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394" r:id="rId3"/>
    <p:sldId id="481" r:id="rId5"/>
    <p:sldId id="712" r:id="rId6"/>
    <p:sldId id="482" r:id="rId7"/>
    <p:sldId id="504" r:id="rId8"/>
    <p:sldId id="505" r:id="rId9"/>
    <p:sldId id="715" r:id="rId10"/>
    <p:sldId id="717" r:id="rId11"/>
    <p:sldId id="740" r:id="rId12"/>
    <p:sldId id="742" r:id="rId13"/>
    <p:sldId id="744" r:id="rId14"/>
    <p:sldId id="746" r:id="rId15"/>
    <p:sldId id="749" r:id="rId16"/>
    <p:sldId id="750" r:id="rId17"/>
    <p:sldId id="751" r:id="rId18"/>
    <p:sldId id="757" r:id="rId19"/>
    <p:sldId id="759" r:id="rId20"/>
    <p:sldId id="760" r:id="rId21"/>
    <p:sldId id="761" r:id="rId22"/>
    <p:sldId id="762" r:id="rId23"/>
    <p:sldId id="763" r:id="rId24"/>
    <p:sldId id="765" r:id="rId25"/>
    <p:sldId id="766" r:id="rId26"/>
    <p:sldId id="767" r:id="rId27"/>
    <p:sldId id="719" r:id="rId28"/>
    <p:sldId id="768" r:id="rId29"/>
    <p:sldId id="769" r:id="rId30"/>
    <p:sldId id="770" r:id="rId31"/>
    <p:sldId id="772" r:id="rId32"/>
    <p:sldId id="774" r:id="rId33"/>
    <p:sldId id="489" r:id="rId34"/>
  </p:sldIdLst>
  <p:sldSz cx="9144000" cy="5143500" type="screen16x9"/>
  <p:notesSz cx="6858000" cy="9144000"/>
  <p:custDataLst>
    <p:tags r:id="rId3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作者" initials="A" lastIdx="0" clrIdx="1"/>
  <p:cmAuthor id="3" name="fafa" initials="f" lastIdx="2" clrIdx="1"/>
  <p:cmAuthor id="4" name="王习习" initials="王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D0D0"/>
    <a:srgbClr val="415163"/>
    <a:srgbClr val="E95730"/>
    <a:srgbClr val="00AFE1"/>
    <a:srgbClr val="F6F6F6"/>
    <a:srgbClr val="F2F6F9"/>
    <a:srgbClr val="535353"/>
    <a:srgbClr val="F77B21"/>
    <a:srgbClr val="0A3F69"/>
    <a:srgbClr val="F5FB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3" autoAdjust="0"/>
    <p:restoredTop sz="94700" autoAdjust="0"/>
  </p:normalViewPr>
  <p:slideViewPr>
    <p:cSldViewPr>
      <p:cViewPr>
        <p:scale>
          <a:sx n="98" d="100"/>
          <a:sy n="98" d="100"/>
        </p:scale>
        <p:origin x="1356" y="882"/>
      </p:cViewPr>
      <p:guideLst>
        <p:guide orient="horz" pos="157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532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35号-经典雅黑" panose="02000000000000000000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35号-经典雅黑" panose="02000000000000000000" pitchFamily="2" charset="-122"/>
              </a:defRPr>
            </a:lvl1pPr>
          </a:lstStyle>
          <a:p>
            <a:fld id="{8AADD754-F49E-4351-AAFE-19D83F43501C}" type="datetimeFigureOut">
              <a:rPr lang="en-US" smtClean="0"/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35号-经典雅黑" panose="02000000000000000000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35号-经典雅黑" panose="02000000000000000000" pitchFamily="2" charset="-122"/>
              </a:defRPr>
            </a:lvl1pPr>
          </a:lstStyle>
          <a:p>
            <a:fld id="{B78F6036-E835-44CB-A25A-34C755DFD5D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35号-经典雅黑" panose="020000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35号-经典雅黑" panose="020000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35号-经典雅黑" panose="020000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35号-经典雅黑" panose="020000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35号-经典雅黑" panose="020000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emf"/><Relationship Id="rId6" Type="http://schemas.openxmlformats.org/officeDocument/2006/relationships/tags" Target="../tags/tag7.xml"/><Relationship Id="rId5" Type="http://schemas.openxmlformats.org/officeDocument/2006/relationships/image" Target="../media/image3.emf"/><Relationship Id="rId4" Type="http://schemas.openxmlformats.org/officeDocument/2006/relationships/tags" Target="../tags/tag6.xml"/><Relationship Id="rId3" Type="http://schemas.openxmlformats.org/officeDocument/2006/relationships/image" Target="../media/image2.png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87740" y="20955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</a:rPr>
              <a:t>重点工作总结</a:t>
            </a:r>
            <a:endParaRPr lang="zh-CN" altLang="en-US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字魂35号-经典雅黑" panose="02000000000000000000" pitchFamily="2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179992" y="263859"/>
            <a:ext cx="387996" cy="260713"/>
            <a:chOff x="2667000" y="209550"/>
            <a:chExt cx="549644" cy="369332"/>
          </a:xfrm>
        </p:grpSpPr>
        <p:sp>
          <p:nvSpPr>
            <p:cNvPr id="2" name="菱形 1"/>
            <p:cNvSpPr/>
            <p:nvPr userDrawn="1"/>
          </p:nvSpPr>
          <p:spPr>
            <a:xfrm>
              <a:off x="2667000" y="209550"/>
              <a:ext cx="369332" cy="36933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35号-经典雅黑" panose="02000000000000000000" pitchFamily="2" charset="-122"/>
              </a:endParaRPr>
            </a:p>
          </p:txBody>
        </p:sp>
        <p:sp>
          <p:nvSpPr>
            <p:cNvPr id="19" name="菱形 18"/>
            <p:cNvSpPr/>
            <p:nvPr userDrawn="1"/>
          </p:nvSpPr>
          <p:spPr>
            <a:xfrm>
              <a:off x="2847312" y="209550"/>
              <a:ext cx="369332" cy="36933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35号-经典雅黑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87740" y="20955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</a:rPr>
              <a:t>工作存在问题</a:t>
            </a:r>
            <a:endParaRPr lang="zh-CN" altLang="en-US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字魂35号-经典雅黑" panose="02000000000000000000" pitchFamily="2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179992" y="263859"/>
            <a:ext cx="387996" cy="260713"/>
            <a:chOff x="2667000" y="209550"/>
            <a:chExt cx="549644" cy="369332"/>
          </a:xfrm>
        </p:grpSpPr>
        <p:sp>
          <p:nvSpPr>
            <p:cNvPr id="2" name="菱形 1"/>
            <p:cNvSpPr/>
            <p:nvPr userDrawn="1"/>
          </p:nvSpPr>
          <p:spPr>
            <a:xfrm>
              <a:off x="2667000" y="209550"/>
              <a:ext cx="369332" cy="36933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35号-经典雅黑" panose="02000000000000000000" pitchFamily="2" charset="-122"/>
              </a:endParaRPr>
            </a:p>
          </p:txBody>
        </p:sp>
        <p:sp>
          <p:nvSpPr>
            <p:cNvPr id="19" name="菱形 18"/>
            <p:cNvSpPr/>
            <p:nvPr userDrawn="1"/>
          </p:nvSpPr>
          <p:spPr>
            <a:xfrm>
              <a:off x="2847312" y="209550"/>
              <a:ext cx="369332" cy="36933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35号-经典雅黑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87740" y="20955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</a:rPr>
              <a:t>未来工作计划</a:t>
            </a:r>
            <a:endParaRPr lang="zh-CN" altLang="en-US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字魂35号-经典雅黑" panose="02000000000000000000" pitchFamily="2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179992" y="263859"/>
            <a:ext cx="387996" cy="260713"/>
            <a:chOff x="2667000" y="209550"/>
            <a:chExt cx="549644" cy="369332"/>
          </a:xfrm>
        </p:grpSpPr>
        <p:sp>
          <p:nvSpPr>
            <p:cNvPr id="2" name="菱形 1"/>
            <p:cNvSpPr/>
            <p:nvPr userDrawn="1"/>
          </p:nvSpPr>
          <p:spPr>
            <a:xfrm>
              <a:off x="2667000" y="209550"/>
              <a:ext cx="369332" cy="36933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35号-经典雅黑" panose="02000000000000000000" pitchFamily="2" charset="-122"/>
              </a:endParaRPr>
            </a:p>
          </p:txBody>
        </p:sp>
        <p:sp>
          <p:nvSpPr>
            <p:cNvPr id="19" name="菱形 18"/>
            <p:cNvSpPr/>
            <p:nvPr userDrawn="1"/>
          </p:nvSpPr>
          <p:spPr>
            <a:xfrm>
              <a:off x="2847312" y="209550"/>
              <a:ext cx="369332" cy="36933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35号-经典雅黑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 userDrawn="1">
            <p:custDataLst>
              <p:tags r:id="rId2"/>
            </p:custDataLst>
          </p:nvPr>
        </p:nvGrpSpPr>
        <p:grpSpPr>
          <a:xfrm>
            <a:off x="0" y="228150"/>
            <a:ext cx="9144000" cy="4915350"/>
            <a:chOff x="0" y="304200"/>
            <a:chExt cx="12192000" cy="6553800"/>
          </a:xfrm>
        </p:grpSpPr>
        <p:grpSp>
          <p:nvGrpSpPr>
            <p:cNvPr id="64" name="组合 63"/>
            <p:cNvGrpSpPr/>
            <p:nvPr userDrawn="1"/>
          </p:nvGrpSpPr>
          <p:grpSpPr>
            <a:xfrm>
              <a:off x="0" y="304200"/>
              <a:ext cx="12192000" cy="6249600"/>
              <a:chOff x="0" y="304200"/>
              <a:chExt cx="12192000" cy="6249600"/>
            </a:xfrm>
          </p:grpSpPr>
          <p:sp>
            <p:nvSpPr>
              <p:cNvPr id="66" name="矩形 65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0" y="2123388"/>
                <a:ext cx="12192000" cy="261122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292800" y="304200"/>
                <a:ext cx="11606400" cy="62496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65" name="图片 6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75968" y="5272903"/>
              <a:ext cx="1469263" cy="158509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74831" y="4082654"/>
            <a:ext cx="969169" cy="10608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2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95263" y="85725"/>
            <a:ext cx="409575" cy="4012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3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582025" y="40481"/>
            <a:ext cx="461963" cy="456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 userDrawn="1"/>
        </p:nvSpPr>
        <p:spPr>
          <a:xfrm>
            <a:off x="198700" y="186399"/>
            <a:ext cx="8763000" cy="4767565"/>
          </a:xfrm>
          <a:custGeom>
            <a:avLst/>
            <a:gdLst>
              <a:gd name="connsiteX0" fmla="*/ 0 w 8763000"/>
              <a:gd name="connsiteY0" fmla="*/ 3802844 h 4767565"/>
              <a:gd name="connsiteX1" fmla="*/ 17211 w 8763000"/>
              <a:gd name="connsiteY1" fmla="*/ 3802844 h 4767565"/>
              <a:gd name="connsiteX2" fmla="*/ 17211 w 8763000"/>
              <a:gd name="connsiteY2" fmla="*/ 4750354 h 4767565"/>
              <a:gd name="connsiteX3" fmla="*/ 8745789 w 8763000"/>
              <a:gd name="connsiteY3" fmla="*/ 4750354 h 4767565"/>
              <a:gd name="connsiteX4" fmla="*/ 8745789 w 8763000"/>
              <a:gd name="connsiteY4" fmla="*/ 3885723 h 4767565"/>
              <a:gd name="connsiteX5" fmla="*/ 8763000 w 8763000"/>
              <a:gd name="connsiteY5" fmla="*/ 3885723 h 4767565"/>
              <a:gd name="connsiteX6" fmla="*/ 8763000 w 8763000"/>
              <a:gd name="connsiteY6" fmla="*/ 4767565 h 4767565"/>
              <a:gd name="connsiteX7" fmla="*/ 0 w 8763000"/>
              <a:gd name="connsiteY7" fmla="*/ 4767565 h 4767565"/>
              <a:gd name="connsiteX8" fmla="*/ 0 w 8763000"/>
              <a:gd name="connsiteY8" fmla="*/ 0 h 4767565"/>
              <a:gd name="connsiteX9" fmla="*/ 8763000 w 8763000"/>
              <a:gd name="connsiteY9" fmla="*/ 0 h 4767565"/>
              <a:gd name="connsiteX10" fmla="*/ 8763000 w 8763000"/>
              <a:gd name="connsiteY10" fmla="*/ 1241548 h 4767565"/>
              <a:gd name="connsiteX11" fmla="*/ 8745789 w 8763000"/>
              <a:gd name="connsiteY11" fmla="*/ 1241548 h 4767565"/>
              <a:gd name="connsiteX12" fmla="*/ 8745789 w 8763000"/>
              <a:gd name="connsiteY12" fmla="*/ 17211 h 4767565"/>
              <a:gd name="connsiteX13" fmla="*/ 17211 w 8763000"/>
              <a:gd name="connsiteY13" fmla="*/ 17211 h 4767565"/>
              <a:gd name="connsiteX14" fmla="*/ 17211 w 8763000"/>
              <a:gd name="connsiteY14" fmla="*/ 1158669 h 4767565"/>
              <a:gd name="connsiteX15" fmla="*/ 0 w 8763000"/>
              <a:gd name="connsiteY15" fmla="*/ 1158669 h 4767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763000" h="4767565">
                <a:moveTo>
                  <a:pt x="0" y="3802844"/>
                </a:moveTo>
                <a:lnTo>
                  <a:pt x="17211" y="3802844"/>
                </a:lnTo>
                <a:lnTo>
                  <a:pt x="17211" y="4750354"/>
                </a:lnTo>
                <a:lnTo>
                  <a:pt x="8745789" y="4750354"/>
                </a:lnTo>
                <a:lnTo>
                  <a:pt x="8745789" y="3885723"/>
                </a:lnTo>
                <a:lnTo>
                  <a:pt x="8763000" y="3885723"/>
                </a:lnTo>
                <a:lnTo>
                  <a:pt x="8763000" y="4767565"/>
                </a:lnTo>
                <a:lnTo>
                  <a:pt x="0" y="4767565"/>
                </a:lnTo>
                <a:close/>
                <a:moveTo>
                  <a:pt x="0" y="0"/>
                </a:moveTo>
                <a:lnTo>
                  <a:pt x="8763000" y="0"/>
                </a:lnTo>
                <a:lnTo>
                  <a:pt x="8763000" y="1241548"/>
                </a:lnTo>
                <a:lnTo>
                  <a:pt x="8745789" y="1241548"/>
                </a:lnTo>
                <a:lnTo>
                  <a:pt x="8745789" y="17211"/>
                </a:lnTo>
                <a:lnTo>
                  <a:pt x="17211" y="17211"/>
                </a:lnTo>
                <a:lnTo>
                  <a:pt x="17211" y="1158669"/>
                </a:lnTo>
                <a:lnTo>
                  <a:pt x="0" y="11586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35号-经典雅黑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 userDrawn="1"/>
        </p:nvSpPr>
        <p:spPr>
          <a:xfrm>
            <a:off x="198700" y="186399"/>
            <a:ext cx="8763000" cy="4767565"/>
          </a:xfrm>
          <a:custGeom>
            <a:avLst/>
            <a:gdLst>
              <a:gd name="connsiteX0" fmla="*/ 0 w 8763000"/>
              <a:gd name="connsiteY0" fmla="*/ 3802844 h 4767565"/>
              <a:gd name="connsiteX1" fmla="*/ 17211 w 8763000"/>
              <a:gd name="connsiteY1" fmla="*/ 3802844 h 4767565"/>
              <a:gd name="connsiteX2" fmla="*/ 17211 w 8763000"/>
              <a:gd name="connsiteY2" fmla="*/ 4750354 h 4767565"/>
              <a:gd name="connsiteX3" fmla="*/ 8745789 w 8763000"/>
              <a:gd name="connsiteY3" fmla="*/ 4750354 h 4767565"/>
              <a:gd name="connsiteX4" fmla="*/ 8745789 w 8763000"/>
              <a:gd name="connsiteY4" fmla="*/ 3885723 h 4767565"/>
              <a:gd name="connsiteX5" fmla="*/ 8763000 w 8763000"/>
              <a:gd name="connsiteY5" fmla="*/ 3885723 h 4767565"/>
              <a:gd name="connsiteX6" fmla="*/ 8763000 w 8763000"/>
              <a:gd name="connsiteY6" fmla="*/ 4767565 h 4767565"/>
              <a:gd name="connsiteX7" fmla="*/ 0 w 8763000"/>
              <a:gd name="connsiteY7" fmla="*/ 4767565 h 4767565"/>
              <a:gd name="connsiteX8" fmla="*/ 0 w 8763000"/>
              <a:gd name="connsiteY8" fmla="*/ 0 h 4767565"/>
              <a:gd name="connsiteX9" fmla="*/ 8763000 w 8763000"/>
              <a:gd name="connsiteY9" fmla="*/ 0 h 4767565"/>
              <a:gd name="connsiteX10" fmla="*/ 8763000 w 8763000"/>
              <a:gd name="connsiteY10" fmla="*/ 1241548 h 4767565"/>
              <a:gd name="connsiteX11" fmla="*/ 8745789 w 8763000"/>
              <a:gd name="connsiteY11" fmla="*/ 1241548 h 4767565"/>
              <a:gd name="connsiteX12" fmla="*/ 8745789 w 8763000"/>
              <a:gd name="connsiteY12" fmla="*/ 17211 h 4767565"/>
              <a:gd name="connsiteX13" fmla="*/ 17211 w 8763000"/>
              <a:gd name="connsiteY13" fmla="*/ 17211 h 4767565"/>
              <a:gd name="connsiteX14" fmla="*/ 17211 w 8763000"/>
              <a:gd name="connsiteY14" fmla="*/ 1158669 h 4767565"/>
              <a:gd name="connsiteX15" fmla="*/ 0 w 8763000"/>
              <a:gd name="connsiteY15" fmla="*/ 1158669 h 4767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763000" h="4767565">
                <a:moveTo>
                  <a:pt x="0" y="3802844"/>
                </a:moveTo>
                <a:lnTo>
                  <a:pt x="17211" y="3802844"/>
                </a:lnTo>
                <a:lnTo>
                  <a:pt x="17211" y="4750354"/>
                </a:lnTo>
                <a:lnTo>
                  <a:pt x="8745789" y="4750354"/>
                </a:lnTo>
                <a:lnTo>
                  <a:pt x="8745789" y="3885723"/>
                </a:lnTo>
                <a:lnTo>
                  <a:pt x="8763000" y="3885723"/>
                </a:lnTo>
                <a:lnTo>
                  <a:pt x="8763000" y="4767565"/>
                </a:lnTo>
                <a:lnTo>
                  <a:pt x="0" y="4767565"/>
                </a:lnTo>
                <a:close/>
                <a:moveTo>
                  <a:pt x="0" y="0"/>
                </a:moveTo>
                <a:lnTo>
                  <a:pt x="8763000" y="0"/>
                </a:lnTo>
                <a:lnTo>
                  <a:pt x="8763000" y="1241548"/>
                </a:lnTo>
                <a:lnTo>
                  <a:pt x="8745789" y="1241548"/>
                </a:lnTo>
                <a:lnTo>
                  <a:pt x="8745789" y="17211"/>
                </a:lnTo>
                <a:lnTo>
                  <a:pt x="17211" y="17211"/>
                </a:lnTo>
                <a:lnTo>
                  <a:pt x="17211" y="1158669"/>
                </a:lnTo>
                <a:lnTo>
                  <a:pt x="0" y="11586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35号-经典雅黑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2"/>
          <p:cNvSpPr/>
          <p:nvPr userDrawn="1"/>
        </p:nvSpPr>
        <p:spPr>
          <a:xfrm>
            <a:off x="213560" y="198521"/>
            <a:ext cx="8734926" cy="4728410"/>
          </a:xfrm>
          <a:prstGeom prst="roundRect">
            <a:avLst>
              <a:gd name="adj" fmla="val 255"/>
            </a:avLst>
          </a:prstGeom>
          <a:noFill/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135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 userDrawn="1"/>
        </p:nvGrpSpPr>
        <p:grpSpPr>
          <a:xfrm>
            <a:off x="179992" y="263859"/>
            <a:ext cx="387996" cy="260713"/>
            <a:chOff x="2667000" y="209550"/>
            <a:chExt cx="549644" cy="369332"/>
          </a:xfrm>
        </p:grpSpPr>
        <p:sp>
          <p:nvSpPr>
            <p:cNvPr id="2" name="菱形 1"/>
            <p:cNvSpPr/>
            <p:nvPr userDrawn="1"/>
          </p:nvSpPr>
          <p:spPr>
            <a:xfrm>
              <a:off x="2667000" y="209550"/>
              <a:ext cx="369332" cy="36933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35号-经典雅黑" panose="02000000000000000000" pitchFamily="2" charset="-122"/>
              </a:endParaRPr>
            </a:p>
          </p:txBody>
        </p:sp>
        <p:sp>
          <p:nvSpPr>
            <p:cNvPr id="19" name="菱形 18"/>
            <p:cNvSpPr/>
            <p:nvPr userDrawn="1"/>
          </p:nvSpPr>
          <p:spPr>
            <a:xfrm>
              <a:off x="2847312" y="209550"/>
              <a:ext cx="369332" cy="36933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35号-经典雅黑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87740" y="20955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</a:rPr>
              <a:t>主要工作进度</a:t>
            </a:r>
            <a:endParaRPr lang="zh-CN" altLang="en-US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字魂35号-经典雅黑" panose="02000000000000000000" pitchFamily="2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179992" y="263859"/>
            <a:ext cx="387996" cy="260713"/>
            <a:chOff x="2667000" y="209550"/>
            <a:chExt cx="549644" cy="369332"/>
          </a:xfrm>
        </p:grpSpPr>
        <p:sp>
          <p:nvSpPr>
            <p:cNvPr id="2" name="菱形 1"/>
            <p:cNvSpPr/>
            <p:nvPr userDrawn="1"/>
          </p:nvSpPr>
          <p:spPr>
            <a:xfrm>
              <a:off x="2667000" y="209550"/>
              <a:ext cx="369332" cy="36933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35号-经典雅黑" panose="02000000000000000000" pitchFamily="2" charset="-122"/>
              </a:endParaRPr>
            </a:p>
          </p:txBody>
        </p:sp>
        <p:sp>
          <p:nvSpPr>
            <p:cNvPr id="19" name="菱形 18"/>
            <p:cNvSpPr/>
            <p:nvPr userDrawn="1"/>
          </p:nvSpPr>
          <p:spPr>
            <a:xfrm>
              <a:off x="2847312" y="209550"/>
              <a:ext cx="369332" cy="36933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35号-经典雅黑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35号-经典雅黑" panose="02000000000000000000" pitchFamily="2" charset="-122"/>
              </a:defRPr>
            </a:lvl1pPr>
          </a:lstStyle>
          <a:p>
            <a:fld id="{0CEB1B6A-AEF1-4ACD-BD61-958570690F5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35号-经典雅黑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35号-经典雅黑" panose="02000000000000000000" pitchFamily="2" charset="-122"/>
              </a:defRPr>
            </a:lvl1pPr>
          </a:lstStyle>
          <a:p>
            <a:fld id="{BB6CB991-6BD3-42F2-8A94-1903E9425430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35号-经典雅黑" panose="020000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35号-经典雅黑" panose="020000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35号-经典雅黑" panose="020000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35号-经典雅黑" panose="020000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35号-经典雅黑" panose="020000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35号-经典雅黑" panose="020000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73.xml"/><Relationship Id="rId8" Type="http://schemas.openxmlformats.org/officeDocument/2006/relationships/tags" Target="../tags/tag272.xml"/><Relationship Id="rId7" Type="http://schemas.openxmlformats.org/officeDocument/2006/relationships/tags" Target="../tags/tag271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0" Type="http://schemas.openxmlformats.org/officeDocument/2006/relationships/slideLayout" Target="../slideLayouts/slideLayout5.xml"/><Relationship Id="rId2" Type="http://schemas.openxmlformats.org/officeDocument/2006/relationships/tags" Target="../tags/tag266.xml"/><Relationship Id="rId19" Type="http://schemas.openxmlformats.org/officeDocument/2006/relationships/tags" Target="../tags/tag283.xml"/><Relationship Id="rId18" Type="http://schemas.openxmlformats.org/officeDocument/2006/relationships/tags" Target="../tags/tag282.xml"/><Relationship Id="rId17" Type="http://schemas.openxmlformats.org/officeDocument/2006/relationships/tags" Target="../tags/tag281.xml"/><Relationship Id="rId16" Type="http://schemas.openxmlformats.org/officeDocument/2006/relationships/tags" Target="../tags/tag280.xml"/><Relationship Id="rId15" Type="http://schemas.openxmlformats.org/officeDocument/2006/relationships/tags" Target="../tags/tag279.xml"/><Relationship Id="rId14" Type="http://schemas.openxmlformats.org/officeDocument/2006/relationships/tags" Target="../tags/tag278.xml"/><Relationship Id="rId13" Type="http://schemas.openxmlformats.org/officeDocument/2006/relationships/tags" Target="../tags/tag277.xml"/><Relationship Id="rId12" Type="http://schemas.openxmlformats.org/officeDocument/2006/relationships/tags" Target="../tags/tag276.xml"/><Relationship Id="rId11" Type="http://schemas.openxmlformats.org/officeDocument/2006/relationships/tags" Target="../tags/tag275.xml"/><Relationship Id="rId10" Type="http://schemas.openxmlformats.org/officeDocument/2006/relationships/tags" Target="../tags/tag274.xml"/><Relationship Id="rId1" Type="http://schemas.openxmlformats.org/officeDocument/2006/relationships/tags" Target="../tags/tag26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92.xml"/><Relationship Id="rId8" Type="http://schemas.openxmlformats.org/officeDocument/2006/relationships/tags" Target="../tags/tag291.xml"/><Relationship Id="rId7" Type="http://schemas.openxmlformats.org/officeDocument/2006/relationships/tags" Target="../tags/tag290.xml"/><Relationship Id="rId6" Type="http://schemas.openxmlformats.org/officeDocument/2006/relationships/tags" Target="../tags/tag289.xml"/><Relationship Id="rId5" Type="http://schemas.openxmlformats.org/officeDocument/2006/relationships/tags" Target="../tags/tag288.xml"/><Relationship Id="rId4" Type="http://schemas.openxmlformats.org/officeDocument/2006/relationships/tags" Target="../tags/tag287.xml"/><Relationship Id="rId32" Type="http://schemas.openxmlformats.org/officeDocument/2006/relationships/slideLayout" Target="../slideLayouts/slideLayout5.xml"/><Relationship Id="rId31" Type="http://schemas.openxmlformats.org/officeDocument/2006/relationships/tags" Target="../tags/tag314.xml"/><Relationship Id="rId30" Type="http://schemas.openxmlformats.org/officeDocument/2006/relationships/tags" Target="../tags/tag313.xml"/><Relationship Id="rId3" Type="http://schemas.openxmlformats.org/officeDocument/2006/relationships/tags" Target="../tags/tag286.xml"/><Relationship Id="rId29" Type="http://schemas.openxmlformats.org/officeDocument/2006/relationships/tags" Target="../tags/tag312.xml"/><Relationship Id="rId28" Type="http://schemas.openxmlformats.org/officeDocument/2006/relationships/tags" Target="../tags/tag311.xml"/><Relationship Id="rId27" Type="http://schemas.openxmlformats.org/officeDocument/2006/relationships/tags" Target="../tags/tag310.xml"/><Relationship Id="rId26" Type="http://schemas.openxmlformats.org/officeDocument/2006/relationships/tags" Target="../tags/tag309.xml"/><Relationship Id="rId25" Type="http://schemas.openxmlformats.org/officeDocument/2006/relationships/tags" Target="../tags/tag308.xml"/><Relationship Id="rId24" Type="http://schemas.openxmlformats.org/officeDocument/2006/relationships/tags" Target="../tags/tag307.xml"/><Relationship Id="rId23" Type="http://schemas.openxmlformats.org/officeDocument/2006/relationships/tags" Target="../tags/tag306.xml"/><Relationship Id="rId22" Type="http://schemas.openxmlformats.org/officeDocument/2006/relationships/tags" Target="../tags/tag305.xml"/><Relationship Id="rId21" Type="http://schemas.openxmlformats.org/officeDocument/2006/relationships/tags" Target="../tags/tag304.xml"/><Relationship Id="rId20" Type="http://schemas.openxmlformats.org/officeDocument/2006/relationships/tags" Target="../tags/tag303.xml"/><Relationship Id="rId2" Type="http://schemas.openxmlformats.org/officeDocument/2006/relationships/tags" Target="../tags/tag285.xml"/><Relationship Id="rId19" Type="http://schemas.openxmlformats.org/officeDocument/2006/relationships/tags" Target="../tags/tag302.xml"/><Relationship Id="rId18" Type="http://schemas.openxmlformats.org/officeDocument/2006/relationships/tags" Target="../tags/tag301.xml"/><Relationship Id="rId17" Type="http://schemas.openxmlformats.org/officeDocument/2006/relationships/tags" Target="../tags/tag300.xml"/><Relationship Id="rId16" Type="http://schemas.openxmlformats.org/officeDocument/2006/relationships/tags" Target="../tags/tag299.xml"/><Relationship Id="rId15" Type="http://schemas.openxmlformats.org/officeDocument/2006/relationships/tags" Target="../tags/tag298.xml"/><Relationship Id="rId14" Type="http://schemas.openxmlformats.org/officeDocument/2006/relationships/tags" Target="../tags/tag297.xml"/><Relationship Id="rId13" Type="http://schemas.openxmlformats.org/officeDocument/2006/relationships/tags" Target="../tags/tag296.xml"/><Relationship Id="rId12" Type="http://schemas.openxmlformats.org/officeDocument/2006/relationships/tags" Target="../tags/tag295.xml"/><Relationship Id="rId11" Type="http://schemas.openxmlformats.org/officeDocument/2006/relationships/tags" Target="../tags/tag294.xml"/><Relationship Id="rId10" Type="http://schemas.openxmlformats.org/officeDocument/2006/relationships/tags" Target="../tags/tag293.xml"/><Relationship Id="rId1" Type="http://schemas.openxmlformats.org/officeDocument/2006/relationships/tags" Target="../tags/tag28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23.xml"/><Relationship Id="rId8" Type="http://schemas.openxmlformats.org/officeDocument/2006/relationships/tags" Target="../tags/tag322.xml"/><Relationship Id="rId7" Type="http://schemas.openxmlformats.org/officeDocument/2006/relationships/tags" Target="../tags/tag321.xml"/><Relationship Id="rId6" Type="http://schemas.openxmlformats.org/officeDocument/2006/relationships/tags" Target="../tags/tag320.xml"/><Relationship Id="rId5" Type="http://schemas.openxmlformats.org/officeDocument/2006/relationships/tags" Target="../tags/tag319.xml"/><Relationship Id="rId4" Type="http://schemas.openxmlformats.org/officeDocument/2006/relationships/tags" Target="../tags/tag318.xml"/><Relationship Id="rId3" Type="http://schemas.openxmlformats.org/officeDocument/2006/relationships/tags" Target="../tags/tag317.xml"/><Relationship Id="rId27" Type="http://schemas.openxmlformats.org/officeDocument/2006/relationships/slideLayout" Target="../slideLayouts/slideLayout5.xml"/><Relationship Id="rId26" Type="http://schemas.openxmlformats.org/officeDocument/2006/relationships/tags" Target="../tags/tag340.xml"/><Relationship Id="rId25" Type="http://schemas.openxmlformats.org/officeDocument/2006/relationships/tags" Target="../tags/tag339.xml"/><Relationship Id="rId24" Type="http://schemas.openxmlformats.org/officeDocument/2006/relationships/tags" Target="../tags/tag338.xml"/><Relationship Id="rId23" Type="http://schemas.openxmlformats.org/officeDocument/2006/relationships/tags" Target="../tags/tag337.xml"/><Relationship Id="rId22" Type="http://schemas.openxmlformats.org/officeDocument/2006/relationships/tags" Target="../tags/tag336.xml"/><Relationship Id="rId21" Type="http://schemas.openxmlformats.org/officeDocument/2006/relationships/tags" Target="../tags/tag335.xml"/><Relationship Id="rId20" Type="http://schemas.openxmlformats.org/officeDocument/2006/relationships/tags" Target="../tags/tag334.xml"/><Relationship Id="rId2" Type="http://schemas.openxmlformats.org/officeDocument/2006/relationships/tags" Target="../tags/tag316.xml"/><Relationship Id="rId19" Type="http://schemas.openxmlformats.org/officeDocument/2006/relationships/tags" Target="../tags/tag333.xml"/><Relationship Id="rId18" Type="http://schemas.openxmlformats.org/officeDocument/2006/relationships/tags" Target="../tags/tag332.xml"/><Relationship Id="rId17" Type="http://schemas.openxmlformats.org/officeDocument/2006/relationships/tags" Target="../tags/tag331.xml"/><Relationship Id="rId16" Type="http://schemas.openxmlformats.org/officeDocument/2006/relationships/tags" Target="../tags/tag330.xml"/><Relationship Id="rId15" Type="http://schemas.openxmlformats.org/officeDocument/2006/relationships/tags" Target="../tags/tag329.xml"/><Relationship Id="rId14" Type="http://schemas.openxmlformats.org/officeDocument/2006/relationships/tags" Target="../tags/tag328.xml"/><Relationship Id="rId13" Type="http://schemas.openxmlformats.org/officeDocument/2006/relationships/tags" Target="../tags/tag327.xml"/><Relationship Id="rId12" Type="http://schemas.openxmlformats.org/officeDocument/2006/relationships/tags" Target="../tags/tag326.xml"/><Relationship Id="rId11" Type="http://schemas.openxmlformats.org/officeDocument/2006/relationships/tags" Target="../tags/tag325.xml"/><Relationship Id="rId10" Type="http://schemas.openxmlformats.org/officeDocument/2006/relationships/tags" Target="../tags/tag324.xml"/><Relationship Id="rId1" Type="http://schemas.openxmlformats.org/officeDocument/2006/relationships/tags" Target="../tags/tag31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49.xml"/><Relationship Id="rId8" Type="http://schemas.openxmlformats.org/officeDocument/2006/relationships/tags" Target="../tags/tag348.xml"/><Relationship Id="rId7" Type="http://schemas.openxmlformats.org/officeDocument/2006/relationships/tags" Target="../tags/tag347.xml"/><Relationship Id="rId6" Type="http://schemas.openxmlformats.org/officeDocument/2006/relationships/tags" Target="../tags/tag346.xml"/><Relationship Id="rId5" Type="http://schemas.openxmlformats.org/officeDocument/2006/relationships/tags" Target="../tags/tag345.xml"/><Relationship Id="rId4" Type="http://schemas.openxmlformats.org/officeDocument/2006/relationships/tags" Target="../tags/tag344.xml"/><Relationship Id="rId3" Type="http://schemas.openxmlformats.org/officeDocument/2006/relationships/tags" Target="../tags/tag343.xml"/><Relationship Id="rId22" Type="http://schemas.openxmlformats.org/officeDocument/2006/relationships/slideLayout" Target="../slideLayouts/slideLayout5.xml"/><Relationship Id="rId21" Type="http://schemas.openxmlformats.org/officeDocument/2006/relationships/tags" Target="../tags/tag361.xml"/><Relationship Id="rId20" Type="http://schemas.openxmlformats.org/officeDocument/2006/relationships/tags" Target="../tags/tag360.xml"/><Relationship Id="rId2" Type="http://schemas.openxmlformats.org/officeDocument/2006/relationships/tags" Target="../tags/tag342.xml"/><Relationship Id="rId19" Type="http://schemas.openxmlformats.org/officeDocument/2006/relationships/tags" Target="../tags/tag359.xml"/><Relationship Id="rId18" Type="http://schemas.openxmlformats.org/officeDocument/2006/relationships/tags" Target="../tags/tag358.xml"/><Relationship Id="rId17" Type="http://schemas.openxmlformats.org/officeDocument/2006/relationships/tags" Target="../tags/tag357.xml"/><Relationship Id="rId16" Type="http://schemas.openxmlformats.org/officeDocument/2006/relationships/tags" Target="../tags/tag356.xml"/><Relationship Id="rId15" Type="http://schemas.openxmlformats.org/officeDocument/2006/relationships/tags" Target="../tags/tag355.xml"/><Relationship Id="rId14" Type="http://schemas.openxmlformats.org/officeDocument/2006/relationships/tags" Target="../tags/tag354.xml"/><Relationship Id="rId13" Type="http://schemas.openxmlformats.org/officeDocument/2006/relationships/tags" Target="../tags/tag353.xml"/><Relationship Id="rId12" Type="http://schemas.openxmlformats.org/officeDocument/2006/relationships/tags" Target="../tags/tag352.xml"/><Relationship Id="rId11" Type="http://schemas.openxmlformats.org/officeDocument/2006/relationships/tags" Target="../tags/tag351.xml"/><Relationship Id="rId10" Type="http://schemas.openxmlformats.org/officeDocument/2006/relationships/tags" Target="../tags/tag350.xml"/><Relationship Id="rId1" Type="http://schemas.openxmlformats.org/officeDocument/2006/relationships/tags" Target="../tags/tag34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368.xml"/><Relationship Id="rId7" Type="http://schemas.openxmlformats.org/officeDocument/2006/relationships/image" Target="../media/image7.png"/><Relationship Id="rId6" Type="http://schemas.openxmlformats.org/officeDocument/2006/relationships/tags" Target="../tags/tag367.xml"/><Relationship Id="rId5" Type="http://schemas.openxmlformats.org/officeDocument/2006/relationships/tags" Target="../tags/tag366.xml"/><Relationship Id="rId4" Type="http://schemas.openxmlformats.org/officeDocument/2006/relationships/tags" Target="../tags/tag365.xml"/><Relationship Id="rId3" Type="http://schemas.openxmlformats.org/officeDocument/2006/relationships/tags" Target="../tags/tag364.xml"/><Relationship Id="rId2" Type="http://schemas.openxmlformats.org/officeDocument/2006/relationships/tags" Target="../tags/tag363.xml"/><Relationship Id="rId10" Type="http://schemas.openxmlformats.org/officeDocument/2006/relationships/notesSlide" Target="../notesSlides/notesSlide9.xml"/><Relationship Id="rId1" Type="http://schemas.openxmlformats.org/officeDocument/2006/relationships/tags" Target="../tags/tag36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77.xml"/><Relationship Id="rId8" Type="http://schemas.openxmlformats.org/officeDocument/2006/relationships/tags" Target="../tags/tag376.xml"/><Relationship Id="rId7" Type="http://schemas.openxmlformats.org/officeDocument/2006/relationships/tags" Target="../tags/tag375.xml"/><Relationship Id="rId6" Type="http://schemas.openxmlformats.org/officeDocument/2006/relationships/tags" Target="../tags/tag374.xml"/><Relationship Id="rId5" Type="http://schemas.openxmlformats.org/officeDocument/2006/relationships/tags" Target="../tags/tag373.xml"/><Relationship Id="rId4" Type="http://schemas.openxmlformats.org/officeDocument/2006/relationships/tags" Target="../tags/tag372.xml"/><Relationship Id="rId3" Type="http://schemas.openxmlformats.org/officeDocument/2006/relationships/tags" Target="../tags/tag371.xml"/><Relationship Id="rId28" Type="http://schemas.openxmlformats.org/officeDocument/2006/relationships/notesSlide" Target="../notesSlides/notesSlide10.xml"/><Relationship Id="rId27" Type="http://schemas.openxmlformats.org/officeDocument/2006/relationships/slideLayout" Target="../slideLayouts/slideLayout4.xml"/><Relationship Id="rId26" Type="http://schemas.openxmlformats.org/officeDocument/2006/relationships/tags" Target="../tags/tag394.xml"/><Relationship Id="rId25" Type="http://schemas.openxmlformats.org/officeDocument/2006/relationships/tags" Target="../tags/tag393.xml"/><Relationship Id="rId24" Type="http://schemas.openxmlformats.org/officeDocument/2006/relationships/tags" Target="../tags/tag392.xml"/><Relationship Id="rId23" Type="http://schemas.openxmlformats.org/officeDocument/2006/relationships/tags" Target="../tags/tag391.xml"/><Relationship Id="rId22" Type="http://schemas.openxmlformats.org/officeDocument/2006/relationships/tags" Target="../tags/tag390.xml"/><Relationship Id="rId21" Type="http://schemas.openxmlformats.org/officeDocument/2006/relationships/tags" Target="../tags/tag389.xml"/><Relationship Id="rId20" Type="http://schemas.openxmlformats.org/officeDocument/2006/relationships/tags" Target="../tags/tag388.xml"/><Relationship Id="rId2" Type="http://schemas.openxmlformats.org/officeDocument/2006/relationships/tags" Target="../tags/tag370.xml"/><Relationship Id="rId19" Type="http://schemas.openxmlformats.org/officeDocument/2006/relationships/tags" Target="../tags/tag387.xml"/><Relationship Id="rId18" Type="http://schemas.openxmlformats.org/officeDocument/2006/relationships/tags" Target="../tags/tag386.xml"/><Relationship Id="rId17" Type="http://schemas.openxmlformats.org/officeDocument/2006/relationships/tags" Target="../tags/tag385.xml"/><Relationship Id="rId16" Type="http://schemas.openxmlformats.org/officeDocument/2006/relationships/tags" Target="../tags/tag384.xml"/><Relationship Id="rId15" Type="http://schemas.openxmlformats.org/officeDocument/2006/relationships/tags" Target="../tags/tag383.xml"/><Relationship Id="rId14" Type="http://schemas.openxmlformats.org/officeDocument/2006/relationships/tags" Target="../tags/tag382.xml"/><Relationship Id="rId13" Type="http://schemas.openxmlformats.org/officeDocument/2006/relationships/tags" Target="../tags/tag381.xml"/><Relationship Id="rId12" Type="http://schemas.openxmlformats.org/officeDocument/2006/relationships/tags" Target="../tags/tag380.xml"/><Relationship Id="rId11" Type="http://schemas.openxmlformats.org/officeDocument/2006/relationships/tags" Target="../tags/tag379.xml"/><Relationship Id="rId10" Type="http://schemas.openxmlformats.org/officeDocument/2006/relationships/tags" Target="../tags/tag378.xml"/><Relationship Id="rId1" Type="http://schemas.openxmlformats.org/officeDocument/2006/relationships/tags" Target="../tags/tag36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401.xml"/><Relationship Id="rId7" Type="http://schemas.openxmlformats.org/officeDocument/2006/relationships/image" Target="../media/image8.png"/><Relationship Id="rId6" Type="http://schemas.openxmlformats.org/officeDocument/2006/relationships/tags" Target="../tags/tag400.xml"/><Relationship Id="rId5" Type="http://schemas.openxmlformats.org/officeDocument/2006/relationships/tags" Target="../tags/tag399.xml"/><Relationship Id="rId4" Type="http://schemas.openxmlformats.org/officeDocument/2006/relationships/tags" Target="../tags/tag398.xml"/><Relationship Id="rId3" Type="http://schemas.openxmlformats.org/officeDocument/2006/relationships/tags" Target="../tags/tag397.xml"/><Relationship Id="rId2" Type="http://schemas.openxmlformats.org/officeDocument/2006/relationships/tags" Target="../tags/tag396.xml"/><Relationship Id="rId10" Type="http://schemas.openxmlformats.org/officeDocument/2006/relationships/notesSlide" Target="../notesSlides/notesSlide11.xml"/><Relationship Id="rId1" Type="http://schemas.openxmlformats.org/officeDocument/2006/relationships/tags" Target="../tags/tag39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408.xml"/><Relationship Id="rId7" Type="http://schemas.openxmlformats.org/officeDocument/2006/relationships/image" Target="../media/image9.png"/><Relationship Id="rId6" Type="http://schemas.openxmlformats.org/officeDocument/2006/relationships/tags" Target="../tags/tag407.xml"/><Relationship Id="rId5" Type="http://schemas.openxmlformats.org/officeDocument/2006/relationships/tags" Target="../tags/tag406.xml"/><Relationship Id="rId4" Type="http://schemas.openxmlformats.org/officeDocument/2006/relationships/tags" Target="../tags/tag405.xml"/><Relationship Id="rId3" Type="http://schemas.openxmlformats.org/officeDocument/2006/relationships/tags" Target="../tags/tag404.xml"/><Relationship Id="rId2" Type="http://schemas.openxmlformats.org/officeDocument/2006/relationships/tags" Target="../tags/tag403.xml"/><Relationship Id="rId10" Type="http://schemas.openxmlformats.org/officeDocument/2006/relationships/notesSlide" Target="../notesSlides/notesSlide12.xml"/><Relationship Id="rId1" Type="http://schemas.openxmlformats.org/officeDocument/2006/relationships/tags" Target="../tags/tag40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415.xml"/><Relationship Id="rId7" Type="http://schemas.openxmlformats.org/officeDocument/2006/relationships/image" Target="../media/image10.png"/><Relationship Id="rId6" Type="http://schemas.openxmlformats.org/officeDocument/2006/relationships/tags" Target="../tags/tag414.xml"/><Relationship Id="rId5" Type="http://schemas.openxmlformats.org/officeDocument/2006/relationships/tags" Target="../tags/tag413.xml"/><Relationship Id="rId4" Type="http://schemas.openxmlformats.org/officeDocument/2006/relationships/tags" Target="../tags/tag412.xml"/><Relationship Id="rId3" Type="http://schemas.openxmlformats.org/officeDocument/2006/relationships/tags" Target="../tags/tag411.xml"/><Relationship Id="rId2" Type="http://schemas.openxmlformats.org/officeDocument/2006/relationships/tags" Target="../tags/tag410.xml"/><Relationship Id="rId10" Type="http://schemas.openxmlformats.org/officeDocument/2006/relationships/notesSlide" Target="../notesSlides/notesSlide13.xml"/><Relationship Id="rId1" Type="http://schemas.openxmlformats.org/officeDocument/2006/relationships/tags" Target="../tags/tag40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422.xml"/><Relationship Id="rId7" Type="http://schemas.openxmlformats.org/officeDocument/2006/relationships/image" Target="../media/image11.png"/><Relationship Id="rId6" Type="http://schemas.openxmlformats.org/officeDocument/2006/relationships/tags" Target="../tags/tag421.xml"/><Relationship Id="rId5" Type="http://schemas.openxmlformats.org/officeDocument/2006/relationships/tags" Target="../tags/tag420.xml"/><Relationship Id="rId4" Type="http://schemas.openxmlformats.org/officeDocument/2006/relationships/tags" Target="../tags/tag419.xml"/><Relationship Id="rId3" Type="http://schemas.openxmlformats.org/officeDocument/2006/relationships/tags" Target="../tags/tag418.xml"/><Relationship Id="rId2" Type="http://schemas.openxmlformats.org/officeDocument/2006/relationships/tags" Target="../tags/tag417.xml"/><Relationship Id="rId10" Type="http://schemas.openxmlformats.org/officeDocument/2006/relationships/notesSlide" Target="../notesSlides/notesSlide14.xml"/><Relationship Id="rId1" Type="http://schemas.openxmlformats.org/officeDocument/2006/relationships/tags" Target="../tags/tag41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429.xml"/><Relationship Id="rId7" Type="http://schemas.openxmlformats.org/officeDocument/2006/relationships/image" Target="../media/image12.png"/><Relationship Id="rId6" Type="http://schemas.openxmlformats.org/officeDocument/2006/relationships/tags" Target="../tags/tag428.xml"/><Relationship Id="rId5" Type="http://schemas.openxmlformats.org/officeDocument/2006/relationships/tags" Target="../tags/tag427.xml"/><Relationship Id="rId4" Type="http://schemas.openxmlformats.org/officeDocument/2006/relationships/tags" Target="../tags/tag426.xml"/><Relationship Id="rId3" Type="http://schemas.openxmlformats.org/officeDocument/2006/relationships/tags" Target="../tags/tag425.xml"/><Relationship Id="rId2" Type="http://schemas.openxmlformats.org/officeDocument/2006/relationships/tags" Target="../tags/tag424.xml"/><Relationship Id="rId10" Type="http://schemas.openxmlformats.org/officeDocument/2006/relationships/notesSlide" Target="../notesSlides/notesSlide15.xml"/><Relationship Id="rId1" Type="http://schemas.openxmlformats.org/officeDocument/2006/relationships/tags" Target="../tags/tag42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436.xml"/><Relationship Id="rId7" Type="http://schemas.openxmlformats.org/officeDocument/2006/relationships/image" Target="../media/image13.png"/><Relationship Id="rId6" Type="http://schemas.openxmlformats.org/officeDocument/2006/relationships/tags" Target="../tags/tag435.xml"/><Relationship Id="rId5" Type="http://schemas.openxmlformats.org/officeDocument/2006/relationships/tags" Target="../tags/tag434.xml"/><Relationship Id="rId4" Type="http://schemas.openxmlformats.org/officeDocument/2006/relationships/tags" Target="../tags/tag433.xml"/><Relationship Id="rId3" Type="http://schemas.openxmlformats.org/officeDocument/2006/relationships/tags" Target="../tags/tag432.xml"/><Relationship Id="rId2" Type="http://schemas.openxmlformats.org/officeDocument/2006/relationships/tags" Target="../tags/tag431.xml"/><Relationship Id="rId10" Type="http://schemas.openxmlformats.org/officeDocument/2006/relationships/notesSlide" Target="../notesSlides/notesSlide16.xml"/><Relationship Id="rId1" Type="http://schemas.openxmlformats.org/officeDocument/2006/relationships/tags" Target="../tags/tag430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443.xml"/><Relationship Id="rId7" Type="http://schemas.openxmlformats.org/officeDocument/2006/relationships/image" Target="../media/image14.png"/><Relationship Id="rId6" Type="http://schemas.openxmlformats.org/officeDocument/2006/relationships/tags" Target="../tags/tag442.xml"/><Relationship Id="rId5" Type="http://schemas.openxmlformats.org/officeDocument/2006/relationships/tags" Target="../tags/tag441.xml"/><Relationship Id="rId4" Type="http://schemas.openxmlformats.org/officeDocument/2006/relationships/tags" Target="../tags/tag440.xml"/><Relationship Id="rId3" Type="http://schemas.openxmlformats.org/officeDocument/2006/relationships/tags" Target="../tags/tag439.xml"/><Relationship Id="rId2" Type="http://schemas.openxmlformats.org/officeDocument/2006/relationships/tags" Target="../tags/tag438.xml"/><Relationship Id="rId10" Type="http://schemas.openxmlformats.org/officeDocument/2006/relationships/notesSlide" Target="../notesSlides/notesSlide17.xml"/><Relationship Id="rId1" Type="http://schemas.openxmlformats.org/officeDocument/2006/relationships/tags" Target="../tags/tag43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450.xml"/><Relationship Id="rId7" Type="http://schemas.openxmlformats.org/officeDocument/2006/relationships/image" Target="../media/image15.png"/><Relationship Id="rId6" Type="http://schemas.openxmlformats.org/officeDocument/2006/relationships/tags" Target="../tags/tag449.xml"/><Relationship Id="rId5" Type="http://schemas.openxmlformats.org/officeDocument/2006/relationships/tags" Target="../tags/tag448.xml"/><Relationship Id="rId4" Type="http://schemas.openxmlformats.org/officeDocument/2006/relationships/tags" Target="../tags/tag447.xml"/><Relationship Id="rId3" Type="http://schemas.openxmlformats.org/officeDocument/2006/relationships/tags" Target="../tags/tag446.xml"/><Relationship Id="rId2" Type="http://schemas.openxmlformats.org/officeDocument/2006/relationships/tags" Target="../tags/tag445.xml"/><Relationship Id="rId10" Type="http://schemas.openxmlformats.org/officeDocument/2006/relationships/notesSlide" Target="../notesSlides/notesSlide18.xml"/><Relationship Id="rId1" Type="http://schemas.openxmlformats.org/officeDocument/2006/relationships/tags" Target="../tags/tag44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458.xml"/><Relationship Id="rId7" Type="http://schemas.openxmlformats.org/officeDocument/2006/relationships/tags" Target="../tags/tag457.xml"/><Relationship Id="rId6" Type="http://schemas.openxmlformats.org/officeDocument/2006/relationships/tags" Target="../tags/tag456.xml"/><Relationship Id="rId5" Type="http://schemas.openxmlformats.org/officeDocument/2006/relationships/tags" Target="../tags/tag455.xml"/><Relationship Id="rId4" Type="http://schemas.openxmlformats.org/officeDocument/2006/relationships/tags" Target="../tags/tag454.xml"/><Relationship Id="rId3" Type="http://schemas.openxmlformats.org/officeDocument/2006/relationships/tags" Target="../tags/tag453.xml"/><Relationship Id="rId2" Type="http://schemas.openxmlformats.org/officeDocument/2006/relationships/tags" Target="../tags/tag452.xml"/><Relationship Id="rId12" Type="http://schemas.openxmlformats.org/officeDocument/2006/relationships/notesSlide" Target="../notesSlides/notesSlide19.xml"/><Relationship Id="rId11" Type="http://schemas.openxmlformats.org/officeDocument/2006/relationships/slideLayout" Target="../slideLayouts/slideLayout13.xml"/><Relationship Id="rId10" Type="http://schemas.openxmlformats.org/officeDocument/2006/relationships/tags" Target="../tags/tag459.xml"/><Relationship Id="rId1" Type="http://schemas.openxmlformats.org/officeDocument/2006/relationships/tags" Target="../tags/tag451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467.xml"/><Relationship Id="rId7" Type="http://schemas.openxmlformats.org/officeDocument/2006/relationships/tags" Target="../tags/tag466.xml"/><Relationship Id="rId6" Type="http://schemas.openxmlformats.org/officeDocument/2006/relationships/tags" Target="../tags/tag465.xml"/><Relationship Id="rId5" Type="http://schemas.openxmlformats.org/officeDocument/2006/relationships/tags" Target="../tags/tag464.xml"/><Relationship Id="rId4" Type="http://schemas.openxmlformats.org/officeDocument/2006/relationships/tags" Target="../tags/tag463.xml"/><Relationship Id="rId3" Type="http://schemas.openxmlformats.org/officeDocument/2006/relationships/tags" Target="../tags/tag462.xml"/><Relationship Id="rId2" Type="http://schemas.openxmlformats.org/officeDocument/2006/relationships/tags" Target="../tags/tag461.xml"/><Relationship Id="rId12" Type="http://schemas.openxmlformats.org/officeDocument/2006/relationships/notesSlide" Target="../notesSlides/notesSlide20.xml"/><Relationship Id="rId11" Type="http://schemas.openxmlformats.org/officeDocument/2006/relationships/slideLayout" Target="../slideLayouts/slideLayout13.xml"/><Relationship Id="rId10" Type="http://schemas.openxmlformats.org/officeDocument/2006/relationships/tags" Target="../tags/tag468.xml"/><Relationship Id="rId1" Type="http://schemas.openxmlformats.org/officeDocument/2006/relationships/tags" Target="../tags/tag46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475.xml"/><Relationship Id="rId7" Type="http://schemas.openxmlformats.org/officeDocument/2006/relationships/image" Target="../media/image18.png"/><Relationship Id="rId6" Type="http://schemas.openxmlformats.org/officeDocument/2006/relationships/tags" Target="../tags/tag474.xml"/><Relationship Id="rId5" Type="http://schemas.openxmlformats.org/officeDocument/2006/relationships/tags" Target="../tags/tag473.xml"/><Relationship Id="rId4" Type="http://schemas.openxmlformats.org/officeDocument/2006/relationships/tags" Target="../tags/tag472.xml"/><Relationship Id="rId3" Type="http://schemas.openxmlformats.org/officeDocument/2006/relationships/tags" Target="../tags/tag471.xml"/><Relationship Id="rId2" Type="http://schemas.openxmlformats.org/officeDocument/2006/relationships/tags" Target="../tags/tag470.xml"/><Relationship Id="rId10" Type="http://schemas.openxmlformats.org/officeDocument/2006/relationships/notesSlide" Target="../notesSlides/notesSlide21.xml"/><Relationship Id="rId1" Type="http://schemas.openxmlformats.org/officeDocument/2006/relationships/tags" Target="../tags/tag469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482.xml"/><Relationship Id="rId7" Type="http://schemas.openxmlformats.org/officeDocument/2006/relationships/image" Target="../media/image19.png"/><Relationship Id="rId6" Type="http://schemas.openxmlformats.org/officeDocument/2006/relationships/tags" Target="../tags/tag481.xml"/><Relationship Id="rId5" Type="http://schemas.openxmlformats.org/officeDocument/2006/relationships/tags" Target="../tags/tag480.xml"/><Relationship Id="rId4" Type="http://schemas.openxmlformats.org/officeDocument/2006/relationships/tags" Target="../tags/tag479.xml"/><Relationship Id="rId3" Type="http://schemas.openxmlformats.org/officeDocument/2006/relationships/tags" Target="../tags/tag478.xml"/><Relationship Id="rId2" Type="http://schemas.openxmlformats.org/officeDocument/2006/relationships/tags" Target="../tags/tag477.xml"/><Relationship Id="rId10" Type="http://schemas.openxmlformats.org/officeDocument/2006/relationships/notesSlide" Target="../notesSlides/notesSlide22.xml"/><Relationship Id="rId1" Type="http://schemas.openxmlformats.org/officeDocument/2006/relationships/tags" Target="../tags/tag476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489.xml"/><Relationship Id="rId7" Type="http://schemas.openxmlformats.org/officeDocument/2006/relationships/image" Target="../media/image20.png"/><Relationship Id="rId6" Type="http://schemas.openxmlformats.org/officeDocument/2006/relationships/tags" Target="../tags/tag488.xml"/><Relationship Id="rId5" Type="http://schemas.openxmlformats.org/officeDocument/2006/relationships/tags" Target="../tags/tag487.xml"/><Relationship Id="rId4" Type="http://schemas.openxmlformats.org/officeDocument/2006/relationships/tags" Target="../tags/tag486.xml"/><Relationship Id="rId3" Type="http://schemas.openxmlformats.org/officeDocument/2006/relationships/tags" Target="../tags/tag485.xml"/><Relationship Id="rId2" Type="http://schemas.openxmlformats.org/officeDocument/2006/relationships/tags" Target="../tags/tag484.xml"/><Relationship Id="rId10" Type="http://schemas.openxmlformats.org/officeDocument/2006/relationships/notesSlide" Target="../notesSlides/notesSlide23.xml"/><Relationship Id="rId1" Type="http://schemas.openxmlformats.org/officeDocument/2006/relationships/tags" Target="../tags/tag48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tags" Target="../tags/tag20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498.xml"/><Relationship Id="rId8" Type="http://schemas.openxmlformats.org/officeDocument/2006/relationships/tags" Target="../tags/tag497.xml"/><Relationship Id="rId7" Type="http://schemas.openxmlformats.org/officeDocument/2006/relationships/tags" Target="../tags/tag496.xml"/><Relationship Id="rId6" Type="http://schemas.openxmlformats.org/officeDocument/2006/relationships/tags" Target="../tags/tag495.xml"/><Relationship Id="rId5" Type="http://schemas.openxmlformats.org/officeDocument/2006/relationships/tags" Target="../tags/tag494.xml"/><Relationship Id="rId43" Type="http://schemas.openxmlformats.org/officeDocument/2006/relationships/slideLayout" Target="../slideLayouts/slideLayout4.xml"/><Relationship Id="rId42" Type="http://schemas.openxmlformats.org/officeDocument/2006/relationships/tags" Target="../tags/tag531.xml"/><Relationship Id="rId41" Type="http://schemas.openxmlformats.org/officeDocument/2006/relationships/tags" Target="../tags/tag530.xml"/><Relationship Id="rId40" Type="http://schemas.openxmlformats.org/officeDocument/2006/relationships/tags" Target="../tags/tag529.xml"/><Relationship Id="rId4" Type="http://schemas.openxmlformats.org/officeDocument/2006/relationships/tags" Target="../tags/tag493.xml"/><Relationship Id="rId39" Type="http://schemas.openxmlformats.org/officeDocument/2006/relationships/tags" Target="../tags/tag528.xml"/><Relationship Id="rId38" Type="http://schemas.openxmlformats.org/officeDocument/2006/relationships/tags" Target="../tags/tag527.xml"/><Relationship Id="rId37" Type="http://schemas.openxmlformats.org/officeDocument/2006/relationships/tags" Target="../tags/tag526.xml"/><Relationship Id="rId36" Type="http://schemas.openxmlformats.org/officeDocument/2006/relationships/tags" Target="../tags/tag525.xml"/><Relationship Id="rId35" Type="http://schemas.openxmlformats.org/officeDocument/2006/relationships/tags" Target="../tags/tag524.xml"/><Relationship Id="rId34" Type="http://schemas.openxmlformats.org/officeDocument/2006/relationships/tags" Target="../tags/tag523.xml"/><Relationship Id="rId33" Type="http://schemas.openxmlformats.org/officeDocument/2006/relationships/tags" Target="../tags/tag522.xml"/><Relationship Id="rId32" Type="http://schemas.openxmlformats.org/officeDocument/2006/relationships/tags" Target="../tags/tag521.xml"/><Relationship Id="rId31" Type="http://schemas.openxmlformats.org/officeDocument/2006/relationships/tags" Target="../tags/tag520.xml"/><Relationship Id="rId30" Type="http://schemas.openxmlformats.org/officeDocument/2006/relationships/tags" Target="../tags/tag519.xml"/><Relationship Id="rId3" Type="http://schemas.openxmlformats.org/officeDocument/2006/relationships/tags" Target="../tags/tag492.xml"/><Relationship Id="rId29" Type="http://schemas.openxmlformats.org/officeDocument/2006/relationships/tags" Target="../tags/tag518.xml"/><Relationship Id="rId28" Type="http://schemas.openxmlformats.org/officeDocument/2006/relationships/tags" Target="../tags/tag517.xml"/><Relationship Id="rId27" Type="http://schemas.openxmlformats.org/officeDocument/2006/relationships/tags" Target="../tags/tag516.xml"/><Relationship Id="rId26" Type="http://schemas.openxmlformats.org/officeDocument/2006/relationships/tags" Target="../tags/tag515.xml"/><Relationship Id="rId25" Type="http://schemas.openxmlformats.org/officeDocument/2006/relationships/tags" Target="../tags/tag514.xml"/><Relationship Id="rId24" Type="http://schemas.openxmlformats.org/officeDocument/2006/relationships/tags" Target="../tags/tag513.xml"/><Relationship Id="rId23" Type="http://schemas.openxmlformats.org/officeDocument/2006/relationships/tags" Target="../tags/tag512.xml"/><Relationship Id="rId22" Type="http://schemas.openxmlformats.org/officeDocument/2006/relationships/tags" Target="../tags/tag511.xml"/><Relationship Id="rId21" Type="http://schemas.openxmlformats.org/officeDocument/2006/relationships/tags" Target="../tags/tag510.xml"/><Relationship Id="rId20" Type="http://schemas.openxmlformats.org/officeDocument/2006/relationships/tags" Target="../tags/tag509.xml"/><Relationship Id="rId2" Type="http://schemas.openxmlformats.org/officeDocument/2006/relationships/tags" Target="../tags/tag491.xml"/><Relationship Id="rId19" Type="http://schemas.openxmlformats.org/officeDocument/2006/relationships/tags" Target="../tags/tag508.xml"/><Relationship Id="rId18" Type="http://schemas.openxmlformats.org/officeDocument/2006/relationships/tags" Target="../tags/tag507.xml"/><Relationship Id="rId17" Type="http://schemas.openxmlformats.org/officeDocument/2006/relationships/tags" Target="../tags/tag506.xml"/><Relationship Id="rId16" Type="http://schemas.openxmlformats.org/officeDocument/2006/relationships/tags" Target="../tags/tag505.xml"/><Relationship Id="rId15" Type="http://schemas.openxmlformats.org/officeDocument/2006/relationships/tags" Target="../tags/tag504.xml"/><Relationship Id="rId14" Type="http://schemas.openxmlformats.org/officeDocument/2006/relationships/tags" Target="../tags/tag503.xml"/><Relationship Id="rId13" Type="http://schemas.openxmlformats.org/officeDocument/2006/relationships/tags" Target="../tags/tag502.xml"/><Relationship Id="rId12" Type="http://schemas.openxmlformats.org/officeDocument/2006/relationships/tags" Target="../tags/tag501.xml"/><Relationship Id="rId11" Type="http://schemas.openxmlformats.org/officeDocument/2006/relationships/tags" Target="../tags/tag500.xml"/><Relationship Id="rId10" Type="http://schemas.openxmlformats.org/officeDocument/2006/relationships/tags" Target="../tags/tag499.xml"/><Relationship Id="rId1" Type="http://schemas.openxmlformats.org/officeDocument/2006/relationships/tags" Target="../tags/tag49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image" Target="../media/image6.png"/><Relationship Id="rId1" Type="http://schemas.openxmlformats.org/officeDocument/2006/relationships/tags" Target="../tags/tag34.xml"/></Relationships>
</file>

<file path=ppt/slides/_rels/slide6.xml.rels><?xml version="1.0" encoding="UTF-8" standalone="yes"?>
<Relationships xmlns="http://schemas.openxmlformats.org/package/2006/relationships"><Relationship Id="rId98" Type="http://schemas.openxmlformats.org/officeDocument/2006/relationships/notesSlide" Target="../notesSlides/notesSlide5.xml"/><Relationship Id="rId97" Type="http://schemas.openxmlformats.org/officeDocument/2006/relationships/slideLayout" Target="../slideLayouts/slideLayout4.xml"/><Relationship Id="rId96" Type="http://schemas.openxmlformats.org/officeDocument/2006/relationships/tags" Target="../tags/tag136.xml"/><Relationship Id="rId95" Type="http://schemas.openxmlformats.org/officeDocument/2006/relationships/tags" Target="../tags/tag135.xml"/><Relationship Id="rId94" Type="http://schemas.openxmlformats.org/officeDocument/2006/relationships/tags" Target="../tags/tag134.xml"/><Relationship Id="rId93" Type="http://schemas.openxmlformats.org/officeDocument/2006/relationships/tags" Target="../tags/tag133.xml"/><Relationship Id="rId92" Type="http://schemas.openxmlformats.org/officeDocument/2006/relationships/tags" Target="../tags/tag132.xml"/><Relationship Id="rId91" Type="http://schemas.openxmlformats.org/officeDocument/2006/relationships/tags" Target="../tags/tag131.xml"/><Relationship Id="rId90" Type="http://schemas.openxmlformats.org/officeDocument/2006/relationships/tags" Target="../tags/tag130.xml"/><Relationship Id="rId9" Type="http://schemas.openxmlformats.org/officeDocument/2006/relationships/tags" Target="../tags/tag49.xml"/><Relationship Id="rId89" Type="http://schemas.openxmlformats.org/officeDocument/2006/relationships/tags" Target="../tags/tag129.xml"/><Relationship Id="rId88" Type="http://schemas.openxmlformats.org/officeDocument/2006/relationships/tags" Target="../tags/tag128.xml"/><Relationship Id="rId87" Type="http://schemas.openxmlformats.org/officeDocument/2006/relationships/tags" Target="../tags/tag127.xml"/><Relationship Id="rId86" Type="http://schemas.openxmlformats.org/officeDocument/2006/relationships/tags" Target="../tags/tag126.xml"/><Relationship Id="rId85" Type="http://schemas.openxmlformats.org/officeDocument/2006/relationships/tags" Target="../tags/tag125.xml"/><Relationship Id="rId84" Type="http://schemas.openxmlformats.org/officeDocument/2006/relationships/tags" Target="../tags/tag124.xml"/><Relationship Id="rId83" Type="http://schemas.openxmlformats.org/officeDocument/2006/relationships/tags" Target="../tags/tag123.xml"/><Relationship Id="rId82" Type="http://schemas.openxmlformats.org/officeDocument/2006/relationships/tags" Target="../tags/tag122.xml"/><Relationship Id="rId81" Type="http://schemas.openxmlformats.org/officeDocument/2006/relationships/tags" Target="../tags/tag121.xml"/><Relationship Id="rId80" Type="http://schemas.openxmlformats.org/officeDocument/2006/relationships/tags" Target="../tags/tag120.xml"/><Relationship Id="rId8" Type="http://schemas.openxmlformats.org/officeDocument/2006/relationships/tags" Target="../tags/tag48.xml"/><Relationship Id="rId79" Type="http://schemas.openxmlformats.org/officeDocument/2006/relationships/tags" Target="../tags/tag119.xml"/><Relationship Id="rId78" Type="http://schemas.openxmlformats.org/officeDocument/2006/relationships/tags" Target="../tags/tag118.xml"/><Relationship Id="rId77" Type="http://schemas.openxmlformats.org/officeDocument/2006/relationships/tags" Target="../tags/tag117.xml"/><Relationship Id="rId76" Type="http://schemas.openxmlformats.org/officeDocument/2006/relationships/tags" Target="../tags/tag116.xml"/><Relationship Id="rId75" Type="http://schemas.openxmlformats.org/officeDocument/2006/relationships/tags" Target="../tags/tag115.xml"/><Relationship Id="rId74" Type="http://schemas.openxmlformats.org/officeDocument/2006/relationships/tags" Target="../tags/tag114.xml"/><Relationship Id="rId73" Type="http://schemas.openxmlformats.org/officeDocument/2006/relationships/tags" Target="../tags/tag113.xml"/><Relationship Id="rId72" Type="http://schemas.openxmlformats.org/officeDocument/2006/relationships/tags" Target="../tags/tag112.xml"/><Relationship Id="rId71" Type="http://schemas.openxmlformats.org/officeDocument/2006/relationships/tags" Target="../tags/tag111.xml"/><Relationship Id="rId70" Type="http://schemas.openxmlformats.org/officeDocument/2006/relationships/tags" Target="../tags/tag110.xml"/><Relationship Id="rId7" Type="http://schemas.openxmlformats.org/officeDocument/2006/relationships/tags" Target="../tags/tag47.xml"/><Relationship Id="rId69" Type="http://schemas.openxmlformats.org/officeDocument/2006/relationships/tags" Target="../tags/tag109.xml"/><Relationship Id="rId68" Type="http://schemas.openxmlformats.org/officeDocument/2006/relationships/tags" Target="../tags/tag108.xml"/><Relationship Id="rId67" Type="http://schemas.openxmlformats.org/officeDocument/2006/relationships/tags" Target="../tags/tag107.xml"/><Relationship Id="rId66" Type="http://schemas.openxmlformats.org/officeDocument/2006/relationships/tags" Target="../tags/tag106.xml"/><Relationship Id="rId65" Type="http://schemas.openxmlformats.org/officeDocument/2006/relationships/tags" Target="../tags/tag105.xml"/><Relationship Id="rId64" Type="http://schemas.openxmlformats.org/officeDocument/2006/relationships/tags" Target="../tags/tag104.xml"/><Relationship Id="rId63" Type="http://schemas.openxmlformats.org/officeDocument/2006/relationships/tags" Target="../tags/tag103.xml"/><Relationship Id="rId62" Type="http://schemas.openxmlformats.org/officeDocument/2006/relationships/tags" Target="../tags/tag102.xml"/><Relationship Id="rId61" Type="http://schemas.openxmlformats.org/officeDocument/2006/relationships/tags" Target="../tags/tag101.xml"/><Relationship Id="rId60" Type="http://schemas.openxmlformats.org/officeDocument/2006/relationships/tags" Target="../tags/tag100.xml"/><Relationship Id="rId6" Type="http://schemas.openxmlformats.org/officeDocument/2006/relationships/tags" Target="../tags/tag46.xml"/><Relationship Id="rId59" Type="http://schemas.openxmlformats.org/officeDocument/2006/relationships/tags" Target="../tags/tag99.xml"/><Relationship Id="rId58" Type="http://schemas.openxmlformats.org/officeDocument/2006/relationships/tags" Target="../tags/tag98.xml"/><Relationship Id="rId57" Type="http://schemas.openxmlformats.org/officeDocument/2006/relationships/tags" Target="../tags/tag97.xml"/><Relationship Id="rId56" Type="http://schemas.openxmlformats.org/officeDocument/2006/relationships/tags" Target="../tags/tag96.xml"/><Relationship Id="rId55" Type="http://schemas.openxmlformats.org/officeDocument/2006/relationships/tags" Target="../tags/tag95.xml"/><Relationship Id="rId54" Type="http://schemas.openxmlformats.org/officeDocument/2006/relationships/tags" Target="../tags/tag94.xml"/><Relationship Id="rId53" Type="http://schemas.openxmlformats.org/officeDocument/2006/relationships/tags" Target="../tags/tag93.xml"/><Relationship Id="rId52" Type="http://schemas.openxmlformats.org/officeDocument/2006/relationships/tags" Target="../tags/tag92.xml"/><Relationship Id="rId51" Type="http://schemas.openxmlformats.org/officeDocument/2006/relationships/tags" Target="../tags/tag91.xml"/><Relationship Id="rId50" Type="http://schemas.openxmlformats.org/officeDocument/2006/relationships/tags" Target="../tags/tag90.xml"/><Relationship Id="rId5" Type="http://schemas.openxmlformats.org/officeDocument/2006/relationships/tags" Target="../tags/tag45.xml"/><Relationship Id="rId49" Type="http://schemas.openxmlformats.org/officeDocument/2006/relationships/tags" Target="../tags/tag89.xml"/><Relationship Id="rId48" Type="http://schemas.openxmlformats.org/officeDocument/2006/relationships/tags" Target="../tags/tag88.xml"/><Relationship Id="rId47" Type="http://schemas.openxmlformats.org/officeDocument/2006/relationships/tags" Target="../tags/tag87.xml"/><Relationship Id="rId46" Type="http://schemas.openxmlformats.org/officeDocument/2006/relationships/tags" Target="../tags/tag86.xml"/><Relationship Id="rId45" Type="http://schemas.openxmlformats.org/officeDocument/2006/relationships/tags" Target="../tags/tag85.xml"/><Relationship Id="rId44" Type="http://schemas.openxmlformats.org/officeDocument/2006/relationships/tags" Target="../tags/tag84.xml"/><Relationship Id="rId43" Type="http://schemas.openxmlformats.org/officeDocument/2006/relationships/tags" Target="../tags/tag83.xml"/><Relationship Id="rId42" Type="http://schemas.openxmlformats.org/officeDocument/2006/relationships/tags" Target="../tags/tag82.xml"/><Relationship Id="rId41" Type="http://schemas.openxmlformats.org/officeDocument/2006/relationships/tags" Target="../tags/tag81.xml"/><Relationship Id="rId40" Type="http://schemas.openxmlformats.org/officeDocument/2006/relationships/tags" Target="../tags/tag80.xml"/><Relationship Id="rId4" Type="http://schemas.openxmlformats.org/officeDocument/2006/relationships/tags" Target="../tags/tag44.xml"/><Relationship Id="rId39" Type="http://schemas.openxmlformats.org/officeDocument/2006/relationships/tags" Target="../tags/tag79.xml"/><Relationship Id="rId38" Type="http://schemas.openxmlformats.org/officeDocument/2006/relationships/tags" Target="../tags/tag78.xml"/><Relationship Id="rId37" Type="http://schemas.openxmlformats.org/officeDocument/2006/relationships/tags" Target="../tags/tag77.xml"/><Relationship Id="rId36" Type="http://schemas.openxmlformats.org/officeDocument/2006/relationships/tags" Target="../tags/tag76.xml"/><Relationship Id="rId35" Type="http://schemas.openxmlformats.org/officeDocument/2006/relationships/tags" Target="../tags/tag75.xml"/><Relationship Id="rId34" Type="http://schemas.openxmlformats.org/officeDocument/2006/relationships/tags" Target="../tags/tag74.xml"/><Relationship Id="rId33" Type="http://schemas.openxmlformats.org/officeDocument/2006/relationships/tags" Target="../tags/tag73.xml"/><Relationship Id="rId32" Type="http://schemas.openxmlformats.org/officeDocument/2006/relationships/tags" Target="../tags/tag72.xml"/><Relationship Id="rId31" Type="http://schemas.openxmlformats.org/officeDocument/2006/relationships/tags" Target="../tags/tag71.xml"/><Relationship Id="rId30" Type="http://schemas.openxmlformats.org/officeDocument/2006/relationships/tags" Target="../tags/tag70.xml"/><Relationship Id="rId3" Type="http://schemas.openxmlformats.org/officeDocument/2006/relationships/tags" Target="../tags/tag43.xml"/><Relationship Id="rId29" Type="http://schemas.openxmlformats.org/officeDocument/2006/relationships/tags" Target="../tags/tag69.xml"/><Relationship Id="rId28" Type="http://schemas.openxmlformats.org/officeDocument/2006/relationships/tags" Target="../tags/tag68.xml"/><Relationship Id="rId27" Type="http://schemas.openxmlformats.org/officeDocument/2006/relationships/tags" Target="../tags/tag67.xml"/><Relationship Id="rId26" Type="http://schemas.openxmlformats.org/officeDocument/2006/relationships/tags" Target="../tags/tag66.xml"/><Relationship Id="rId25" Type="http://schemas.openxmlformats.org/officeDocument/2006/relationships/tags" Target="../tags/tag65.xml"/><Relationship Id="rId24" Type="http://schemas.openxmlformats.org/officeDocument/2006/relationships/tags" Target="../tags/tag64.xml"/><Relationship Id="rId23" Type="http://schemas.openxmlformats.org/officeDocument/2006/relationships/tags" Target="../tags/tag63.xml"/><Relationship Id="rId22" Type="http://schemas.openxmlformats.org/officeDocument/2006/relationships/tags" Target="../tags/tag62.xml"/><Relationship Id="rId21" Type="http://schemas.openxmlformats.org/officeDocument/2006/relationships/tags" Target="../tags/tag61.xml"/><Relationship Id="rId20" Type="http://schemas.openxmlformats.org/officeDocument/2006/relationships/tags" Target="../tags/tag60.xml"/><Relationship Id="rId2" Type="http://schemas.openxmlformats.org/officeDocument/2006/relationships/tags" Target="../tags/tag42.xml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tags" Target="../tags/tag41.xml"/></Relationships>
</file>

<file path=ppt/slides/_rels/slide7.xml.rels><?xml version="1.0" encoding="UTF-8" standalone="yes"?>
<Relationships xmlns="http://schemas.openxmlformats.org/package/2006/relationships"><Relationship Id="rId94" Type="http://schemas.openxmlformats.org/officeDocument/2006/relationships/notesSlide" Target="../notesSlides/notesSlide6.xml"/><Relationship Id="rId93" Type="http://schemas.openxmlformats.org/officeDocument/2006/relationships/slideLayout" Target="../slideLayouts/slideLayout4.xml"/><Relationship Id="rId92" Type="http://schemas.openxmlformats.org/officeDocument/2006/relationships/tags" Target="../tags/tag228.xml"/><Relationship Id="rId91" Type="http://schemas.openxmlformats.org/officeDocument/2006/relationships/tags" Target="../tags/tag227.xml"/><Relationship Id="rId90" Type="http://schemas.openxmlformats.org/officeDocument/2006/relationships/tags" Target="../tags/tag226.xml"/><Relationship Id="rId9" Type="http://schemas.openxmlformats.org/officeDocument/2006/relationships/tags" Target="../tags/tag145.xml"/><Relationship Id="rId89" Type="http://schemas.openxmlformats.org/officeDocument/2006/relationships/tags" Target="../tags/tag225.xml"/><Relationship Id="rId88" Type="http://schemas.openxmlformats.org/officeDocument/2006/relationships/tags" Target="../tags/tag224.xml"/><Relationship Id="rId87" Type="http://schemas.openxmlformats.org/officeDocument/2006/relationships/tags" Target="../tags/tag223.xml"/><Relationship Id="rId86" Type="http://schemas.openxmlformats.org/officeDocument/2006/relationships/tags" Target="../tags/tag222.xml"/><Relationship Id="rId85" Type="http://schemas.openxmlformats.org/officeDocument/2006/relationships/tags" Target="../tags/tag221.xml"/><Relationship Id="rId84" Type="http://schemas.openxmlformats.org/officeDocument/2006/relationships/tags" Target="../tags/tag220.xml"/><Relationship Id="rId83" Type="http://schemas.openxmlformats.org/officeDocument/2006/relationships/tags" Target="../tags/tag219.xml"/><Relationship Id="rId82" Type="http://schemas.openxmlformats.org/officeDocument/2006/relationships/tags" Target="../tags/tag218.xml"/><Relationship Id="rId81" Type="http://schemas.openxmlformats.org/officeDocument/2006/relationships/tags" Target="../tags/tag217.xml"/><Relationship Id="rId80" Type="http://schemas.openxmlformats.org/officeDocument/2006/relationships/tags" Target="../tags/tag216.xml"/><Relationship Id="rId8" Type="http://schemas.openxmlformats.org/officeDocument/2006/relationships/tags" Target="../tags/tag144.xml"/><Relationship Id="rId79" Type="http://schemas.openxmlformats.org/officeDocument/2006/relationships/tags" Target="../tags/tag215.xml"/><Relationship Id="rId78" Type="http://schemas.openxmlformats.org/officeDocument/2006/relationships/tags" Target="../tags/tag214.xml"/><Relationship Id="rId77" Type="http://schemas.openxmlformats.org/officeDocument/2006/relationships/tags" Target="../tags/tag213.xml"/><Relationship Id="rId76" Type="http://schemas.openxmlformats.org/officeDocument/2006/relationships/tags" Target="../tags/tag212.xml"/><Relationship Id="rId75" Type="http://schemas.openxmlformats.org/officeDocument/2006/relationships/tags" Target="../tags/tag211.xml"/><Relationship Id="rId74" Type="http://schemas.openxmlformats.org/officeDocument/2006/relationships/tags" Target="../tags/tag210.xml"/><Relationship Id="rId73" Type="http://schemas.openxmlformats.org/officeDocument/2006/relationships/tags" Target="../tags/tag209.xml"/><Relationship Id="rId72" Type="http://schemas.openxmlformats.org/officeDocument/2006/relationships/tags" Target="../tags/tag208.xml"/><Relationship Id="rId71" Type="http://schemas.openxmlformats.org/officeDocument/2006/relationships/tags" Target="../tags/tag207.xml"/><Relationship Id="rId70" Type="http://schemas.openxmlformats.org/officeDocument/2006/relationships/tags" Target="../tags/tag206.xml"/><Relationship Id="rId7" Type="http://schemas.openxmlformats.org/officeDocument/2006/relationships/tags" Target="../tags/tag143.xml"/><Relationship Id="rId69" Type="http://schemas.openxmlformats.org/officeDocument/2006/relationships/tags" Target="../tags/tag205.xml"/><Relationship Id="rId68" Type="http://schemas.openxmlformats.org/officeDocument/2006/relationships/tags" Target="../tags/tag204.xml"/><Relationship Id="rId67" Type="http://schemas.openxmlformats.org/officeDocument/2006/relationships/tags" Target="../tags/tag203.xml"/><Relationship Id="rId66" Type="http://schemas.openxmlformats.org/officeDocument/2006/relationships/tags" Target="../tags/tag202.xml"/><Relationship Id="rId65" Type="http://schemas.openxmlformats.org/officeDocument/2006/relationships/tags" Target="../tags/tag201.xml"/><Relationship Id="rId64" Type="http://schemas.openxmlformats.org/officeDocument/2006/relationships/tags" Target="../tags/tag200.xml"/><Relationship Id="rId63" Type="http://schemas.openxmlformats.org/officeDocument/2006/relationships/tags" Target="../tags/tag199.xml"/><Relationship Id="rId62" Type="http://schemas.openxmlformats.org/officeDocument/2006/relationships/tags" Target="../tags/tag198.xml"/><Relationship Id="rId61" Type="http://schemas.openxmlformats.org/officeDocument/2006/relationships/tags" Target="../tags/tag197.xml"/><Relationship Id="rId60" Type="http://schemas.openxmlformats.org/officeDocument/2006/relationships/tags" Target="../tags/tag196.xml"/><Relationship Id="rId6" Type="http://schemas.openxmlformats.org/officeDocument/2006/relationships/tags" Target="../tags/tag142.xml"/><Relationship Id="rId59" Type="http://schemas.openxmlformats.org/officeDocument/2006/relationships/tags" Target="../tags/tag195.xml"/><Relationship Id="rId58" Type="http://schemas.openxmlformats.org/officeDocument/2006/relationships/tags" Target="../tags/tag194.xml"/><Relationship Id="rId57" Type="http://schemas.openxmlformats.org/officeDocument/2006/relationships/tags" Target="../tags/tag193.xml"/><Relationship Id="rId56" Type="http://schemas.openxmlformats.org/officeDocument/2006/relationships/tags" Target="../tags/tag192.xml"/><Relationship Id="rId55" Type="http://schemas.openxmlformats.org/officeDocument/2006/relationships/tags" Target="../tags/tag191.xml"/><Relationship Id="rId54" Type="http://schemas.openxmlformats.org/officeDocument/2006/relationships/tags" Target="../tags/tag190.xml"/><Relationship Id="rId53" Type="http://schemas.openxmlformats.org/officeDocument/2006/relationships/tags" Target="../tags/tag189.xml"/><Relationship Id="rId52" Type="http://schemas.openxmlformats.org/officeDocument/2006/relationships/tags" Target="../tags/tag188.xml"/><Relationship Id="rId51" Type="http://schemas.openxmlformats.org/officeDocument/2006/relationships/tags" Target="../tags/tag187.xml"/><Relationship Id="rId50" Type="http://schemas.openxmlformats.org/officeDocument/2006/relationships/tags" Target="../tags/tag186.xml"/><Relationship Id="rId5" Type="http://schemas.openxmlformats.org/officeDocument/2006/relationships/tags" Target="../tags/tag141.xml"/><Relationship Id="rId49" Type="http://schemas.openxmlformats.org/officeDocument/2006/relationships/tags" Target="../tags/tag185.xml"/><Relationship Id="rId48" Type="http://schemas.openxmlformats.org/officeDocument/2006/relationships/tags" Target="../tags/tag184.xml"/><Relationship Id="rId47" Type="http://schemas.openxmlformats.org/officeDocument/2006/relationships/tags" Target="../tags/tag183.xml"/><Relationship Id="rId46" Type="http://schemas.openxmlformats.org/officeDocument/2006/relationships/tags" Target="../tags/tag182.xml"/><Relationship Id="rId45" Type="http://schemas.openxmlformats.org/officeDocument/2006/relationships/tags" Target="../tags/tag181.xml"/><Relationship Id="rId44" Type="http://schemas.openxmlformats.org/officeDocument/2006/relationships/tags" Target="../tags/tag180.xml"/><Relationship Id="rId43" Type="http://schemas.openxmlformats.org/officeDocument/2006/relationships/tags" Target="../tags/tag179.xml"/><Relationship Id="rId42" Type="http://schemas.openxmlformats.org/officeDocument/2006/relationships/tags" Target="../tags/tag178.xml"/><Relationship Id="rId41" Type="http://schemas.openxmlformats.org/officeDocument/2006/relationships/tags" Target="../tags/tag177.xml"/><Relationship Id="rId40" Type="http://schemas.openxmlformats.org/officeDocument/2006/relationships/tags" Target="../tags/tag176.xml"/><Relationship Id="rId4" Type="http://schemas.openxmlformats.org/officeDocument/2006/relationships/tags" Target="../tags/tag140.xml"/><Relationship Id="rId39" Type="http://schemas.openxmlformats.org/officeDocument/2006/relationships/tags" Target="../tags/tag175.xml"/><Relationship Id="rId38" Type="http://schemas.openxmlformats.org/officeDocument/2006/relationships/tags" Target="../tags/tag174.xml"/><Relationship Id="rId37" Type="http://schemas.openxmlformats.org/officeDocument/2006/relationships/tags" Target="../tags/tag173.xml"/><Relationship Id="rId36" Type="http://schemas.openxmlformats.org/officeDocument/2006/relationships/tags" Target="../tags/tag172.xml"/><Relationship Id="rId35" Type="http://schemas.openxmlformats.org/officeDocument/2006/relationships/tags" Target="../tags/tag171.xml"/><Relationship Id="rId34" Type="http://schemas.openxmlformats.org/officeDocument/2006/relationships/tags" Target="../tags/tag170.xml"/><Relationship Id="rId33" Type="http://schemas.openxmlformats.org/officeDocument/2006/relationships/tags" Target="../tags/tag169.xml"/><Relationship Id="rId32" Type="http://schemas.openxmlformats.org/officeDocument/2006/relationships/tags" Target="../tags/tag168.xml"/><Relationship Id="rId31" Type="http://schemas.openxmlformats.org/officeDocument/2006/relationships/tags" Target="../tags/tag167.xml"/><Relationship Id="rId30" Type="http://schemas.openxmlformats.org/officeDocument/2006/relationships/tags" Target="../tags/tag166.xml"/><Relationship Id="rId3" Type="http://schemas.openxmlformats.org/officeDocument/2006/relationships/tags" Target="../tags/tag139.xml"/><Relationship Id="rId29" Type="http://schemas.openxmlformats.org/officeDocument/2006/relationships/tags" Target="../tags/tag165.xml"/><Relationship Id="rId28" Type="http://schemas.openxmlformats.org/officeDocument/2006/relationships/tags" Target="../tags/tag164.xml"/><Relationship Id="rId27" Type="http://schemas.openxmlformats.org/officeDocument/2006/relationships/tags" Target="../tags/tag163.xml"/><Relationship Id="rId26" Type="http://schemas.openxmlformats.org/officeDocument/2006/relationships/tags" Target="../tags/tag162.xml"/><Relationship Id="rId25" Type="http://schemas.openxmlformats.org/officeDocument/2006/relationships/tags" Target="../tags/tag161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tags" Target="../tags/tag138.xml"/><Relationship Id="rId19" Type="http://schemas.openxmlformats.org/officeDocument/2006/relationships/tags" Target="../tags/tag155.xml"/><Relationship Id="rId18" Type="http://schemas.openxmlformats.org/officeDocument/2006/relationships/tags" Target="../tags/tag154.xml"/><Relationship Id="rId17" Type="http://schemas.openxmlformats.org/officeDocument/2006/relationships/tags" Target="../tags/tag153.xml"/><Relationship Id="rId16" Type="http://schemas.openxmlformats.org/officeDocument/2006/relationships/tags" Target="../tags/tag152.xml"/><Relationship Id="rId15" Type="http://schemas.openxmlformats.org/officeDocument/2006/relationships/tags" Target="../tags/tag151.xml"/><Relationship Id="rId14" Type="http://schemas.openxmlformats.org/officeDocument/2006/relationships/tags" Target="../tags/tag150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tags" Target="../tags/tag13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2" Type="http://schemas.openxmlformats.org/officeDocument/2006/relationships/notesSlide" Target="../notesSlides/notesSlide7.xml"/><Relationship Id="rId21" Type="http://schemas.openxmlformats.org/officeDocument/2006/relationships/slideLayout" Target="../slideLayouts/slideLayout4.xml"/><Relationship Id="rId20" Type="http://schemas.openxmlformats.org/officeDocument/2006/relationships/tags" Target="../tags/tag248.xml"/><Relationship Id="rId2" Type="http://schemas.openxmlformats.org/officeDocument/2006/relationships/tags" Target="../tags/tag230.xml"/><Relationship Id="rId19" Type="http://schemas.openxmlformats.org/officeDocument/2006/relationships/tags" Target="../tags/tag247.xml"/><Relationship Id="rId18" Type="http://schemas.openxmlformats.org/officeDocument/2006/relationships/tags" Target="../tags/tag246.xml"/><Relationship Id="rId17" Type="http://schemas.openxmlformats.org/officeDocument/2006/relationships/tags" Target="../tags/tag245.xml"/><Relationship Id="rId16" Type="http://schemas.openxmlformats.org/officeDocument/2006/relationships/tags" Target="../tags/tag244.xml"/><Relationship Id="rId15" Type="http://schemas.openxmlformats.org/officeDocument/2006/relationships/tags" Target="../tags/tag243.xml"/><Relationship Id="rId14" Type="http://schemas.openxmlformats.org/officeDocument/2006/relationships/tags" Target="../tags/tag242.xml"/><Relationship Id="rId13" Type="http://schemas.openxmlformats.org/officeDocument/2006/relationships/tags" Target="../tags/tag241.xml"/><Relationship Id="rId12" Type="http://schemas.openxmlformats.org/officeDocument/2006/relationships/tags" Target="../tags/tag240.xml"/><Relationship Id="rId11" Type="http://schemas.openxmlformats.org/officeDocument/2006/relationships/tags" Target="../tags/tag239.xml"/><Relationship Id="rId10" Type="http://schemas.openxmlformats.org/officeDocument/2006/relationships/tags" Target="../tags/tag238.xml"/><Relationship Id="rId1" Type="http://schemas.openxmlformats.org/officeDocument/2006/relationships/tags" Target="../tags/tag22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8" Type="http://schemas.openxmlformats.org/officeDocument/2006/relationships/tags" Target="../tags/tag256.xml"/><Relationship Id="rId7" Type="http://schemas.openxmlformats.org/officeDocument/2006/relationships/tags" Target="../tags/tag255.xml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7" Type="http://schemas.openxmlformats.org/officeDocument/2006/relationships/slideLayout" Target="../slideLayouts/slideLayout5.xml"/><Relationship Id="rId16" Type="http://schemas.openxmlformats.org/officeDocument/2006/relationships/tags" Target="../tags/tag264.xml"/><Relationship Id="rId15" Type="http://schemas.openxmlformats.org/officeDocument/2006/relationships/tags" Target="../tags/tag263.xml"/><Relationship Id="rId14" Type="http://schemas.openxmlformats.org/officeDocument/2006/relationships/tags" Target="../tags/tag262.xml"/><Relationship Id="rId13" Type="http://schemas.openxmlformats.org/officeDocument/2006/relationships/tags" Target="../tags/tag261.xml"/><Relationship Id="rId12" Type="http://schemas.openxmlformats.org/officeDocument/2006/relationships/tags" Target="../tags/tag260.xml"/><Relationship Id="rId11" Type="http://schemas.openxmlformats.org/officeDocument/2006/relationships/tags" Target="../tags/tag259.xml"/><Relationship Id="rId10" Type="http://schemas.openxmlformats.org/officeDocument/2006/relationships/tags" Target="../tags/tag258.xml"/><Relationship Id="rId1" Type="http://schemas.openxmlformats.org/officeDocument/2006/relationships/tags" Target="../tags/tag2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6609083" y="1313503"/>
            <a:ext cx="3288810" cy="2030619"/>
            <a:chOff x="5475349" y="704990"/>
            <a:chExt cx="4746788" cy="2930822"/>
          </a:xfrm>
        </p:grpSpPr>
        <p:sp>
          <p:nvSpPr>
            <p:cNvPr id="25" name="任意多边形 24"/>
            <p:cNvSpPr/>
            <p:nvPr/>
          </p:nvSpPr>
          <p:spPr>
            <a:xfrm rot="18973240">
              <a:off x="5475349" y="1510244"/>
              <a:ext cx="4746788" cy="2042214"/>
            </a:xfrm>
            <a:custGeom>
              <a:avLst/>
              <a:gdLst>
                <a:gd name="connsiteX0" fmla="*/ 4833925 w 4833925"/>
                <a:gd name="connsiteY0" fmla="*/ 437495 h 2079704"/>
                <a:gd name="connsiteX1" fmla="*/ 3322008 w 4833925"/>
                <a:gd name="connsiteY1" fmla="*/ 2015246 h 2079704"/>
                <a:gd name="connsiteX2" fmla="*/ 3172406 w 4833925"/>
                <a:gd name="connsiteY2" fmla="*/ 2032954 h 2079704"/>
                <a:gd name="connsiteX3" fmla="*/ 2216302 w 4833925"/>
                <a:gd name="connsiteY3" fmla="*/ 2079704 h 2079704"/>
                <a:gd name="connsiteX4" fmla="*/ 1887566 w 4833925"/>
                <a:gd name="connsiteY4" fmla="*/ 2074336 h 2079704"/>
                <a:gd name="connsiteX5" fmla="*/ 1863115 w 4833925"/>
                <a:gd name="connsiteY5" fmla="*/ 2073129 h 2079704"/>
                <a:gd name="connsiteX6" fmla="*/ 0 w 4833925"/>
                <a:gd name="connsiteY6" fmla="*/ 287755 h 2079704"/>
                <a:gd name="connsiteX7" fmla="*/ 171133 w 4833925"/>
                <a:gd name="connsiteY7" fmla="*/ 237452 h 2079704"/>
                <a:gd name="connsiteX8" fmla="*/ 2216302 w 4833925"/>
                <a:gd name="connsiteY8" fmla="*/ 0 h 2079704"/>
                <a:gd name="connsiteX9" fmla="*/ 4697311 w 4833925"/>
                <a:gd name="connsiteY9" fmla="*/ 378410 h 207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33925" h="2079704">
                  <a:moveTo>
                    <a:pt x="4833925" y="437495"/>
                  </a:moveTo>
                  <a:lnTo>
                    <a:pt x="3322008" y="2015246"/>
                  </a:lnTo>
                  <a:lnTo>
                    <a:pt x="3172406" y="2032954"/>
                  </a:lnTo>
                  <a:cubicBezTo>
                    <a:pt x="2870374" y="2063336"/>
                    <a:pt x="2549248" y="2079704"/>
                    <a:pt x="2216302" y="2079704"/>
                  </a:cubicBezTo>
                  <a:cubicBezTo>
                    <a:pt x="2105320" y="2079704"/>
                    <a:pt x="1995652" y="2077886"/>
                    <a:pt x="1887566" y="2074336"/>
                  </a:cubicBezTo>
                  <a:lnTo>
                    <a:pt x="1863115" y="2073129"/>
                  </a:lnTo>
                  <a:lnTo>
                    <a:pt x="0" y="287755"/>
                  </a:lnTo>
                  <a:lnTo>
                    <a:pt x="171133" y="237452"/>
                  </a:lnTo>
                  <a:cubicBezTo>
                    <a:pt x="726910" y="89111"/>
                    <a:pt x="1439429" y="0"/>
                    <a:pt x="2216302" y="0"/>
                  </a:cubicBezTo>
                  <a:cubicBezTo>
                    <a:pt x="3215139" y="0"/>
                    <a:pt x="4107595" y="147306"/>
                    <a:pt x="4697311" y="3784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605379" y="704990"/>
              <a:ext cx="4582648" cy="2930822"/>
              <a:chOff x="5499453" y="614116"/>
              <a:chExt cx="4729020" cy="3024434"/>
            </a:xfrm>
          </p:grpSpPr>
          <p:sp>
            <p:nvSpPr>
              <p:cNvPr id="27" name="直角三角形 26"/>
              <p:cNvSpPr/>
              <p:nvPr/>
            </p:nvSpPr>
            <p:spPr>
              <a:xfrm flipH="1">
                <a:off x="5822298" y="614116"/>
                <a:ext cx="3343822" cy="3024434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 rot="18973240">
                <a:off x="5499453" y="1513160"/>
                <a:ext cx="4729020" cy="2034570"/>
              </a:xfrm>
              <a:custGeom>
                <a:avLst/>
                <a:gdLst>
                  <a:gd name="connsiteX0" fmla="*/ 4833925 w 4833925"/>
                  <a:gd name="connsiteY0" fmla="*/ 437495 h 2079704"/>
                  <a:gd name="connsiteX1" fmla="*/ 3322008 w 4833925"/>
                  <a:gd name="connsiteY1" fmla="*/ 2015246 h 2079704"/>
                  <a:gd name="connsiteX2" fmla="*/ 3172406 w 4833925"/>
                  <a:gd name="connsiteY2" fmla="*/ 2032954 h 2079704"/>
                  <a:gd name="connsiteX3" fmla="*/ 2216302 w 4833925"/>
                  <a:gd name="connsiteY3" fmla="*/ 2079704 h 2079704"/>
                  <a:gd name="connsiteX4" fmla="*/ 1887566 w 4833925"/>
                  <a:gd name="connsiteY4" fmla="*/ 2074336 h 2079704"/>
                  <a:gd name="connsiteX5" fmla="*/ 1863115 w 4833925"/>
                  <a:gd name="connsiteY5" fmla="*/ 2073129 h 2079704"/>
                  <a:gd name="connsiteX6" fmla="*/ 0 w 4833925"/>
                  <a:gd name="connsiteY6" fmla="*/ 287755 h 2079704"/>
                  <a:gd name="connsiteX7" fmla="*/ 171133 w 4833925"/>
                  <a:gd name="connsiteY7" fmla="*/ 237452 h 2079704"/>
                  <a:gd name="connsiteX8" fmla="*/ 2216302 w 4833925"/>
                  <a:gd name="connsiteY8" fmla="*/ 0 h 2079704"/>
                  <a:gd name="connsiteX9" fmla="*/ 4697311 w 4833925"/>
                  <a:gd name="connsiteY9" fmla="*/ 378410 h 207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3925" h="2079704">
                    <a:moveTo>
                      <a:pt x="4833925" y="437495"/>
                    </a:moveTo>
                    <a:lnTo>
                      <a:pt x="3322008" y="2015246"/>
                    </a:lnTo>
                    <a:lnTo>
                      <a:pt x="3172406" y="2032954"/>
                    </a:lnTo>
                    <a:cubicBezTo>
                      <a:pt x="2870374" y="2063336"/>
                      <a:pt x="2549248" y="2079704"/>
                      <a:pt x="2216302" y="2079704"/>
                    </a:cubicBezTo>
                    <a:cubicBezTo>
                      <a:pt x="2105320" y="2079704"/>
                      <a:pt x="1995652" y="2077886"/>
                      <a:pt x="1887566" y="2074336"/>
                    </a:cubicBezTo>
                    <a:lnTo>
                      <a:pt x="1863115" y="2073129"/>
                    </a:lnTo>
                    <a:lnTo>
                      <a:pt x="0" y="287755"/>
                    </a:lnTo>
                    <a:lnTo>
                      <a:pt x="171133" y="237452"/>
                    </a:lnTo>
                    <a:cubicBezTo>
                      <a:pt x="726910" y="89111"/>
                      <a:pt x="1439429" y="0"/>
                      <a:pt x="2216302" y="0"/>
                    </a:cubicBezTo>
                    <a:cubicBezTo>
                      <a:pt x="3215139" y="0"/>
                      <a:pt x="4107595" y="147306"/>
                      <a:pt x="4697311" y="3784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任意多边形 28"/>
          <p:cNvSpPr/>
          <p:nvPr/>
        </p:nvSpPr>
        <p:spPr>
          <a:xfrm>
            <a:off x="2981007" y="1123950"/>
            <a:ext cx="6023496" cy="2209800"/>
          </a:xfrm>
          <a:custGeom>
            <a:avLst/>
            <a:gdLst>
              <a:gd name="connsiteX0" fmla="*/ 0 w 9094550"/>
              <a:gd name="connsiteY0" fmla="*/ 0 h 3352800"/>
              <a:gd name="connsiteX1" fmla="*/ 9094550 w 9094550"/>
              <a:gd name="connsiteY1" fmla="*/ 0 h 3352800"/>
              <a:gd name="connsiteX2" fmla="*/ 9077156 w 9094550"/>
              <a:gd name="connsiteY2" fmla="*/ 4906 h 3352800"/>
              <a:gd name="connsiteX3" fmla="*/ 6835005 w 9094550"/>
              <a:gd name="connsiteY3" fmla="*/ 1518521 h 3352800"/>
              <a:gd name="connsiteX4" fmla="*/ 5404244 w 9094550"/>
              <a:gd name="connsiteY4" fmla="*/ 3311411 h 3352800"/>
              <a:gd name="connsiteX5" fmla="*/ 5383488 w 9094550"/>
              <a:gd name="connsiteY5" fmla="*/ 3352800 h 3352800"/>
              <a:gd name="connsiteX6" fmla="*/ 0 w 9094550"/>
              <a:gd name="connsiteY6" fmla="*/ 335280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94550" h="3352800">
                <a:moveTo>
                  <a:pt x="0" y="0"/>
                </a:moveTo>
                <a:lnTo>
                  <a:pt x="9094550" y="0"/>
                </a:lnTo>
                <a:lnTo>
                  <a:pt x="9077156" y="4906"/>
                </a:lnTo>
                <a:cubicBezTo>
                  <a:pt x="8468605" y="204963"/>
                  <a:pt x="7636304" y="750657"/>
                  <a:pt x="6835005" y="1518521"/>
                </a:cubicBezTo>
                <a:cubicBezTo>
                  <a:pt x="6193965" y="2132812"/>
                  <a:pt x="5694141" y="2772983"/>
                  <a:pt x="5404244" y="3311411"/>
                </a:cubicBezTo>
                <a:lnTo>
                  <a:pt x="5383488" y="3352800"/>
                </a:lnTo>
                <a:lnTo>
                  <a:pt x="0" y="33528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flipH="1">
            <a:off x="-8107" y="1123950"/>
            <a:ext cx="2895600" cy="2209800"/>
          </a:xfrm>
          <a:prstGeom prst="rect">
            <a:avLst/>
          </a:prstGeom>
          <a:blipFill dpi="0" rotWithShape="1">
            <a:blip r:embed="rId1"/>
            <a:srcRect/>
            <a:stretch>
              <a:fillRect t="-24000" r="-14000"/>
            </a:stretch>
          </a:blipFill>
          <a:ln>
            <a:solidFill>
              <a:srgbClr val="C8CF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24065" y="1809475"/>
            <a:ext cx="4297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信息技术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拓展模块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" name="矩形 21"/>
          <p:cNvSpPr/>
          <p:nvPr>
            <p:custDataLst>
              <p:tags r:id="rId1"/>
            </p:custDataLst>
          </p:nvPr>
        </p:nvSpPr>
        <p:spPr>
          <a:xfrm>
            <a:off x="3320654" y="2719388"/>
            <a:ext cx="34529" cy="161925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>
            <a:norm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zh-CN" altLang="en-US" sz="1350" strike="noStrike" noProof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89435" y="1905000"/>
            <a:ext cx="2029050" cy="2524125"/>
            <a:chOff x="1208" y="3770"/>
            <a:chExt cx="4261" cy="5301"/>
          </a:xfrm>
        </p:grpSpPr>
        <p:sp>
          <p:nvSpPr>
            <p:cNvPr id="7" name="同侧圆角矩形 6"/>
            <p:cNvSpPr/>
            <p:nvPr>
              <p:custDataLst>
                <p:tags r:id="rId2"/>
              </p:custDataLst>
            </p:nvPr>
          </p:nvSpPr>
          <p:spPr bwMode="auto">
            <a:xfrm rot="5400000">
              <a:off x="3227" y="2817"/>
              <a:ext cx="898" cy="3137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 w="38100">
              <a:solidFill>
                <a:srgbClr val="3EA592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zh-CN" altLang="en-US" sz="1350" strike="noStrike" noProof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 bwMode="auto">
            <a:xfrm>
              <a:off x="1209" y="3770"/>
              <a:ext cx="1248" cy="12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n-US" altLang="zh-CN" sz="2100" b="1" strike="noStrike" noProof="1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2100" b="1" strike="noStrike" noProof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4"/>
              </p:custDataLst>
            </p:nvPr>
          </p:nvSpPr>
          <p:spPr>
            <a:xfrm>
              <a:off x="2974" y="4082"/>
              <a:ext cx="1902" cy="630"/>
            </a:xfrm>
            <a:prstGeom prst="rect">
              <a:avLst/>
            </a:prstGeom>
          </p:spPr>
          <p:txBody>
            <a:bodyPr>
              <a:normAutofit fontScale="72500"/>
            </a:bodyPr>
            <a:lstStyle/>
            <a:p>
              <a:pPr algn="dist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zh-CN" altLang="en-US" sz="1500" strike="noStrike" noProof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>
              <p:custDataLst>
                <p:tags r:id="rId5"/>
              </p:custDataLst>
            </p:nvPr>
          </p:nvSpPr>
          <p:spPr>
            <a:xfrm>
              <a:off x="2551" y="3862"/>
              <a:ext cx="2918" cy="1067"/>
            </a:xfrm>
            <a:prstGeom prst="rect">
              <a:avLst/>
            </a:prstGeom>
            <a:noFill/>
          </p:spPr>
          <p:txBody>
            <a:bodyPr wrap="square" anchor="ctr" anchorCtr="0"/>
            <a:lstStyle>
              <a:defPPr>
                <a:defRPr lang="zh-CN"/>
              </a:defPPr>
              <a:lvl1pPr eaLnBrk="1" fontAlgn="auto" hangingPunct="1">
                <a:spcBef>
                  <a:spcPts val="0"/>
                </a:spcBef>
                <a:spcAft>
                  <a:spcPts val="0"/>
                </a:spcAft>
                <a:defRPr>
                  <a:solidFill>
                    <a:srgbClr val="E7E6E6">
                      <a:lumMod val="25000"/>
                    </a:srgbClr>
                  </a:solidFill>
                  <a:latin typeface="Arial" panose="020B0604020202020204" pitchFamily="34" charset="0"/>
                  <a:ea typeface="+mn-ea"/>
                </a:defRPr>
              </a:lvl1pPr>
            </a:lstStyle>
            <a:p>
              <a:pPr marL="0" algn="l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1200" b="1" strike="noStrike" spc="300" noProof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1. 大型项目</a:t>
              </a:r>
              <a:endParaRPr lang="zh-CN" altLang="en-US" sz="1200" b="1" strike="noStrike" spc="300" noProof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6"/>
              </p:custDataLst>
            </p:nvPr>
          </p:nvSpPr>
          <p:spPr>
            <a:xfrm>
              <a:off x="1208" y="5316"/>
              <a:ext cx="4038" cy="3755"/>
            </a:xfrm>
            <a:prstGeom prst="rect">
              <a:avLst/>
            </a:prstGeom>
          </p:spPr>
          <p:txBody>
            <a:bodyPr/>
            <a:lstStyle>
              <a:defPPr>
                <a:defRPr lang="zh-CN"/>
              </a:defPPr>
              <a:lvl1pPr eaLnBrk="1" fontAlgn="auto" hangingPunct="1">
                <a:spcBef>
                  <a:spcPts val="0"/>
                </a:spcBef>
                <a:spcAft>
                  <a:spcPts val="0"/>
                </a:spcAft>
                <a:defRPr sz="1400">
                  <a:solidFill>
                    <a:srgbClr val="E7E6E6">
                      <a:lumMod val="25000"/>
                    </a:srgbClr>
                  </a:solidFill>
                  <a:latin typeface="Arial" panose="020B0604020202020204" pitchFamily="34" charset="0"/>
                  <a:ea typeface="+mn-ea"/>
                </a:defRPr>
              </a:lvl1pPr>
            </a:lstStyle>
            <a:p>
              <a:pPr marL="0" lvl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en-US" altLang="zh-CN" sz="1050" b="0" strike="noStrike" kern="0" noProof="1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通常由若干个相互联系或相似的项目组成，是以协调的方式管理以获得单个项目不可能得到的利益的一组项目，也称为项目群。</a:t>
              </a:r>
              <a:endParaRPr lang="en-US" altLang="zh-CN" sz="1050" b="0" strike="noStrike" kern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43300" y="1902619"/>
            <a:ext cx="1897856" cy="2524125"/>
            <a:chOff x="5633" y="3770"/>
            <a:chExt cx="3985" cy="5300"/>
          </a:xfrm>
        </p:grpSpPr>
        <p:sp>
          <p:nvSpPr>
            <p:cNvPr id="11" name="同侧圆角矩形 10"/>
            <p:cNvSpPr/>
            <p:nvPr>
              <p:custDataLst>
                <p:tags r:id="rId7"/>
              </p:custDataLst>
            </p:nvPr>
          </p:nvSpPr>
          <p:spPr bwMode="auto">
            <a:xfrm rot="5400000">
              <a:off x="7465" y="2817"/>
              <a:ext cx="896" cy="313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 w="38100">
              <a:solidFill>
                <a:srgbClr val="3EA592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zh-CN" altLang="en-US" sz="1350" strike="noStrike" noProof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 bwMode="auto">
            <a:xfrm>
              <a:off x="5633" y="3770"/>
              <a:ext cx="1247" cy="12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n-US" altLang="zh-CN" sz="2100" b="1" strike="noStrike" noProof="1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2100" b="1" strike="noStrike" noProof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9"/>
              </p:custDataLst>
            </p:nvPr>
          </p:nvSpPr>
          <p:spPr>
            <a:xfrm>
              <a:off x="7167" y="4082"/>
              <a:ext cx="1900" cy="630"/>
            </a:xfrm>
            <a:prstGeom prst="rect">
              <a:avLst/>
            </a:prstGeom>
          </p:spPr>
          <p:txBody>
            <a:bodyPr>
              <a:normAutofit fontScale="72500"/>
            </a:bodyPr>
            <a:lstStyle/>
            <a:p>
              <a:pPr algn="dist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zh-CN" altLang="en-US" sz="1500" strike="noStrike" noProof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10"/>
              </p:custDataLst>
            </p:nvPr>
          </p:nvSpPr>
          <p:spPr>
            <a:xfrm>
              <a:off x="6880" y="3861"/>
              <a:ext cx="2738" cy="1067"/>
            </a:xfrm>
            <a:prstGeom prst="rect">
              <a:avLst/>
            </a:prstGeom>
            <a:noFill/>
          </p:spPr>
          <p:txBody>
            <a:bodyPr wrap="square" anchor="ctr" anchorCtr="0"/>
            <a:lstStyle>
              <a:defPPr>
                <a:defRPr lang="zh-CN"/>
              </a:defPPr>
              <a:lvl1pPr eaLnBrk="1" fontAlgn="auto" hangingPunct="1">
                <a:spcBef>
                  <a:spcPts val="0"/>
                </a:spcBef>
                <a:spcAft>
                  <a:spcPts val="0"/>
                </a:spcAft>
                <a:defRPr>
                  <a:solidFill>
                    <a:srgbClr val="E7E6E6">
                      <a:lumMod val="25000"/>
                    </a:srgbClr>
                  </a:solidFill>
                  <a:latin typeface="Arial" panose="020B0604020202020204" pitchFamily="34" charset="0"/>
                  <a:ea typeface="+mn-ea"/>
                </a:defRPr>
              </a:lvl1pPr>
            </a:lstStyle>
            <a:p>
              <a:pPr marL="0" algn="l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en-US" altLang="zh-CN" sz="1200" b="1" strike="noStrike" spc="300" noProof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2. 项目</a:t>
              </a:r>
              <a:endParaRPr lang="en-US" altLang="zh-CN" sz="1200" b="1" strike="noStrike" spc="3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11"/>
              </p:custDataLst>
            </p:nvPr>
          </p:nvSpPr>
          <p:spPr>
            <a:xfrm>
              <a:off x="5633" y="5315"/>
              <a:ext cx="3849" cy="3755"/>
            </a:xfrm>
            <a:prstGeom prst="rect">
              <a:avLst/>
            </a:prstGeom>
          </p:spPr>
          <p:txBody>
            <a:bodyPr/>
            <a:lstStyle>
              <a:defPPr>
                <a:defRPr lang="zh-CN"/>
              </a:defPPr>
              <a:lvl1pPr eaLnBrk="1" fontAlgn="auto" hangingPunct="1">
                <a:spcBef>
                  <a:spcPts val="0"/>
                </a:spcBef>
                <a:spcAft>
                  <a:spcPts val="0"/>
                </a:spcAft>
                <a:defRPr sz="1400">
                  <a:solidFill>
                    <a:srgbClr val="E7E6E6">
                      <a:lumMod val="25000"/>
                    </a:srgbClr>
                  </a:solidFill>
                  <a:latin typeface="Arial" panose="020B0604020202020204" pitchFamily="34" charset="0"/>
                  <a:ea typeface="+mn-ea"/>
                </a:defRPr>
              </a:lvl1pPr>
            </a:lstStyle>
            <a:p>
              <a:pPr marL="0" lvl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en-US" altLang="zh-CN" sz="1050" b="0" strike="noStrike" kern="0" noProof="1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大型项目的组成部分。</a:t>
              </a:r>
              <a:endParaRPr lang="en-US" altLang="zh-CN" sz="1050" b="0" strike="noStrike" kern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07868" y="1902619"/>
            <a:ext cx="1889523" cy="2520930"/>
            <a:chOff x="9596" y="3773"/>
            <a:chExt cx="3966" cy="5425"/>
          </a:xfrm>
        </p:grpSpPr>
        <p:sp>
          <p:nvSpPr>
            <p:cNvPr id="17" name="同侧圆角矩形 16"/>
            <p:cNvSpPr/>
            <p:nvPr>
              <p:custDataLst>
                <p:tags r:id="rId12"/>
              </p:custDataLst>
            </p:nvPr>
          </p:nvSpPr>
          <p:spPr bwMode="auto">
            <a:xfrm rot="5400000">
              <a:off x="11536" y="2833"/>
              <a:ext cx="918" cy="3134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 w="38100">
              <a:solidFill>
                <a:srgbClr val="1AA3AA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zh-CN" altLang="en-US" sz="1350" strike="noStrike" noProof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 bwMode="auto">
            <a:xfrm>
              <a:off x="9602" y="3773"/>
              <a:ext cx="1247" cy="1249"/>
            </a:xfrm>
            <a:prstGeom prst="ellipse">
              <a:avLst/>
            </a:prstGeom>
            <a:solidFill>
              <a:srgbClr val="1AA3AA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n-US" altLang="zh-CN" sz="2100" b="1" strike="noStrike" noProof="1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en-US" altLang="zh-CN" sz="2100" b="1" strike="noStrike" noProof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14"/>
              </p:custDataLst>
            </p:nvPr>
          </p:nvSpPr>
          <p:spPr>
            <a:xfrm>
              <a:off x="11449" y="4082"/>
              <a:ext cx="1900" cy="630"/>
            </a:xfrm>
            <a:prstGeom prst="rect">
              <a:avLst/>
            </a:prstGeom>
          </p:spPr>
          <p:txBody>
            <a:bodyPr>
              <a:normAutofit fontScale="72500"/>
            </a:bodyPr>
            <a:lstStyle/>
            <a:p>
              <a:pPr algn="dist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lang="zh-CN" altLang="en-US" sz="1500" strike="noStrike" noProof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>
              <p:custDataLst>
                <p:tags r:id="rId15"/>
              </p:custDataLst>
            </p:nvPr>
          </p:nvSpPr>
          <p:spPr>
            <a:xfrm>
              <a:off x="10870" y="3862"/>
              <a:ext cx="2580" cy="1067"/>
            </a:xfrm>
            <a:prstGeom prst="rect">
              <a:avLst/>
            </a:prstGeom>
            <a:noFill/>
          </p:spPr>
          <p:txBody>
            <a:bodyPr wrap="square" anchor="ctr" anchorCtr="0"/>
            <a:lstStyle>
              <a:defPPr>
                <a:defRPr lang="zh-CN"/>
              </a:defPPr>
              <a:lvl1pPr eaLnBrk="1" fontAlgn="auto" hangingPunct="1">
                <a:spcBef>
                  <a:spcPts val="0"/>
                </a:spcBef>
                <a:spcAft>
                  <a:spcPts val="0"/>
                </a:spcAft>
                <a:defRPr>
                  <a:solidFill>
                    <a:srgbClr val="E7E6E6">
                      <a:lumMod val="25000"/>
                    </a:srgbClr>
                  </a:solidFill>
                  <a:latin typeface="Arial" panose="020B0604020202020204" pitchFamily="34" charset="0"/>
                  <a:ea typeface="+mn-ea"/>
                </a:defRPr>
              </a:lvl1pPr>
            </a:lstStyle>
            <a:p>
              <a:pPr marL="0" algn="l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en-US" altLang="zh-CN" sz="1200" b="1" strike="noStrike" spc="300" noProof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3. 子项目</a:t>
              </a:r>
              <a:endParaRPr lang="en-US" altLang="zh-CN" sz="1200" b="1" strike="noStrike" spc="3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sp>
          <p:nvSpPr>
            <p:cNvPr id="94232" name="文本框 28"/>
            <p:cNvSpPr txBox="1"/>
            <p:nvPr>
              <p:custDataLst>
                <p:tags r:id="rId16"/>
              </p:custDataLst>
            </p:nvPr>
          </p:nvSpPr>
          <p:spPr>
            <a:xfrm>
              <a:off x="9596" y="5350"/>
              <a:ext cx="3961" cy="38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just">
                <a:lnSpc>
                  <a:spcPct val="130000"/>
                </a:lnSpc>
                <a:buSzPct val="100000"/>
              </a:pPr>
              <a:r>
                <a:rPr lang="zh-CN" sz="1050" b="0" kern="0" noProof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一个项目中的更小、更易于管理的部分。子项目与项目的特性相同，一般被视为项目，通常是指外包给一个外部企业的一个单元，并按项目进行管理。</a:t>
              </a:r>
              <a:endParaRPr lang="zh-CN" sz="1050" b="0" kern="0" noProof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0" name="矩形 29"/>
          <p:cNvSpPr/>
          <p:nvPr>
            <p:custDataLst>
              <p:tags r:id="rId17"/>
            </p:custDataLst>
          </p:nvPr>
        </p:nvSpPr>
        <p:spPr>
          <a:xfrm>
            <a:off x="5548313" y="2719388"/>
            <a:ext cx="34529" cy="161925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>
            <a:norm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zh-CN" altLang="en-US" sz="1350" strike="noStrike" noProof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18"/>
            </p:custDataLst>
          </p:nvPr>
        </p:nvSpPr>
        <p:spPr>
          <a:xfrm>
            <a:off x="2916306" y="438382"/>
            <a:ext cx="3310119" cy="4847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二、大型项目、项目、子项目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9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>
            <a:hlinkClick r:id="rId1" action="ppaction://hlinksldjump"/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" name="组合 19"/>
          <p:cNvGrpSpPr/>
          <p:nvPr/>
        </p:nvGrpSpPr>
        <p:grpSpPr>
          <a:xfrm>
            <a:off x="1022031" y="1648617"/>
            <a:ext cx="26994" cy="1773264"/>
            <a:chOff x="1331651" y="1597980"/>
            <a:chExt cx="36000" cy="2364481"/>
          </a:xfrm>
          <a:solidFill>
            <a:schemeClr val="accent1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3"/>
          <p:cNvGrpSpPr/>
          <p:nvPr/>
        </p:nvGrpSpPr>
        <p:grpSpPr>
          <a:xfrm flipV="1">
            <a:off x="2829580" y="2666097"/>
            <a:ext cx="26994" cy="1792648"/>
            <a:chOff x="1331651" y="1572132"/>
            <a:chExt cx="36000" cy="2390327"/>
          </a:xfrm>
          <a:solidFill>
            <a:srgbClr val="008C8A"/>
          </a:solidFill>
        </p:grpSpPr>
        <p:cxnSp>
          <p:nvCxnSpPr>
            <p:cNvPr id="25" name="直接连接符 24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28"/>
          <p:cNvGrpSpPr/>
          <p:nvPr/>
        </p:nvGrpSpPr>
        <p:grpSpPr>
          <a:xfrm>
            <a:off x="4637130" y="1648617"/>
            <a:ext cx="26994" cy="1773264"/>
            <a:chOff x="1331651" y="1597980"/>
            <a:chExt cx="36000" cy="2364481"/>
          </a:xfrm>
          <a:solidFill>
            <a:srgbClr val="F29548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33"/>
          <p:cNvGrpSpPr/>
          <p:nvPr/>
        </p:nvGrpSpPr>
        <p:grpSpPr>
          <a:xfrm flipV="1">
            <a:off x="6444677" y="2666095"/>
            <a:ext cx="26994" cy="1792649"/>
            <a:chOff x="1331651" y="1572132"/>
            <a:chExt cx="36000" cy="2390328"/>
          </a:xfrm>
          <a:solidFill>
            <a:schemeClr val="accent4"/>
          </a:solidFill>
        </p:grpSpPr>
        <p:cxnSp>
          <p:nvCxnSpPr>
            <p:cNvPr id="35" name="直接连接符 34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4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2"/>
          <p:cNvGrpSpPr/>
          <p:nvPr/>
        </p:nvGrpSpPr>
        <p:grpSpPr>
          <a:xfrm>
            <a:off x="1022031" y="2666097"/>
            <a:ext cx="1574556" cy="762929"/>
            <a:chOff x="1331651" y="2945166"/>
            <a:chExt cx="2099921" cy="1017295"/>
          </a:xfrm>
        </p:grpSpPr>
        <p:sp>
          <p:nvSpPr>
            <p:cNvPr id="7" name="矩形 6"/>
            <p:cNvSpPr/>
            <p:nvPr/>
          </p:nvSpPr>
          <p:spPr>
            <a:xfrm>
              <a:off x="1331651" y="2945166"/>
              <a:ext cx="2099921" cy="1017295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382" tIns="48191" rIns="96382" bIns="48191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400" kern="0" dirty="0">
                <a:solidFill>
                  <a:sysClr val="window" lastClr="FFFFFF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843808" y="3101808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382" tIns="48191" rIns="96382" bIns="48191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000" dirty="0"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1</a:t>
              </a:r>
              <a:endParaRPr lang="zh-CN" altLang="en-US" sz="30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2829580" y="2666094"/>
            <a:ext cx="1574556" cy="762929"/>
            <a:chOff x="3742306" y="2945166"/>
            <a:chExt cx="2099921" cy="1017295"/>
          </a:xfrm>
        </p:grpSpPr>
        <p:sp>
          <p:nvSpPr>
            <p:cNvPr id="23" name="矩形 22"/>
            <p:cNvSpPr/>
            <p:nvPr/>
          </p:nvSpPr>
          <p:spPr>
            <a:xfrm flipV="1">
              <a:off x="3742306" y="2945166"/>
              <a:ext cx="2099921" cy="10172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270418" y="3085273"/>
              <a:ext cx="1075605" cy="738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750"/>
                </a:spcBef>
              </a:pPr>
              <a:r>
                <a:rPr lang="en-US" altLang="zh-CN" sz="3000" dirty="0">
                  <a:solidFill>
                    <a:schemeClr val="bg1"/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2</a:t>
              </a:r>
              <a:endParaRPr lang="zh-CN" altLang="en-US" sz="300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4"/>
          <p:cNvGrpSpPr/>
          <p:nvPr/>
        </p:nvGrpSpPr>
        <p:grpSpPr>
          <a:xfrm>
            <a:off x="4637129" y="2666097"/>
            <a:ext cx="1574556" cy="762929"/>
            <a:chOff x="6152961" y="2945166"/>
            <a:chExt cx="2099921" cy="1017295"/>
          </a:xfrm>
        </p:grpSpPr>
        <p:sp>
          <p:nvSpPr>
            <p:cNvPr id="28" name="矩形 27"/>
            <p:cNvSpPr/>
            <p:nvPr/>
          </p:nvSpPr>
          <p:spPr>
            <a:xfrm>
              <a:off x="6152961" y="2945166"/>
              <a:ext cx="2099921" cy="1017295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382" tIns="48191" rIns="96382" bIns="48191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400" kern="0" dirty="0">
                <a:solidFill>
                  <a:sysClr val="window" lastClr="FFFFFF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665963" y="3103056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382" tIns="48191" rIns="96382" bIns="48191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000" dirty="0"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3</a:t>
              </a:r>
              <a:endParaRPr lang="zh-CN" altLang="en-US" sz="3000" dirty="0"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5"/>
          <p:cNvGrpSpPr/>
          <p:nvPr/>
        </p:nvGrpSpPr>
        <p:grpSpPr>
          <a:xfrm>
            <a:off x="6444677" y="2666094"/>
            <a:ext cx="1574556" cy="762929"/>
            <a:chOff x="8563615" y="2945166"/>
            <a:chExt cx="2099921" cy="1017295"/>
          </a:xfrm>
        </p:grpSpPr>
        <p:sp>
          <p:nvSpPr>
            <p:cNvPr id="33" name="矩形 32"/>
            <p:cNvSpPr/>
            <p:nvPr/>
          </p:nvSpPr>
          <p:spPr>
            <a:xfrm flipV="1">
              <a:off x="8563615" y="2945166"/>
              <a:ext cx="2099921" cy="10172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075794" y="3084427"/>
              <a:ext cx="1075605" cy="738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750"/>
                </a:spcBef>
              </a:pPr>
              <a:r>
                <a:rPr lang="en-US" altLang="zh-CN" sz="3000" dirty="0">
                  <a:solidFill>
                    <a:schemeClr val="bg1"/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4</a:t>
              </a:r>
              <a:endParaRPr lang="zh-CN" altLang="en-US" sz="300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 Placeholder 7"/>
          <p:cNvSpPr txBox="1"/>
          <p:nvPr/>
        </p:nvSpPr>
        <p:spPr>
          <a:xfrm>
            <a:off x="1143000" y="1504950"/>
            <a:ext cx="1543685" cy="1254760"/>
          </a:xfrm>
          <a:prstGeom prst="rect">
            <a:avLst/>
          </a:prstGeom>
        </p:spPr>
        <p:txBody>
          <a:bodyPr vert="horz" wrap="square" lIns="0" tIns="73842" rIns="0" bIns="73842" anchor="t" anchorCtr="0">
            <a:spAutoFit/>
          </a:bodyPr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目的性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通过开展项目管理活动，应保证满足或超越项目相关方明确提出的项目目标、指标，以及未明确规定的潜在需求和追求。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4" name="Text Placeholder 7"/>
          <p:cNvSpPr txBox="1"/>
          <p:nvPr/>
        </p:nvSpPr>
        <p:spPr>
          <a:xfrm>
            <a:off x="2969895" y="3719195"/>
            <a:ext cx="1598930" cy="1070610"/>
          </a:xfrm>
          <a:prstGeom prst="rect">
            <a:avLst/>
          </a:prstGeom>
        </p:spPr>
        <p:txBody>
          <a:bodyPr vert="horz" wrap="square" lIns="0" tIns="73842" rIns="0" bIns="73842" anchor="t" anchorCtr="0">
            <a:spAutoFit/>
          </a:bodyPr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独特性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项目管理不同于一般的企业生产运营管理，也不同于常规的政府管理，它有独特的管理内容，是一种完全不同的管理活动。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6" name="Text Placeholder 7"/>
          <p:cNvSpPr txBox="1"/>
          <p:nvPr/>
        </p:nvSpPr>
        <p:spPr>
          <a:xfrm>
            <a:off x="4825365" y="1504950"/>
            <a:ext cx="1386205" cy="1070610"/>
          </a:xfrm>
          <a:prstGeom prst="rect">
            <a:avLst/>
          </a:prstGeom>
        </p:spPr>
        <p:txBody>
          <a:bodyPr vert="horz" wrap="square" lIns="0" tIns="73842" rIns="0" bIns="73842" anchor="t" anchorCtr="0">
            <a:spAutoFit/>
          </a:bodyPr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集成性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项目管理中必须根据项目各要素或专业间的配置关系，做好集成性的管理，而不能孤立地开展各专业的独立管理。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6629400" y="3565525"/>
            <a:ext cx="1676400" cy="1377950"/>
          </a:xfrm>
          <a:prstGeom prst="rect">
            <a:avLst/>
          </a:prstGeom>
        </p:spPr>
        <p:txBody>
          <a:bodyPr vert="horz" wrap="square" lIns="0" tIns="73842" rIns="0" bIns="73842" anchor="t" anchorCtr="0">
            <a:spAutoFit/>
          </a:bodyPr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 创新性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项目管理的创新性包括两层含义：一是项目管理是对于创新（项目所包含的创新之处）的管理；二是任何一个项目的管理都没有一成不变的模式和方法，需要通过管理创新去实现对具体项目的有效管理。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5800" y="22923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四、项目管理的特性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uiExpan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uiExpan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1" name="组合 100"/>
          <p:cNvGrpSpPr/>
          <p:nvPr/>
        </p:nvGrpSpPr>
        <p:grpSpPr>
          <a:xfrm>
            <a:off x="1773794" y="1737678"/>
            <a:ext cx="1225153" cy="1476375"/>
            <a:chOff x="3832" y="4164"/>
            <a:chExt cx="2574" cy="3100"/>
          </a:xfrm>
        </p:grpSpPr>
        <p:sp>
          <p:nvSpPr>
            <p:cNvPr id="9" name="同心圆 8"/>
            <p:cNvSpPr/>
            <p:nvPr>
              <p:custDataLst>
                <p:tags r:id="rId1"/>
              </p:custDataLst>
            </p:nvPr>
          </p:nvSpPr>
          <p:spPr>
            <a:xfrm>
              <a:off x="3831" y="4689"/>
              <a:ext cx="2574" cy="2574"/>
            </a:xfrm>
            <a:prstGeom prst="donut">
              <a:avLst>
                <a:gd name="adj" fmla="val 161"/>
              </a:avLst>
            </a:prstGeom>
            <a:solidFill>
              <a:srgbClr val="359E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z="1350" strike="noStrike" noProof="1">
                <a:solidFill>
                  <a:srgbClr val="5F5F5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2"/>
              </p:custDataLst>
            </p:nvPr>
          </p:nvSpPr>
          <p:spPr>
            <a:xfrm>
              <a:off x="4349" y="4689"/>
              <a:ext cx="1539" cy="390"/>
            </a:xfrm>
            <a:custGeom>
              <a:avLst/>
              <a:gdLst>
                <a:gd name="connsiteX0" fmla="*/ 622561 w 1241571"/>
                <a:gd name="connsiteY0" fmla="*/ 0 h 314325"/>
                <a:gd name="connsiteX1" fmla="*/ 1203043 w 1241571"/>
                <a:gd name="connsiteY1" fmla="*/ 177313 h 314325"/>
                <a:gd name="connsiteX2" fmla="*/ 1241571 w 1241571"/>
                <a:gd name="connsiteY2" fmla="*/ 209101 h 314325"/>
                <a:gd name="connsiteX3" fmla="*/ 1141129 w 1241571"/>
                <a:gd name="connsiteY3" fmla="*/ 314325 h 314325"/>
                <a:gd name="connsiteX4" fmla="*/ 1119985 w 1241571"/>
                <a:gd name="connsiteY4" fmla="*/ 296879 h 314325"/>
                <a:gd name="connsiteX5" fmla="*/ 619386 w 1241571"/>
                <a:gd name="connsiteY5" fmla="*/ 143967 h 314325"/>
                <a:gd name="connsiteX6" fmla="*/ 118787 w 1241571"/>
                <a:gd name="connsiteY6" fmla="*/ 296879 h 314325"/>
                <a:gd name="connsiteX7" fmla="*/ 97643 w 1241571"/>
                <a:gd name="connsiteY7" fmla="*/ 314325 h 314325"/>
                <a:gd name="connsiteX8" fmla="*/ 0 w 1241571"/>
                <a:gd name="connsiteY8" fmla="*/ 212032 h 314325"/>
                <a:gd name="connsiteX9" fmla="*/ 42080 w 1241571"/>
                <a:gd name="connsiteY9" fmla="*/ 177313 h 314325"/>
                <a:gd name="connsiteX10" fmla="*/ 622561 w 1241571"/>
                <a:gd name="connsiteY10" fmla="*/ 0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571" h="314325">
                  <a:moveTo>
                    <a:pt x="622561" y="0"/>
                  </a:moveTo>
                  <a:cubicBezTo>
                    <a:pt x="837585" y="0"/>
                    <a:pt x="1037341" y="65367"/>
                    <a:pt x="1203043" y="177313"/>
                  </a:cubicBezTo>
                  <a:lnTo>
                    <a:pt x="1241571" y="209101"/>
                  </a:lnTo>
                  <a:lnTo>
                    <a:pt x="1141129" y="314325"/>
                  </a:lnTo>
                  <a:lnTo>
                    <a:pt x="1119985" y="296879"/>
                  </a:lnTo>
                  <a:cubicBezTo>
                    <a:pt x="977086" y="200339"/>
                    <a:pt x="804819" y="143967"/>
                    <a:pt x="619386" y="143967"/>
                  </a:cubicBezTo>
                  <a:cubicBezTo>
                    <a:pt x="433953" y="143967"/>
                    <a:pt x="261686" y="200339"/>
                    <a:pt x="118787" y="296879"/>
                  </a:cubicBezTo>
                  <a:lnTo>
                    <a:pt x="97643" y="314325"/>
                  </a:lnTo>
                  <a:lnTo>
                    <a:pt x="0" y="212032"/>
                  </a:lnTo>
                  <a:lnTo>
                    <a:pt x="42080" y="177313"/>
                  </a:lnTo>
                  <a:cubicBezTo>
                    <a:pt x="207781" y="65367"/>
                    <a:pt x="407538" y="0"/>
                    <a:pt x="622561" y="0"/>
                  </a:cubicBezTo>
                  <a:close/>
                </a:path>
              </a:pathLst>
            </a:custGeom>
            <a:solidFill>
              <a:srgbClr val="25C4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 fontScale="45000" lnSpcReduction="20000"/>
            </a:bodyPr>
            <a:p>
              <a:pPr algn="ctr" fontAlgn="base"/>
              <a:endParaRPr lang="zh-CN" altLang="en-US" sz="1350" strike="noStrike" noProof="1" dirty="0">
                <a:solidFill>
                  <a:srgbClr val="5F5F5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3"/>
              </p:custDataLst>
            </p:nvPr>
          </p:nvSpPr>
          <p:spPr>
            <a:xfrm>
              <a:off x="4812" y="4164"/>
              <a:ext cx="613" cy="613"/>
            </a:xfrm>
            <a:prstGeom prst="ellipse">
              <a:avLst/>
            </a:prstGeom>
            <a:solidFill>
              <a:srgbClr val="25C4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 fontScale="52500"/>
            </a:bodyPr>
            <a:p>
              <a:pPr algn="ctr" fontAlgn="base"/>
              <a:endParaRPr lang="zh-CN" altLang="en-US" sz="1350" strike="noStrike" noProof="1" dirty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" name="同心圆 11"/>
            <p:cNvSpPr/>
            <p:nvPr>
              <p:custDataLst>
                <p:tags r:id="rId4"/>
              </p:custDataLst>
            </p:nvPr>
          </p:nvSpPr>
          <p:spPr>
            <a:xfrm>
              <a:off x="4009" y="4866"/>
              <a:ext cx="2220" cy="2220"/>
            </a:xfrm>
            <a:prstGeom prst="donut">
              <a:avLst>
                <a:gd name="adj" fmla="val 3129"/>
              </a:avLst>
            </a:prstGeom>
            <a:solidFill>
              <a:srgbClr val="359E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en-US" altLang="zh-CN" sz="1350" strike="noStrike" noProof="1" dirty="0">
                <a:solidFill>
                  <a:srgbClr val="359E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5"/>
              </p:custDataLst>
            </p:nvPr>
          </p:nvSpPr>
          <p:spPr>
            <a:xfrm>
              <a:off x="4860" y="4211"/>
              <a:ext cx="518" cy="518"/>
            </a:xfrm>
            <a:prstGeom prst="rect">
              <a:avLst/>
            </a:prstGeom>
            <a:noFill/>
          </p:spPr>
          <p:txBody>
            <a:bodyPr wrap="square" rtlCol="0">
              <a:normAutofit fontScale="70000"/>
            </a:bodyPr>
            <a:p>
              <a:pPr algn="ctr"/>
              <a:r>
                <a:rPr lang="en-US" altLang="zh-CN" sz="1350" noProof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  <a:endParaRPr lang="en-US" altLang="zh-CN" sz="1350" noProof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6"/>
              </p:custDataLst>
            </p:nvPr>
          </p:nvSpPr>
          <p:spPr>
            <a:xfrm>
              <a:off x="4124" y="5450"/>
              <a:ext cx="1987" cy="1053"/>
            </a:xfrm>
            <a:prstGeom prst="rect">
              <a:avLst/>
            </a:prstGeom>
            <a:noFill/>
          </p:spPr>
          <p:txBody>
            <a:bodyPr wrap="square" rtlCol="0" anchor="ctr" anchorCtr="0"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1200" kern="0" spc="300" noProof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1. 项目范围管理</a:t>
              </a:r>
              <a:endParaRPr lang="zh-CN" altLang="en-US" sz="1200" kern="0" spc="300" noProof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3807381" y="1737678"/>
            <a:ext cx="1226344" cy="1476375"/>
            <a:chOff x="8103" y="4164"/>
            <a:chExt cx="2574" cy="3100"/>
          </a:xfrm>
        </p:grpSpPr>
        <p:sp>
          <p:nvSpPr>
            <p:cNvPr id="18" name="同心圆 17"/>
            <p:cNvSpPr/>
            <p:nvPr>
              <p:custDataLst>
                <p:tags r:id="rId7"/>
              </p:custDataLst>
            </p:nvPr>
          </p:nvSpPr>
          <p:spPr>
            <a:xfrm>
              <a:off x="8103" y="4689"/>
              <a:ext cx="2574" cy="2574"/>
            </a:xfrm>
            <a:prstGeom prst="donut">
              <a:avLst>
                <a:gd name="adj" fmla="val 161"/>
              </a:avLst>
            </a:prstGeom>
            <a:solidFill>
              <a:srgbClr val="359E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z="1350" strike="noStrike" noProof="1">
                <a:solidFill>
                  <a:srgbClr val="5F5F5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2" name="任意多边形 21"/>
            <p:cNvSpPr/>
            <p:nvPr>
              <p:custDataLst>
                <p:tags r:id="rId8"/>
              </p:custDataLst>
            </p:nvPr>
          </p:nvSpPr>
          <p:spPr>
            <a:xfrm>
              <a:off x="8620" y="4689"/>
              <a:ext cx="1539" cy="390"/>
            </a:xfrm>
            <a:custGeom>
              <a:avLst/>
              <a:gdLst>
                <a:gd name="connsiteX0" fmla="*/ 622561 w 1241571"/>
                <a:gd name="connsiteY0" fmla="*/ 0 h 314325"/>
                <a:gd name="connsiteX1" fmla="*/ 1203043 w 1241571"/>
                <a:gd name="connsiteY1" fmla="*/ 177313 h 314325"/>
                <a:gd name="connsiteX2" fmla="*/ 1241571 w 1241571"/>
                <a:gd name="connsiteY2" fmla="*/ 209101 h 314325"/>
                <a:gd name="connsiteX3" fmla="*/ 1141129 w 1241571"/>
                <a:gd name="connsiteY3" fmla="*/ 314325 h 314325"/>
                <a:gd name="connsiteX4" fmla="*/ 1119985 w 1241571"/>
                <a:gd name="connsiteY4" fmla="*/ 296879 h 314325"/>
                <a:gd name="connsiteX5" fmla="*/ 619386 w 1241571"/>
                <a:gd name="connsiteY5" fmla="*/ 143967 h 314325"/>
                <a:gd name="connsiteX6" fmla="*/ 118787 w 1241571"/>
                <a:gd name="connsiteY6" fmla="*/ 296879 h 314325"/>
                <a:gd name="connsiteX7" fmla="*/ 97643 w 1241571"/>
                <a:gd name="connsiteY7" fmla="*/ 314325 h 314325"/>
                <a:gd name="connsiteX8" fmla="*/ 0 w 1241571"/>
                <a:gd name="connsiteY8" fmla="*/ 212032 h 314325"/>
                <a:gd name="connsiteX9" fmla="*/ 42080 w 1241571"/>
                <a:gd name="connsiteY9" fmla="*/ 177313 h 314325"/>
                <a:gd name="connsiteX10" fmla="*/ 622561 w 1241571"/>
                <a:gd name="connsiteY10" fmla="*/ 0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571" h="314325">
                  <a:moveTo>
                    <a:pt x="622561" y="0"/>
                  </a:moveTo>
                  <a:cubicBezTo>
                    <a:pt x="837585" y="0"/>
                    <a:pt x="1037341" y="65367"/>
                    <a:pt x="1203043" y="177313"/>
                  </a:cubicBezTo>
                  <a:lnTo>
                    <a:pt x="1241571" y="209101"/>
                  </a:lnTo>
                  <a:lnTo>
                    <a:pt x="1141129" y="314325"/>
                  </a:lnTo>
                  <a:lnTo>
                    <a:pt x="1119985" y="296879"/>
                  </a:lnTo>
                  <a:cubicBezTo>
                    <a:pt x="977086" y="200339"/>
                    <a:pt x="804819" y="143967"/>
                    <a:pt x="619386" y="143967"/>
                  </a:cubicBezTo>
                  <a:cubicBezTo>
                    <a:pt x="433953" y="143967"/>
                    <a:pt x="261686" y="200339"/>
                    <a:pt x="118787" y="296879"/>
                  </a:cubicBezTo>
                  <a:lnTo>
                    <a:pt x="97643" y="314325"/>
                  </a:lnTo>
                  <a:lnTo>
                    <a:pt x="0" y="212032"/>
                  </a:lnTo>
                  <a:lnTo>
                    <a:pt x="42080" y="177313"/>
                  </a:lnTo>
                  <a:cubicBezTo>
                    <a:pt x="207781" y="65367"/>
                    <a:pt x="407538" y="0"/>
                    <a:pt x="622561" y="0"/>
                  </a:cubicBezTo>
                  <a:close/>
                </a:path>
              </a:pathLst>
            </a:custGeom>
            <a:solidFill>
              <a:srgbClr val="25C4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 fontScale="45000" lnSpcReduction="20000"/>
            </a:bodyPr>
            <a:p>
              <a:pPr algn="ctr" fontAlgn="base"/>
              <a:endParaRPr lang="zh-CN" altLang="en-US" sz="1350" strike="noStrike" noProof="1" dirty="0">
                <a:solidFill>
                  <a:srgbClr val="5F5F5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9"/>
              </p:custDataLst>
            </p:nvPr>
          </p:nvSpPr>
          <p:spPr>
            <a:xfrm>
              <a:off x="9082" y="4164"/>
              <a:ext cx="613" cy="613"/>
            </a:xfrm>
            <a:prstGeom prst="ellipse">
              <a:avLst/>
            </a:prstGeom>
            <a:solidFill>
              <a:srgbClr val="25C4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 fontScale="52500"/>
            </a:bodyPr>
            <a:p>
              <a:pPr algn="ctr" fontAlgn="base"/>
              <a:endParaRPr lang="zh-CN" altLang="en-US" sz="1350" strike="noStrike" noProof="1" dirty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9" name="同心圆 28"/>
            <p:cNvSpPr/>
            <p:nvPr>
              <p:custDataLst>
                <p:tags r:id="rId10"/>
              </p:custDataLst>
            </p:nvPr>
          </p:nvSpPr>
          <p:spPr>
            <a:xfrm>
              <a:off x="8280" y="4866"/>
              <a:ext cx="2220" cy="2220"/>
            </a:xfrm>
            <a:prstGeom prst="donut">
              <a:avLst>
                <a:gd name="adj" fmla="val 3129"/>
              </a:avLst>
            </a:prstGeom>
            <a:solidFill>
              <a:srgbClr val="359E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en-US" altLang="zh-CN" sz="1350" strike="noStrike" noProof="1" dirty="0">
                <a:solidFill>
                  <a:srgbClr val="359E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7" name="文本框 36"/>
            <p:cNvSpPr txBox="1"/>
            <p:nvPr>
              <p:custDataLst>
                <p:tags r:id="rId11"/>
              </p:custDataLst>
            </p:nvPr>
          </p:nvSpPr>
          <p:spPr>
            <a:xfrm>
              <a:off x="9130" y="4211"/>
              <a:ext cx="518" cy="518"/>
            </a:xfrm>
            <a:prstGeom prst="rect">
              <a:avLst/>
            </a:prstGeom>
            <a:noFill/>
          </p:spPr>
          <p:txBody>
            <a:bodyPr wrap="square" rtlCol="0">
              <a:normAutofit fontScale="70000"/>
            </a:bodyPr>
            <a:p>
              <a:pPr algn="ctr"/>
              <a:r>
                <a:rPr lang="en-US" altLang="zh-CN" sz="1350" noProof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</a:t>
              </a:r>
              <a:endParaRPr lang="en-US" altLang="zh-CN" sz="1350" noProof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文本框 37"/>
            <p:cNvSpPr txBox="1"/>
            <p:nvPr>
              <p:custDataLst>
                <p:tags r:id="rId12"/>
              </p:custDataLst>
            </p:nvPr>
          </p:nvSpPr>
          <p:spPr>
            <a:xfrm>
              <a:off x="8396" y="5450"/>
              <a:ext cx="1987" cy="1053"/>
            </a:xfrm>
            <a:prstGeom prst="rect">
              <a:avLst/>
            </a:prstGeom>
            <a:noFill/>
          </p:spPr>
          <p:txBody>
            <a:bodyPr wrap="square" rtlCol="0" anchor="ctr" anchorCtr="0"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1200" kern="0" spc="300" noProof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2. 项目时间管理</a:t>
              </a:r>
              <a:endParaRPr lang="zh-CN" altLang="en-US" sz="1200" kern="0" spc="300" noProof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840969" y="1737678"/>
            <a:ext cx="1226344" cy="1476375"/>
            <a:chOff x="12373" y="4164"/>
            <a:chExt cx="2574" cy="3100"/>
          </a:xfrm>
        </p:grpSpPr>
        <p:sp>
          <p:nvSpPr>
            <p:cNvPr id="41" name="同心圆 40"/>
            <p:cNvSpPr/>
            <p:nvPr>
              <p:custDataLst>
                <p:tags r:id="rId13"/>
              </p:custDataLst>
            </p:nvPr>
          </p:nvSpPr>
          <p:spPr>
            <a:xfrm>
              <a:off x="12373" y="4689"/>
              <a:ext cx="2574" cy="2574"/>
            </a:xfrm>
            <a:prstGeom prst="donut">
              <a:avLst>
                <a:gd name="adj" fmla="val 161"/>
              </a:avLst>
            </a:prstGeom>
            <a:solidFill>
              <a:srgbClr val="359E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z="1350" strike="noStrike" noProof="1">
                <a:solidFill>
                  <a:srgbClr val="5F5F5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3" name="任意多边形 62"/>
            <p:cNvSpPr/>
            <p:nvPr>
              <p:custDataLst>
                <p:tags r:id="rId14"/>
              </p:custDataLst>
            </p:nvPr>
          </p:nvSpPr>
          <p:spPr>
            <a:xfrm>
              <a:off x="12890" y="4689"/>
              <a:ext cx="1539" cy="390"/>
            </a:xfrm>
            <a:custGeom>
              <a:avLst/>
              <a:gdLst>
                <a:gd name="connsiteX0" fmla="*/ 622561 w 1241571"/>
                <a:gd name="connsiteY0" fmla="*/ 0 h 314325"/>
                <a:gd name="connsiteX1" fmla="*/ 1203043 w 1241571"/>
                <a:gd name="connsiteY1" fmla="*/ 177313 h 314325"/>
                <a:gd name="connsiteX2" fmla="*/ 1241571 w 1241571"/>
                <a:gd name="connsiteY2" fmla="*/ 209101 h 314325"/>
                <a:gd name="connsiteX3" fmla="*/ 1141129 w 1241571"/>
                <a:gd name="connsiteY3" fmla="*/ 314325 h 314325"/>
                <a:gd name="connsiteX4" fmla="*/ 1119985 w 1241571"/>
                <a:gd name="connsiteY4" fmla="*/ 296879 h 314325"/>
                <a:gd name="connsiteX5" fmla="*/ 619386 w 1241571"/>
                <a:gd name="connsiteY5" fmla="*/ 143967 h 314325"/>
                <a:gd name="connsiteX6" fmla="*/ 118787 w 1241571"/>
                <a:gd name="connsiteY6" fmla="*/ 296879 h 314325"/>
                <a:gd name="connsiteX7" fmla="*/ 97643 w 1241571"/>
                <a:gd name="connsiteY7" fmla="*/ 314325 h 314325"/>
                <a:gd name="connsiteX8" fmla="*/ 0 w 1241571"/>
                <a:gd name="connsiteY8" fmla="*/ 212032 h 314325"/>
                <a:gd name="connsiteX9" fmla="*/ 42080 w 1241571"/>
                <a:gd name="connsiteY9" fmla="*/ 177313 h 314325"/>
                <a:gd name="connsiteX10" fmla="*/ 622561 w 1241571"/>
                <a:gd name="connsiteY10" fmla="*/ 0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571" h="314325">
                  <a:moveTo>
                    <a:pt x="622561" y="0"/>
                  </a:moveTo>
                  <a:cubicBezTo>
                    <a:pt x="837585" y="0"/>
                    <a:pt x="1037341" y="65367"/>
                    <a:pt x="1203043" y="177313"/>
                  </a:cubicBezTo>
                  <a:lnTo>
                    <a:pt x="1241571" y="209101"/>
                  </a:lnTo>
                  <a:lnTo>
                    <a:pt x="1141129" y="314325"/>
                  </a:lnTo>
                  <a:lnTo>
                    <a:pt x="1119985" y="296879"/>
                  </a:lnTo>
                  <a:cubicBezTo>
                    <a:pt x="977086" y="200339"/>
                    <a:pt x="804819" y="143967"/>
                    <a:pt x="619386" y="143967"/>
                  </a:cubicBezTo>
                  <a:cubicBezTo>
                    <a:pt x="433953" y="143967"/>
                    <a:pt x="261686" y="200339"/>
                    <a:pt x="118787" y="296879"/>
                  </a:cubicBezTo>
                  <a:lnTo>
                    <a:pt x="97643" y="314325"/>
                  </a:lnTo>
                  <a:lnTo>
                    <a:pt x="0" y="212032"/>
                  </a:lnTo>
                  <a:lnTo>
                    <a:pt x="42080" y="177313"/>
                  </a:lnTo>
                  <a:cubicBezTo>
                    <a:pt x="207781" y="65367"/>
                    <a:pt x="407538" y="0"/>
                    <a:pt x="622561" y="0"/>
                  </a:cubicBezTo>
                  <a:close/>
                </a:path>
              </a:pathLst>
            </a:custGeom>
            <a:solidFill>
              <a:srgbClr val="25C4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 fontScale="45000" lnSpcReduction="20000"/>
            </a:bodyPr>
            <a:p>
              <a:pPr algn="ctr" fontAlgn="base"/>
              <a:endParaRPr lang="zh-CN" altLang="en-US" sz="1350" strike="noStrike" noProof="1" dirty="0">
                <a:solidFill>
                  <a:srgbClr val="5F5F5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8" name="椭圆 67"/>
            <p:cNvSpPr/>
            <p:nvPr>
              <p:custDataLst>
                <p:tags r:id="rId15"/>
              </p:custDataLst>
            </p:nvPr>
          </p:nvSpPr>
          <p:spPr>
            <a:xfrm>
              <a:off x="13353" y="4164"/>
              <a:ext cx="613" cy="613"/>
            </a:xfrm>
            <a:prstGeom prst="ellipse">
              <a:avLst/>
            </a:prstGeom>
            <a:solidFill>
              <a:srgbClr val="25C4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 fontScale="52500"/>
            </a:bodyPr>
            <a:p>
              <a:pPr algn="ctr" fontAlgn="base"/>
              <a:endParaRPr lang="zh-CN" altLang="en-US" sz="1350" strike="noStrike" noProof="1" dirty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2" name="同心圆 71"/>
            <p:cNvSpPr/>
            <p:nvPr>
              <p:custDataLst>
                <p:tags r:id="rId16"/>
              </p:custDataLst>
            </p:nvPr>
          </p:nvSpPr>
          <p:spPr>
            <a:xfrm>
              <a:off x="12550" y="4866"/>
              <a:ext cx="2220" cy="2220"/>
            </a:xfrm>
            <a:prstGeom prst="donut">
              <a:avLst>
                <a:gd name="adj" fmla="val 3129"/>
              </a:avLst>
            </a:prstGeom>
            <a:solidFill>
              <a:srgbClr val="359E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en-US" altLang="zh-CN" sz="1350" strike="noStrike" noProof="1" dirty="0">
                <a:solidFill>
                  <a:srgbClr val="359E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1" name="文本框 80"/>
            <p:cNvSpPr txBox="1"/>
            <p:nvPr>
              <p:custDataLst>
                <p:tags r:id="rId17"/>
              </p:custDataLst>
            </p:nvPr>
          </p:nvSpPr>
          <p:spPr>
            <a:xfrm>
              <a:off x="13401" y="4211"/>
              <a:ext cx="518" cy="518"/>
            </a:xfrm>
            <a:prstGeom prst="rect">
              <a:avLst/>
            </a:prstGeom>
            <a:noFill/>
          </p:spPr>
          <p:txBody>
            <a:bodyPr wrap="square" rtlCol="0">
              <a:normAutofit fontScale="70000"/>
            </a:bodyPr>
            <a:p>
              <a:pPr algn="ctr"/>
              <a:r>
                <a:rPr lang="en-US" altLang="zh-CN" sz="1350" noProof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</a:t>
              </a:r>
              <a:endParaRPr lang="en-US" altLang="zh-CN" sz="1350" noProof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2" name="文本框 81"/>
            <p:cNvSpPr txBox="1"/>
            <p:nvPr>
              <p:custDataLst>
                <p:tags r:id="rId18"/>
              </p:custDataLst>
            </p:nvPr>
          </p:nvSpPr>
          <p:spPr>
            <a:xfrm>
              <a:off x="12665" y="5450"/>
              <a:ext cx="1987" cy="1053"/>
            </a:xfrm>
            <a:prstGeom prst="rect">
              <a:avLst/>
            </a:prstGeom>
            <a:noFill/>
          </p:spPr>
          <p:txBody>
            <a:bodyPr wrap="square" rtlCol="0" anchor="ctr" anchorCtr="0"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1200" kern="0" spc="300" noProof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3. 项目成本管理</a:t>
              </a:r>
              <a:endParaRPr lang="zh-CN" altLang="en-US" sz="1200" kern="0" spc="300" noProof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2790587" y="2685415"/>
            <a:ext cx="1225153" cy="1476375"/>
            <a:chOff x="5967" y="6496"/>
            <a:chExt cx="2574" cy="3099"/>
          </a:xfrm>
        </p:grpSpPr>
        <p:sp>
          <p:nvSpPr>
            <p:cNvPr id="83" name="同心圆 82"/>
            <p:cNvSpPr/>
            <p:nvPr>
              <p:custDataLst>
                <p:tags r:id="rId19"/>
              </p:custDataLst>
            </p:nvPr>
          </p:nvSpPr>
          <p:spPr>
            <a:xfrm>
              <a:off x="5966" y="7021"/>
              <a:ext cx="2574" cy="2574"/>
            </a:xfrm>
            <a:prstGeom prst="donut">
              <a:avLst>
                <a:gd name="adj" fmla="val 161"/>
              </a:avLst>
            </a:prstGeom>
            <a:solidFill>
              <a:srgbClr val="359E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z="1350" strike="noStrike" noProof="1">
                <a:solidFill>
                  <a:srgbClr val="5F5F5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4" name="任意多边形 83"/>
            <p:cNvSpPr/>
            <p:nvPr>
              <p:custDataLst>
                <p:tags r:id="rId20"/>
              </p:custDataLst>
            </p:nvPr>
          </p:nvSpPr>
          <p:spPr>
            <a:xfrm>
              <a:off x="6484" y="7021"/>
              <a:ext cx="1539" cy="390"/>
            </a:xfrm>
            <a:custGeom>
              <a:avLst/>
              <a:gdLst>
                <a:gd name="connsiteX0" fmla="*/ 622561 w 1241571"/>
                <a:gd name="connsiteY0" fmla="*/ 0 h 314325"/>
                <a:gd name="connsiteX1" fmla="*/ 1203043 w 1241571"/>
                <a:gd name="connsiteY1" fmla="*/ 177313 h 314325"/>
                <a:gd name="connsiteX2" fmla="*/ 1241571 w 1241571"/>
                <a:gd name="connsiteY2" fmla="*/ 209101 h 314325"/>
                <a:gd name="connsiteX3" fmla="*/ 1141129 w 1241571"/>
                <a:gd name="connsiteY3" fmla="*/ 314325 h 314325"/>
                <a:gd name="connsiteX4" fmla="*/ 1119985 w 1241571"/>
                <a:gd name="connsiteY4" fmla="*/ 296879 h 314325"/>
                <a:gd name="connsiteX5" fmla="*/ 619386 w 1241571"/>
                <a:gd name="connsiteY5" fmla="*/ 143967 h 314325"/>
                <a:gd name="connsiteX6" fmla="*/ 118787 w 1241571"/>
                <a:gd name="connsiteY6" fmla="*/ 296879 h 314325"/>
                <a:gd name="connsiteX7" fmla="*/ 97643 w 1241571"/>
                <a:gd name="connsiteY7" fmla="*/ 314325 h 314325"/>
                <a:gd name="connsiteX8" fmla="*/ 0 w 1241571"/>
                <a:gd name="connsiteY8" fmla="*/ 212032 h 314325"/>
                <a:gd name="connsiteX9" fmla="*/ 42080 w 1241571"/>
                <a:gd name="connsiteY9" fmla="*/ 177313 h 314325"/>
                <a:gd name="connsiteX10" fmla="*/ 622561 w 1241571"/>
                <a:gd name="connsiteY10" fmla="*/ 0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571" h="314325">
                  <a:moveTo>
                    <a:pt x="622561" y="0"/>
                  </a:moveTo>
                  <a:cubicBezTo>
                    <a:pt x="837585" y="0"/>
                    <a:pt x="1037341" y="65367"/>
                    <a:pt x="1203043" y="177313"/>
                  </a:cubicBezTo>
                  <a:lnTo>
                    <a:pt x="1241571" y="209101"/>
                  </a:lnTo>
                  <a:lnTo>
                    <a:pt x="1141129" y="314325"/>
                  </a:lnTo>
                  <a:lnTo>
                    <a:pt x="1119985" y="296879"/>
                  </a:lnTo>
                  <a:cubicBezTo>
                    <a:pt x="977086" y="200339"/>
                    <a:pt x="804819" y="143967"/>
                    <a:pt x="619386" y="143967"/>
                  </a:cubicBezTo>
                  <a:cubicBezTo>
                    <a:pt x="433953" y="143967"/>
                    <a:pt x="261686" y="200339"/>
                    <a:pt x="118787" y="296879"/>
                  </a:cubicBezTo>
                  <a:lnTo>
                    <a:pt x="97643" y="314325"/>
                  </a:lnTo>
                  <a:lnTo>
                    <a:pt x="0" y="212032"/>
                  </a:lnTo>
                  <a:lnTo>
                    <a:pt x="42080" y="177313"/>
                  </a:lnTo>
                  <a:cubicBezTo>
                    <a:pt x="207781" y="65367"/>
                    <a:pt x="407538" y="0"/>
                    <a:pt x="622561" y="0"/>
                  </a:cubicBezTo>
                  <a:close/>
                </a:path>
              </a:pathLst>
            </a:custGeom>
            <a:solidFill>
              <a:srgbClr val="25C4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 fontScale="45000" lnSpcReduction="20000"/>
            </a:bodyPr>
            <a:p>
              <a:pPr algn="ctr" fontAlgn="base"/>
              <a:endParaRPr lang="zh-CN" altLang="en-US" sz="1350" strike="noStrike" noProof="1" dirty="0">
                <a:solidFill>
                  <a:srgbClr val="5F5F5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5" name="椭圆 84"/>
            <p:cNvSpPr/>
            <p:nvPr>
              <p:custDataLst>
                <p:tags r:id="rId21"/>
              </p:custDataLst>
            </p:nvPr>
          </p:nvSpPr>
          <p:spPr>
            <a:xfrm>
              <a:off x="6947" y="6495"/>
              <a:ext cx="613" cy="613"/>
            </a:xfrm>
            <a:prstGeom prst="ellipse">
              <a:avLst/>
            </a:prstGeom>
            <a:solidFill>
              <a:srgbClr val="25C4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 fontScale="52500"/>
            </a:bodyPr>
            <a:p>
              <a:pPr algn="ctr" fontAlgn="base"/>
              <a:endParaRPr lang="zh-CN" altLang="en-US" sz="1350" strike="noStrike" noProof="1" dirty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6" name="同心圆 85"/>
            <p:cNvSpPr/>
            <p:nvPr>
              <p:custDataLst>
                <p:tags r:id="rId22"/>
              </p:custDataLst>
            </p:nvPr>
          </p:nvSpPr>
          <p:spPr>
            <a:xfrm>
              <a:off x="6144" y="7198"/>
              <a:ext cx="2220" cy="2220"/>
            </a:xfrm>
            <a:prstGeom prst="donut">
              <a:avLst>
                <a:gd name="adj" fmla="val 3129"/>
              </a:avLst>
            </a:prstGeom>
            <a:solidFill>
              <a:srgbClr val="359E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en-US" altLang="zh-CN" sz="1350" strike="noStrike" noProof="1" dirty="0">
                <a:solidFill>
                  <a:srgbClr val="359E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7" name="文本框 86"/>
            <p:cNvSpPr txBox="1"/>
            <p:nvPr>
              <p:custDataLst>
                <p:tags r:id="rId23"/>
              </p:custDataLst>
            </p:nvPr>
          </p:nvSpPr>
          <p:spPr>
            <a:xfrm>
              <a:off x="6995" y="6543"/>
              <a:ext cx="518" cy="518"/>
            </a:xfrm>
            <a:prstGeom prst="rect">
              <a:avLst/>
            </a:prstGeom>
            <a:noFill/>
          </p:spPr>
          <p:txBody>
            <a:bodyPr wrap="square" rtlCol="0">
              <a:normAutofit fontScale="70000"/>
            </a:bodyPr>
            <a:p>
              <a:pPr algn="ctr"/>
              <a:r>
                <a:rPr lang="en-US" altLang="zh-CN" sz="1350" noProof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</a:t>
              </a:r>
              <a:endParaRPr lang="en-US" altLang="zh-CN" sz="1350" noProof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8" name="文本框 87"/>
            <p:cNvSpPr txBox="1"/>
            <p:nvPr>
              <p:custDataLst>
                <p:tags r:id="rId24"/>
              </p:custDataLst>
            </p:nvPr>
          </p:nvSpPr>
          <p:spPr>
            <a:xfrm>
              <a:off x="6261" y="7782"/>
              <a:ext cx="1987" cy="1053"/>
            </a:xfrm>
            <a:prstGeom prst="rect">
              <a:avLst/>
            </a:prstGeom>
            <a:noFill/>
          </p:spPr>
          <p:txBody>
            <a:bodyPr wrap="square" rtlCol="0" anchor="ctr" anchorCtr="0"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 sz="1200" kern="0" spc="300" noProof="1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4. 项目质量管理</a:t>
              </a:r>
              <a:endParaRPr lang="zh-CN" altLang="en-US" sz="1200" kern="0" spc="300" noProof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4824175" y="2685415"/>
            <a:ext cx="1226344" cy="1476375"/>
            <a:chOff x="10238" y="6496"/>
            <a:chExt cx="2574" cy="3099"/>
          </a:xfrm>
        </p:grpSpPr>
        <p:sp>
          <p:nvSpPr>
            <p:cNvPr id="89" name="同心圆 88"/>
            <p:cNvSpPr/>
            <p:nvPr>
              <p:custDataLst>
                <p:tags r:id="rId25"/>
              </p:custDataLst>
            </p:nvPr>
          </p:nvSpPr>
          <p:spPr>
            <a:xfrm>
              <a:off x="10238" y="7021"/>
              <a:ext cx="2574" cy="2574"/>
            </a:xfrm>
            <a:prstGeom prst="donut">
              <a:avLst>
                <a:gd name="adj" fmla="val 161"/>
              </a:avLst>
            </a:prstGeom>
            <a:solidFill>
              <a:srgbClr val="359E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z="1350" strike="noStrike" noProof="1">
                <a:solidFill>
                  <a:srgbClr val="5F5F5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1" name="任意多边形 90"/>
            <p:cNvSpPr/>
            <p:nvPr>
              <p:custDataLst>
                <p:tags r:id="rId26"/>
              </p:custDataLst>
            </p:nvPr>
          </p:nvSpPr>
          <p:spPr>
            <a:xfrm>
              <a:off x="10755" y="7021"/>
              <a:ext cx="1539" cy="390"/>
            </a:xfrm>
            <a:custGeom>
              <a:avLst/>
              <a:gdLst>
                <a:gd name="connsiteX0" fmla="*/ 622561 w 1241571"/>
                <a:gd name="connsiteY0" fmla="*/ 0 h 314325"/>
                <a:gd name="connsiteX1" fmla="*/ 1203043 w 1241571"/>
                <a:gd name="connsiteY1" fmla="*/ 177313 h 314325"/>
                <a:gd name="connsiteX2" fmla="*/ 1241571 w 1241571"/>
                <a:gd name="connsiteY2" fmla="*/ 209101 h 314325"/>
                <a:gd name="connsiteX3" fmla="*/ 1141129 w 1241571"/>
                <a:gd name="connsiteY3" fmla="*/ 314325 h 314325"/>
                <a:gd name="connsiteX4" fmla="*/ 1119985 w 1241571"/>
                <a:gd name="connsiteY4" fmla="*/ 296879 h 314325"/>
                <a:gd name="connsiteX5" fmla="*/ 619386 w 1241571"/>
                <a:gd name="connsiteY5" fmla="*/ 143967 h 314325"/>
                <a:gd name="connsiteX6" fmla="*/ 118787 w 1241571"/>
                <a:gd name="connsiteY6" fmla="*/ 296879 h 314325"/>
                <a:gd name="connsiteX7" fmla="*/ 97643 w 1241571"/>
                <a:gd name="connsiteY7" fmla="*/ 314325 h 314325"/>
                <a:gd name="connsiteX8" fmla="*/ 0 w 1241571"/>
                <a:gd name="connsiteY8" fmla="*/ 212032 h 314325"/>
                <a:gd name="connsiteX9" fmla="*/ 42080 w 1241571"/>
                <a:gd name="connsiteY9" fmla="*/ 177313 h 314325"/>
                <a:gd name="connsiteX10" fmla="*/ 622561 w 1241571"/>
                <a:gd name="connsiteY10" fmla="*/ 0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571" h="314325">
                  <a:moveTo>
                    <a:pt x="622561" y="0"/>
                  </a:moveTo>
                  <a:cubicBezTo>
                    <a:pt x="837585" y="0"/>
                    <a:pt x="1037341" y="65367"/>
                    <a:pt x="1203043" y="177313"/>
                  </a:cubicBezTo>
                  <a:lnTo>
                    <a:pt x="1241571" y="209101"/>
                  </a:lnTo>
                  <a:lnTo>
                    <a:pt x="1141129" y="314325"/>
                  </a:lnTo>
                  <a:lnTo>
                    <a:pt x="1119985" y="296879"/>
                  </a:lnTo>
                  <a:cubicBezTo>
                    <a:pt x="977086" y="200339"/>
                    <a:pt x="804819" y="143967"/>
                    <a:pt x="619386" y="143967"/>
                  </a:cubicBezTo>
                  <a:cubicBezTo>
                    <a:pt x="433953" y="143967"/>
                    <a:pt x="261686" y="200339"/>
                    <a:pt x="118787" y="296879"/>
                  </a:cubicBezTo>
                  <a:lnTo>
                    <a:pt x="97643" y="314325"/>
                  </a:lnTo>
                  <a:lnTo>
                    <a:pt x="0" y="212032"/>
                  </a:lnTo>
                  <a:lnTo>
                    <a:pt x="42080" y="177313"/>
                  </a:lnTo>
                  <a:cubicBezTo>
                    <a:pt x="207781" y="65367"/>
                    <a:pt x="407538" y="0"/>
                    <a:pt x="622561" y="0"/>
                  </a:cubicBezTo>
                  <a:close/>
                </a:path>
              </a:pathLst>
            </a:custGeom>
            <a:solidFill>
              <a:srgbClr val="25C4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 fontScale="45000" lnSpcReduction="20000"/>
            </a:bodyPr>
            <a:p>
              <a:pPr algn="ctr" fontAlgn="base"/>
              <a:endParaRPr lang="zh-CN" altLang="en-US" sz="1350" strike="noStrike" noProof="1" dirty="0">
                <a:solidFill>
                  <a:srgbClr val="5F5F5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2" name="椭圆 91"/>
            <p:cNvSpPr/>
            <p:nvPr>
              <p:custDataLst>
                <p:tags r:id="rId27"/>
              </p:custDataLst>
            </p:nvPr>
          </p:nvSpPr>
          <p:spPr>
            <a:xfrm>
              <a:off x="11217" y="6495"/>
              <a:ext cx="613" cy="613"/>
            </a:xfrm>
            <a:prstGeom prst="ellipse">
              <a:avLst/>
            </a:prstGeom>
            <a:solidFill>
              <a:srgbClr val="25C4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 fontScale="52500"/>
            </a:bodyPr>
            <a:p>
              <a:pPr algn="ctr" fontAlgn="base"/>
              <a:endParaRPr lang="zh-CN" altLang="en-US" sz="1350" strike="noStrike" noProof="1" dirty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3" name="同心圆 92"/>
            <p:cNvSpPr/>
            <p:nvPr>
              <p:custDataLst>
                <p:tags r:id="rId28"/>
              </p:custDataLst>
            </p:nvPr>
          </p:nvSpPr>
          <p:spPr>
            <a:xfrm>
              <a:off x="10415" y="7198"/>
              <a:ext cx="2220" cy="2220"/>
            </a:xfrm>
            <a:prstGeom prst="donut">
              <a:avLst>
                <a:gd name="adj" fmla="val 3129"/>
              </a:avLst>
            </a:prstGeom>
            <a:solidFill>
              <a:srgbClr val="359EFF"/>
            </a:solidFill>
            <a:ln>
              <a:noFill/>
            </a:ln>
          </p:spPr>
          <p:style>
            <a:lnRef idx="2">
              <a:srgbClr val="F1C341">
                <a:shade val="50000"/>
              </a:srgbClr>
            </a:lnRef>
            <a:fillRef idx="1">
              <a:srgbClr val="F1C341"/>
            </a:fillRef>
            <a:effectRef idx="0">
              <a:srgbClr val="F1C341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en-US" altLang="zh-CN" sz="1350" strike="noStrike" noProof="1" dirty="0">
                <a:solidFill>
                  <a:srgbClr val="359E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5511" name="文本框 93"/>
            <p:cNvSpPr txBox="1"/>
            <p:nvPr>
              <p:custDataLst>
                <p:tags r:id="rId29"/>
              </p:custDataLst>
            </p:nvPr>
          </p:nvSpPr>
          <p:spPr>
            <a:xfrm>
              <a:off x="11238" y="6569"/>
              <a:ext cx="518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/>
            <a:p>
              <a:pPr algn="ctr"/>
              <a:r>
                <a:rPr lang="en-US" altLang="zh-CN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5</a:t>
              </a:r>
              <a:endParaRPr lang="en-US" altLang="zh-CN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5" name="文本框 94"/>
            <p:cNvSpPr txBox="1"/>
            <p:nvPr>
              <p:custDataLst>
                <p:tags r:id="rId30"/>
              </p:custDataLst>
            </p:nvPr>
          </p:nvSpPr>
          <p:spPr>
            <a:xfrm>
              <a:off x="10531" y="7782"/>
              <a:ext cx="1987" cy="1053"/>
            </a:xfrm>
            <a:prstGeom prst="rect">
              <a:avLst/>
            </a:prstGeom>
            <a:noFill/>
          </p:spPr>
          <p:txBody>
            <a:bodyPr wrap="square" rtlCol="0" anchor="ctr" anchorCtr="0"/>
            <a:p>
              <a:pPr algn="ctr">
                <a:lnSpc>
                  <a:spcPct val="100000"/>
                </a:lnSpc>
              </a:pPr>
              <a:r>
                <a:rPr lang="zh-CN" altLang="en-US" sz="1200" kern="0" spc="300" noProof="1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 项目人力资源管理</a:t>
              </a:r>
              <a:endParaRPr lang="zh-CN" altLang="en-US" sz="1200" kern="0" spc="300" noProof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201670" y="66675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五、项目管理的内容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" name="组合 101"/>
          <p:cNvGrpSpPr/>
          <p:nvPr/>
        </p:nvGrpSpPr>
        <p:grpSpPr>
          <a:xfrm>
            <a:off x="1543368" y="1525111"/>
            <a:ext cx="1423988" cy="1366838"/>
            <a:chOff x="2329" y="3890"/>
            <a:chExt cx="2990" cy="2870"/>
          </a:xfrm>
        </p:grpSpPr>
        <p:cxnSp>
          <p:nvCxnSpPr>
            <p:cNvPr id="43" name="直接连接符 42"/>
            <p:cNvCxnSpPr>
              <a:stCxn id="44" idx="3"/>
            </p:cNvCxnSpPr>
            <p:nvPr>
              <p:custDataLst>
                <p:tags r:id="rId1"/>
              </p:custDataLst>
            </p:nvPr>
          </p:nvCxnSpPr>
          <p:spPr>
            <a:xfrm flipH="1">
              <a:off x="4734" y="5777"/>
              <a:ext cx="303" cy="47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sp>
          <p:nvSpPr>
            <p:cNvPr id="44" name="任意多边形 43"/>
            <p:cNvSpPr/>
            <p:nvPr>
              <p:custDataLst>
                <p:tags r:id="rId2"/>
              </p:custDataLst>
            </p:nvPr>
          </p:nvSpPr>
          <p:spPr>
            <a:xfrm>
              <a:off x="232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1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54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z="1350" strike="noStrike" noProof="1" dirty="0">
                <a:solidFill>
                  <a:srgbClr val="FFCC00"/>
                </a:solidFill>
              </a:endParaRPr>
            </a:p>
          </p:txBody>
        </p:sp>
        <p:sp>
          <p:nvSpPr>
            <p:cNvPr id="45" name="矩形 44"/>
            <p:cNvSpPr/>
            <p:nvPr>
              <p:custDataLst>
                <p:tags r:id="rId3"/>
              </p:custDataLst>
            </p:nvPr>
          </p:nvSpPr>
          <p:spPr>
            <a:xfrm>
              <a:off x="2329" y="3890"/>
              <a:ext cx="2990" cy="120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46" name="椭圆 45"/>
            <p:cNvSpPr/>
            <p:nvPr>
              <p:custDataLst>
                <p:tags r:id="rId4"/>
              </p:custDataLst>
            </p:nvPr>
          </p:nvSpPr>
          <p:spPr>
            <a:xfrm>
              <a:off x="4530" y="6224"/>
              <a:ext cx="554" cy="5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80962" rtlCol="0" anchor="ctr"/>
            <a:p>
              <a:pPr algn="ctr" fontAlgn="base"/>
              <a:r>
                <a:rPr lang="en-US" altLang="zh-CN" sz="1050" b="1" strike="noStrike" noProof="1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en-US" altLang="zh-CN" sz="1050" b="1" strike="noStrike" noProof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>
              <p:custDataLst>
                <p:tags r:id="rId5"/>
              </p:custDataLst>
            </p:nvPr>
          </p:nvSpPr>
          <p:spPr>
            <a:xfrm>
              <a:off x="241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2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6. 项目沟通</a:t>
              </a:r>
              <a:endParaRPr lang="zh-CN" altLang="en-US" sz="12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管理</a:t>
              </a:r>
              <a:endParaRPr lang="zh-CN" altLang="en-US" sz="12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114562" y="1413986"/>
            <a:ext cx="1423988" cy="1366838"/>
            <a:chOff x="6168" y="3890"/>
            <a:chExt cx="2990" cy="2870"/>
          </a:xfrm>
        </p:grpSpPr>
        <p:cxnSp>
          <p:nvCxnSpPr>
            <p:cNvPr id="47" name="直接连接符 46"/>
            <p:cNvCxnSpPr>
              <a:stCxn id="48" idx="3"/>
            </p:cNvCxnSpPr>
            <p:nvPr>
              <p:custDataLst>
                <p:tags r:id="rId6"/>
              </p:custDataLst>
            </p:nvPr>
          </p:nvCxnSpPr>
          <p:spPr>
            <a:xfrm flipH="1">
              <a:off x="8573" y="5777"/>
              <a:ext cx="303" cy="475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sp>
          <p:nvSpPr>
            <p:cNvPr id="48" name="任意多边形 47"/>
            <p:cNvSpPr/>
            <p:nvPr>
              <p:custDataLst>
                <p:tags r:id="rId7"/>
              </p:custDataLst>
            </p:nvPr>
          </p:nvSpPr>
          <p:spPr>
            <a:xfrm>
              <a:off x="6168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54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z="1350" strike="noStrike" noProof="1" dirty="0">
                <a:solidFill>
                  <a:srgbClr val="DECC00"/>
                </a:solidFill>
              </a:endParaRPr>
            </a:p>
          </p:txBody>
        </p:sp>
        <p:sp>
          <p:nvSpPr>
            <p:cNvPr id="49" name="矩形 48"/>
            <p:cNvSpPr/>
            <p:nvPr>
              <p:custDataLst>
                <p:tags r:id="rId8"/>
              </p:custDataLst>
            </p:nvPr>
          </p:nvSpPr>
          <p:spPr>
            <a:xfrm>
              <a:off x="6168" y="3890"/>
              <a:ext cx="2990" cy="12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50" name="椭圆 49"/>
            <p:cNvSpPr/>
            <p:nvPr>
              <p:custDataLst>
                <p:tags r:id="rId9"/>
              </p:custDataLst>
            </p:nvPr>
          </p:nvSpPr>
          <p:spPr>
            <a:xfrm>
              <a:off x="8369" y="6224"/>
              <a:ext cx="554" cy="537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80962" rtlCol="0" anchor="ctr"/>
            <a:p>
              <a:pPr algn="ctr" fontAlgn="base"/>
              <a:r>
                <a:rPr lang="en-US" altLang="zh-CN" sz="1050" b="1" strike="noStrike" noProof="1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en-US" altLang="zh-CN" sz="1050" b="1" strike="noStrike" noProof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>
              <p:custDataLst>
                <p:tags r:id="rId10"/>
              </p:custDataLst>
            </p:nvPr>
          </p:nvSpPr>
          <p:spPr>
            <a:xfrm>
              <a:off x="6251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2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7. 项目风险</a:t>
              </a:r>
              <a:endParaRPr lang="zh-CN" altLang="en-US" sz="12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管理</a:t>
              </a:r>
              <a:endParaRPr lang="zh-CN" altLang="en-US" sz="12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343333" y="1428591"/>
            <a:ext cx="1423988" cy="1366838"/>
            <a:chOff x="10109" y="3890"/>
            <a:chExt cx="2990" cy="2870"/>
          </a:xfrm>
        </p:grpSpPr>
        <p:cxnSp>
          <p:nvCxnSpPr>
            <p:cNvPr id="51" name="直接连接符 50"/>
            <p:cNvCxnSpPr>
              <a:stCxn id="52" idx="3"/>
            </p:cNvCxnSpPr>
            <p:nvPr>
              <p:custDataLst>
                <p:tags r:id="rId11"/>
              </p:custDataLst>
            </p:nvPr>
          </p:nvCxnSpPr>
          <p:spPr>
            <a:xfrm flipH="1">
              <a:off x="12514" y="5777"/>
              <a:ext cx="303" cy="475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sp>
          <p:nvSpPr>
            <p:cNvPr id="52" name="任意多边形 51"/>
            <p:cNvSpPr/>
            <p:nvPr>
              <p:custDataLst>
                <p:tags r:id="rId12"/>
              </p:custDataLst>
            </p:nvPr>
          </p:nvSpPr>
          <p:spPr>
            <a:xfrm>
              <a:off x="1010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54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z="1350" strike="noStrike" noProof="1" dirty="0">
                <a:solidFill>
                  <a:srgbClr val="A0BB0C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13"/>
              </p:custDataLst>
            </p:nvPr>
          </p:nvSpPr>
          <p:spPr>
            <a:xfrm>
              <a:off x="10109" y="3890"/>
              <a:ext cx="2990" cy="120"/>
            </a:xfrm>
            <a:prstGeom prst="rect">
              <a:avLst/>
            </a:prstGeom>
            <a:solidFill>
              <a:srgbClr val="0070C0"/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54" name="椭圆 53"/>
            <p:cNvSpPr/>
            <p:nvPr>
              <p:custDataLst>
                <p:tags r:id="rId14"/>
              </p:custDataLst>
            </p:nvPr>
          </p:nvSpPr>
          <p:spPr>
            <a:xfrm>
              <a:off x="12310" y="6224"/>
              <a:ext cx="554" cy="53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80962" rtlCol="0" anchor="ctr"/>
            <a:p>
              <a:pPr algn="ctr" fontAlgn="base"/>
              <a:r>
                <a:rPr lang="en-US" altLang="zh-CN" sz="1050" b="1" strike="noStrike" noProof="1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en-US" altLang="zh-CN" sz="1050" b="1" strike="noStrike" noProof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文本框 60"/>
            <p:cNvSpPr txBox="1"/>
            <p:nvPr>
              <p:custDataLst>
                <p:tags r:id="rId15"/>
              </p:custDataLst>
            </p:nvPr>
          </p:nvSpPr>
          <p:spPr>
            <a:xfrm>
              <a:off x="1019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2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8. 项目采购</a:t>
              </a:r>
              <a:endParaRPr lang="zh-CN" altLang="en-US" sz="12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管理</a:t>
              </a:r>
              <a:endParaRPr lang="zh-CN" altLang="en-US" sz="12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2591673" y="3215481"/>
            <a:ext cx="1423988" cy="1366838"/>
            <a:chOff x="5152" y="6789"/>
            <a:chExt cx="2990" cy="2870"/>
          </a:xfrm>
        </p:grpSpPr>
        <p:cxnSp>
          <p:nvCxnSpPr>
            <p:cNvPr id="63" name="直接连接符 62"/>
            <p:cNvCxnSpPr>
              <a:stCxn id="64" idx="3"/>
            </p:cNvCxnSpPr>
            <p:nvPr>
              <p:custDataLst>
                <p:tags r:id="rId16"/>
              </p:custDataLst>
            </p:nvPr>
          </p:nvCxnSpPr>
          <p:spPr>
            <a:xfrm flipH="1">
              <a:off x="7557" y="8676"/>
              <a:ext cx="303" cy="475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sp>
          <p:nvSpPr>
            <p:cNvPr id="64" name="任意多边形 63"/>
            <p:cNvSpPr/>
            <p:nvPr>
              <p:custDataLst>
                <p:tags r:id="rId17"/>
              </p:custDataLst>
            </p:nvPr>
          </p:nvSpPr>
          <p:spPr>
            <a:xfrm>
              <a:off x="5152" y="6843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54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z="1350" strike="noStrike" noProof="1" dirty="0">
                <a:solidFill>
                  <a:srgbClr val="A0BB0C"/>
                </a:solidFill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18"/>
              </p:custDataLst>
            </p:nvPr>
          </p:nvSpPr>
          <p:spPr>
            <a:xfrm>
              <a:off x="5152" y="6789"/>
              <a:ext cx="2990" cy="120"/>
            </a:xfrm>
            <a:prstGeom prst="rect">
              <a:avLst/>
            </a:prstGeom>
            <a:solidFill>
              <a:srgbClr val="0070C0"/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66" name="椭圆 65"/>
            <p:cNvSpPr/>
            <p:nvPr>
              <p:custDataLst>
                <p:tags r:id="rId19"/>
              </p:custDataLst>
            </p:nvPr>
          </p:nvSpPr>
          <p:spPr>
            <a:xfrm>
              <a:off x="7353" y="9123"/>
              <a:ext cx="554" cy="53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80962" rtlCol="0" anchor="ctr"/>
            <a:p>
              <a:pPr algn="ctr" fontAlgn="base"/>
              <a:r>
                <a:rPr lang="en-US" sz="1050" b="1" strike="noStrike" noProof="1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en-US" sz="1050" b="1" strike="noStrike" noProof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>
              <p:custDataLst>
                <p:tags r:id="rId20"/>
              </p:custDataLst>
            </p:nvPr>
          </p:nvSpPr>
          <p:spPr>
            <a:xfrm>
              <a:off x="5235" y="7174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2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9. 项目集成</a:t>
              </a:r>
              <a:endParaRPr lang="zh-CN" altLang="en-US" sz="12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管理</a:t>
              </a:r>
              <a:endParaRPr lang="zh-CN" altLang="en-US" sz="12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259944" y="3215720"/>
            <a:ext cx="1423988" cy="1366838"/>
            <a:chOff x="9093" y="6823"/>
            <a:chExt cx="2990" cy="2870"/>
          </a:xfrm>
        </p:grpSpPr>
        <p:cxnSp>
          <p:nvCxnSpPr>
            <p:cNvPr id="67" name="直接连接符 66"/>
            <p:cNvCxnSpPr>
              <a:stCxn id="68" idx="3"/>
            </p:cNvCxnSpPr>
            <p:nvPr>
              <p:custDataLst>
                <p:tags r:id="rId21"/>
              </p:custDataLst>
            </p:nvPr>
          </p:nvCxnSpPr>
          <p:spPr>
            <a:xfrm flipH="1">
              <a:off x="11498" y="8710"/>
              <a:ext cx="303" cy="475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sp>
          <p:nvSpPr>
            <p:cNvPr id="68" name="任意多边形 67"/>
            <p:cNvSpPr/>
            <p:nvPr>
              <p:custDataLst>
                <p:tags r:id="rId22"/>
              </p:custDataLst>
            </p:nvPr>
          </p:nvSpPr>
          <p:spPr>
            <a:xfrm>
              <a:off x="9093" y="6877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54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z="1350" strike="noStrike" noProof="1" dirty="0">
                <a:solidFill>
                  <a:srgbClr val="689626"/>
                </a:solidFill>
              </a:endParaRPr>
            </a:p>
          </p:txBody>
        </p:sp>
        <p:sp>
          <p:nvSpPr>
            <p:cNvPr id="69" name="矩形 68"/>
            <p:cNvSpPr/>
            <p:nvPr>
              <p:custDataLst>
                <p:tags r:id="rId23"/>
              </p:custDataLst>
            </p:nvPr>
          </p:nvSpPr>
          <p:spPr>
            <a:xfrm>
              <a:off x="9093" y="6823"/>
              <a:ext cx="2990" cy="12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31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70" name="椭圆 69"/>
            <p:cNvSpPr/>
            <p:nvPr>
              <p:custDataLst>
                <p:tags r:id="rId24"/>
              </p:custDataLst>
            </p:nvPr>
          </p:nvSpPr>
          <p:spPr>
            <a:xfrm>
              <a:off x="11294" y="9157"/>
              <a:ext cx="554" cy="53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80962" rtlCol="0" anchor="ctr"/>
            <a:p>
              <a:pPr algn="ctr" fontAlgn="base"/>
              <a:r>
                <a:rPr lang="en-US" altLang="zh-CN" sz="1050" b="1" strike="noStrike" noProof="1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en-US" altLang="zh-CN" sz="1050" b="1" strike="noStrike" noProof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/>
            <p:cNvSpPr txBox="1"/>
            <p:nvPr>
              <p:custDataLst>
                <p:tags r:id="rId25"/>
              </p:custDataLst>
            </p:nvPr>
          </p:nvSpPr>
          <p:spPr>
            <a:xfrm>
              <a:off x="9176" y="7208"/>
              <a:ext cx="2830" cy="13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2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10. 项目干系人管理</a:t>
              </a:r>
              <a:endParaRPr lang="zh-CN" altLang="en-US" sz="12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201670" y="66675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五、项目管理的内容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6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矩形 25"/>
          <p:cNvSpPr/>
          <p:nvPr>
            <p:custDataLst>
              <p:tags r:id="rId1"/>
            </p:custDataLst>
          </p:nvPr>
        </p:nvSpPr>
        <p:spPr>
          <a:xfrm>
            <a:off x="2161367" y="3566541"/>
            <a:ext cx="6094296" cy="481430"/>
          </a:xfrm>
          <a:prstGeom prst="rect">
            <a:avLst/>
          </a:prstGeom>
          <a:solidFill>
            <a:srgbClr val="1F74AD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Text Placeholder 17"/>
          <p:cNvSpPr txBox="1"/>
          <p:nvPr>
            <p:custDataLst>
              <p:tags r:id="rId2"/>
            </p:custDataLst>
          </p:nvPr>
        </p:nvSpPr>
        <p:spPr>
          <a:xfrm>
            <a:off x="764221" y="3641065"/>
            <a:ext cx="1238573" cy="345238"/>
          </a:xfrm>
          <a:prstGeom prst="rect">
            <a:avLst/>
          </a:prstGeom>
          <a:noFill/>
        </p:spPr>
        <p:txBody>
          <a:bodyPr wrap="square" rtlCol="0" anchor="b" anchorCtr="0"/>
          <a:lstStyle>
            <a:defPPr>
              <a:defRPr lang="zh-CN"/>
            </a:defPPr>
            <a:lvl1pPr algn="ctr">
              <a:lnSpc>
                <a:spcPct val="130000"/>
              </a:lnSpc>
              <a:defRPr sz="4000" b="1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spc="0" noProof="0">
                <a:ln>
                  <a:noFill/>
                </a:ln>
                <a:solidFill>
                  <a:srgbClr val="1F74AD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4</a:t>
            </a:r>
            <a:endParaRPr kumimoji="0" lang="en-US" altLang="zh-CN" sz="2000" b="1" i="0" spc="0" noProof="0">
              <a:ln>
                <a:noFill/>
              </a:ln>
              <a:solidFill>
                <a:srgbClr val="1F74AD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" name="TextBox 48"/>
          <p:cNvSpPr txBox="1"/>
          <p:nvPr>
            <p:custDataLst>
              <p:tags r:id="rId3"/>
            </p:custDataLst>
          </p:nvPr>
        </p:nvSpPr>
        <p:spPr>
          <a:xfrm>
            <a:off x="2363272" y="3560351"/>
            <a:ext cx="5866200" cy="49381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15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5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 pitchFamily="34" charset="0"/>
              </a:rPr>
              <a:t>4. 监督和控制：为了确保项目规划的实施，必须对项目各方面进行监督并进行必要的调整。</a:t>
            </a:r>
            <a:endParaRPr lang="zh-CN" altLang="en-US" sz="1050">
              <a:solidFill>
                <a:srgbClr val="000000">
                  <a:lumMod val="85000"/>
                  <a:lumOff val="15000"/>
                </a:srgbClr>
              </a:solidFill>
              <a:latin typeface="Arial" panose="020B0604020202020204" pitchFamily="34" charset="0"/>
            </a:endParaRPr>
          </a:p>
        </p:txBody>
      </p:sp>
      <p:cxnSp>
        <p:nvCxnSpPr>
          <p:cNvPr id="22" name="直接连接符 21"/>
          <p:cNvCxnSpPr/>
          <p:nvPr>
            <p:custDataLst>
              <p:tags r:id="rId4"/>
            </p:custDataLst>
          </p:nvPr>
        </p:nvCxnSpPr>
        <p:spPr>
          <a:xfrm>
            <a:off x="2161367" y="3564398"/>
            <a:ext cx="0" cy="485715"/>
          </a:xfrm>
          <a:prstGeom prst="line">
            <a:avLst/>
          </a:prstGeom>
          <a:ln w="38100">
            <a:solidFill>
              <a:srgbClr val="1F74AD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5" name="矩形 24"/>
          <p:cNvSpPr/>
          <p:nvPr>
            <p:custDataLst>
              <p:tags r:id="rId5"/>
            </p:custDataLst>
          </p:nvPr>
        </p:nvSpPr>
        <p:spPr>
          <a:xfrm>
            <a:off x="2161367" y="2867851"/>
            <a:ext cx="6094296" cy="481430"/>
          </a:xfrm>
          <a:prstGeom prst="rect">
            <a:avLst/>
          </a:prstGeom>
          <a:solidFill>
            <a:srgbClr val="69A35B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Text Placeholder 17"/>
          <p:cNvSpPr txBox="1"/>
          <p:nvPr>
            <p:custDataLst>
              <p:tags r:id="rId6"/>
            </p:custDataLst>
          </p:nvPr>
        </p:nvSpPr>
        <p:spPr>
          <a:xfrm>
            <a:off x="764221" y="2942016"/>
            <a:ext cx="1238573" cy="345238"/>
          </a:xfrm>
          <a:prstGeom prst="rect">
            <a:avLst/>
          </a:prstGeom>
          <a:noFill/>
        </p:spPr>
        <p:txBody>
          <a:bodyPr wrap="square" rtlCol="0" anchor="b" anchorCtr="0"/>
          <a:lstStyle>
            <a:defPPr>
              <a:defRPr lang="zh-CN"/>
            </a:defPPr>
            <a:lvl1pPr algn="ctr">
              <a:lnSpc>
                <a:spcPct val="100000"/>
              </a:lnSpc>
              <a:defRPr sz="4000" b="1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spc="0" noProof="0">
                <a:ln>
                  <a:noFill/>
                </a:ln>
                <a:solidFill>
                  <a:srgbClr val="69A35B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3</a:t>
            </a:r>
            <a:endParaRPr kumimoji="0" lang="en-US" altLang="zh-CN" sz="2000" b="1" i="0" spc="0" noProof="0">
              <a:ln>
                <a:noFill/>
              </a:ln>
              <a:solidFill>
                <a:srgbClr val="69A35B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8" name="TextBox 48"/>
          <p:cNvSpPr txBox="1"/>
          <p:nvPr>
            <p:custDataLst>
              <p:tags r:id="rId7"/>
            </p:custDataLst>
          </p:nvPr>
        </p:nvSpPr>
        <p:spPr>
          <a:xfrm>
            <a:off x="2363272" y="2861659"/>
            <a:ext cx="5866200" cy="4938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15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100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 pitchFamily="34" charset="0"/>
              </a:rPr>
              <a:t>3. 执行阶段：（1）执行规划：按照既定的项目规划，将任务分配给团队成员，并使用项目管理工具（如项目仪表板）来管理和监督项目进度。（2）管理：管理项目过程中签署的各类合同。</a:t>
            </a:r>
            <a:endParaRPr lang="zh-CN" altLang="en-US" sz="1000">
              <a:solidFill>
                <a:srgbClr val="000000">
                  <a:lumMod val="85000"/>
                  <a:lumOff val="15000"/>
                </a:srgbClr>
              </a:solidFill>
              <a:latin typeface="Arial" panose="020B0604020202020204" pitchFamily="34" charset="0"/>
            </a:endParaRPr>
          </a:p>
        </p:txBody>
      </p:sp>
      <p:cxnSp>
        <p:nvCxnSpPr>
          <p:cNvPr id="42" name="直接连接符 41"/>
          <p:cNvCxnSpPr/>
          <p:nvPr>
            <p:custDataLst>
              <p:tags r:id="rId8"/>
            </p:custDataLst>
          </p:nvPr>
        </p:nvCxnSpPr>
        <p:spPr>
          <a:xfrm>
            <a:off x="2161367" y="2865707"/>
            <a:ext cx="0" cy="485715"/>
          </a:xfrm>
          <a:prstGeom prst="line">
            <a:avLst/>
          </a:prstGeom>
          <a:ln w="38100">
            <a:solidFill>
              <a:srgbClr val="69A35B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4" name="矩形 23"/>
          <p:cNvSpPr/>
          <p:nvPr>
            <p:custDataLst>
              <p:tags r:id="rId9"/>
            </p:custDataLst>
          </p:nvPr>
        </p:nvSpPr>
        <p:spPr>
          <a:xfrm>
            <a:off x="2161367" y="2169159"/>
            <a:ext cx="6094296" cy="481430"/>
          </a:xfrm>
          <a:prstGeom prst="rect">
            <a:avLst/>
          </a:prstGeom>
          <a:solidFill>
            <a:srgbClr val="FFC000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Text Placeholder 17"/>
          <p:cNvSpPr txBox="1"/>
          <p:nvPr>
            <p:custDataLst>
              <p:tags r:id="rId10"/>
            </p:custDataLst>
          </p:nvPr>
        </p:nvSpPr>
        <p:spPr>
          <a:xfrm>
            <a:off x="764221" y="2243444"/>
            <a:ext cx="1238573" cy="345238"/>
          </a:xfrm>
          <a:prstGeom prst="rect">
            <a:avLst/>
          </a:prstGeom>
          <a:noFill/>
        </p:spPr>
        <p:txBody>
          <a:bodyPr wrap="square" rtlCol="0" anchor="b" anchorCtr="0"/>
          <a:lstStyle>
            <a:defPPr>
              <a:defRPr lang="zh-CN"/>
            </a:defPPr>
            <a:lvl1pPr algn="ctr">
              <a:lnSpc>
                <a:spcPct val="100000"/>
              </a:lnSpc>
              <a:defRPr sz="4000" b="1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spc="0" noProof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2</a:t>
            </a:r>
            <a:endParaRPr kumimoji="0" lang="en-US" altLang="zh-CN" sz="2000" b="1" i="0" spc="0" noProof="0">
              <a:ln>
                <a:noFill/>
              </a:ln>
              <a:solidFill>
                <a:srgbClr val="FFC000">
                  <a:lumMod val="60000"/>
                  <a:lumOff val="40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TextBox 48"/>
          <p:cNvSpPr txBox="1"/>
          <p:nvPr>
            <p:custDataLst>
              <p:tags r:id="rId11"/>
            </p:custDataLst>
          </p:nvPr>
        </p:nvSpPr>
        <p:spPr>
          <a:xfrm>
            <a:off x="2363272" y="2162968"/>
            <a:ext cx="5866200" cy="49381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15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5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 pitchFamily="34" charset="0"/>
              </a:rPr>
              <a:t>2. 规划阶段：项目获得批准后，接着就是组建项目团队并规划项目的管理工作，以确保在既定截止日期前和预算范围内实现设定的项目目标。</a:t>
            </a:r>
            <a:endParaRPr lang="zh-CN" altLang="en-US" sz="1050">
              <a:solidFill>
                <a:srgbClr val="000000">
                  <a:lumMod val="85000"/>
                  <a:lumOff val="15000"/>
                </a:srgbClr>
              </a:solidFill>
              <a:latin typeface="Arial" panose="020B0604020202020204" pitchFamily="34" charset="0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12"/>
            </p:custDataLst>
          </p:nvPr>
        </p:nvCxnSpPr>
        <p:spPr>
          <a:xfrm>
            <a:off x="2161367" y="2167015"/>
            <a:ext cx="0" cy="485715"/>
          </a:xfrm>
          <a:prstGeom prst="line">
            <a:avLst/>
          </a:prstGeom>
          <a:ln w="38100">
            <a:solidFill>
              <a:srgbClr val="FFC000">
                <a:lumMod val="60000"/>
                <a:lumOff val="4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1" name="矩形 20"/>
          <p:cNvSpPr/>
          <p:nvPr>
            <p:custDataLst>
              <p:tags r:id="rId13"/>
            </p:custDataLst>
          </p:nvPr>
        </p:nvSpPr>
        <p:spPr>
          <a:xfrm>
            <a:off x="2161367" y="1470467"/>
            <a:ext cx="6094296" cy="481430"/>
          </a:xfrm>
          <a:prstGeom prst="rect">
            <a:avLst/>
          </a:prstGeom>
          <a:solidFill>
            <a:srgbClr val="3498DB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Text Placeholder 17"/>
          <p:cNvSpPr txBox="1"/>
          <p:nvPr>
            <p:custDataLst>
              <p:tags r:id="rId14"/>
            </p:custDataLst>
          </p:nvPr>
        </p:nvSpPr>
        <p:spPr>
          <a:xfrm>
            <a:off x="764221" y="1544871"/>
            <a:ext cx="1238573" cy="345238"/>
          </a:xfrm>
          <a:prstGeom prst="rect">
            <a:avLst/>
          </a:prstGeom>
          <a:noFill/>
        </p:spPr>
        <p:txBody>
          <a:bodyPr wrap="square" rtlCol="0" anchor="b" anchorCtr="0"/>
          <a:lstStyle>
            <a:defPPr>
              <a:defRPr lang="zh-CN"/>
            </a:defPPr>
            <a:lvl1pPr algn="ctr">
              <a:lnSpc>
                <a:spcPct val="100000"/>
              </a:lnSpc>
              <a:defRPr sz="4000" b="1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spc="0" noProof="0">
                <a:ln>
                  <a:noFill/>
                </a:ln>
                <a:solidFill>
                  <a:srgbClr val="3498DB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1</a:t>
            </a:r>
            <a:endParaRPr kumimoji="0" lang="en-US" altLang="zh-CN" sz="2000" b="1" i="0" spc="0" noProof="0">
              <a:ln>
                <a:noFill/>
              </a:ln>
              <a:solidFill>
                <a:srgbClr val="3498DB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TextBox 48"/>
          <p:cNvSpPr txBox="1"/>
          <p:nvPr>
            <p:custDataLst>
              <p:tags r:id="rId15"/>
            </p:custDataLst>
          </p:nvPr>
        </p:nvSpPr>
        <p:spPr>
          <a:xfrm>
            <a:off x="2363272" y="1464276"/>
            <a:ext cx="5866200" cy="49381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15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sz="105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 pitchFamily="34" charset="0"/>
              </a:rPr>
              <a:t>1. 项目启动：这是所有项目的开始阶段。在确定项目价值的同时还要确定其可行性。项目被批准或拒绝前，要有以下两个文件来说服利益相关方或赞助商启动项目。</a:t>
            </a:r>
            <a:endParaRPr lang="en-US" altLang="zh-CN" sz="1050">
              <a:solidFill>
                <a:srgbClr val="000000">
                  <a:lumMod val="85000"/>
                  <a:lumOff val="15000"/>
                </a:srgbClr>
              </a:solidFill>
              <a:latin typeface="Arial" panose="020B0604020202020204" pitchFamily="34" charset="0"/>
            </a:endParaRPr>
          </a:p>
        </p:txBody>
      </p:sp>
      <p:cxnSp>
        <p:nvCxnSpPr>
          <p:cNvPr id="44" name="直接连接符 43"/>
          <p:cNvCxnSpPr/>
          <p:nvPr>
            <p:custDataLst>
              <p:tags r:id="rId16"/>
            </p:custDataLst>
          </p:nvPr>
        </p:nvCxnSpPr>
        <p:spPr>
          <a:xfrm>
            <a:off x="2161367" y="1468323"/>
            <a:ext cx="0" cy="485715"/>
          </a:xfrm>
          <a:prstGeom prst="line">
            <a:avLst/>
          </a:prstGeom>
          <a:ln w="38100">
            <a:solidFill>
              <a:srgbClr val="3498DB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8" name="矩形 17"/>
          <p:cNvSpPr/>
          <p:nvPr>
            <p:custDataLst>
              <p:tags r:id="rId17"/>
            </p:custDataLst>
          </p:nvPr>
        </p:nvSpPr>
        <p:spPr>
          <a:xfrm>
            <a:off x="2161367" y="4297773"/>
            <a:ext cx="6094296" cy="481430"/>
          </a:xfrm>
          <a:prstGeom prst="rect">
            <a:avLst/>
          </a:prstGeom>
          <a:solidFill>
            <a:srgbClr val="3498DB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Text Placeholder 17"/>
          <p:cNvSpPr txBox="1"/>
          <p:nvPr>
            <p:custDataLst>
              <p:tags r:id="rId18"/>
            </p:custDataLst>
          </p:nvPr>
        </p:nvSpPr>
        <p:spPr>
          <a:xfrm>
            <a:off x="764380" y="4372177"/>
            <a:ext cx="1170795" cy="345397"/>
          </a:xfrm>
          <a:prstGeom prst="rect">
            <a:avLst/>
          </a:prstGeom>
          <a:noFill/>
        </p:spPr>
        <p:txBody>
          <a:bodyPr wrap="square" rtlCol="0" anchor="b" anchorCtr="0"/>
          <a:lstStyle>
            <a:defPPr>
              <a:defRPr lang="zh-CN"/>
            </a:defPPr>
            <a:lvl1pPr algn="ctr">
              <a:lnSpc>
                <a:spcPct val="100000"/>
              </a:lnSpc>
              <a:defRPr sz="4000" b="1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spc="0" noProof="0">
                <a:ln>
                  <a:noFill/>
                </a:ln>
                <a:solidFill>
                  <a:srgbClr val="3498DB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5</a:t>
            </a:r>
            <a:endParaRPr kumimoji="0" lang="en-US" altLang="zh-CN" sz="2000" b="1" i="0" spc="0" noProof="0">
              <a:ln>
                <a:noFill/>
              </a:ln>
              <a:solidFill>
                <a:srgbClr val="3498DB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0" name="TextBox 48"/>
          <p:cNvSpPr txBox="1"/>
          <p:nvPr>
            <p:custDataLst>
              <p:tags r:id="rId19"/>
            </p:custDataLst>
          </p:nvPr>
        </p:nvSpPr>
        <p:spPr>
          <a:xfrm>
            <a:off x="2363272" y="4291582"/>
            <a:ext cx="5866200" cy="49381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15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sz="105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 pitchFamily="34" charset="0"/>
              </a:rPr>
              <a:t>5. 收尾阶段：项目的收尾过程涉及整个项目的阶段性结束，即项目的干系人对项目产品的正式接收。</a:t>
            </a:r>
            <a:endParaRPr lang="zh-CN" altLang="en-US" sz="1050">
              <a:solidFill>
                <a:srgbClr val="000000">
                  <a:lumMod val="85000"/>
                  <a:lumOff val="15000"/>
                </a:srgbClr>
              </a:solidFill>
              <a:latin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>
            <p:custDataLst>
              <p:tags r:id="rId20"/>
            </p:custDataLst>
          </p:nvPr>
        </p:nvCxnSpPr>
        <p:spPr>
          <a:xfrm>
            <a:off x="2161367" y="4295629"/>
            <a:ext cx="0" cy="485715"/>
          </a:xfrm>
          <a:prstGeom prst="line">
            <a:avLst/>
          </a:prstGeom>
          <a:ln w="38100">
            <a:solidFill>
              <a:srgbClr val="3498DB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" name="文本框 1"/>
          <p:cNvSpPr txBox="1"/>
          <p:nvPr/>
        </p:nvSpPr>
        <p:spPr>
          <a:xfrm>
            <a:off x="3352800" y="66675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六、项目管理流程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任意多边形: 形状 141"/>
          <p:cNvSpPr/>
          <p:nvPr>
            <p:custDataLst>
              <p:tags r:id="rId1"/>
            </p:custDataLst>
          </p:nvPr>
        </p:nvSpPr>
        <p:spPr>
          <a:xfrm>
            <a:off x="8659" y="318"/>
            <a:ext cx="5354449" cy="5142865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chemeClr val="bg2">
              <a:lumMod val="9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09" name="标题 1"/>
          <p:cNvSpPr txBox="1"/>
          <p:nvPr>
            <p:custDataLst>
              <p:tags r:id="rId2"/>
            </p:custDataLst>
          </p:nvPr>
        </p:nvSpPr>
        <p:spPr>
          <a:xfrm>
            <a:off x="659137" y="422699"/>
            <a:ext cx="7825250" cy="670001"/>
          </a:xfrm>
          <a:prstGeom prst="rect">
            <a:avLst/>
          </a:prstGeom>
          <a:noFill/>
        </p:spPr>
        <p:txBody>
          <a:bodyPr vert="horz" lIns="67491" tIns="35095" rIns="67491" bIns="35095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spc="50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七、项目管理铁三角</a:t>
            </a:r>
            <a:endParaRPr lang="zh-CN" altLang="en-US" sz="1800" spc="500"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矩形: 剪去对角 142"/>
          <p:cNvSpPr/>
          <p:nvPr>
            <p:custDataLst>
              <p:tags r:id="rId3"/>
            </p:custDataLst>
          </p:nvPr>
        </p:nvSpPr>
        <p:spPr>
          <a:xfrm>
            <a:off x="495803" y="1492701"/>
            <a:ext cx="8151759" cy="302984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5" name="圆角矩形 26"/>
          <p:cNvSpPr/>
          <p:nvPr>
            <p:custDataLst>
              <p:tags r:id="rId4"/>
            </p:custDataLst>
          </p:nvPr>
        </p:nvSpPr>
        <p:spPr>
          <a:xfrm flipV="1">
            <a:off x="495935" y="1071880"/>
            <a:ext cx="3073400" cy="762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6" name="圆角矩形 27"/>
          <p:cNvSpPr/>
          <p:nvPr>
            <p:custDataLst>
              <p:tags r:id="rId5"/>
            </p:custDataLst>
          </p:nvPr>
        </p:nvSpPr>
        <p:spPr>
          <a:xfrm>
            <a:off x="569454" y="933335"/>
            <a:ext cx="9524" cy="285715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659130" y="1731010"/>
            <a:ext cx="4912360" cy="2606040"/>
          </a:xfrm>
          <a:prstGeom prst="rect">
            <a:avLst/>
          </a:prstGeom>
          <a:noFill/>
        </p:spPr>
        <p:txBody>
          <a:bodyPr vert="horz" lIns="67491" tIns="35095" rIns="67491" bIns="35095" rtlCol="0">
            <a:noAutofit/>
          </a:bodyPr>
          <a:lstStyle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kumimoji="0" lang="zh-CN" altLang="en-US" sz="1100" b="0" i="0" u="none" strike="noStrike" cap="none" spc="50" normalizeH="0" baseline="0" noProof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项目管理的四个要素是范围（需要做什么事）、时间（什么时间做完这些事）、成本（花多少钱做成这些事）、质量（这些事做到什么程度客户才满意）。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项目的范围管理、时间管理、成本管理构成决定了项目成败（一般以项目的质量作为评估依据）。这就是我们所说的项目管理四个核心的目标，俗称“项目管理铁三角”，如图 2-1-3 所示。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9800" y="1872615"/>
            <a:ext cx="2117090" cy="227012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347345" y="888365"/>
            <a:ext cx="3357880" cy="3938270"/>
            <a:chOff x="8621" y="2357"/>
            <a:chExt cx="5288" cy="6202"/>
          </a:xfrm>
        </p:grpSpPr>
        <p:sp>
          <p:nvSpPr>
            <p:cNvPr id="42" name="文本框 41"/>
            <p:cNvSpPr txBox="1"/>
            <p:nvPr>
              <p:custDataLst>
                <p:tags r:id="rId1"/>
              </p:custDataLst>
            </p:nvPr>
          </p:nvSpPr>
          <p:spPr>
            <a:xfrm>
              <a:off x="8621" y="3166"/>
              <a:ext cx="5288" cy="539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lIns="67500" tIns="35100" rIns="67500" bIns="3510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spc="150"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pPr indent="304800" algn="just" fontAlgn="auto">
                <a:extLst>
                  <a:ext uri="{35155182-B16C-46BC-9424-99874614C6A1}">
                    <wpsdc:indentchars xmlns:wpsdc="http://www.wps.cn/officeDocument/2017/drawingmlCustomData" val="200" checksum="2875442453"/>
                  </a:ext>
                </a:extLst>
              </a:pPr>
              <a:r>
                <a:rPr lang="zh-CN" altLang="en-US" sz="1050">
                  <a:sym typeface="Arial" panose="020B0604020202020204" pitchFamily="34" charset="0"/>
                </a:rPr>
                <a:t>项目管理涉及有效的计划和对工作的系统管理，包括定义项目目标、制定行程、安排任务，以达到特定的目标。为此，可以使用专业的项目管理工具来帮助我们工作。</a:t>
              </a:r>
              <a:endParaRPr lang="zh-CN" altLang="en-US" sz="1050">
                <a:sym typeface="Arial" panose="020B0604020202020204" pitchFamily="34" charset="0"/>
              </a:endParaRPr>
            </a:p>
            <a:p>
              <a:pPr indent="304800" algn="just" fontAlgn="auto">
                <a:extLst>
                  <a:ext uri="{35155182-B16C-46BC-9424-99874614C6A1}">
                    <wpsdc:indentchars xmlns:wpsdc="http://www.wps.cn/officeDocument/2017/drawingmlCustomData" val="200" checksum="2875442453"/>
                  </a:ext>
                </a:extLst>
              </a:pPr>
              <a:r>
                <a:rPr lang="zh-CN" altLang="en-US" sz="1050">
                  <a:sym typeface="Arial" panose="020B0604020202020204" pitchFamily="34" charset="0"/>
                </a:rPr>
                <a:t>项目管理工具（一般指软件）是为了使工作项目能够按照预定的成本、进度、质量顺利完成，而对人员（People）、产品（Product）、过程（Process）和项目（Project）进行分析和管理的一类软件。</a:t>
              </a:r>
              <a:endParaRPr lang="zh-CN" altLang="en-US" sz="1050">
                <a:sym typeface="Arial" panose="020B0604020202020204" pitchFamily="34" charset="0"/>
              </a:endParaRPr>
            </a:p>
            <a:p>
              <a:pPr indent="304800" algn="just" fontAlgn="auto">
                <a:extLst>
                  <a:ext uri="{35155182-B16C-46BC-9424-99874614C6A1}">
                    <wpsdc:indentchars xmlns:wpsdc="http://www.wps.cn/officeDocument/2017/drawingmlCustomData" val="200" checksum="2875442453"/>
                  </a:ext>
                </a:extLst>
              </a:pPr>
              <a:r>
                <a:rPr lang="zh-CN" altLang="en-US" sz="1050">
                  <a:sym typeface="Arial" panose="020B0604020202020204" pitchFamily="34" charset="0"/>
                </a:rPr>
                <a:t>Microsoft Project 是由微软公司开发的项目管理工具，在国际上享有盛誉，凝集了许多成熟的现代项目管理理论和方法，可以帮助项目管理者实现时间、资源、成本的规化和控制。</a:t>
              </a:r>
              <a:endParaRPr lang="zh-CN" altLang="en-US" sz="1050">
                <a:sym typeface="Arial" panose="020B0604020202020204" pitchFamily="34" charset="0"/>
              </a:endParaRPr>
            </a:p>
            <a:p>
              <a:pPr indent="304800" algn="just" fontAlgn="auto">
                <a:extLst>
                  <a:ext uri="{35155182-B16C-46BC-9424-99874614C6A1}">
                    <wpsdc:indentchars xmlns:wpsdc="http://www.wps.cn/officeDocument/2017/drawingmlCustomData" val="200" checksum="2875442453"/>
                  </a:ext>
                </a:extLst>
              </a:pPr>
              <a:r>
                <a:rPr lang="zh-CN" altLang="en-US" sz="1050">
                  <a:sym typeface="Arial" panose="020B0604020202020204" pitchFamily="34" charset="0"/>
                </a:rPr>
                <a:t>本任务将学习项目管理工具 Microsoft </a:t>
              </a:r>
              <a:r>
                <a:rPr lang="zh-CN" altLang="en-US" sz="1050">
                  <a:sym typeface="Arial" panose="020B0604020202020204" pitchFamily="34" charset="0"/>
                </a:rPr>
                <a:t>Project 的基本使用方法。</a:t>
              </a:r>
              <a:endParaRPr lang="zh-CN" altLang="en-US" sz="1050">
                <a:sym typeface="Arial" panose="020B0604020202020204" pitchFamily="34" charset="0"/>
              </a:endParaRPr>
            </a:p>
            <a:p>
              <a:pPr indent="304800" algn="just" fontAlgn="auto">
                <a:extLst>
                  <a:ext uri="{35155182-B16C-46BC-9424-99874614C6A1}">
                    <wpsdc:indentchars xmlns:wpsdc="http://www.wps.cn/officeDocument/2017/drawingmlCustomData" val="200" checksum="2875442453"/>
                  </a:ext>
                </a:extLst>
              </a:pPr>
              <a:endParaRPr lang="zh-CN" altLang="en-US" sz="1050">
                <a:sym typeface="Arial" panose="020B0604020202020204" pitchFamily="34" charset="0"/>
              </a:endParaRPr>
            </a:p>
          </p:txBody>
        </p:sp>
        <p:sp>
          <p:nvSpPr>
            <p:cNvPr id="43" name="文本框 42"/>
            <p:cNvSpPr txBox="1"/>
            <p:nvPr>
              <p:custDataLst>
                <p:tags r:id="rId2"/>
              </p:custDataLst>
            </p:nvPr>
          </p:nvSpPr>
          <p:spPr>
            <a:xfrm>
              <a:off x="8621" y="2357"/>
              <a:ext cx="5288" cy="59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 lIns="67500" tIns="35100" rIns="67500" bIns="35100">
              <a:normAutofit/>
            </a:bodyPr>
            <a:lstStyle/>
            <a:p>
              <a:pPr marL="285750" indent="-285750">
                <a:lnSpc>
                  <a:spcPct val="130000"/>
                </a:lnSpc>
                <a:buClr>
                  <a:srgbClr val="E95730"/>
                </a:buClr>
                <a:buFont typeface="Wingdings" panose="05000000000000000000" charset="0"/>
                <a:buChar char="Ø"/>
              </a:pPr>
              <a:r>
                <a:rPr lang="zh-CN" altLang="en-US" sz="1350" b="1" spc="300">
                  <a:solidFill>
                    <a:srgbClr val="E9573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任务描述</a:t>
              </a:r>
              <a:endParaRPr lang="zh-CN" altLang="en-US" sz="1350" b="1" spc="300">
                <a:solidFill>
                  <a:srgbClr val="E957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 userDrawn="1"/>
        </p:nvSpPr>
        <p:spPr>
          <a:xfrm>
            <a:off x="347405" y="342265"/>
            <a:ext cx="2811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</a:rPr>
              <a:t>任务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</a:rPr>
              <a:t>1  项目管理工具应用</a:t>
            </a:r>
            <a:endParaRPr lang="en-US" altLang="zh-CN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字魂35号-经典雅黑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36630" y="1046480"/>
            <a:ext cx="4867645" cy="3214370"/>
            <a:chOff x="520" y="1330"/>
            <a:chExt cx="7666" cy="5062"/>
          </a:xfrm>
        </p:grpSpPr>
        <p:sp>
          <p:nvSpPr>
            <p:cNvPr id="2" name="任意多边形 1"/>
            <p:cNvSpPr/>
            <p:nvPr>
              <p:custDataLst>
                <p:tags r:id="rId3"/>
              </p:custDataLst>
            </p:nvPr>
          </p:nvSpPr>
          <p:spPr>
            <a:xfrm>
              <a:off x="768" y="1666"/>
              <a:ext cx="4359" cy="4359"/>
            </a:xfrm>
            <a:custGeom>
              <a:avLst/>
              <a:gdLst>
                <a:gd name="connsiteX0" fmla="*/ 1919288 w 3838576"/>
                <a:gd name="connsiteY0" fmla="*/ 0 h 3838576"/>
                <a:gd name="connsiteX1" fmla="*/ 3838576 w 3838576"/>
                <a:gd name="connsiteY1" fmla="*/ 1919288 h 3838576"/>
                <a:gd name="connsiteX2" fmla="*/ 1919288 w 3838576"/>
                <a:gd name="connsiteY2" fmla="*/ 3838576 h 3838576"/>
                <a:gd name="connsiteX3" fmla="*/ 0 w 3838576"/>
                <a:gd name="connsiteY3" fmla="*/ 1919288 h 3838576"/>
                <a:gd name="connsiteX4" fmla="*/ 959644 w 3838576"/>
                <a:gd name="connsiteY4" fmla="*/ 1919288 h 3838576"/>
                <a:gd name="connsiteX5" fmla="*/ 1919288 w 3838576"/>
                <a:gd name="connsiteY5" fmla="*/ 2878932 h 3838576"/>
                <a:gd name="connsiteX6" fmla="*/ 2878932 w 3838576"/>
                <a:gd name="connsiteY6" fmla="*/ 1919288 h 3838576"/>
                <a:gd name="connsiteX7" fmla="*/ 1919288 w 3838576"/>
                <a:gd name="connsiteY7" fmla="*/ 959644 h 3838576"/>
                <a:gd name="connsiteX8" fmla="*/ 1919288 w 3838576"/>
                <a:gd name="connsiteY8" fmla="*/ 0 h 383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8576" h="3838576">
                  <a:moveTo>
                    <a:pt x="1919288" y="0"/>
                  </a:moveTo>
                  <a:cubicBezTo>
                    <a:pt x="2979281" y="0"/>
                    <a:pt x="3838576" y="859295"/>
                    <a:pt x="3838576" y="1919288"/>
                  </a:cubicBezTo>
                  <a:cubicBezTo>
                    <a:pt x="3838576" y="2979281"/>
                    <a:pt x="2979281" y="3838576"/>
                    <a:pt x="1919288" y="3838576"/>
                  </a:cubicBezTo>
                  <a:cubicBezTo>
                    <a:pt x="859295" y="3838576"/>
                    <a:pt x="0" y="2979281"/>
                    <a:pt x="0" y="1919288"/>
                  </a:cubicBezTo>
                  <a:lnTo>
                    <a:pt x="959644" y="1919288"/>
                  </a:lnTo>
                  <a:cubicBezTo>
                    <a:pt x="959644" y="2449285"/>
                    <a:pt x="1389291" y="2878932"/>
                    <a:pt x="1919288" y="2878932"/>
                  </a:cubicBezTo>
                  <a:cubicBezTo>
                    <a:pt x="2449285" y="2878932"/>
                    <a:pt x="2878932" y="2449285"/>
                    <a:pt x="2878932" y="1919288"/>
                  </a:cubicBezTo>
                  <a:cubicBezTo>
                    <a:pt x="2878932" y="1389291"/>
                    <a:pt x="2449285" y="959644"/>
                    <a:pt x="1919288" y="959644"/>
                  </a:cubicBezTo>
                  <a:lnTo>
                    <a:pt x="1919288" y="0"/>
                  </a:lnTo>
                  <a:close/>
                </a:path>
              </a:pathLst>
            </a:custGeom>
            <a:solidFill>
              <a:srgbClr val="4D576B">
                <a:lumMod val="20000"/>
                <a:lumOff val="80000"/>
              </a:srgbClr>
            </a:solidFill>
            <a:ln w="76200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4"/>
              </p:custDataLst>
            </p:nvPr>
          </p:nvSpPr>
          <p:spPr>
            <a:xfrm rot="16200000">
              <a:off x="1772" y="1878"/>
              <a:ext cx="1725" cy="628"/>
            </a:xfrm>
            <a:prstGeom prst="triangle">
              <a:avLst/>
            </a:prstGeom>
            <a:solidFill>
              <a:srgbClr val="4D576B">
                <a:lumMod val="20000"/>
                <a:lumOff val="80000"/>
              </a:srgbClr>
            </a:solidFill>
            <a:ln w="76200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圆角矩形 25"/>
            <p:cNvSpPr/>
            <p:nvPr>
              <p:custDataLst>
                <p:tags r:id="rId5"/>
              </p:custDataLst>
            </p:nvPr>
          </p:nvSpPr>
          <p:spPr>
            <a:xfrm>
              <a:off x="520" y="2647"/>
              <a:ext cx="1763" cy="1763"/>
            </a:xfrm>
            <a:prstGeom prst="roundRect">
              <a:avLst/>
            </a:prstGeom>
            <a:solidFill>
              <a:sysClr val="window" lastClr="FFFFFF">
                <a:lumMod val="75000"/>
              </a:sysClr>
            </a:solidFill>
            <a:ln w="76200">
              <a:solidFill>
                <a:srgbClr val="4D576B">
                  <a:lumMod val="20000"/>
                  <a:lumOff val="80000"/>
                </a:srgb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圆角矩形 26"/>
            <p:cNvSpPr/>
            <p:nvPr>
              <p:custDataLst>
                <p:tags r:id="rId6"/>
              </p:custDataLst>
            </p:nvPr>
          </p:nvSpPr>
          <p:spPr>
            <a:xfrm>
              <a:off x="630" y="2756"/>
              <a:ext cx="1544" cy="1544"/>
            </a:xfrm>
            <a:prstGeom prst="roundRect">
              <a:avLst/>
            </a:prstGeom>
            <a:solidFill>
              <a:sysClr val="window" lastClr="FFFFFF"/>
            </a:solidFill>
            <a:ln w="76200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7"/>
              </p:custDataLst>
            </p:nvPr>
          </p:nvSpPr>
          <p:spPr>
            <a:xfrm>
              <a:off x="842" y="3499"/>
              <a:ext cx="1119" cy="228"/>
            </a:xfrm>
            <a:prstGeom prst="rect">
              <a:avLst/>
            </a:prstGeom>
            <a:noFill/>
          </p:spPr>
          <p:txBody>
            <a:bodyPr wrap="squar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124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  <a:endParaRPr kumimoji="0" lang="zh-CN" altLang="en-US" sz="124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8"/>
              </p:custDataLst>
            </p:nvPr>
          </p:nvSpPr>
          <p:spPr>
            <a:xfrm>
              <a:off x="842" y="3222"/>
              <a:ext cx="370" cy="191"/>
            </a:xfrm>
            <a:prstGeom prst="rect">
              <a:avLst/>
            </a:prstGeom>
            <a:solidFill>
              <a:srgbClr val="0096D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9"/>
              </p:custDataLst>
            </p:nvPr>
          </p:nvSpPr>
          <p:spPr>
            <a:xfrm>
              <a:off x="842" y="3222"/>
              <a:ext cx="111" cy="191"/>
            </a:xfrm>
            <a:prstGeom prst="rect">
              <a:avLst/>
            </a:prstGeom>
            <a:solidFill>
              <a:srgbClr val="0096D6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 17"/>
            <p:cNvSpPr/>
            <p:nvPr>
              <p:custDataLst>
                <p:tags r:id="rId10"/>
              </p:custDataLst>
            </p:nvPr>
          </p:nvSpPr>
          <p:spPr>
            <a:xfrm>
              <a:off x="1718" y="3799"/>
              <a:ext cx="267" cy="267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rgbClr val="0096D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>
              <p:custDataLst>
                <p:tags r:id="rId11"/>
              </p:custDataLst>
            </p:nvPr>
          </p:nvSpPr>
          <p:spPr>
            <a:xfrm>
              <a:off x="3462" y="1399"/>
              <a:ext cx="793" cy="793"/>
            </a:xfrm>
            <a:prstGeom prst="ellipse">
              <a:avLst/>
            </a:prstGeom>
            <a:solidFill>
              <a:srgbClr val="1AA3AA"/>
            </a:solidFill>
            <a:ln w="38100">
              <a:solidFill>
                <a:sysClr val="window" lastClr="FFFFFF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22"/>
            <p:cNvSpPr/>
            <p:nvPr>
              <p:custDataLst>
                <p:tags r:id="rId12"/>
              </p:custDataLst>
            </p:nvPr>
          </p:nvSpPr>
          <p:spPr bwMode="auto">
            <a:xfrm>
              <a:off x="3657" y="1597"/>
              <a:ext cx="404" cy="396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37124" tIns="68562" rIns="137124" bIns="68562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5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13"/>
              </p:custDataLst>
            </p:nvPr>
          </p:nvSpPr>
          <p:spPr>
            <a:xfrm>
              <a:off x="4357" y="1398"/>
              <a:ext cx="3435" cy="793"/>
            </a:xfrm>
            <a:prstGeom prst="rect">
              <a:avLst/>
            </a:prstGeom>
            <a:noFill/>
          </p:spPr>
          <p:txBody>
            <a:bodyPr wrap="square" lIns="67500" tIns="35100" rIns="67500" bIns="35100" rtlCol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1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 掌握创建和管理项目的基本方法。</a:t>
              </a:r>
              <a:endParaRPr lang="zh-CN" altLang="en-US" sz="1100" spc="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椭圆 50"/>
            <p:cNvSpPr/>
            <p:nvPr>
              <p:custDataLst>
                <p:tags r:id="rId14"/>
              </p:custDataLst>
            </p:nvPr>
          </p:nvSpPr>
          <p:spPr>
            <a:xfrm>
              <a:off x="4407" y="2354"/>
              <a:ext cx="793" cy="793"/>
            </a:xfrm>
            <a:prstGeom prst="ellipse">
              <a:avLst/>
            </a:prstGeom>
            <a:solidFill>
              <a:srgbClr val="3498DB"/>
            </a:solidFill>
            <a:ln w="38100">
              <a:solidFill>
                <a:sysClr val="window" lastClr="FFFFFF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任意多边形 22"/>
            <p:cNvSpPr/>
            <p:nvPr>
              <p:custDataLst>
                <p:tags r:id="rId15"/>
              </p:custDataLst>
            </p:nvPr>
          </p:nvSpPr>
          <p:spPr bwMode="auto">
            <a:xfrm>
              <a:off x="4601" y="2552"/>
              <a:ext cx="404" cy="396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37124" tIns="68562" rIns="137124" bIns="68562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5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>
              <p:custDataLst>
                <p:tags r:id="rId16"/>
              </p:custDataLst>
            </p:nvPr>
          </p:nvSpPr>
          <p:spPr>
            <a:xfrm>
              <a:off x="5250" y="2353"/>
              <a:ext cx="2680" cy="793"/>
            </a:xfrm>
            <a:prstGeom prst="rect">
              <a:avLst/>
            </a:prstGeom>
            <a:noFill/>
          </p:spPr>
          <p:txBody>
            <a:bodyPr wrap="square" lIns="67500" tIns="35100" rIns="67500" bIns="35100" rtlCol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1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 掌握项目工作分解的方法。</a:t>
              </a:r>
              <a:endParaRPr lang="zh-CN" altLang="en-US" sz="1100" spc="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椭圆 55"/>
            <p:cNvSpPr/>
            <p:nvPr>
              <p:custDataLst>
                <p:tags r:id="rId17"/>
              </p:custDataLst>
            </p:nvPr>
          </p:nvSpPr>
          <p:spPr>
            <a:xfrm>
              <a:off x="4673" y="3601"/>
              <a:ext cx="793" cy="793"/>
            </a:xfrm>
            <a:prstGeom prst="ellipse">
              <a:avLst/>
            </a:prstGeom>
            <a:solidFill>
              <a:srgbClr val="69A35B"/>
            </a:solidFill>
            <a:ln w="38100">
              <a:solidFill>
                <a:sysClr val="window" lastClr="FFFFFF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任意多边形 22"/>
            <p:cNvSpPr/>
            <p:nvPr>
              <p:custDataLst>
                <p:tags r:id="rId18"/>
              </p:custDataLst>
            </p:nvPr>
          </p:nvSpPr>
          <p:spPr bwMode="auto">
            <a:xfrm>
              <a:off x="4868" y="3799"/>
              <a:ext cx="404" cy="396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37124" tIns="68562" rIns="137124" bIns="68562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5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>
              <p:custDataLst>
                <p:tags r:id="rId19"/>
              </p:custDataLst>
            </p:nvPr>
          </p:nvSpPr>
          <p:spPr>
            <a:xfrm>
              <a:off x="5466" y="3654"/>
              <a:ext cx="2720" cy="793"/>
            </a:xfrm>
            <a:prstGeom prst="rect">
              <a:avLst/>
            </a:prstGeom>
            <a:noFill/>
          </p:spPr>
          <p:txBody>
            <a:bodyPr wrap="square" lIns="67500" tIns="35100" rIns="67500" bIns="35100" rtlCol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1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3. 了解项目资源的约束条件。</a:t>
              </a:r>
              <a:endParaRPr lang="zh-CN" altLang="en-US" sz="1100" spc="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>
              <p:custDataLst>
                <p:tags r:id="rId20"/>
              </p:custDataLst>
            </p:nvPr>
          </p:nvSpPr>
          <p:spPr>
            <a:xfrm>
              <a:off x="4204" y="4808"/>
              <a:ext cx="793" cy="793"/>
            </a:xfrm>
            <a:prstGeom prst="ellipse">
              <a:avLst/>
            </a:prstGeom>
            <a:solidFill>
              <a:srgbClr val="1F74AD"/>
            </a:solidFill>
            <a:ln w="38100">
              <a:solidFill>
                <a:sysClr val="window" lastClr="FFFFFF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任意多边形 22"/>
            <p:cNvSpPr/>
            <p:nvPr>
              <p:custDataLst>
                <p:tags r:id="rId21"/>
              </p:custDataLst>
            </p:nvPr>
          </p:nvSpPr>
          <p:spPr bwMode="auto">
            <a:xfrm>
              <a:off x="4398" y="5006"/>
              <a:ext cx="404" cy="396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37124" tIns="68562" rIns="137124" bIns="68562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5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>
              <p:custDataLst>
                <p:tags r:id="rId22"/>
              </p:custDataLst>
            </p:nvPr>
          </p:nvSpPr>
          <p:spPr>
            <a:xfrm>
              <a:off x="5127" y="4808"/>
              <a:ext cx="2641" cy="793"/>
            </a:xfrm>
            <a:prstGeom prst="rect">
              <a:avLst/>
            </a:prstGeom>
            <a:noFill/>
          </p:spPr>
          <p:txBody>
            <a:bodyPr wrap="square" lIns="67500" tIns="35100" rIns="67500" bIns="35100" rtlCol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1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4. 了解项目质量监控的方法。</a:t>
              </a:r>
              <a:endParaRPr lang="zh-CN" altLang="en-US" sz="1100" spc="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/>
            <p:cNvSpPr/>
            <p:nvPr>
              <p:custDataLst>
                <p:tags r:id="rId23"/>
              </p:custDataLst>
            </p:nvPr>
          </p:nvSpPr>
          <p:spPr>
            <a:xfrm>
              <a:off x="2915" y="5442"/>
              <a:ext cx="793" cy="793"/>
            </a:xfrm>
            <a:prstGeom prst="ellipse">
              <a:avLst/>
            </a:prstGeom>
            <a:solidFill>
              <a:srgbClr val="9BBB59"/>
            </a:solidFill>
            <a:ln w="38100">
              <a:solidFill>
                <a:sysClr val="window" lastClr="FFFFFF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任意多边形 22"/>
            <p:cNvSpPr/>
            <p:nvPr>
              <p:custDataLst>
                <p:tags r:id="rId24"/>
              </p:custDataLst>
            </p:nvPr>
          </p:nvSpPr>
          <p:spPr bwMode="auto">
            <a:xfrm>
              <a:off x="3109" y="5641"/>
              <a:ext cx="404" cy="396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37124" tIns="68562" rIns="137124" bIns="68562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5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>
              <p:custDataLst>
                <p:tags r:id="rId25"/>
              </p:custDataLst>
            </p:nvPr>
          </p:nvSpPr>
          <p:spPr>
            <a:xfrm>
              <a:off x="3854" y="5599"/>
              <a:ext cx="3470" cy="793"/>
            </a:xfrm>
            <a:prstGeom prst="rect">
              <a:avLst/>
            </a:prstGeom>
            <a:noFill/>
          </p:spPr>
          <p:txBody>
            <a:bodyPr wrap="square" lIns="67500" tIns="35100" rIns="67500" bIns="35100" rtlCol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1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5. 了解项目风险控制的方法。</a:t>
              </a:r>
              <a:endParaRPr lang="zh-CN" altLang="en-US" sz="1100" spc="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2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任意多边形: 形状 141"/>
          <p:cNvSpPr/>
          <p:nvPr>
            <p:custDataLst>
              <p:tags r:id="rId1"/>
            </p:custDataLst>
          </p:nvPr>
        </p:nvSpPr>
        <p:spPr>
          <a:xfrm>
            <a:off x="8659" y="318"/>
            <a:ext cx="5354449" cy="5142865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chemeClr val="bg2">
              <a:lumMod val="9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09" name="标题 1"/>
          <p:cNvSpPr txBox="1"/>
          <p:nvPr>
            <p:custDataLst>
              <p:tags r:id="rId2"/>
            </p:custDataLst>
          </p:nvPr>
        </p:nvSpPr>
        <p:spPr>
          <a:xfrm>
            <a:off x="659137" y="422699"/>
            <a:ext cx="7825250" cy="670001"/>
          </a:xfrm>
          <a:prstGeom prst="rect">
            <a:avLst/>
          </a:prstGeom>
          <a:noFill/>
        </p:spPr>
        <p:txBody>
          <a:bodyPr vert="horz" lIns="67491" tIns="35095" rIns="67491" bIns="35095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spc="50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一、创建项目</a:t>
            </a:r>
            <a:endParaRPr lang="zh-CN" altLang="en-US" sz="1800" spc="500"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矩形: 剪去对角 142"/>
          <p:cNvSpPr/>
          <p:nvPr>
            <p:custDataLst>
              <p:tags r:id="rId3"/>
            </p:custDataLst>
          </p:nvPr>
        </p:nvSpPr>
        <p:spPr>
          <a:xfrm>
            <a:off x="495803" y="1492701"/>
            <a:ext cx="8151759" cy="302984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5" name="圆角矩形 26"/>
          <p:cNvSpPr/>
          <p:nvPr>
            <p:custDataLst>
              <p:tags r:id="rId4"/>
            </p:custDataLst>
          </p:nvPr>
        </p:nvSpPr>
        <p:spPr>
          <a:xfrm>
            <a:off x="495803" y="1141589"/>
            <a:ext cx="2170800" cy="9524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6" name="圆角矩形 27"/>
          <p:cNvSpPr/>
          <p:nvPr>
            <p:custDataLst>
              <p:tags r:id="rId5"/>
            </p:custDataLst>
          </p:nvPr>
        </p:nvSpPr>
        <p:spPr>
          <a:xfrm>
            <a:off x="569454" y="933335"/>
            <a:ext cx="9524" cy="285715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62000" y="1809750"/>
            <a:ext cx="3420110" cy="2378075"/>
          </a:xfrm>
          <a:prstGeom prst="rect">
            <a:avLst/>
          </a:prstGeom>
          <a:noFill/>
        </p:spPr>
        <p:txBody>
          <a:bodyPr vert="horz" lIns="67491" tIns="35095" rIns="67491" bIns="35095" rtlCol="0">
            <a:noAutofit/>
          </a:bodyPr>
          <a:lstStyle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kumimoji="0" lang="zh-CN" altLang="en-US" sz="1100" b="0" i="0" u="none" strike="noStrike" cap="none" spc="50" normalizeH="0" baseline="0" noProof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（1）启动 Microsoft Project 工具软件。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（2）选择“文件”菜单中的“新建”命令，双击一个项目模板，如图 2-2-1 所示；或者在“搜索联机模板”框中输入搜索的关键字后按“Enter”键；或者选择“空白项目”从头开始创建项目。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buSzPct val="100000"/>
              <a:buFont typeface="Wingdings" panose="05000000000000000000" pitchFamily="2" charset="2"/>
              <a:buNone/>
              <a:defRPr/>
            </a:pP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5800" y="1925955"/>
            <a:ext cx="3780790" cy="227838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任意多边形: 形状 141"/>
          <p:cNvSpPr/>
          <p:nvPr>
            <p:custDataLst>
              <p:tags r:id="rId1"/>
            </p:custDataLst>
          </p:nvPr>
        </p:nvSpPr>
        <p:spPr>
          <a:xfrm>
            <a:off x="8659" y="318"/>
            <a:ext cx="5354449" cy="5142865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chemeClr val="bg2">
              <a:lumMod val="9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09" name="标题 1"/>
          <p:cNvSpPr txBox="1"/>
          <p:nvPr>
            <p:custDataLst>
              <p:tags r:id="rId2"/>
            </p:custDataLst>
          </p:nvPr>
        </p:nvSpPr>
        <p:spPr>
          <a:xfrm>
            <a:off x="659137" y="422699"/>
            <a:ext cx="7825250" cy="670001"/>
          </a:xfrm>
          <a:prstGeom prst="rect">
            <a:avLst/>
          </a:prstGeom>
          <a:noFill/>
        </p:spPr>
        <p:txBody>
          <a:bodyPr vert="horz" lIns="67491" tIns="35095" rIns="67491" bIns="35095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spc="50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一、创建项目</a:t>
            </a:r>
            <a:endParaRPr lang="zh-CN" altLang="en-US" sz="1800" spc="500"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矩形: 剪去对角 142"/>
          <p:cNvSpPr/>
          <p:nvPr>
            <p:custDataLst>
              <p:tags r:id="rId3"/>
            </p:custDataLst>
          </p:nvPr>
        </p:nvSpPr>
        <p:spPr>
          <a:xfrm>
            <a:off x="495803" y="1492701"/>
            <a:ext cx="8151759" cy="302984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5" name="圆角矩形 26"/>
          <p:cNvSpPr/>
          <p:nvPr>
            <p:custDataLst>
              <p:tags r:id="rId4"/>
            </p:custDataLst>
          </p:nvPr>
        </p:nvSpPr>
        <p:spPr>
          <a:xfrm>
            <a:off x="495803" y="1141589"/>
            <a:ext cx="2170800" cy="9524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6" name="圆角矩形 27"/>
          <p:cNvSpPr/>
          <p:nvPr>
            <p:custDataLst>
              <p:tags r:id="rId5"/>
            </p:custDataLst>
          </p:nvPr>
        </p:nvSpPr>
        <p:spPr>
          <a:xfrm>
            <a:off x="569454" y="933335"/>
            <a:ext cx="9524" cy="285715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62000" y="1809750"/>
            <a:ext cx="3420110" cy="2378075"/>
          </a:xfrm>
          <a:prstGeom prst="rect">
            <a:avLst/>
          </a:prstGeom>
          <a:noFill/>
        </p:spPr>
        <p:txBody>
          <a:bodyPr vert="horz" lIns="67491" tIns="35095" rIns="67491" bIns="35095" rtlCol="0">
            <a:noAutofit/>
          </a:bodyPr>
          <a:lstStyle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kumimoji="0" lang="zh-CN" altLang="en-US" sz="1100" b="0" i="0" u="none" strike="noStrike" cap="none" spc="50" normalizeH="0" baseline="0" noProof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（3）如果选择模板创建，要更改模板中的资源、任务和工期，来满足项目需要。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（4）打开项目文件，可以看到任务表格，单击“任务”菜单卡中的“自动安排”项，可以设定任务自动排期，如图 2-2-2 所示。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67200" y="1885950"/>
            <a:ext cx="4058285" cy="244157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任意多边形: 形状 141"/>
          <p:cNvSpPr/>
          <p:nvPr>
            <p:custDataLst>
              <p:tags r:id="rId1"/>
            </p:custDataLst>
          </p:nvPr>
        </p:nvSpPr>
        <p:spPr>
          <a:xfrm>
            <a:off x="8659" y="318"/>
            <a:ext cx="5354449" cy="5142865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chemeClr val="bg2">
              <a:lumMod val="9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09" name="标题 1"/>
          <p:cNvSpPr txBox="1"/>
          <p:nvPr>
            <p:custDataLst>
              <p:tags r:id="rId2"/>
            </p:custDataLst>
          </p:nvPr>
        </p:nvSpPr>
        <p:spPr>
          <a:xfrm>
            <a:off x="659137" y="422699"/>
            <a:ext cx="7825250" cy="670001"/>
          </a:xfrm>
          <a:prstGeom prst="rect">
            <a:avLst/>
          </a:prstGeom>
          <a:noFill/>
        </p:spPr>
        <p:txBody>
          <a:bodyPr vert="horz" lIns="67491" tIns="35095" rIns="67491" bIns="35095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spc="50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二、自定义日历</a:t>
            </a:r>
            <a:endParaRPr lang="zh-CN" altLang="en-US" sz="1800" spc="500"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矩形: 剪去对角 142"/>
          <p:cNvSpPr/>
          <p:nvPr>
            <p:custDataLst>
              <p:tags r:id="rId3"/>
            </p:custDataLst>
          </p:nvPr>
        </p:nvSpPr>
        <p:spPr>
          <a:xfrm>
            <a:off x="495803" y="1492701"/>
            <a:ext cx="8151759" cy="302984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5" name="圆角矩形 26"/>
          <p:cNvSpPr/>
          <p:nvPr>
            <p:custDataLst>
              <p:tags r:id="rId4"/>
            </p:custDataLst>
          </p:nvPr>
        </p:nvSpPr>
        <p:spPr>
          <a:xfrm>
            <a:off x="495803" y="1141589"/>
            <a:ext cx="2170800" cy="9524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6" name="圆角矩形 27"/>
          <p:cNvSpPr/>
          <p:nvPr>
            <p:custDataLst>
              <p:tags r:id="rId5"/>
            </p:custDataLst>
          </p:nvPr>
        </p:nvSpPr>
        <p:spPr>
          <a:xfrm>
            <a:off x="569454" y="933335"/>
            <a:ext cx="9524" cy="285715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62000" y="1657350"/>
            <a:ext cx="3976370" cy="2378075"/>
          </a:xfrm>
          <a:prstGeom prst="rect">
            <a:avLst/>
          </a:prstGeom>
          <a:noFill/>
        </p:spPr>
        <p:txBody>
          <a:bodyPr vert="horz" lIns="67491" tIns="35095" rIns="67491" bIns="35095" rtlCol="0">
            <a:noAutofit/>
          </a:bodyPr>
          <a:lstStyle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kumimoji="0" lang="zh-CN" altLang="en-US" sz="1100" b="0" i="0" u="none" strike="noStrike" cap="none" spc="50" normalizeH="0" baseline="0" noProof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2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（1）单击“项目”菜单卡下的“更改工作时间”按钮。</a:t>
            </a:r>
            <a:endParaRPr lang="zh-CN" altLang="en-US" sz="12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2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（2）在“更改工作时间”对话框中，单击“新建日历”按钮，输入日历名称，单击“确定”按钮，如图 2-2-3 所示。</a:t>
            </a:r>
            <a:endParaRPr lang="zh-CN" altLang="en-US" sz="12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2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（3）在表格中输入例外日期的名称，一般是修改的事由，如“加班”“十一放假”等。</a:t>
            </a:r>
            <a:endParaRPr lang="zh-CN" altLang="en-US" sz="12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2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（4）单击“详细信息”按钮可以进行高级设置，选择周一至周五设定实际的工作时间，设置非工作时间（例如，设置 10 月 1 日 -7 日为非工作日）</a:t>
            </a:r>
            <a:endParaRPr lang="zh-CN" altLang="en-US" sz="12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29200" y="2038350"/>
            <a:ext cx="3595370" cy="212788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 flipH="1" flipV="1">
            <a:off x="-1" y="1275447"/>
            <a:ext cx="9144001" cy="2610957"/>
          </a:xfrm>
          <a:prstGeom prst="rect">
            <a:avLst/>
          </a:prstGeom>
          <a:pattFill prst="ltHorz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50720" y="821354"/>
            <a:ext cx="4718472" cy="3281031"/>
            <a:chOff x="250720" y="821354"/>
            <a:chExt cx="4718472" cy="3281031"/>
          </a:xfrm>
        </p:grpSpPr>
        <p:sp>
          <p:nvSpPr>
            <p:cNvPr id="23" name="等腰三角形 22"/>
            <p:cNvSpPr/>
            <p:nvPr/>
          </p:nvSpPr>
          <p:spPr>
            <a:xfrm flipH="1">
              <a:off x="4124848" y="825785"/>
              <a:ext cx="844344" cy="449663"/>
            </a:xfrm>
            <a:prstGeom prst="triangle">
              <a:avLst>
                <a:gd name="adj" fmla="val 5949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8"/>
            <p:cNvSpPr/>
            <p:nvPr/>
          </p:nvSpPr>
          <p:spPr>
            <a:xfrm flipH="1" flipV="1">
              <a:off x="250720" y="821354"/>
              <a:ext cx="4245079" cy="3281031"/>
            </a:xfrm>
            <a:custGeom>
              <a:avLst/>
              <a:gdLst>
                <a:gd name="connsiteX0" fmla="*/ 0 w 3283112"/>
                <a:gd name="connsiteY0" fmla="*/ 2894069 h 2894069"/>
                <a:gd name="connsiteX1" fmla="*/ 1641556 w 3283112"/>
                <a:gd name="connsiteY1" fmla="*/ 0 h 2894069"/>
                <a:gd name="connsiteX2" fmla="*/ 3283112 w 3283112"/>
                <a:gd name="connsiteY2" fmla="*/ 2894069 h 2894069"/>
                <a:gd name="connsiteX3" fmla="*/ 0 w 3283112"/>
                <a:gd name="connsiteY3" fmla="*/ 2894069 h 2894069"/>
                <a:gd name="connsiteX0-1" fmla="*/ 0 w 3272095"/>
                <a:gd name="connsiteY0-2" fmla="*/ 2938136 h 2938136"/>
                <a:gd name="connsiteX1-3" fmla="*/ 1630539 w 3272095"/>
                <a:gd name="connsiteY1-4" fmla="*/ 0 h 2938136"/>
                <a:gd name="connsiteX2-5" fmla="*/ 3272095 w 3272095"/>
                <a:gd name="connsiteY2-6" fmla="*/ 2894069 h 2938136"/>
                <a:gd name="connsiteX3-7" fmla="*/ 0 w 3272095"/>
                <a:gd name="connsiteY3-8" fmla="*/ 2938136 h 2938136"/>
                <a:gd name="connsiteX0-9" fmla="*/ 0 w 3272095"/>
                <a:gd name="connsiteY0-10" fmla="*/ 2938136 h 2938136"/>
                <a:gd name="connsiteX1-11" fmla="*/ 1668639 w 3272095"/>
                <a:gd name="connsiteY1-12" fmla="*/ 0 h 2938136"/>
                <a:gd name="connsiteX2-13" fmla="*/ 3272095 w 3272095"/>
                <a:gd name="connsiteY2-14" fmla="*/ 2894069 h 2938136"/>
                <a:gd name="connsiteX3-15" fmla="*/ 0 w 3272095"/>
                <a:gd name="connsiteY3-16" fmla="*/ 2938136 h 29381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272095" h="2938136">
                  <a:moveTo>
                    <a:pt x="0" y="2938136"/>
                  </a:moveTo>
                  <a:lnTo>
                    <a:pt x="1668639" y="0"/>
                  </a:lnTo>
                  <a:lnTo>
                    <a:pt x="3272095" y="2894069"/>
                  </a:lnTo>
                  <a:lnTo>
                    <a:pt x="0" y="293813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erif CJK SC" panose="02020400000000000000" pitchFamily="18" charset="-122"/>
                <a:ea typeface="方正黑体简体" panose="02010601030101010101" pitchFamily="2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21" name="任意多边形 20"/>
          <p:cNvSpPr/>
          <p:nvPr/>
        </p:nvSpPr>
        <p:spPr>
          <a:xfrm flipH="1" flipV="1">
            <a:off x="-3" y="864158"/>
            <a:ext cx="1417565" cy="3459290"/>
          </a:xfrm>
          <a:custGeom>
            <a:avLst/>
            <a:gdLst>
              <a:gd name="connsiteX0" fmla="*/ 1254412 w 1465190"/>
              <a:gd name="connsiteY0" fmla="*/ 4029693 h 4029693"/>
              <a:gd name="connsiteX1" fmla="*/ 0 w 1465190"/>
              <a:gd name="connsiteY1" fmla="*/ 1855307 h 4029693"/>
              <a:gd name="connsiteX2" fmla="*/ 965220 w 1465190"/>
              <a:gd name="connsiteY2" fmla="*/ 1173 h 4029693"/>
              <a:gd name="connsiteX3" fmla="*/ 1465190 w 1465190"/>
              <a:gd name="connsiteY3" fmla="*/ 0 h 4029693"/>
              <a:gd name="connsiteX4" fmla="*/ 1465190 w 1465190"/>
              <a:gd name="connsiteY4" fmla="*/ 4029324 h 4029693"/>
              <a:gd name="connsiteX0-1" fmla="*/ 1206787 w 1417565"/>
              <a:gd name="connsiteY0-2" fmla="*/ 4029693 h 4029693"/>
              <a:gd name="connsiteX1-3" fmla="*/ 0 w 1417565"/>
              <a:gd name="connsiteY1-4" fmla="*/ 1778001 h 4029693"/>
              <a:gd name="connsiteX2-5" fmla="*/ 917595 w 1417565"/>
              <a:gd name="connsiteY2-6" fmla="*/ 1173 h 4029693"/>
              <a:gd name="connsiteX3-7" fmla="*/ 1417565 w 1417565"/>
              <a:gd name="connsiteY3-8" fmla="*/ 0 h 4029693"/>
              <a:gd name="connsiteX4-9" fmla="*/ 1417565 w 1417565"/>
              <a:gd name="connsiteY4-10" fmla="*/ 4029324 h 4029693"/>
              <a:gd name="connsiteX5" fmla="*/ 1206787 w 1417565"/>
              <a:gd name="connsiteY5" fmla="*/ 4029693 h 40296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" y="connsiteY5"/>
              </a:cxn>
            </a:cxnLst>
            <a:rect l="l" t="t" r="r" b="b"/>
            <a:pathLst>
              <a:path w="1417565" h="4029693">
                <a:moveTo>
                  <a:pt x="1206787" y="4029693"/>
                </a:moveTo>
                <a:cubicBezTo>
                  <a:pt x="1191913" y="3980776"/>
                  <a:pt x="587" y="1754371"/>
                  <a:pt x="0" y="1778001"/>
                </a:cubicBezTo>
                <a:cubicBezTo>
                  <a:pt x="587" y="1775708"/>
                  <a:pt x="931296" y="17976"/>
                  <a:pt x="917595" y="1173"/>
                </a:cubicBezTo>
                <a:lnTo>
                  <a:pt x="1417565" y="0"/>
                </a:lnTo>
                <a:lnTo>
                  <a:pt x="1417565" y="4029324"/>
                </a:lnTo>
                <a:lnTo>
                  <a:pt x="1206787" y="402969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latin typeface="Noto Serif CJK SC" panose="02020400000000000000" pitchFamily="18" charset="-122"/>
              <a:ea typeface="方正黑体简体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22" name="等腰三角形 8"/>
          <p:cNvSpPr/>
          <p:nvPr/>
        </p:nvSpPr>
        <p:spPr>
          <a:xfrm flipH="1">
            <a:off x="571707" y="2823821"/>
            <a:ext cx="1794859" cy="1499626"/>
          </a:xfrm>
          <a:custGeom>
            <a:avLst/>
            <a:gdLst>
              <a:gd name="connsiteX0" fmla="*/ 0 w 3283112"/>
              <a:gd name="connsiteY0" fmla="*/ 2894069 h 2894069"/>
              <a:gd name="connsiteX1" fmla="*/ 1641556 w 3283112"/>
              <a:gd name="connsiteY1" fmla="*/ 0 h 2894069"/>
              <a:gd name="connsiteX2" fmla="*/ 3283112 w 3283112"/>
              <a:gd name="connsiteY2" fmla="*/ 2894069 h 2894069"/>
              <a:gd name="connsiteX3" fmla="*/ 0 w 3283112"/>
              <a:gd name="connsiteY3" fmla="*/ 2894069 h 2894069"/>
              <a:gd name="connsiteX0-1" fmla="*/ 0 w 3272095"/>
              <a:gd name="connsiteY0-2" fmla="*/ 2938136 h 2938136"/>
              <a:gd name="connsiteX1-3" fmla="*/ 1630539 w 3272095"/>
              <a:gd name="connsiteY1-4" fmla="*/ 0 h 2938136"/>
              <a:gd name="connsiteX2-5" fmla="*/ 3272095 w 3272095"/>
              <a:gd name="connsiteY2-6" fmla="*/ 2894069 h 2938136"/>
              <a:gd name="connsiteX3-7" fmla="*/ 0 w 3272095"/>
              <a:gd name="connsiteY3-8" fmla="*/ 2938136 h 2938136"/>
              <a:gd name="connsiteX0-9" fmla="*/ 0 w 3272095"/>
              <a:gd name="connsiteY0-10" fmla="*/ 2938136 h 2938136"/>
              <a:gd name="connsiteX1-11" fmla="*/ 1668639 w 3272095"/>
              <a:gd name="connsiteY1-12" fmla="*/ 0 h 2938136"/>
              <a:gd name="connsiteX2-13" fmla="*/ 3272095 w 3272095"/>
              <a:gd name="connsiteY2-14" fmla="*/ 2894069 h 2938136"/>
              <a:gd name="connsiteX3-15" fmla="*/ 0 w 3272095"/>
              <a:gd name="connsiteY3-16" fmla="*/ 2938136 h 29381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272095" h="2938136">
                <a:moveTo>
                  <a:pt x="0" y="2938136"/>
                </a:moveTo>
                <a:lnTo>
                  <a:pt x="1668639" y="0"/>
                </a:lnTo>
                <a:lnTo>
                  <a:pt x="3272095" y="2894069"/>
                </a:lnTo>
                <a:lnTo>
                  <a:pt x="0" y="29381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Noto Serif CJK SC" panose="02020400000000000000" pitchFamily="18" charset="-122"/>
              <a:ea typeface="方正黑体简体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418048" y="1457167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accent1"/>
                </a:solidFill>
                <a:latin typeface="+mn-ea"/>
              </a:rPr>
              <a:t>目录</a:t>
            </a:r>
            <a:endParaRPr lang="zh-CN" altLang="en-US" sz="48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276655" y="1726931"/>
            <a:ext cx="2103380" cy="412618"/>
            <a:chOff x="868421" y="3447195"/>
            <a:chExt cx="2103380" cy="412618"/>
          </a:xfrm>
        </p:grpSpPr>
        <p:sp>
          <p:nvSpPr>
            <p:cNvPr id="25" name="MH_Other_1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868421" y="3447195"/>
              <a:ext cx="411740" cy="412618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1</a:t>
              </a:r>
              <a:endParaRPr lang="en-US" altLang="zh-CN" sz="3200" kern="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6" name="MH_Text_1"/>
            <p:cNvSpPr/>
            <p:nvPr>
              <p:custDataLst>
                <p:tags r:id="rId2"/>
              </p:custDataLst>
            </p:nvPr>
          </p:nvSpPr>
          <p:spPr>
            <a:xfrm>
              <a:off x="1374649" y="3561171"/>
              <a:ext cx="1597152" cy="27686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信息安全</a:t>
              </a:r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76655" y="2363487"/>
            <a:ext cx="2103380" cy="412618"/>
            <a:chOff x="868421" y="3447195"/>
            <a:chExt cx="2103380" cy="412618"/>
          </a:xfrm>
        </p:grpSpPr>
        <p:sp>
          <p:nvSpPr>
            <p:cNvPr id="28" name="MH_Other_1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868421" y="3447195"/>
              <a:ext cx="411740" cy="412618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kern="0" dirty="0" smtClean="0">
                  <a:solidFill>
                    <a:schemeClr val="bg1"/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2</a:t>
              </a:r>
              <a:endParaRPr lang="en-US" altLang="zh-CN" sz="3200" kern="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9" name="MH_Text_1"/>
            <p:cNvSpPr/>
            <p:nvPr>
              <p:custDataLst>
                <p:tags r:id="rId4"/>
              </p:custDataLst>
            </p:nvPr>
          </p:nvSpPr>
          <p:spPr>
            <a:xfrm>
              <a:off x="1374649" y="3561171"/>
              <a:ext cx="1597152" cy="27686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项目管理</a:t>
              </a:r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267571" y="2940679"/>
            <a:ext cx="2103380" cy="553720"/>
            <a:chOff x="868421" y="3422741"/>
            <a:chExt cx="2103380" cy="553720"/>
          </a:xfrm>
        </p:grpSpPr>
        <p:sp>
          <p:nvSpPr>
            <p:cNvPr id="31" name="MH_Other_1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868421" y="3447195"/>
              <a:ext cx="411740" cy="412618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kern="0" dirty="0" smtClean="0">
                  <a:solidFill>
                    <a:schemeClr val="bg1"/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3</a:t>
              </a:r>
              <a:endParaRPr lang="en-US" altLang="zh-CN" sz="3200" kern="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2" name="MH_Text_1"/>
            <p:cNvSpPr/>
            <p:nvPr>
              <p:custDataLst>
                <p:tags r:id="rId6"/>
              </p:custDataLst>
            </p:nvPr>
          </p:nvSpPr>
          <p:spPr>
            <a:xfrm>
              <a:off x="1374649" y="3422741"/>
              <a:ext cx="1597152" cy="55372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机器人流程自动化</a:t>
              </a:r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659620" y="1755516"/>
            <a:ext cx="2103380" cy="412618"/>
            <a:chOff x="868421" y="3447195"/>
            <a:chExt cx="2103380" cy="412618"/>
          </a:xfrm>
        </p:grpSpPr>
        <p:sp>
          <p:nvSpPr>
            <p:cNvPr id="34" name="MH_Other_1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868421" y="3447195"/>
              <a:ext cx="411740" cy="412618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kern="0" dirty="0" smtClean="0">
                  <a:solidFill>
                    <a:schemeClr val="bg1"/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4</a:t>
              </a:r>
              <a:endParaRPr lang="en-US" altLang="zh-CN" sz="3200" kern="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5" name="MH_Text_1"/>
            <p:cNvSpPr/>
            <p:nvPr>
              <p:custDataLst>
                <p:tags r:id="rId8"/>
              </p:custDataLst>
            </p:nvPr>
          </p:nvSpPr>
          <p:spPr>
            <a:xfrm>
              <a:off x="1374649" y="3561171"/>
              <a:ext cx="1597152" cy="27686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程序设计基础</a:t>
              </a:r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659620" y="2363487"/>
            <a:ext cx="2103380" cy="412618"/>
            <a:chOff x="868421" y="3447195"/>
            <a:chExt cx="2103380" cy="412618"/>
          </a:xfrm>
        </p:grpSpPr>
        <p:sp>
          <p:nvSpPr>
            <p:cNvPr id="37" name="MH_Other_1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868421" y="3447195"/>
              <a:ext cx="411740" cy="412618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kern="0" dirty="0" smtClean="0">
                  <a:solidFill>
                    <a:schemeClr val="bg1"/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5</a:t>
              </a:r>
              <a:endParaRPr lang="en-US" altLang="zh-CN" sz="3200" kern="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8" name="MH_Text_1"/>
            <p:cNvSpPr/>
            <p:nvPr>
              <p:custDataLst>
                <p:tags r:id="rId10"/>
              </p:custDataLst>
            </p:nvPr>
          </p:nvSpPr>
          <p:spPr>
            <a:xfrm>
              <a:off x="1374649" y="3561171"/>
              <a:ext cx="1597152" cy="27686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大数据</a:t>
              </a:r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59616" y="2965133"/>
            <a:ext cx="2103380" cy="412618"/>
            <a:chOff x="868421" y="3447195"/>
            <a:chExt cx="2103380" cy="412618"/>
          </a:xfrm>
        </p:grpSpPr>
        <p:sp>
          <p:nvSpPr>
            <p:cNvPr id="6" name="MH_Other_1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868421" y="3447195"/>
              <a:ext cx="411740" cy="412618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lIns="0" tIns="0" rIns="0" bIns="0" anchor="ctr"/>
            <a:p>
              <a:pPr algn="ctr">
                <a:defRPr/>
              </a:pPr>
              <a:r>
                <a:rPr lang="en-US" altLang="zh-CN" sz="2400" kern="0" dirty="0" smtClean="0">
                  <a:solidFill>
                    <a:schemeClr val="bg1"/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6</a:t>
              </a:r>
              <a:endParaRPr lang="en-US" altLang="zh-CN" sz="3200" kern="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" name="MH_Text_1"/>
            <p:cNvSpPr/>
            <p:nvPr>
              <p:custDataLst>
                <p:tags r:id="rId12"/>
              </p:custDataLst>
            </p:nvPr>
          </p:nvSpPr>
          <p:spPr>
            <a:xfrm>
              <a:off x="1374649" y="3561171"/>
              <a:ext cx="1597152" cy="27686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人工智能</a:t>
              </a:r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22" grpId="0" animBg="1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任意多边形: 形状 141"/>
          <p:cNvSpPr/>
          <p:nvPr>
            <p:custDataLst>
              <p:tags r:id="rId1"/>
            </p:custDataLst>
          </p:nvPr>
        </p:nvSpPr>
        <p:spPr>
          <a:xfrm>
            <a:off x="8659" y="318"/>
            <a:ext cx="5354449" cy="5142865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chemeClr val="bg2">
              <a:lumMod val="9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09" name="标题 1"/>
          <p:cNvSpPr txBox="1"/>
          <p:nvPr>
            <p:custDataLst>
              <p:tags r:id="rId2"/>
            </p:custDataLst>
          </p:nvPr>
        </p:nvSpPr>
        <p:spPr>
          <a:xfrm>
            <a:off x="659137" y="422699"/>
            <a:ext cx="7825250" cy="670001"/>
          </a:xfrm>
          <a:prstGeom prst="rect">
            <a:avLst/>
          </a:prstGeom>
          <a:noFill/>
        </p:spPr>
        <p:txBody>
          <a:bodyPr vert="horz" lIns="67491" tIns="35095" rIns="67491" bIns="35095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spc="50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三、项目信息定义</a:t>
            </a:r>
            <a:endParaRPr lang="zh-CN" altLang="en-US" sz="1800" spc="500"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矩形: 剪去对角 142"/>
          <p:cNvSpPr/>
          <p:nvPr>
            <p:custDataLst>
              <p:tags r:id="rId3"/>
            </p:custDataLst>
          </p:nvPr>
        </p:nvSpPr>
        <p:spPr>
          <a:xfrm>
            <a:off x="495803" y="1492701"/>
            <a:ext cx="8151759" cy="302984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5" name="圆角矩形 26"/>
          <p:cNvSpPr/>
          <p:nvPr>
            <p:custDataLst>
              <p:tags r:id="rId4"/>
            </p:custDataLst>
          </p:nvPr>
        </p:nvSpPr>
        <p:spPr>
          <a:xfrm>
            <a:off x="495803" y="1141589"/>
            <a:ext cx="2170800" cy="9524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6" name="圆角矩形 27"/>
          <p:cNvSpPr/>
          <p:nvPr>
            <p:custDataLst>
              <p:tags r:id="rId5"/>
            </p:custDataLst>
          </p:nvPr>
        </p:nvSpPr>
        <p:spPr>
          <a:xfrm>
            <a:off x="569454" y="933335"/>
            <a:ext cx="9524" cy="285715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838200" y="1965960"/>
            <a:ext cx="3208655" cy="2084070"/>
          </a:xfrm>
          <a:prstGeom prst="rect">
            <a:avLst/>
          </a:prstGeom>
          <a:noFill/>
        </p:spPr>
        <p:txBody>
          <a:bodyPr vert="horz" lIns="67491" tIns="35095" rIns="67491" bIns="35095" rtlCol="0">
            <a:noAutofit/>
          </a:bodyPr>
          <a:lstStyle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kumimoji="0" lang="zh-CN" altLang="en-US" sz="1100" b="0" i="0" u="none" strike="noStrike" cap="none" spc="50" normalizeH="0" baseline="0" noProof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（1）单击“项目”菜单卡中的“项目信息”项，将弹出“项目信息”对话框，如图 2-2-4 所示。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（2）在此对话框中，可以设置“开始日期”“完成日期”“日程排序方法”“日历”等。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1733550"/>
            <a:ext cx="3024505" cy="27178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任意多边形: 形状 141"/>
          <p:cNvSpPr/>
          <p:nvPr>
            <p:custDataLst>
              <p:tags r:id="rId1"/>
            </p:custDataLst>
          </p:nvPr>
        </p:nvSpPr>
        <p:spPr>
          <a:xfrm>
            <a:off x="8659" y="318"/>
            <a:ext cx="5354449" cy="5142865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chemeClr val="bg2">
              <a:lumMod val="9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09" name="标题 1"/>
          <p:cNvSpPr txBox="1"/>
          <p:nvPr>
            <p:custDataLst>
              <p:tags r:id="rId2"/>
            </p:custDataLst>
          </p:nvPr>
        </p:nvSpPr>
        <p:spPr>
          <a:xfrm>
            <a:off x="659137" y="422699"/>
            <a:ext cx="7825250" cy="670001"/>
          </a:xfrm>
          <a:prstGeom prst="rect">
            <a:avLst/>
          </a:prstGeom>
          <a:noFill/>
        </p:spPr>
        <p:txBody>
          <a:bodyPr vert="horz" lIns="67491" tIns="35095" rIns="67491" bIns="35095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spc="50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四、项目分解</a:t>
            </a:r>
            <a:endParaRPr lang="zh-CN" altLang="en-US" sz="1800" spc="500"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矩形: 剪去对角 142"/>
          <p:cNvSpPr/>
          <p:nvPr>
            <p:custDataLst>
              <p:tags r:id="rId3"/>
            </p:custDataLst>
          </p:nvPr>
        </p:nvSpPr>
        <p:spPr>
          <a:xfrm>
            <a:off x="495803" y="1492701"/>
            <a:ext cx="8151759" cy="302984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5" name="圆角矩形 26"/>
          <p:cNvSpPr/>
          <p:nvPr>
            <p:custDataLst>
              <p:tags r:id="rId4"/>
            </p:custDataLst>
          </p:nvPr>
        </p:nvSpPr>
        <p:spPr>
          <a:xfrm>
            <a:off x="495803" y="1141589"/>
            <a:ext cx="2170800" cy="9524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6" name="圆角矩形 27"/>
          <p:cNvSpPr/>
          <p:nvPr>
            <p:custDataLst>
              <p:tags r:id="rId5"/>
            </p:custDataLst>
          </p:nvPr>
        </p:nvSpPr>
        <p:spPr>
          <a:xfrm>
            <a:off x="569454" y="933335"/>
            <a:ext cx="9524" cy="285715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838200" y="1733550"/>
            <a:ext cx="4022090" cy="2084070"/>
          </a:xfrm>
          <a:prstGeom prst="rect">
            <a:avLst/>
          </a:prstGeom>
          <a:noFill/>
        </p:spPr>
        <p:txBody>
          <a:bodyPr vert="horz" lIns="67491" tIns="35095" rIns="67491" bIns="35095" rtlCol="0">
            <a:noAutofit/>
          </a:bodyPr>
          <a:lstStyle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kumimoji="0" lang="zh-CN" altLang="en-US" sz="1100" b="0" i="0" u="none" strike="noStrike" cap="none" spc="50" normalizeH="0" baseline="0" noProof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2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（1）单击“任务”菜单卡中的资源工作表下拉按钮，将当前视图切换回“甘特图”，输入任务名称建立任务。</a:t>
            </a:r>
            <a:endParaRPr lang="zh-CN" altLang="en-US" sz="12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2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（2）在主体表格中输入任务名称，表格使用方法与 Excel 类似，只是每个列的数据是有预定要求的。</a:t>
            </a:r>
            <a:endParaRPr lang="zh-CN" altLang="en-US" sz="12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2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（3）输入子任务后，可以使用“任务”菜单卡中的“升级任务”或“降级任务”按钮设定任务级别，如图 2-2-5 所示，以便形成层次关系从而展示任务分解结构。</a:t>
            </a:r>
            <a:endParaRPr lang="zh-CN" altLang="en-US" sz="12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68240" y="2057400"/>
            <a:ext cx="3467100" cy="21590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任意多边形: 形状 141"/>
          <p:cNvSpPr/>
          <p:nvPr>
            <p:custDataLst>
              <p:tags r:id="rId1"/>
            </p:custDataLst>
          </p:nvPr>
        </p:nvSpPr>
        <p:spPr>
          <a:xfrm>
            <a:off x="8659" y="318"/>
            <a:ext cx="5354449" cy="5142865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chemeClr val="bg2">
              <a:lumMod val="9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09" name="标题 1"/>
          <p:cNvSpPr txBox="1"/>
          <p:nvPr>
            <p:custDataLst>
              <p:tags r:id="rId2"/>
            </p:custDataLst>
          </p:nvPr>
        </p:nvSpPr>
        <p:spPr>
          <a:xfrm>
            <a:off x="659137" y="422699"/>
            <a:ext cx="7825250" cy="670001"/>
          </a:xfrm>
          <a:prstGeom prst="rect">
            <a:avLst/>
          </a:prstGeom>
          <a:noFill/>
        </p:spPr>
        <p:txBody>
          <a:bodyPr vert="horz" lIns="67491" tIns="35095" rIns="67491" bIns="35095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spc="50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四、项目分解</a:t>
            </a:r>
            <a:endParaRPr lang="zh-CN" altLang="en-US" sz="1800" spc="500"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矩形: 剪去对角 142"/>
          <p:cNvSpPr/>
          <p:nvPr>
            <p:custDataLst>
              <p:tags r:id="rId3"/>
            </p:custDataLst>
          </p:nvPr>
        </p:nvSpPr>
        <p:spPr>
          <a:xfrm>
            <a:off x="495803" y="1492701"/>
            <a:ext cx="8151759" cy="302984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5" name="圆角矩形 26"/>
          <p:cNvSpPr/>
          <p:nvPr>
            <p:custDataLst>
              <p:tags r:id="rId4"/>
            </p:custDataLst>
          </p:nvPr>
        </p:nvSpPr>
        <p:spPr>
          <a:xfrm>
            <a:off x="495803" y="1141589"/>
            <a:ext cx="2170800" cy="9524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6" name="圆角矩形 27"/>
          <p:cNvSpPr/>
          <p:nvPr>
            <p:custDataLst>
              <p:tags r:id="rId5"/>
            </p:custDataLst>
          </p:nvPr>
        </p:nvSpPr>
        <p:spPr>
          <a:xfrm>
            <a:off x="569454" y="933335"/>
            <a:ext cx="9524" cy="285715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838200" y="1885950"/>
            <a:ext cx="3571875" cy="2084070"/>
          </a:xfrm>
          <a:prstGeom prst="rect">
            <a:avLst/>
          </a:prstGeom>
          <a:noFill/>
        </p:spPr>
        <p:txBody>
          <a:bodyPr vert="horz" lIns="67491" tIns="35095" rIns="67491" bIns="35095" rtlCol="0">
            <a:noAutofit/>
          </a:bodyPr>
          <a:lstStyle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kumimoji="0" lang="zh-CN" altLang="en-US" sz="1100" b="0" i="0" u="none" strike="noStrike" cap="none" spc="50" normalizeH="0" baseline="0" noProof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（4）选择多个任务后，单击“链接任务”按钮，可以设置任务之间的关系，如图2-2-6 所示。当需要修改管理类型时，双击任务间的连接线即可。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（5）修改每个任务的工期，最后形成完整的项目。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4400" y="1991995"/>
            <a:ext cx="3369310" cy="203136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任意多边形: 形状 141"/>
          <p:cNvSpPr/>
          <p:nvPr>
            <p:custDataLst>
              <p:tags r:id="rId1"/>
            </p:custDataLst>
          </p:nvPr>
        </p:nvSpPr>
        <p:spPr>
          <a:xfrm>
            <a:off x="8659" y="318"/>
            <a:ext cx="5354449" cy="5142865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chemeClr val="bg2">
              <a:lumMod val="9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09" name="标题 1"/>
          <p:cNvSpPr txBox="1"/>
          <p:nvPr>
            <p:custDataLst>
              <p:tags r:id="rId2"/>
            </p:custDataLst>
          </p:nvPr>
        </p:nvSpPr>
        <p:spPr>
          <a:xfrm>
            <a:off x="659137" y="422699"/>
            <a:ext cx="7825250" cy="670001"/>
          </a:xfrm>
          <a:prstGeom prst="rect">
            <a:avLst/>
          </a:prstGeom>
          <a:noFill/>
        </p:spPr>
        <p:txBody>
          <a:bodyPr vert="horz" lIns="67491" tIns="35095" rIns="67491" bIns="35095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spc="50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五、插入周期性任务</a:t>
            </a:r>
            <a:endParaRPr lang="zh-CN" altLang="en-US" sz="1800" spc="500"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矩形: 剪去对角 142"/>
          <p:cNvSpPr/>
          <p:nvPr>
            <p:custDataLst>
              <p:tags r:id="rId3"/>
            </p:custDataLst>
          </p:nvPr>
        </p:nvSpPr>
        <p:spPr>
          <a:xfrm>
            <a:off x="495803" y="1492701"/>
            <a:ext cx="8151759" cy="302984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5" name="圆角矩形 26"/>
          <p:cNvSpPr/>
          <p:nvPr>
            <p:custDataLst>
              <p:tags r:id="rId4"/>
            </p:custDataLst>
          </p:nvPr>
        </p:nvSpPr>
        <p:spPr>
          <a:xfrm>
            <a:off x="495803" y="1141589"/>
            <a:ext cx="2170800" cy="9524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6" name="圆角矩形 27"/>
          <p:cNvSpPr/>
          <p:nvPr>
            <p:custDataLst>
              <p:tags r:id="rId5"/>
            </p:custDataLst>
          </p:nvPr>
        </p:nvSpPr>
        <p:spPr>
          <a:xfrm>
            <a:off x="569454" y="933335"/>
            <a:ext cx="9524" cy="285715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838200" y="1885950"/>
            <a:ext cx="3571875" cy="2084070"/>
          </a:xfrm>
          <a:prstGeom prst="rect">
            <a:avLst/>
          </a:prstGeom>
          <a:noFill/>
        </p:spPr>
        <p:txBody>
          <a:bodyPr vert="horz" lIns="67491" tIns="35095" rIns="67491" bIns="35095" rtlCol="0">
            <a:noAutofit/>
          </a:bodyPr>
          <a:lstStyle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kumimoji="0" lang="zh-CN" altLang="en-US" sz="1100" b="0" i="0" u="none" strike="noStrike" cap="none" spc="50" normalizeH="0" baseline="0" noProof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（1）单击“任务”菜单卡中“任务”图标的下拉按钮，选择“任务周期”项，将弹出“周期性任务信息”对话框，如图 2-2-7 所示。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（2）在“周期性任务信息”对话框中，输入任务名称、重复间隔等信息。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3000" y="1885950"/>
            <a:ext cx="2961640" cy="241744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任意多边形: 形状 141"/>
          <p:cNvSpPr/>
          <p:nvPr>
            <p:custDataLst>
              <p:tags r:id="rId1"/>
            </p:custDataLst>
          </p:nvPr>
        </p:nvSpPr>
        <p:spPr>
          <a:xfrm>
            <a:off x="8659" y="318"/>
            <a:ext cx="5354449" cy="5142865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chemeClr val="bg2">
              <a:lumMod val="9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09" name="标题 1"/>
          <p:cNvSpPr txBox="1"/>
          <p:nvPr>
            <p:custDataLst>
              <p:tags r:id="rId2"/>
            </p:custDataLst>
          </p:nvPr>
        </p:nvSpPr>
        <p:spPr>
          <a:xfrm>
            <a:off x="659137" y="422699"/>
            <a:ext cx="7825250" cy="670001"/>
          </a:xfrm>
          <a:prstGeom prst="rect">
            <a:avLst/>
          </a:prstGeom>
          <a:noFill/>
        </p:spPr>
        <p:txBody>
          <a:bodyPr vert="horz" lIns="67491" tIns="35095" rIns="67491" bIns="35095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spc="50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六、任务日历</a:t>
            </a:r>
            <a:endParaRPr lang="zh-CN" altLang="en-US" sz="1800" spc="500"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矩形: 剪去对角 142"/>
          <p:cNvSpPr/>
          <p:nvPr>
            <p:custDataLst>
              <p:tags r:id="rId3"/>
            </p:custDataLst>
          </p:nvPr>
        </p:nvSpPr>
        <p:spPr>
          <a:xfrm>
            <a:off x="495803" y="1492701"/>
            <a:ext cx="8151759" cy="302984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5" name="圆角矩形 26"/>
          <p:cNvSpPr/>
          <p:nvPr>
            <p:custDataLst>
              <p:tags r:id="rId4"/>
            </p:custDataLst>
          </p:nvPr>
        </p:nvSpPr>
        <p:spPr>
          <a:xfrm>
            <a:off x="495803" y="1141589"/>
            <a:ext cx="2170800" cy="9524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6" name="圆角矩形 27"/>
          <p:cNvSpPr/>
          <p:nvPr>
            <p:custDataLst>
              <p:tags r:id="rId5"/>
            </p:custDataLst>
          </p:nvPr>
        </p:nvSpPr>
        <p:spPr>
          <a:xfrm>
            <a:off x="569454" y="933335"/>
            <a:ext cx="9524" cy="285715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838200" y="1809750"/>
            <a:ext cx="3571875" cy="2084070"/>
          </a:xfrm>
          <a:prstGeom prst="rect">
            <a:avLst/>
          </a:prstGeom>
          <a:noFill/>
        </p:spPr>
        <p:txBody>
          <a:bodyPr vert="horz" lIns="67491" tIns="35095" rIns="67491" bIns="35095" rtlCol="0">
            <a:noAutofit/>
          </a:bodyPr>
          <a:lstStyle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kumimoji="0" lang="zh-CN" altLang="en-US" sz="1100" b="0" i="0" u="none" strike="noStrike" cap="none" spc="50" normalizeH="0" baseline="0" noProof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日历有 3 个，即“项目日历”“任务日历”“资源日历”。根据任务情况，可以设定任务的日历。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（1）双击任务，将弹出“任务信息”对话框。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（2）在“高级”选项卡中有日历选项，如图 2-2-8 所示。默认情况下，资源日历优先级最高，任务日历次之，然后是项目日历。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8200" y="2038350"/>
            <a:ext cx="3551555" cy="223012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>
            <p:custDataLst>
              <p:tags r:id="rId1"/>
            </p:custDataLst>
          </p:nvPr>
        </p:nvSpPr>
        <p:spPr>
          <a:xfrm>
            <a:off x="4277377" y="2840750"/>
            <a:ext cx="2040584" cy="1844683"/>
          </a:xfrm>
          <a:custGeom>
            <a:avLst/>
            <a:gdLst>
              <a:gd name="connsiteX0" fmla="*/ 0 w 2720778"/>
              <a:gd name="connsiteY0" fmla="*/ 0 h 2459577"/>
              <a:gd name="connsiteX1" fmla="*/ 226161 w 2720778"/>
              <a:gd name="connsiteY1" fmla="*/ 0 h 2459577"/>
              <a:gd name="connsiteX2" fmla="*/ 226161 w 2720778"/>
              <a:gd name="connsiteY2" fmla="*/ 2235478 h 2459577"/>
              <a:gd name="connsiteX3" fmla="*/ 2720778 w 2720778"/>
              <a:gd name="connsiteY3" fmla="*/ 2235478 h 2459577"/>
              <a:gd name="connsiteX4" fmla="*/ 2720778 w 2720778"/>
              <a:gd name="connsiteY4" fmla="*/ 2459577 h 2459577"/>
              <a:gd name="connsiteX5" fmla="*/ 0 w 2720778"/>
              <a:gd name="connsiteY5" fmla="*/ 2459577 h 245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0778" h="2459577">
                <a:moveTo>
                  <a:pt x="0" y="0"/>
                </a:moveTo>
                <a:lnTo>
                  <a:pt x="226161" y="0"/>
                </a:lnTo>
                <a:lnTo>
                  <a:pt x="226161" y="2235478"/>
                </a:lnTo>
                <a:lnTo>
                  <a:pt x="2720778" y="2235478"/>
                </a:lnTo>
                <a:lnTo>
                  <a:pt x="2720778" y="2459577"/>
                </a:lnTo>
                <a:lnTo>
                  <a:pt x="0" y="2459577"/>
                </a:lnTo>
                <a:close/>
              </a:path>
            </a:pathLst>
          </a:custGeom>
          <a:solidFill>
            <a:srgbClr val="5B9BD5">
              <a:lumMod val="20000"/>
              <a:lumOff val="80000"/>
              <a:alpha val="60000"/>
            </a:srgbClr>
          </a:solidFill>
          <a:ln w="76200"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7681201" y="458066"/>
            <a:ext cx="1239875" cy="1120844"/>
          </a:xfrm>
          <a:prstGeom prst="rect">
            <a:avLst/>
          </a:prstGeom>
          <a:solidFill>
            <a:srgbClr val="5B9BD5">
              <a:lumMod val="20000"/>
              <a:lumOff val="80000"/>
              <a:alpha val="60000"/>
            </a:srgbClr>
          </a:solidFill>
          <a:ln w="76200"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4446998" y="626140"/>
            <a:ext cx="4304458" cy="3891219"/>
          </a:xfrm>
          <a:prstGeom prst="rect">
            <a:avLst/>
          </a:prstGeom>
          <a:solidFill>
            <a:srgbClr val="FFFFFF"/>
          </a:solidFill>
          <a:ln w="76200">
            <a:solidFill>
              <a:srgbClr val="5B9BD5">
                <a:lumMod val="20000"/>
                <a:lumOff val="80000"/>
              </a:srgbClr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4800600" y="1330960"/>
            <a:ext cx="3597275" cy="3020695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 indent="0" algn="just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  <a:buClr>
                <a:srgbClr val="5B9BD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None/>
            </a:pPr>
            <a:r>
              <a:rPr sz="14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（1）在“任务”菜单卡中，单击“甘特图”下拉按钮中的“资源工作表”项，将视图切换到资源工作表，如图 2-2-9 所示。</a:t>
            </a:r>
            <a:endParaRPr sz="14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lvl="0" indent="0" algn="just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  <a:buClr>
                <a:srgbClr val="5B9BD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None/>
            </a:pPr>
            <a:r>
              <a:rPr sz="14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（2）资源分三类，分别为“工时”“材料”“成本”，前两种类型可以设置为费率，</a:t>
            </a:r>
            <a:endParaRPr sz="14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lvl="0" indent="0" algn="just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  <a:buClr>
                <a:srgbClr val="5B9BD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None/>
            </a:pPr>
            <a:r>
              <a:rPr sz="14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但是只有“工时”类型由可用数量限制。</a:t>
            </a:r>
            <a:endParaRPr sz="14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lvl="0" indent="0" algn="just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  <a:buClr>
                <a:srgbClr val="5B9BD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None/>
            </a:pPr>
            <a:r>
              <a:rPr sz="14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（3）双击打开资源可以进行详细设置，如分时费用、核算方式、可用时间等。</a:t>
            </a:r>
            <a:endParaRPr sz="14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>
            <a:off x="3220085" y="948690"/>
            <a:ext cx="234950" cy="361315"/>
          </a:xfrm>
          <a:custGeom>
            <a:avLst/>
            <a:gdLst>
              <a:gd name="connsiteX0" fmla="*/ 139021 w 311296"/>
              <a:gd name="connsiteY0" fmla="*/ 0 h 479441"/>
              <a:gd name="connsiteX1" fmla="*/ 139021 w 311296"/>
              <a:gd name="connsiteY1" fmla="*/ 168145 h 479441"/>
              <a:gd name="connsiteX2" fmla="*/ 311296 w 311296"/>
              <a:gd name="connsiteY2" fmla="*/ 168145 h 479441"/>
              <a:gd name="connsiteX3" fmla="*/ 311296 w 311296"/>
              <a:gd name="connsiteY3" fmla="*/ 479441 h 479441"/>
              <a:gd name="connsiteX4" fmla="*/ 0 w 311296"/>
              <a:gd name="connsiteY4" fmla="*/ 479441 h 479441"/>
              <a:gd name="connsiteX5" fmla="*/ 0 w 311296"/>
              <a:gd name="connsiteY5" fmla="*/ 176727 h 479441"/>
              <a:gd name="connsiteX6" fmla="*/ 139021 w 311296"/>
              <a:gd name="connsiteY6" fmla="*/ 0 h 47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96" h="479441">
                <a:moveTo>
                  <a:pt x="139021" y="0"/>
                </a:moveTo>
                <a:lnTo>
                  <a:pt x="139021" y="168145"/>
                </a:lnTo>
                <a:lnTo>
                  <a:pt x="311296" y="168145"/>
                </a:lnTo>
                <a:lnTo>
                  <a:pt x="311296" y="479441"/>
                </a:lnTo>
                <a:lnTo>
                  <a:pt x="0" y="479441"/>
                </a:lnTo>
                <a:lnTo>
                  <a:pt x="0" y="176727"/>
                </a:lnTo>
                <a:cubicBezTo>
                  <a:pt x="1325" y="28164"/>
                  <a:pt x="115851" y="0"/>
                  <a:pt x="139021" y="0"/>
                </a:cubicBezTo>
                <a:close/>
              </a:path>
            </a:pathLst>
          </a:custGeom>
          <a:solidFill>
            <a:srgbClr val="5B9BD5">
              <a:lumMod val="20000"/>
              <a:lumOff val="80000"/>
              <a:alpha val="6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: 形状 16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10800000">
            <a:off x="2912110" y="948690"/>
            <a:ext cx="234950" cy="361315"/>
          </a:xfrm>
          <a:custGeom>
            <a:avLst/>
            <a:gdLst>
              <a:gd name="connsiteX0" fmla="*/ 139021 w 311296"/>
              <a:gd name="connsiteY0" fmla="*/ 0 h 479441"/>
              <a:gd name="connsiteX1" fmla="*/ 139021 w 311296"/>
              <a:gd name="connsiteY1" fmla="*/ 168145 h 479441"/>
              <a:gd name="connsiteX2" fmla="*/ 311296 w 311296"/>
              <a:gd name="connsiteY2" fmla="*/ 168145 h 479441"/>
              <a:gd name="connsiteX3" fmla="*/ 311296 w 311296"/>
              <a:gd name="connsiteY3" fmla="*/ 479441 h 479441"/>
              <a:gd name="connsiteX4" fmla="*/ 0 w 311296"/>
              <a:gd name="connsiteY4" fmla="*/ 479441 h 479441"/>
              <a:gd name="connsiteX5" fmla="*/ 0 w 311296"/>
              <a:gd name="connsiteY5" fmla="*/ 176727 h 479441"/>
              <a:gd name="connsiteX6" fmla="*/ 139021 w 311296"/>
              <a:gd name="connsiteY6" fmla="*/ 0 h 47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96" h="479441">
                <a:moveTo>
                  <a:pt x="139021" y="0"/>
                </a:moveTo>
                <a:lnTo>
                  <a:pt x="139021" y="168145"/>
                </a:lnTo>
                <a:lnTo>
                  <a:pt x="311296" y="168145"/>
                </a:lnTo>
                <a:lnTo>
                  <a:pt x="311296" y="479441"/>
                </a:lnTo>
                <a:lnTo>
                  <a:pt x="0" y="479441"/>
                </a:lnTo>
                <a:lnTo>
                  <a:pt x="0" y="176727"/>
                </a:lnTo>
                <a:cubicBezTo>
                  <a:pt x="1325" y="28164"/>
                  <a:pt x="115851" y="0"/>
                  <a:pt x="139021" y="0"/>
                </a:cubicBezTo>
                <a:close/>
              </a:path>
            </a:pathLst>
          </a:custGeom>
          <a:solidFill>
            <a:srgbClr val="5B9BD5">
              <a:lumMod val="20000"/>
              <a:lumOff val="80000"/>
              <a:alpha val="6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斜纹 17"/>
          <p:cNvSpPr/>
          <p:nvPr>
            <p:custDataLst>
              <p:tags r:id="rId7"/>
            </p:custDataLst>
          </p:nvPr>
        </p:nvSpPr>
        <p:spPr>
          <a:xfrm>
            <a:off x="-8887" y="0"/>
            <a:ext cx="1450731" cy="1450731"/>
          </a:xfrm>
          <a:prstGeom prst="diagStripe">
            <a:avLst>
              <a:gd name="adj" fmla="val 66970"/>
            </a:avLst>
          </a:prstGeom>
          <a:solidFill>
            <a:srgbClr val="5B9BD5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135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4800600" y="790575"/>
            <a:ext cx="2645410" cy="51943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b="1" spc="3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七、资源约束条件</a:t>
            </a:r>
            <a:endParaRPr lang="zh-CN" altLang="en-US" b="1" spc="300" dirty="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4800" y="1733550"/>
            <a:ext cx="3883025" cy="228536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>
            <p:custDataLst>
              <p:tags r:id="rId1"/>
            </p:custDataLst>
          </p:nvPr>
        </p:nvSpPr>
        <p:spPr>
          <a:xfrm>
            <a:off x="4277377" y="2840750"/>
            <a:ext cx="2040584" cy="1844683"/>
          </a:xfrm>
          <a:custGeom>
            <a:avLst/>
            <a:gdLst>
              <a:gd name="connsiteX0" fmla="*/ 0 w 2720778"/>
              <a:gd name="connsiteY0" fmla="*/ 0 h 2459577"/>
              <a:gd name="connsiteX1" fmla="*/ 226161 w 2720778"/>
              <a:gd name="connsiteY1" fmla="*/ 0 h 2459577"/>
              <a:gd name="connsiteX2" fmla="*/ 226161 w 2720778"/>
              <a:gd name="connsiteY2" fmla="*/ 2235478 h 2459577"/>
              <a:gd name="connsiteX3" fmla="*/ 2720778 w 2720778"/>
              <a:gd name="connsiteY3" fmla="*/ 2235478 h 2459577"/>
              <a:gd name="connsiteX4" fmla="*/ 2720778 w 2720778"/>
              <a:gd name="connsiteY4" fmla="*/ 2459577 h 2459577"/>
              <a:gd name="connsiteX5" fmla="*/ 0 w 2720778"/>
              <a:gd name="connsiteY5" fmla="*/ 2459577 h 245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0778" h="2459577">
                <a:moveTo>
                  <a:pt x="0" y="0"/>
                </a:moveTo>
                <a:lnTo>
                  <a:pt x="226161" y="0"/>
                </a:lnTo>
                <a:lnTo>
                  <a:pt x="226161" y="2235478"/>
                </a:lnTo>
                <a:lnTo>
                  <a:pt x="2720778" y="2235478"/>
                </a:lnTo>
                <a:lnTo>
                  <a:pt x="2720778" y="2459577"/>
                </a:lnTo>
                <a:lnTo>
                  <a:pt x="0" y="2459577"/>
                </a:lnTo>
                <a:close/>
              </a:path>
            </a:pathLst>
          </a:custGeom>
          <a:solidFill>
            <a:srgbClr val="5B9BD5">
              <a:lumMod val="20000"/>
              <a:lumOff val="80000"/>
              <a:alpha val="60000"/>
            </a:srgbClr>
          </a:solidFill>
          <a:ln w="76200"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7681201" y="458066"/>
            <a:ext cx="1239875" cy="1120844"/>
          </a:xfrm>
          <a:prstGeom prst="rect">
            <a:avLst/>
          </a:prstGeom>
          <a:solidFill>
            <a:srgbClr val="5B9BD5">
              <a:lumMod val="20000"/>
              <a:lumOff val="80000"/>
              <a:alpha val="60000"/>
            </a:srgbClr>
          </a:solidFill>
          <a:ln w="76200"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4446998" y="626140"/>
            <a:ext cx="4304458" cy="3891219"/>
          </a:xfrm>
          <a:prstGeom prst="rect">
            <a:avLst/>
          </a:prstGeom>
          <a:solidFill>
            <a:srgbClr val="FFFFFF"/>
          </a:solidFill>
          <a:ln w="76200">
            <a:solidFill>
              <a:srgbClr val="5B9BD5">
                <a:lumMod val="20000"/>
                <a:lumOff val="80000"/>
              </a:srgbClr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4800600" y="1330960"/>
            <a:ext cx="3597275" cy="3020695"/>
          </a:xfrm>
          <a:prstGeom prst="rect">
            <a:avLst/>
          </a:prstGeom>
        </p:spPr>
        <p:txBody>
          <a:bodyPr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 indent="0" algn="just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  <a:buClr>
                <a:srgbClr val="5B9BD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None/>
            </a:pPr>
            <a:r>
              <a:rPr sz="14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（1）选定一个任务。</a:t>
            </a:r>
            <a:endParaRPr sz="14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lvl="0" indent="0" algn="just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  <a:buClr>
                <a:srgbClr val="5B9BD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None/>
            </a:pPr>
            <a:r>
              <a:rPr sz="14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（2）单击“资源”菜单卡中的“分配资源”命令按钮。</a:t>
            </a:r>
            <a:endParaRPr sz="14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lvl="0" indent="0" algn="just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  <a:buClr>
                <a:srgbClr val="5B9BD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None/>
            </a:pPr>
            <a:r>
              <a:rPr sz="14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（3）在弹出的“分配资源”对话框中，可以输入各种资源的用量或金额，如图</a:t>
            </a:r>
            <a:endParaRPr sz="14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lvl="0" indent="0" algn="just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  <a:buClr>
                <a:srgbClr val="5B9BD5">
                  <a:lumMod val="20000"/>
                  <a:lumOff val="80000"/>
                </a:srgbClr>
              </a:buClr>
              <a:buSzPct val="100000"/>
              <a:buFont typeface="Wingdings" panose="05000000000000000000" pitchFamily="2" charset="2"/>
              <a:buNone/>
            </a:pPr>
            <a:r>
              <a:rPr sz="14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2-2-10 所示。</a:t>
            </a:r>
            <a:endParaRPr sz="14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>
            <a:off x="3220085" y="948690"/>
            <a:ext cx="234950" cy="361315"/>
          </a:xfrm>
          <a:custGeom>
            <a:avLst/>
            <a:gdLst>
              <a:gd name="connsiteX0" fmla="*/ 139021 w 311296"/>
              <a:gd name="connsiteY0" fmla="*/ 0 h 479441"/>
              <a:gd name="connsiteX1" fmla="*/ 139021 w 311296"/>
              <a:gd name="connsiteY1" fmla="*/ 168145 h 479441"/>
              <a:gd name="connsiteX2" fmla="*/ 311296 w 311296"/>
              <a:gd name="connsiteY2" fmla="*/ 168145 h 479441"/>
              <a:gd name="connsiteX3" fmla="*/ 311296 w 311296"/>
              <a:gd name="connsiteY3" fmla="*/ 479441 h 479441"/>
              <a:gd name="connsiteX4" fmla="*/ 0 w 311296"/>
              <a:gd name="connsiteY4" fmla="*/ 479441 h 479441"/>
              <a:gd name="connsiteX5" fmla="*/ 0 w 311296"/>
              <a:gd name="connsiteY5" fmla="*/ 176727 h 479441"/>
              <a:gd name="connsiteX6" fmla="*/ 139021 w 311296"/>
              <a:gd name="connsiteY6" fmla="*/ 0 h 47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96" h="479441">
                <a:moveTo>
                  <a:pt x="139021" y="0"/>
                </a:moveTo>
                <a:lnTo>
                  <a:pt x="139021" y="168145"/>
                </a:lnTo>
                <a:lnTo>
                  <a:pt x="311296" y="168145"/>
                </a:lnTo>
                <a:lnTo>
                  <a:pt x="311296" y="479441"/>
                </a:lnTo>
                <a:lnTo>
                  <a:pt x="0" y="479441"/>
                </a:lnTo>
                <a:lnTo>
                  <a:pt x="0" y="176727"/>
                </a:lnTo>
                <a:cubicBezTo>
                  <a:pt x="1325" y="28164"/>
                  <a:pt x="115851" y="0"/>
                  <a:pt x="139021" y="0"/>
                </a:cubicBezTo>
                <a:close/>
              </a:path>
            </a:pathLst>
          </a:custGeom>
          <a:solidFill>
            <a:srgbClr val="5B9BD5">
              <a:lumMod val="20000"/>
              <a:lumOff val="80000"/>
              <a:alpha val="6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: 形状 16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10800000">
            <a:off x="2912110" y="948690"/>
            <a:ext cx="234950" cy="361315"/>
          </a:xfrm>
          <a:custGeom>
            <a:avLst/>
            <a:gdLst>
              <a:gd name="connsiteX0" fmla="*/ 139021 w 311296"/>
              <a:gd name="connsiteY0" fmla="*/ 0 h 479441"/>
              <a:gd name="connsiteX1" fmla="*/ 139021 w 311296"/>
              <a:gd name="connsiteY1" fmla="*/ 168145 h 479441"/>
              <a:gd name="connsiteX2" fmla="*/ 311296 w 311296"/>
              <a:gd name="connsiteY2" fmla="*/ 168145 h 479441"/>
              <a:gd name="connsiteX3" fmla="*/ 311296 w 311296"/>
              <a:gd name="connsiteY3" fmla="*/ 479441 h 479441"/>
              <a:gd name="connsiteX4" fmla="*/ 0 w 311296"/>
              <a:gd name="connsiteY4" fmla="*/ 479441 h 479441"/>
              <a:gd name="connsiteX5" fmla="*/ 0 w 311296"/>
              <a:gd name="connsiteY5" fmla="*/ 176727 h 479441"/>
              <a:gd name="connsiteX6" fmla="*/ 139021 w 311296"/>
              <a:gd name="connsiteY6" fmla="*/ 0 h 47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96" h="479441">
                <a:moveTo>
                  <a:pt x="139021" y="0"/>
                </a:moveTo>
                <a:lnTo>
                  <a:pt x="139021" y="168145"/>
                </a:lnTo>
                <a:lnTo>
                  <a:pt x="311296" y="168145"/>
                </a:lnTo>
                <a:lnTo>
                  <a:pt x="311296" y="479441"/>
                </a:lnTo>
                <a:lnTo>
                  <a:pt x="0" y="479441"/>
                </a:lnTo>
                <a:lnTo>
                  <a:pt x="0" y="176727"/>
                </a:lnTo>
                <a:cubicBezTo>
                  <a:pt x="1325" y="28164"/>
                  <a:pt x="115851" y="0"/>
                  <a:pt x="139021" y="0"/>
                </a:cubicBezTo>
                <a:close/>
              </a:path>
            </a:pathLst>
          </a:custGeom>
          <a:solidFill>
            <a:srgbClr val="5B9BD5">
              <a:lumMod val="20000"/>
              <a:lumOff val="80000"/>
              <a:alpha val="6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斜纹 17"/>
          <p:cNvSpPr/>
          <p:nvPr>
            <p:custDataLst>
              <p:tags r:id="rId7"/>
            </p:custDataLst>
          </p:nvPr>
        </p:nvSpPr>
        <p:spPr>
          <a:xfrm>
            <a:off x="-8887" y="0"/>
            <a:ext cx="1450731" cy="1450731"/>
          </a:xfrm>
          <a:prstGeom prst="diagStripe">
            <a:avLst>
              <a:gd name="adj" fmla="val 66970"/>
            </a:avLst>
          </a:prstGeom>
          <a:solidFill>
            <a:srgbClr val="5B9BD5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135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4800600" y="790575"/>
            <a:ext cx="2645410" cy="51943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b="1" spc="3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八、资源分配</a:t>
            </a:r>
            <a:endParaRPr lang="zh-CN" altLang="en-US" b="1" spc="300" dirty="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4800" y="1657350"/>
            <a:ext cx="3753485" cy="227901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任意多边形: 形状 141"/>
          <p:cNvSpPr/>
          <p:nvPr>
            <p:custDataLst>
              <p:tags r:id="rId1"/>
            </p:custDataLst>
          </p:nvPr>
        </p:nvSpPr>
        <p:spPr>
          <a:xfrm>
            <a:off x="-231" y="318"/>
            <a:ext cx="5354449" cy="5142865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chemeClr val="bg2">
              <a:lumMod val="9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09" name="标题 1"/>
          <p:cNvSpPr txBox="1"/>
          <p:nvPr>
            <p:custDataLst>
              <p:tags r:id="rId2"/>
            </p:custDataLst>
          </p:nvPr>
        </p:nvSpPr>
        <p:spPr>
          <a:xfrm>
            <a:off x="659137" y="422699"/>
            <a:ext cx="7825250" cy="670001"/>
          </a:xfrm>
          <a:prstGeom prst="rect">
            <a:avLst/>
          </a:prstGeom>
          <a:noFill/>
        </p:spPr>
        <p:txBody>
          <a:bodyPr vert="horz" lIns="67491" tIns="35095" rIns="67491" bIns="35095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spc="50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九、项目质量监控</a:t>
            </a:r>
            <a:endParaRPr lang="zh-CN" altLang="en-US" sz="1800" spc="500"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矩形: 剪去对角 142"/>
          <p:cNvSpPr/>
          <p:nvPr>
            <p:custDataLst>
              <p:tags r:id="rId3"/>
            </p:custDataLst>
          </p:nvPr>
        </p:nvSpPr>
        <p:spPr>
          <a:xfrm>
            <a:off x="495803" y="1492701"/>
            <a:ext cx="8151759" cy="302984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5" name="圆角矩形 26"/>
          <p:cNvSpPr/>
          <p:nvPr>
            <p:custDataLst>
              <p:tags r:id="rId4"/>
            </p:custDataLst>
          </p:nvPr>
        </p:nvSpPr>
        <p:spPr>
          <a:xfrm>
            <a:off x="495803" y="1141589"/>
            <a:ext cx="2890800" cy="9524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6" name="圆角矩形 27"/>
          <p:cNvSpPr/>
          <p:nvPr>
            <p:custDataLst>
              <p:tags r:id="rId5"/>
            </p:custDataLst>
          </p:nvPr>
        </p:nvSpPr>
        <p:spPr>
          <a:xfrm>
            <a:off x="569454" y="933335"/>
            <a:ext cx="9524" cy="285715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838200" y="1809750"/>
            <a:ext cx="3418840" cy="2084070"/>
          </a:xfrm>
          <a:prstGeom prst="rect">
            <a:avLst/>
          </a:prstGeom>
          <a:noFill/>
        </p:spPr>
        <p:txBody>
          <a:bodyPr vert="horz" lIns="67491" tIns="35095" rIns="67491" bIns="35095" rtlCol="0">
            <a:noAutofit/>
          </a:bodyPr>
          <a:lstStyle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kumimoji="0" lang="zh-CN" altLang="en-US" sz="1100" b="0" i="0" u="none" strike="noStrike" cap="none" spc="50" normalizeH="0" baseline="0" noProof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设置基线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（1）单击“项目”菜单卡中的“设置基线”命令。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（2）在弹出的“设置基线”对话框中，如图 2-2-11 所示，设置一个基准。基准最多可以设定 11 个。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4400" y="1962150"/>
            <a:ext cx="3625850" cy="232981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任意多边形: 形状 141"/>
          <p:cNvSpPr/>
          <p:nvPr>
            <p:custDataLst>
              <p:tags r:id="rId1"/>
            </p:custDataLst>
          </p:nvPr>
        </p:nvSpPr>
        <p:spPr>
          <a:xfrm>
            <a:off x="-231" y="318"/>
            <a:ext cx="5354449" cy="5142865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chemeClr val="bg2">
              <a:lumMod val="9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09" name="标题 1"/>
          <p:cNvSpPr txBox="1"/>
          <p:nvPr>
            <p:custDataLst>
              <p:tags r:id="rId2"/>
            </p:custDataLst>
          </p:nvPr>
        </p:nvSpPr>
        <p:spPr>
          <a:xfrm>
            <a:off x="659137" y="422699"/>
            <a:ext cx="7825250" cy="670001"/>
          </a:xfrm>
          <a:prstGeom prst="rect">
            <a:avLst/>
          </a:prstGeom>
          <a:noFill/>
        </p:spPr>
        <p:txBody>
          <a:bodyPr vert="horz" lIns="67491" tIns="35095" rIns="67491" bIns="35095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spc="50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九、项目质量监控</a:t>
            </a:r>
            <a:endParaRPr lang="zh-CN" altLang="en-US" sz="1800" spc="500"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矩形: 剪去对角 142"/>
          <p:cNvSpPr/>
          <p:nvPr>
            <p:custDataLst>
              <p:tags r:id="rId3"/>
            </p:custDataLst>
          </p:nvPr>
        </p:nvSpPr>
        <p:spPr>
          <a:xfrm>
            <a:off x="495803" y="1492701"/>
            <a:ext cx="8151759" cy="302984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5" name="圆角矩形 26"/>
          <p:cNvSpPr/>
          <p:nvPr>
            <p:custDataLst>
              <p:tags r:id="rId4"/>
            </p:custDataLst>
          </p:nvPr>
        </p:nvSpPr>
        <p:spPr>
          <a:xfrm>
            <a:off x="495803" y="1141589"/>
            <a:ext cx="2890800" cy="9524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6" name="圆角矩形 27"/>
          <p:cNvSpPr/>
          <p:nvPr>
            <p:custDataLst>
              <p:tags r:id="rId5"/>
            </p:custDataLst>
          </p:nvPr>
        </p:nvSpPr>
        <p:spPr>
          <a:xfrm>
            <a:off x="569454" y="933335"/>
            <a:ext cx="9524" cy="285715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838200" y="1657350"/>
            <a:ext cx="3418840" cy="2084070"/>
          </a:xfrm>
          <a:prstGeom prst="rect">
            <a:avLst/>
          </a:prstGeom>
          <a:noFill/>
        </p:spPr>
        <p:txBody>
          <a:bodyPr vert="horz" lIns="67491" tIns="35095" rIns="67491" bIns="35095" rtlCol="0">
            <a:noAutofit/>
          </a:bodyPr>
          <a:lstStyle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kumimoji="0" lang="zh-CN" altLang="en-US" sz="1100" b="0" i="0" u="none" strike="noStrike" cap="none" spc="50" normalizeH="0" baseline="0" noProof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（3）单击“任务”菜单卡中的“甘特图”下拉列表中的“跟踪甘特图”项，将视图切换为“跟踪甘特图”，右侧甘特图上显示的灰色条就是比较基准，如图 2-2-12 所示。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跟踪完成进度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在“跟踪甘特图”视图中，可以直接修改完成百分比，也可以修改“实际工期”“剩余工期”，来掌握实际的完成进度。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3400" y="1694815"/>
            <a:ext cx="4028440" cy="262572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任意多边形: 形状 141"/>
          <p:cNvSpPr/>
          <p:nvPr>
            <p:custDataLst>
              <p:tags r:id="rId1"/>
            </p:custDataLst>
          </p:nvPr>
        </p:nvSpPr>
        <p:spPr>
          <a:xfrm>
            <a:off x="-231" y="318"/>
            <a:ext cx="5354449" cy="5142865"/>
          </a:xfrm>
          <a:custGeom>
            <a:avLst/>
            <a:gdLst>
              <a:gd name="connsiteX0" fmla="*/ 2888487 w 7140146"/>
              <a:gd name="connsiteY0" fmla="*/ 4462028 h 6858000"/>
              <a:gd name="connsiteX1" fmla="*/ 4969982 w 7140146"/>
              <a:gd name="connsiteY1" fmla="*/ 6543523 h 6858000"/>
              <a:gd name="connsiteX2" fmla="*/ 4655505 w 7140146"/>
              <a:gd name="connsiteY2" fmla="*/ 6858000 h 6858000"/>
              <a:gd name="connsiteX3" fmla="*/ 1121470 w 7140146"/>
              <a:gd name="connsiteY3" fmla="*/ 6858000 h 6858000"/>
              <a:gd name="connsiteX4" fmla="*/ 806992 w 7140146"/>
              <a:gd name="connsiteY4" fmla="*/ 6543523 h 6858000"/>
              <a:gd name="connsiteX5" fmla="*/ 3987800 w 7140146"/>
              <a:gd name="connsiteY5" fmla="*/ 3554018 h 6858000"/>
              <a:gd name="connsiteX6" fmla="*/ 4866048 w 7140146"/>
              <a:gd name="connsiteY6" fmla="*/ 4432266 h 6858000"/>
              <a:gd name="connsiteX7" fmla="*/ 3987800 w 7140146"/>
              <a:gd name="connsiteY7" fmla="*/ 5310514 h 6858000"/>
              <a:gd name="connsiteX8" fmla="*/ 3109553 w 7140146"/>
              <a:gd name="connsiteY8" fmla="*/ 4432266 h 6858000"/>
              <a:gd name="connsiteX9" fmla="*/ 4012446 w 7140146"/>
              <a:gd name="connsiteY9" fmla="*/ 3170015 h 6858000"/>
              <a:gd name="connsiteX10" fmla="*/ 3965575 w 7140146"/>
              <a:gd name="connsiteY10" fmla="*/ 3216887 h 6858000"/>
              <a:gd name="connsiteX11" fmla="*/ 3978279 w 7140146"/>
              <a:gd name="connsiteY11" fmla="*/ 3218244 h 6858000"/>
              <a:gd name="connsiteX12" fmla="*/ 3999225 w 7140146"/>
              <a:gd name="connsiteY12" fmla="*/ 3205628 h 6858000"/>
              <a:gd name="connsiteX13" fmla="*/ 4012658 w 7140146"/>
              <a:gd name="connsiteY13" fmla="*/ 3170607 h 6858000"/>
              <a:gd name="connsiteX14" fmla="*/ 3852389 w 7140146"/>
              <a:gd name="connsiteY14" fmla="*/ 3169901 h 6858000"/>
              <a:gd name="connsiteX15" fmla="*/ 3859817 w 7140146"/>
              <a:gd name="connsiteY15" fmla="*/ 3177329 h 6858000"/>
              <a:gd name="connsiteX16" fmla="*/ 3834826 w 7140146"/>
              <a:gd name="connsiteY16" fmla="*/ 3202319 h 6858000"/>
              <a:gd name="connsiteX17" fmla="*/ 3916112 w 7140146"/>
              <a:gd name="connsiteY17" fmla="*/ 3283604 h 6858000"/>
              <a:gd name="connsiteX18" fmla="*/ 3923609 w 7140146"/>
              <a:gd name="connsiteY18" fmla="*/ 3246398 h 6858000"/>
              <a:gd name="connsiteX19" fmla="*/ 3931592 w 7140146"/>
              <a:gd name="connsiteY19" fmla="*/ 3254381 h 6858000"/>
              <a:gd name="connsiteX20" fmla="*/ 3924233 w 7140146"/>
              <a:gd name="connsiteY20" fmla="*/ 3293669 h 6858000"/>
              <a:gd name="connsiteX21" fmla="*/ 3916528 w 7140146"/>
              <a:gd name="connsiteY21" fmla="*/ 3301374 h 6858000"/>
              <a:gd name="connsiteX22" fmla="*/ 3826150 w 7140146"/>
              <a:gd name="connsiteY22" fmla="*/ 3210996 h 6858000"/>
              <a:gd name="connsiteX23" fmla="*/ 3804840 w 7140146"/>
              <a:gd name="connsiteY23" fmla="*/ 3232306 h 6858000"/>
              <a:gd name="connsiteX24" fmla="*/ 3797412 w 7140146"/>
              <a:gd name="connsiteY24" fmla="*/ 3224878 h 6858000"/>
              <a:gd name="connsiteX25" fmla="*/ 4092869 w 7140146"/>
              <a:gd name="connsiteY25" fmla="*/ 3089592 h 6858000"/>
              <a:gd name="connsiteX26" fmla="*/ 4058645 w 7140146"/>
              <a:gd name="connsiteY26" fmla="*/ 3123816 h 6858000"/>
              <a:gd name="connsiteX27" fmla="*/ 4067657 w 7140146"/>
              <a:gd name="connsiteY27" fmla="*/ 3127061 h 6858000"/>
              <a:gd name="connsiteX28" fmla="*/ 4089973 w 7140146"/>
              <a:gd name="connsiteY28" fmla="*/ 3112935 h 6858000"/>
              <a:gd name="connsiteX29" fmla="*/ 4103092 w 7140146"/>
              <a:gd name="connsiteY29" fmla="*/ 3099816 h 6858000"/>
              <a:gd name="connsiteX30" fmla="*/ 2911503 w 7140146"/>
              <a:gd name="connsiteY30" fmla="*/ 2478410 h 6858000"/>
              <a:gd name="connsiteX31" fmla="*/ 3789751 w 7140146"/>
              <a:gd name="connsiteY31" fmla="*/ 3356658 h 6858000"/>
              <a:gd name="connsiteX32" fmla="*/ 2911503 w 7140146"/>
              <a:gd name="connsiteY32" fmla="*/ 4234906 h 6858000"/>
              <a:gd name="connsiteX33" fmla="*/ 2033256 w 7140146"/>
              <a:gd name="connsiteY33" fmla="*/ 3356659 h 6858000"/>
              <a:gd name="connsiteX34" fmla="*/ 854978 w 7140146"/>
              <a:gd name="connsiteY34" fmla="*/ 2428465 h 6858000"/>
              <a:gd name="connsiteX35" fmla="*/ 2786411 w 7140146"/>
              <a:gd name="connsiteY35" fmla="*/ 4359900 h 6858000"/>
              <a:gd name="connsiteX36" fmla="*/ 854978 w 7140146"/>
              <a:gd name="connsiteY36" fmla="*/ 6291335 h 6858000"/>
              <a:gd name="connsiteX37" fmla="*/ 0 w 7140146"/>
              <a:gd name="connsiteY37" fmla="*/ 5436357 h 6858000"/>
              <a:gd name="connsiteX38" fmla="*/ 0 w 7140146"/>
              <a:gd name="connsiteY38" fmla="*/ 3283443 h 6858000"/>
              <a:gd name="connsiteX39" fmla="*/ 1864735 w 7140146"/>
              <a:gd name="connsiteY39" fmla="*/ 1431738 h 6858000"/>
              <a:gd name="connsiteX40" fmla="*/ 2742983 w 7140146"/>
              <a:gd name="connsiteY40" fmla="*/ 2309986 h 6858000"/>
              <a:gd name="connsiteX41" fmla="*/ 1864736 w 7140146"/>
              <a:gd name="connsiteY41" fmla="*/ 3188233 h 6858000"/>
              <a:gd name="connsiteX42" fmla="*/ 986488 w 7140146"/>
              <a:gd name="connsiteY42" fmla="*/ 2309985 h 6858000"/>
              <a:gd name="connsiteX43" fmla="*/ 4879571 w 7140146"/>
              <a:gd name="connsiteY43" fmla="*/ 0 h 6858000"/>
              <a:gd name="connsiteX44" fmla="*/ 7134021 w 7140146"/>
              <a:gd name="connsiteY44" fmla="*/ 0 h 6858000"/>
              <a:gd name="connsiteX45" fmla="*/ 7140146 w 7140146"/>
              <a:gd name="connsiteY45" fmla="*/ 6126 h 6858000"/>
              <a:gd name="connsiteX46" fmla="*/ 6006797 w 7140146"/>
              <a:gd name="connsiteY46" fmla="*/ 1139477 h 6858000"/>
              <a:gd name="connsiteX47" fmla="*/ 4873445 w 7140146"/>
              <a:gd name="connsiteY47" fmla="*/ 6126 h 6858000"/>
              <a:gd name="connsiteX48" fmla="*/ 3296688 w 7140146"/>
              <a:gd name="connsiteY48" fmla="*/ 0 h 6858000"/>
              <a:gd name="connsiteX49" fmla="*/ 4592689 w 7140146"/>
              <a:gd name="connsiteY49" fmla="*/ 0 h 6858000"/>
              <a:gd name="connsiteX50" fmla="*/ 5887575 w 7140146"/>
              <a:gd name="connsiteY50" fmla="*/ 1294886 h 6858000"/>
              <a:gd name="connsiteX51" fmla="*/ 4102171 w 7140146"/>
              <a:gd name="connsiteY51" fmla="*/ 3080290 h 6858000"/>
              <a:gd name="connsiteX52" fmla="*/ 4119891 w 7140146"/>
              <a:gd name="connsiteY52" fmla="*/ 3098011 h 6858000"/>
              <a:gd name="connsiteX53" fmla="*/ 4097193 w 7140146"/>
              <a:gd name="connsiteY53" fmla="*/ 3120709 h 6858000"/>
              <a:gd name="connsiteX54" fmla="*/ 4066199 w 7140146"/>
              <a:gd name="connsiteY54" fmla="*/ 3139903 h 6858000"/>
              <a:gd name="connsiteX55" fmla="*/ 4048793 w 7140146"/>
              <a:gd name="connsiteY55" fmla="*/ 3133668 h 6858000"/>
              <a:gd name="connsiteX56" fmla="*/ 4022370 w 7140146"/>
              <a:gd name="connsiteY56" fmla="*/ 3160091 h 6858000"/>
              <a:gd name="connsiteX57" fmla="*/ 4025325 w 7140146"/>
              <a:gd name="connsiteY57" fmla="*/ 3169532 h 6858000"/>
              <a:gd name="connsiteX58" fmla="*/ 4007069 w 7140146"/>
              <a:gd name="connsiteY58" fmla="*/ 3213749 h 6858000"/>
              <a:gd name="connsiteX59" fmla="*/ 3979390 w 7140146"/>
              <a:gd name="connsiteY59" fmla="*/ 3230703 h 6858000"/>
              <a:gd name="connsiteX60" fmla="*/ 3954097 w 7140146"/>
              <a:gd name="connsiteY60" fmla="*/ 3228364 h 6858000"/>
              <a:gd name="connsiteX61" fmla="*/ 3944688 w 7140146"/>
              <a:gd name="connsiteY61" fmla="*/ 3237773 h 6858000"/>
              <a:gd name="connsiteX62" fmla="*/ 2001802 w 7140146"/>
              <a:gd name="connsiteY62" fmla="*/ 1294887 h 6858000"/>
              <a:gd name="connsiteX63" fmla="*/ 0 w 7140146"/>
              <a:gd name="connsiteY63" fmla="*/ 0 h 6858000"/>
              <a:gd name="connsiteX64" fmla="*/ 2740771 w 7140146"/>
              <a:gd name="connsiteY64" fmla="*/ 0 h 6858000"/>
              <a:gd name="connsiteX65" fmla="*/ 2903450 w 7140146"/>
              <a:gd name="connsiteY65" fmla="*/ 162679 h 6858000"/>
              <a:gd name="connsiteX66" fmla="*/ 871316 w 7140146"/>
              <a:gd name="connsiteY66" fmla="*/ 2194813 h 6858000"/>
              <a:gd name="connsiteX67" fmla="*/ 0 w 7140146"/>
              <a:gd name="connsiteY67" fmla="*/ 13234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7140146" h="6858000">
                <a:moveTo>
                  <a:pt x="2888487" y="4462028"/>
                </a:moveTo>
                <a:lnTo>
                  <a:pt x="4969982" y="6543523"/>
                </a:lnTo>
                <a:lnTo>
                  <a:pt x="4655505" y="6858000"/>
                </a:lnTo>
                <a:lnTo>
                  <a:pt x="1121470" y="6858000"/>
                </a:lnTo>
                <a:lnTo>
                  <a:pt x="806992" y="6543523"/>
                </a:lnTo>
                <a:close/>
                <a:moveTo>
                  <a:pt x="3987800" y="3554018"/>
                </a:moveTo>
                <a:lnTo>
                  <a:pt x="4866048" y="4432266"/>
                </a:lnTo>
                <a:lnTo>
                  <a:pt x="3987800" y="5310514"/>
                </a:lnTo>
                <a:lnTo>
                  <a:pt x="3109553" y="4432266"/>
                </a:lnTo>
                <a:close/>
                <a:moveTo>
                  <a:pt x="4012446" y="3170015"/>
                </a:moveTo>
                <a:lnTo>
                  <a:pt x="3965575" y="3216887"/>
                </a:lnTo>
                <a:lnTo>
                  <a:pt x="3978279" y="3218244"/>
                </a:lnTo>
                <a:cubicBezTo>
                  <a:pt x="3985533" y="3216544"/>
                  <a:pt x="3992515" y="3212338"/>
                  <a:pt x="3999225" y="3205628"/>
                </a:cubicBezTo>
                <a:cubicBezTo>
                  <a:pt x="4009822" y="3195031"/>
                  <a:pt x="4014299" y="3183357"/>
                  <a:pt x="4012658" y="3170607"/>
                </a:cubicBezTo>
                <a:close/>
                <a:moveTo>
                  <a:pt x="3852389" y="3169901"/>
                </a:moveTo>
                <a:lnTo>
                  <a:pt x="3859817" y="3177329"/>
                </a:lnTo>
                <a:lnTo>
                  <a:pt x="3834826" y="3202319"/>
                </a:lnTo>
                <a:lnTo>
                  <a:pt x="3916112" y="3283604"/>
                </a:lnTo>
                <a:lnTo>
                  <a:pt x="3923609" y="3246398"/>
                </a:lnTo>
                <a:lnTo>
                  <a:pt x="3931592" y="3254381"/>
                </a:lnTo>
                <a:lnTo>
                  <a:pt x="3924233" y="3293669"/>
                </a:lnTo>
                <a:lnTo>
                  <a:pt x="3916528" y="3301374"/>
                </a:lnTo>
                <a:lnTo>
                  <a:pt x="3826150" y="3210996"/>
                </a:lnTo>
                <a:lnTo>
                  <a:pt x="3804840" y="3232306"/>
                </a:lnTo>
                <a:lnTo>
                  <a:pt x="3797412" y="3224878"/>
                </a:lnTo>
                <a:close/>
                <a:moveTo>
                  <a:pt x="4092869" y="3089592"/>
                </a:moveTo>
                <a:lnTo>
                  <a:pt x="4058645" y="3123816"/>
                </a:lnTo>
                <a:lnTo>
                  <a:pt x="4067657" y="3127061"/>
                </a:lnTo>
                <a:cubicBezTo>
                  <a:pt x="4074436" y="3125742"/>
                  <a:pt x="4081875" y="3121033"/>
                  <a:pt x="4089973" y="3112935"/>
                </a:cubicBezTo>
                <a:lnTo>
                  <a:pt x="4103092" y="3099816"/>
                </a:lnTo>
                <a:close/>
                <a:moveTo>
                  <a:pt x="2911503" y="2478410"/>
                </a:moveTo>
                <a:lnTo>
                  <a:pt x="3789751" y="3356658"/>
                </a:lnTo>
                <a:lnTo>
                  <a:pt x="2911503" y="4234906"/>
                </a:lnTo>
                <a:lnTo>
                  <a:pt x="2033256" y="3356659"/>
                </a:lnTo>
                <a:close/>
                <a:moveTo>
                  <a:pt x="854978" y="2428465"/>
                </a:moveTo>
                <a:lnTo>
                  <a:pt x="2786411" y="4359900"/>
                </a:lnTo>
                <a:lnTo>
                  <a:pt x="854978" y="6291335"/>
                </a:lnTo>
                <a:lnTo>
                  <a:pt x="0" y="5436357"/>
                </a:lnTo>
                <a:lnTo>
                  <a:pt x="0" y="3283443"/>
                </a:lnTo>
                <a:close/>
                <a:moveTo>
                  <a:pt x="1864735" y="1431738"/>
                </a:moveTo>
                <a:lnTo>
                  <a:pt x="2742983" y="2309986"/>
                </a:lnTo>
                <a:lnTo>
                  <a:pt x="1864736" y="3188233"/>
                </a:lnTo>
                <a:lnTo>
                  <a:pt x="986488" y="2309985"/>
                </a:lnTo>
                <a:close/>
                <a:moveTo>
                  <a:pt x="4879571" y="0"/>
                </a:moveTo>
                <a:lnTo>
                  <a:pt x="7134021" y="0"/>
                </a:lnTo>
                <a:lnTo>
                  <a:pt x="7140146" y="6126"/>
                </a:lnTo>
                <a:lnTo>
                  <a:pt x="6006797" y="1139477"/>
                </a:lnTo>
                <a:lnTo>
                  <a:pt x="4873445" y="6126"/>
                </a:lnTo>
                <a:close/>
                <a:moveTo>
                  <a:pt x="3296688" y="0"/>
                </a:moveTo>
                <a:lnTo>
                  <a:pt x="4592689" y="0"/>
                </a:lnTo>
                <a:lnTo>
                  <a:pt x="5887575" y="1294886"/>
                </a:lnTo>
                <a:lnTo>
                  <a:pt x="4102171" y="3080290"/>
                </a:lnTo>
                <a:lnTo>
                  <a:pt x="4119891" y="3098011"/>
                </a:lnTo>
                <a:lnTo>
                  <a:pt x="4097193" y="3120709"/>
                </a:lnTo>
                <a:cubicBezTo>
                  <a:pt x="4086040" y="3131862"/>
                  <a:pt x="4075709" y="3138260"/>
                  <a:pt x="4066199" y="3139903"/>
                </a:cubicBezTo>
                <a:lnTo>
                  <a:pt x="4048793" y="3133668"/>
                </a:lnTo>
                <a:lnTo>
                  <a:pt x="4022370" y="3160091"/>
                </a:lnTo>
                <a:lnTo>
                  <a:pt x="4025325" y="3169532"/>
                </a:lnTo>
                <a:cubicBezTo>
                  <a:pt x="4026668" y="3185497"/>
                  <a:pt x="4020581" y="3200237"/>
                  <a:pt x="4007069" y="3213749"/>
                </a:cubicBezTo>
                <a:cubicBezTo>
                  <a:pt x="3998138" y="3222681"/>
                  <a:pt x="3988910" y="3228333"/>
                  <a:pt x="3979390" y="3230703"/>
                </a:cubicBezTo>
                <a:lnTo>
                  <a:pt x="3954097" y="3228364"/>
                </a:lnTo>
                <a:lnTo>
                  <a:pt x="3944688" y="3237773"/>
                </a:lnTo>
                <a:lnTo>
                  <a:pt x="2001802" y="1294887"/>
                </a:lnTo>
                <a:close/>
                <a:moveTo>
                  <a:pt x="0" y="0"/>
                </a:moveTo>
                <a:lnTo>
                  <a:pt x="2740771" y="0"/>
                </a:lnTo>
                <a:lnTo>
                  <a:pt x="2903450" y="162679"/>
                </a:lnTo>
                <a:lnTo>
                  <a:pt x="871316" y="2194813"/>
                </a:lnTo>
                <a:lnTo>
                  <a:pt x="0" y="1323497"/>
                </a:lnTo>
                <a:close/>
              </a:path>
            </a:pathLst>
          </a:custGeom>
          <a:solidFill>
            <a:schemeClr val="bg2">
              <a:lumMod val="9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09" name="标题 1"/>
          <p:cNvSpPr txBox="1"/>
          <p:nvPr>
            <p:custDataLst>
              <p:tags r:id="rId2"/>
            </p:custDataLst>
          </p:nvPr>
        </p:nvSpPr>
        <p:spPr>
          <a:xfrm>
            <a:off x="659137" y="422699"/>
            <a:ext cx="7825250" cy="670001"/>
          </a:xfrm>
          <a:prstGeom prst="rect">
            <a:avLst/>
          </a:prstGeom>
          <a:noFill/>
        </p:spPr>
        <p:txBody>
          <a:bodyPr vert="horz" lIns="67491" tIns="35095" rIns="67491" bIns="35095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spc="50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十、项目风险控制</a:t>
            </a:r>
            <a:endParaRPr lang="zh-CN" altLang="en-US" sz="1800" spc="500"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矩形: 剪去对角 142"/>
          <p:cNvSpPr/>
          <p:nvPr>
            <p:custDataLst>
              <p:tags r:id="rId3"/>
            </p:custDataLst>
          </p:nvPr>
        </p:nvSpPr>
        <p:spPr>
          <a:xfrm>
            <a:off x="495803" y="1492701"/>
            <a:ext cx="8151759" cy="3029846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5" name="圆角矩形 26"/>
          <p:cNvSpPr/>
          <p:nvPr>
            <p:custDataLst>
              <p:tags r:id="rId4"/>
            </p:custDataLst>
          </p:nvPr>
        </p:nvSpPr>
        <p:spPr>
          <a:xfrm>
            <a:off x="495803" y="1141589"/>
            <a:ext cx="2890800" cy="9524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146" name="圆角矩形 27"/>
          <p:cNvSpPr/>
          <p:nvPr>
            <p:custDataLst>
              <p:tags r:id="rId5"/>
            </p:custDataLst>
          </p:nvPr>
        </p:nvSpPr>
        <p:spPr>
          <a:xfrm>
            <a:off x="569454" y="933335"/>
            <a:ext cx="9524" cy="285715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914400" y="1885950"/>
            <a:ext cx="2981960" cy="2432685"/>
          </a:xfrm>
          <a:prstGeom prst="rect">
            <a:avLst/>
          </a:prstGeom>
          <a:noFill/>
        </p:spPr>
        <p:txBody>
          <a:bodyPr vert="horz" lIns="67491" tIns="35095" rIns="67491" bIns="35095" rtlCol="0">
            <a:noAutofit/>
          </a:bodyPr>
          <a:lstStyle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kumimoji="0" lang="zh-CN" altLang="en-US" sz="1100" b="0" i="0" u="none" strike="noStrike" cap="none" spc="50" normalizeH="0" baseline="0" noProof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在“报表设计”菜单卡中，通过“资源”“成本”等项目，可以关注项目进展情况， 掌 握 成 本、 资 源、进度风险状况。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buSzPct val="100000"/>
              <a:buFont typeface="Wingdings" panose="05000000000000000000" pitchFamily="2" charset="2"/>
              <a:buNone/>
              <a:defRPr/>
            </a:pPr>
            <a:r>
              <a:rPr lang="zh-CN" altLang="en-US" sz="1400" spc="15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盈余分析，在工程项目中也称为挣值分析。其中主要概念的含义如下。</a:t>
            </a: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buSzPct val="100000"/>
              <a:buFont typeface="Wingdings" panose="05000000000000000000" pitchFamily="2" charset="2"/>
              <a:buNone/>
              <a:defRPr/>
            </a:pPr>
            <a:endParaRPr lang="zh-CN" altLang="en-US" sz="1400" spc="15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67200" y="1937385"/>
            <a:ext cx="4147820" cy="223710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 flipH="1" flipV="1">
            <a:off x="-1" y="1275447"/>
            <a:ext cx="9144001" cy="2610957"/>
          </a:xfrm>
          <a:prstGeom prst="rect">
            <a:avLst/>
          </a:prstGeom>
          <a:pattFill prst="ltHorz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50720" y="821354"/>
            <a:ext cx="4718472" cy="3281031"/>
            <a:chOff x="250720" y="821354"/>
            <a:chExt cx="4718472" cy="3281031"/>
          </a:xfrm>
        </p:grpSpPr>
        <p:sp>
          <p:nvSpPr>
            <p:cNvPr id="23" name="等腰三角形 22"/>
            <p:cNvSpPr/>
            <p:nvPr/>
          </p:nvSpPr>
          <p:spPr>
            <a:xfrm flipH="1">
              <a:off x="4124848" y="825785"/>
              <a:ext cx="844344" cy="449663"/>
            </a:xfrm>
            <a:prstGeom prst="triangle">
              <a:avLst>
                <a:gd name="adj" fmla="val 5949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8"/>
            <p:cNvSpPr/>
            <p:nvPr/>
          </p:nvSpPr>
          <p:spPr>
            <a:xfrm flipH="1" flipV="1">
              <a:off x="250720" y="821354"/>
              <a:ext cx="4245079" cy="3281031"/>
            </a:xfrm>
            <a:custGeom>
              <a:avLst/>
              <a:gdLst>
                <a:gd name="connsiteX0" fmla="*/ 0 w 3283112"/>
                <a:gd name="connsiteY0" fmla="*/ 2894069 h 2894069"/>
                <a:gd name="connsiteX1" fmla="*/ 1641556 w 3283112"/>
                <a:gd name="connsiteY1" fmla="*/ 0 h 2894069"/>
                <a:gd name="connsiteX2" fmla="*/ 3283112 w 3283112"/>
                <a:gd name="connsiteY2" fmla="*/ 2894069 h 2894069"/>
                <a:gd name="connsiteX3" fmla="*/ 0 w 3283112"/>
                <a:gd name="connsiteY3" fmla="*/ 2894069 h 2894069"/>
                <a:gd name="connsiteX0-1" fmla="*/ 0 w 3272095"/>
                <a:gd name="connsiteY0-2" fmla="*/ 2938136 h 2938136"/>
                <a:gd name="connsiteX1-3" fmla="*/ 1630539 w 3272095"/>
                <a:gd name="connsiteY1-4" fmla="*/ 0 h 2938136"/>
                <a:gd name="connsiteX2-5" fmla="*/ 3272095 w 3272095"/>
                <a:gd name="connsiteY2-6" fmla="*/ 2894069 h 2938136"/>
                <a:gd name="connsiteX3-7" fmla="*/ 0 w 3272095"/>
                <a:gd name="connsiteY3-8" fmla="*/ 2938136 h 2938136"/>
                <a:gd name="connsiteX0-9" fmla="*/ 0 w 3272095"/>
                <a:gd name="connsiteY0-10" fmla="*/ 2938136 h 2938136"/>
                <a:gd name="connsiteX1-11" fmla="*/ 1668639 w 3272095"/>
                <a:gd name="connsiteY1-12" fmla="*/ 0 h 2938136"/>
                <a:gd name="connsiteX2-13" fmla="*/ 3272095 w 3272095"/>
                <a:gd name="connsiteY2-14" fmla="*/ 2894069 h 2938136"/>
                <a:gd name="connsiteX3-15" fmla="*/ 0 w 3272095"/>
                <a:gd name="connsiteY3-16" fmla="*/ 2938136 h 29381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272095" h="2938136">
                  <a:moveTo>
                    <a:pt x="0" y="2938136"/>
                  </a:moveTo>
                  <a:lnTo>
                    <a:pt x="1668639" y="0"/>
                  </a:lnTo>
                  <a:lnTo>
                    <a:pt x="3272095" y="2894069"/>
                  </a:lnTo>
                  <a:lnTo>
                    <a:pt x="0" y="293813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erif CJK SC" panose="02020400000000000000" pitchFamily="18" charset="-122"/>
                <a:ea typeface="方正黑体简体" panose="02010601030101010101" pitchFamily="2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21" name="任意多边形 20"/>
          <p:cNvSpPr/>
          <p:nvPr/>
        </p:nvSpPr>
        <p:spPr>
          <a:xfrm flipH="1" flipV="1">
            <a:off x="-3" y="864158"/>
            <a:ext cx="1417565" cy="3459290"/>
          </a:xfrm>
          <a:custGeom>
            <a:avLst/>
            <a:gdLst>
              <a:gd name="connsiteX0" fmla="*/ 1254412 w 1465190"/>
              <a:gd name="connsiteY0" fmla="*/ 4029693 h 4029693"/>
              <a:gd name="connsiteX1" fmla="*/ 0 w 1465190"/>
              <a:gd name="connsiteY1" fmla="*/ 1855307 h 4029693"/>
              <a:gd name="connsiteX2" fmla="*/ 965220 w 1465190"/>
              <a:gd name="connsiteY2" fmla="*/ 1173 h 4029693"/>
              <a:gd name="connsiteX3" fmla="*/ 1465190 w 1465190"/>
              <a:gd name="connsiteY3" fmla="*/ 0 h 4029693"/>
              <a:gd name="connsiteX4" fmla="*/ 1465190 w 1465190"/>
              <a:gd name="connsiteY4" fmla="*/ 4029324 h 4029693"/>
              <a:gd name="connsiteX0-1" fmla="*/ 1206787 w 1417565"/>
              <a:gd name="connsiteY0-2" fmla="*/ 4029693 h 4029693"/>
              <a:gd name="connsiteX1-3" fmla="*/ 0 w 1417565"/>
              <a:gd name="connsiteY1-4" fmla="*/ 1778001 h 4029693"/>
              <a:gd name="connsiteX2-5" fmla="*/ 917595 w 1417565"/>
              <a:gd name="connsiteY2-6" fmla="*/ 1173 h 4029693"/>
              <a:gd name="connsiteX3-7" fmla="*/ 1417565 w 1417565"/>
              <a:gd name="connsiteY3-8" fmla="*/ 0 h 4029693"/>
              <a:gd name="connsiteX4-9" fmla="*/ 1417565 w 1417565"/>
              <a:gd name="connsiteY4-10" fmla="*/ 4029324 h 4029693"/>
              <a:gd name="connsiteX5" fmla="*/ 1206787 w 1417565"/>
              <a:gd name="connsiteY5" fmla="*/ 4029693 h 40296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" y="connsiteY5"/>
              </a:cxn>
            </a:cxnLst>
            <a:rect l="l" t="t" r="r" b="b"/>
            <a:pathLst>
              <a:path w="1417565" h="4029693">
                <a:moveTo>
                  <a:pt x="1206787" y="4029693"/>
                </a:moveTo>
                <a:cubicBezTo>
                  <a:pt x="1191913" y="3980776"/>
                  <a:pt x="587" y="1754371"/>
                  <a:pt x="0" y="1778001"/>
                </a:cubicBezTo>
                <a:cubicBezTo>
                  <a:pt x="587" y="1775708"/>
                  <a:pt x="931296" y="17976"/>
                  <a:pt x="917595" y="1173"/>
                </a:cubicBezTo>
                <a:lnTo>
                  <a:pt x="1417565" y="0"/>
                </a:lnTo>
                <a:lnTo>
                  <a:pt x="1417565" y="4029324"/>
                </a:lnTo>
                <a:lnTo>
                  <a:pt x="1206787" y="402969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latin typeface="Noto Serif CJK SC" panose="02020400000000000000" pitchFamily="18" charset="-122"/>
              <a:ea typeface="方正黑体简体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22" name="等腰三角形 8"/>
          <p:cNvSpPr/>
          <p:nvPr/>
        </p:nvSpPr>
        <p:spPr>
          <a:xfrm flipH="1">
            <a:off x="571707" y="2823821"/>
            <a:ext cx="1794859" cy="1499626"/>
          </a:xfrm>
          <a:custGeom>
            <a:avLst/>
            <a:gdLst>
              <a:gd name="connsiteX0" fmla="*/ 0 w 3283112"/>
              <a:gd name="connsiteY0" fmla="*/ 2894069 h 2894069"/>
              <a:gd name="connsiteX1" fmla="*/ 1641556 w 3283112"/>
              <a:gd name="connsiteY1" fmla="*/ 0 h 2894069"/>
              <a:gd name="connsiteX2" fmla="*/ 3283112 w 3283112"/>
              <a:gd name="connsiteY2" fmla="*/ 2894069 h 2894069"/>
              <a:gd name="connsiteX3" fmla="*/ 0 w 3283112"/>
              <a:gd name="connsiteY3" fmla="*/ 2894069 h 2894069"/>
              <a:gd name="connsiteX0-1" fmla="*/ 0 w 3272095"/>
              <a:gd name="connsiteY0-2" fmla="*/ 2938136 h 2938136"/>
              <a:gd name="connsiteX1-3" fmla="*/ 1630539 w 3272095"/>
              <a:gd name="connsiteY1-4" fmla="*/ 0 h 2938136"/>
              <a:gd name="connsiteX2-5" fmla="*/ 3272095 w 3272095"/>
              <a:gd name="connsiteY2-6" fmla="*/ 2894069 h 2938136"/>
              <a:gd name="connsiteX3-7" fmla="*/ 0 w 3272095"/>
              <a:gd name="connsiteY3-8" fmla="*/ 2938136 h 2938136"/>
              <a:gd name="connsiteX0-9" fmla="*/ 0 w 3272095"/>
              <a:gd name="connsiteY0-10" fmla="*/ 2938136 h 2938136"/>
              <a:gd name="connsiteX1-11" fmla="*/ 1668639 w 3272095"/>
              <a:gd name="connsiteY1-12" fmla="*/ 0 h 2938136"/>
              <a:gd name="connsiteX2-13" fmla="*/ 3272095 w 3272095"/>
              <a:gd name="connsiteY2-14" fmla="*/ 2894069 h 2938136"/>
              <a:gd name="connsiteX3-15" fmla="*/ 0 w 3272095"/>
              <a:gd name="connsiteY3-16" fmla="*/ 2938136 h 29381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272095" h="2938136">
                <a:moveTo>
                  <a:pt x="0" y="2938136"/>
                </a:moveTo>
                <a:lnTo>
                  <a:pt x="1668639" y="0"/>
                </a:lnTo>
                <a:lnTo>
                  <a:pt x="3272095" y="2894069"/>
                </a:lnTo>
                <a:lnTo>
                  <a:pt x="0" y="29381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Noto Serif CJK SC" panose="02020400000000000000" pitchFamily="18" charset="-122"/>
              <a:ea typeface="方正黑体简体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418048" y="1457167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accent1"/>
                </a:solidFill>
                <a:latin typeface="+mn-ea"/>
              </a:rPr>
              <a:t>目录</a:t>
            </a:r>
            <a:endParaRPr lang="zh-CN" altLang="en-US" sz="48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276655" y="1726931"/>
            <a:ext cx="2103380" cy="412618"/>
            <a:chOff x="868421" y="3447195"/>
            <a:chExt cx="2103380" cy="412618"/>
          </a:xfrm>
        </p:grpSpPr>
        <p:sp>
          <p:nvSpPr>
            <p:cNvPr id="25" name="MH_Other_1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868421" y="3447195"/>
              <a:ext cx="411740" cy="412618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kern="0" dirty="0">
                  <a:solidFill>
                    <a:schemeClr val="bg1"/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7</a:t>
              </a:r>
              <a:endParaRPr lang="en-US" altLang="zh-CN" sz="3200" kern="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6" name="MH_Text_1"/>
            <p:cNvSpPr/>
            <p:nvPr>
              <p:custDataLst>
                <p:tags r:id="rId2"/>
              </p:custDataLst>
            </p:nvPr>
          </p:nvSpPr>
          <p:spPr>
            <a:xfrm>
              <a:off x="1374649" y="3561171"/>
              <a:ext cx="1597152" cy="27686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云计算</a:t>
              </a:r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76655" y="2363487"/>
            <a:ext cx="2103380" cy="412618"/>
            <a:chOff x="868421" y="3447195"/>
            <a:chExt cx="2103380" cy="412618"/>
          </a:xfrm>
        </p:grpSpPr>
        <p:sp>
          <p:nvSpPr>
            <p:cNvPr id="28" name="MH_Other_1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868421" y="3447195"/>
              <a:ext cx="411740" cy="412618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kern="0" dirty="0" smtClean="0">
                  <a:solidFill>
                    <a:schemeClr val="bg1"/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8</a:t>
              </a:r>
              <a:endParaRPr lang="en-US" altLang="zh-CN" sz="3200" kern="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9" name="MH_Text_1"/>
            <p:cNvSpPr/>
            <p:nvPr>
              <p:custDataLst>
                <p:tags r:id="rId4"/>
              </p:custDataLst>
            </p:nvPr>
          </p:nvSpPr>
          <p:spPr>
            <a:xfrm>
              <a:off x="1374649" y="3561171"/>
              <a:ext cx="1597152" cy="27686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现代通信技术</a:t>
              </a:r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267571" y="2965133"/>
            <a:ext cx="2103380" cy="412618"/>
            <a:chOff x="868421" y="3447195"/>
            <a:chExt cx="2103380" cy="412618"/>
          </a:xfrm>
        </p:grpSpPr>
        <p:sp>
          <p:nvSpPr>
            <p:cNvPr id="31" name="MH_Other_1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868421" y="3447195"/>
              <a:ext cx="411740" cy="412618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400" kern="0" dirty="0" smtClean="0">
                  <a:solidFill>
                    <a:schemeClr val="bg1"/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9</a:t>
              </a:r>
              <a:endParaRPr lang="en-US" altLang="zh-CN" sz="3200" kern="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2" name="MH_Text_1"/>
            <p:cNvSpPr/>
            <p:nvPr>
              <p:custDataLst>
                <p:tags r:id="rId6"/>
              </p:custDataLst>
            </p:nvPr>
          </p:nvSpPr>
          <p:spPr>
            <a:xfrm>
              <a:off x="1374649" y="3561171"/>
              <a:ext cx="1597152" cy="27686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物联网</a:t>
              </a:r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659620" y="1755516"/>
            <a:ext cx="2103380" cy="412618"/>
            <a:chOff x="868421" y="3447195"/>
            <a:chExt cx="2103380" cy="412618"/>
          </a:xfrm>
        </p:grpSpPr>
        <p:sp>
          <p:nvSpPr>
            <p:cNvPr id="34" name="MH_Other_1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868421" y="3447195"/>
              <a:ext cx="411740" cy="412618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000" kern="0" dirty="0" smtClean="0">
                  <a:solidFill>
                    <a:schemeClr val="bg1"/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10</a:t>
              </a:r>
              <a:endParaRPr lang="en-US" altLang="zh-CN" sz="2000" kern="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5" name="MH_Text_1"/>
            <p:cNvSpPr/>
            <p:nvPr>
              <p:custDataLst>
                <p:tags r:id="rId8"/>
              </p:custDataLst>
            </p:nvPr>
          </p:nvSpPr>
          <p:spPr>
            <a:xfrm>
              <a:off x="1374649" y="3561171"/>
              <a:ext cx="1597152" cy="27686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数字媒体</a:t>
              </a:r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659620" y="2363487"/>
            <a:ext cx="2103380" cy="412618"/>
            <a:chOff x="868421" y="3447195"/>
            <a:chExt cx="2103380" cy="412618"/>
          </a:xfrm>
        </p:grpSpPr>
        <p:sp>
          <p:nvSpPr>
            <p:cNvPr id="37" name="MH_Other_1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868421" y="3447195"/>
              <a:ext cx="411740" cy="412618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000" kern="0" dirty="0" smtClean="0">
                  <a:solidFill>
                    <a:schemeClr val="bg1"/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11</a:t>
              </a:r>
              <a:endParaRPr lang="en-US" altLang="zh-CN" sz="2000" kern="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8" name="MH_Text_1"/>
            <p:cNvSpPr/>
            <p:nvPr>
              <p:custDataLst>
                <p:tags r:id="rId10"/>
              </p:custDataLst>
            </p:nvPr>
          </p:nvSpPr>
          <p:spPr>
            <a:xfrm>
              <a:off x="1374649" y="3561171"/>
              <a:ext cx="1597152" cy="27686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虚拟现实</a:t>
              </a:r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59616" y="2965133"/>
            <a:ext cx="2103380" cy="412618"/>
            <a:chOff x="868421" y="3447195"/>
            <a:chExt cx="2103380" cy="412618"/>
          </a:xfrm>
        </p:grpSpPr>
        <p:sp>
          <p:nvSpPr>
            <p:cNvPr id="6" name="MH_Other_1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868421" y="3447195"/>
              <a:ext cx="411740" cy="412618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lIns="0" tIns="0" rIns="0" bIns="0" anchor="ctr"/>
            <a:p>
              <a:pPr algn="ctr">
                <a:defRPr/>
              </a:pPr>
              <a:r>
                <a:rPr lang="en-US" altLang="zh-CN" sz="2000" kern="0" dirty="0" smtClean="0">
                  <a:solidFill>
                    <a:schemeClr val="bg1"/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12</a:t>
              </a:r>
              <a:endParaRPr lang="en-US" altLang="zh-CN" sz="2000" kern="0" dirty="0">
                <a:solidFill>
                  <a:schemeClr val="bg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" name="MH_Text_1"/>
            <p:cNvSpPr/>
            <p:nvPr>
              <p:custDataLst>
                <p:tags r:id="rId12"/>
              </p:custDataLst>
            </p:nvPr>
          </p:nvSpPr>
          <p:spPr>
            <a:xfrm>
              <a:off x="1374649" y="3561171"/>
              <a:ext cx="1597152" cy="27686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5号-经典雅黑" panose="02000000000000000000" pitchFamily="2" charset="-122"/>
                  <a:ea typeface="字魂35号-经典雅黑" panose="02000000000000000000" pitchFamily="2" charset="-122"/>
                  <a:sym typeface="Arial" panose="020B0604020202020204" pitchFamily="34" charset="0"/>
                </a:rPr>
                <a:t>区块链</a:t>
              </a:r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1" grpId="0" bldLvl="0" animBg="1"/>
      <p:bldP spid="22" grpId="0" bldLvl="0" animBg="1"/>
      <p:bldP spid="3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文本框 34"/>
          <p:cNvSpPr txBox="1"/>
          <p:nvPr>
            <p:custDataLst>
              <p:tags r:id="rId1"/>
            </p:custDataLst>
          </p:nvPr>
        </p:nvSpPr>
        <p:spPr>
          <a:xfrm>
            <a:off x="2916306" y="590782"/>
            <a:ext cx="3310119" cy="4847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b="1" spc="50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十、项目风险控制</a:t>
            </a:r>
            <a:endParaRPr lang="zh-CN" altLang="en-US" b="1" spc="3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 rot="0">
            <a:off x="490855" y="1468120"/>
            <a:ext cx="1701800" cy="1339215"/>
            <a:chOff x="1943384" y="2596376"/>
            <a:chExt cx="2269209" cy="1785848"/>
          </a:xfrm>
        </p:grpSpPr>
        <p:sp>
          <p:nvSpPr>
            <p:cNvPr id="13" name="任意多边形 12"/>
            <p:cNvSpPr/>
            <p:nvPr>
              <p:custDataLst>
                <p:tags r:id="rId3"/>
              </p:custDataLst>
            </p:nvPr>
          </p:nvSpPr>
          <p:spPr>
            <a:xfrm>
              <a:off x="2190904" y="3513207"/>
              <a:ext cx="1774170" cy="242810"/>
            </a:xfrm>
            <a:custGeom>
              <a:avLst/>
              <a:gdLst>
                <a:gd name="connsiteX0" fmla="*/ 0 w 3062288"/>
                <a:gd name="connsiteY0" fmla="*/ 0 h 419100"/>
                <a:gd name="connsiteX1" fmla="*/ 23398 w 3062288"/>
                <a:gd name="connsiteY1" fmla="*/ 0 h 419100"/>
                <a:gd name="connsiteX2" fmla="*/ 85310 w 3062288"/>
                <a:gd name="connsiteY2" fmla="*/ 247650 h 419100"/>
                <a:gd name="connsiteX3" fmla="*/ 2976976 w 3062288"/>
                <a:gd name="connsiteY3" fmla="*/ 247650 h 419100"/>
                <a:gd name="connsiteX4" fmla="*/ 3038889 w 3062288"/>
                <a:gd name="connsiteY4" fmla="*/ 0 h 419100"/>
                <a:gd name="connsiteX5" fmla="*/ 3062288 w 3062288"/>
                <a:gd name="connsiteY5" fmla="*/ 0 h 419100"/>
                <a:gd name="connsiteX6" fmla="*/ 2995612 w 3062288"/>
                <a:gd name="connsiteY6" fmla="*/ 266701 h 419100"/>
                <a:gd name="connsiteX7" fmla="*/ 1656649 w 3062288"/>
                <a:gd name="connsiteY7" fmla="*/ 266701 h 419100"/>
                <a:gd name="connsiteX8" fmla="*/ 1531144 w 3062288"/>
                <a:gd name="connsiteY8" fmla="*/ 419100 h 419100"/>
                <a:gd name="connsiteX9" fmla="*/ 1405639 w 3062288"/>
                <a:gd name="connsiteY9" fmla="*/ 266701 h 419100"/>
                <a:gd name="connsiteX10" fmla="*/ 66675 w 3062288"/>
                <a:gd name="connsiteY10" fmla="*/ 26670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2288" h="419100">
                  <a:moveTo>
                    <a:pt x="0" y="0"/>
                  </a:moveTo>
                  <a:lnTo>
                    <a:pt x="23398" y="0"/>
                  </a:lnTo>
                  <a:lnTo>
                    <a:pt x="85310" y="247650"/>
                  </a:lnTo>
                  <a:lnTo>
                    <a:pt x="2976976" y="247650"/>
                  </a:lnTo>
                  <a:lnTo>
                    <a:pt x="3038889" y="0"/>
                  </a:lnTo>
                  <a:lnTo>
                    <a:pt x="3062288" y="0"/>
                  </a:lnTo>
                  <a:lnTo>
                    <a:pt x="2995612" y="266701"/>
                  </a:lnTo>
                  <a:lnTo>
                    <a:pt x="1656649" y="266701"/>
                  </a:lnTo>
                  <a:lnTo>
                    <a:pt x="1531144" y="419100"/>
                  </a:lnTo>
                  <a:lnTo>
                    <a:pt x="1405639" y="266701"/>
                  </a:lnTo>
                  <a:lnTo>
                    <a:pt x="66675" y="2667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7500" lnSpcReduction="20000"/>
            </a:bodyPr>
            <a:p>
              <a:pPr algn="ctr">
                <a:lnSpc>
                  <a:spcPct val="140000"/>
                </a:lnSpc>
              </a:pPr>
              <a:endParaRPr lang="zh-CN" altLang="en-US" sz="13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>
              <p:custDataLst>
                <p:tags r:id="rId4"/>
              </p:custDataLst>
            </p:nvPr>
          </p:nvSpPr>
          <p:spPr>
            <a:xfrm>
              <a:off x="2844234" y="3802403"/>
              <a:ext cx="467509" cy="579821"/>
            </a:xfrm>
            <a:custGeom>
              <a:avLst/>
              <a:gdLst>
                <a:gd name="connsiteX0" fmla="*/ 288000 w 576000"/>
                <a:gd name="connsiteY0" fmla="*/ 57150 h 714375"/>
                <a:gd name="connsiteX1" fmla="*/ 576000 w 576000"/>
                <a:gd name="connsiteY1" fmla="*/ 209550 h 714375"/>
                <a:gd name="connsiteX2" fmla="*/ 576000 w 576000"/>
                <a:gd name="connsiteY2" fmla="*/ 561975 h 714375"/>
                <a:gd name="connsiteX3" fmla="*/ 288000 w 576000"/>
                <a:gd name="connsiteY3" fmla="*/ 714375 h 714375"/>
                <a:gd name="connsiteX4" fmla="*/ 0 w 576000"/>
                <a:gd name="connsiteY4" fmla="*/ 561975 h 714375"/>
                <a:gd name="connsiteX5" fmla="*/ 0 w 576000"/>
                <a:gd name="connsiteY5" fmla="*/ 209550 h 714375"/>
                <a:gd name="connsiteX6" fmla="*/ 288000 w 576000"/>
                <a:gd name="connsiteY6" fmla="*/ 0 h 714375"/>
                <a:gd name="connsiteX7" fmla="*/ 576000 w 576000"/>
                <a:gd name="connsiteY7" fmla="*/ 152400 h 714375"/>
                <a:gd name="connsiteX8" fmla="*/ 576000 w 576000"/>
                <a:gd name="connsiteY8" fmla="*/ 180975 h 714375"/>
                <a:gd name="connsiteX9" fmla="*/ 288000 w 576000"/>
                <a:gd name="connsiteY9" fmla="*/ 28575 h 714375"/>
                <a:gd name="connsiteX10" fmla="*/ 0 w 576000"/>
                <a:gd name="connsiteY10" fmla="*/ 180975 h 714375"/>
                <a:gd name="connsiteX11" fmla="*/ 0 w 576000"/>
                <a:gd name="connsiteY11" fmla="*/ 152400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6000" h="714375">
                  <a:moveTo>
                    <a:pt x="288000" y="57150"/>
                  </a:moveTo>
                  <a:lnTo>
                    <a:pt x="576000" y="209550"/>
                  </a:lnTo>
                  <a:lnTo>
                    <a:pt x="576000" y="561975"/>
                  </a:lnTo>
                  <a:lnTo>
                    <a:pt x="288000" y="714375"/>
                  </a:lnTo>
                  <a:lnTo>
                    <a:pt x="0" y="561975"/>
                  </a:lnTo>
                  <a:lnTo>
                    <a:pt x="0" y="209550"/>
                  </a:lnTo>
                  <a:close/>
                  <a:moveTo>
                    <a:pt x="288000" y="0"/>
                  </a:moveTo>
                  <a:lnTo>
                    <a:pt x="576000" y="152400"/>
                  </a:lnTo>
                  <a:lnTo>
                    <a:pt x="576000" y="180975"/>
                  </a:lnTo>
                  <a:lnTo>
                    <a:pt x="288000" y="28575"/>
                  </a:lnTo>
                  <a:lnTo>
                    <a:pt x="0" y="180975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A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8" name="任意多边形 7"/>
            <p:cNvSpPr/>
            <p:nvPr>
              <p:custDataLst>
                <p:tags r:id="rId5"/>
              </p:custDataLst>
            </p:nvPr>
          </p:nvSpPr>
          <p:spPr>
            <a:xfrm>
              <a:off x="1943384" y="2596376"/>
              <a:ext cx="2269209" cy="1022768"/>
            </a:xfrm>
            <a:custGeom>
              <a:avLst/>
              <a:gdLst>
                <a:gd name="connsiteX0" fmla="*/ 16494 w 2795806"/>
                <a:gd name="connsiteY0" fmla="*/ 49404 h 1260113"/>
                <a:gd name="connsiteX1" fmla="*/ 2779312 w 2795806"/>
                <a:gd name="connsiteY1" fmla="*/ 49404 h 1260113"/>
                <a:gd name="connsiteX2" fmla="*/ 2375105 w 2795806"/>
                <a:gd name="connsiteY2" fmla="*/ 1260113 h 1260113"/>
                <a:gd name="connsiteX3" fmla="*/ 420701 w 2795806"/>
                <a:gd name="connsiteY3" fmla="*/ 1260113 h 1260113"/>
                <a:gd name="connsiteX4" fmla="*/ 0 w 2795806"/>
                <a:gd name="connsiteY4" fmla="*/ 0 h 1260113"/>
                <a:gd name="connsiteX5" fmla="*/ 2795806 w 2795806"/>
                <a:gd name="connsiteY5" fmla="*/ 0 h 1260113"/>
                <a:gd name="connsiteX6" fmla="*/ 2785322 w 2795806"/>
                <a:gd name="connsiteY6" fmla="*/ 31404 h 1260113"/>
                <a:gd name="connsiteX7" fmla="*/ 10485 w 2795806"/>
                <a:gd name="connsiteY7" fmla="*/ 31404 h 126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95806" h="1260113">
                  <a:moveTo>
                    <a:pt x="16494" y="49404"/>
                  </a:moveTo>
                  <a:lnTo>
                    <a:pt x="2779312" y="49404"/>
                  </a:lnTo>
                  <a:lnTo>
                    <a:pt x="2375105" y="1260113"/>
                  </a:lnTo>
                  <a:lnTo>
                    <a:pt x="420701" y="1260113"/>
                  </a:lnTo>
                  <a:close/>
                  <a:moveTo>
                    <a:pt x="0" y="0"/>
                  </a:moveTo>
                  <a:lnTo>
                    <a:pt x="2795806" y="0"/>
                  </a:lnTo>
                  <a:lnTo>
                    <a:pt x="2785322" y="31404"/>
                  </a:lnTo>
                  <a:lnTo>
                    <a:pt x="10485" y="3140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500" tIns="35100" rIns="67500" bIns="34290" rtlCol="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en-US" sz="1050" spc="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6"/>
            </p:custDataLst>
          </p:nvPr>
        </p:nvGrpSpPr>
        <p:grpSpPr>
          <a:xfrm rot="0">
            <a:off x="708025" y="3149600"/>
            <a:ext cx="1701800" cy="1339215"/>
            <a:chOff x="3452390" y="3924142"/>
            <a:chExt cx="2269209" cy="1785848"/>
          </a:xfrm>
        </p:grpSpPr>
        <p:sp>
          <p:nvSpPr>
            <p:cNvPr id="38" name="任意多边形 37"/>
            <p:cNvSpPr/>
            <p:nvPr>
              <p:custDataLst>
                <p:tags r:id="rId7"/>
              </p:custDataLst>
            </p:nvPr>
          </p:nvSpPr>
          <p:spPr>
            <a:xfrm>
              <a:off x="3699910" y="4840973"/>
              <a:ext cx="1774170" cy="242810"/>
            </a:xfrm>
            <a:custGeom>
              <a:avLst/>
              <a:gdLst>
                <a:gd name="connsiteX0" fmla="*/ 0 w 3062288"/>
                <a:gd name="connsiteY0" fmla="*/ 0 h 419100"/>
                <a:gd name="connsiteX1" fmla="*/ 23398 w 3062288"/>
                <a:gd name="connsiteY1" fmla="*/ 0 h 419100"/>
                <a:gd name="connsiteX2" fmla="*/ 85310 w 3062288"/>
                <a:gd name="connsiteY2" fmla="*/ 247650 h 419100"/>
                <a:gd name="connsiteX3" fmla="*/ 2976976 w 3062288"/>
                <a:gd name="connsiteY3" fmla="*/ 247650 h 419100"/>
                <a:gd name="connsiteX4" fmla="*/ 3038889 w 3062288"/>
                <a:gd name="connsiteY4" fmla="*/ 0 h 419100"/>
                <a:gd name="connsiteX5" fmla="*/ 3062288 w 3062288"/>
                <a:gd name="connsiteY5" fmla="*/ 0 h 419100"/>
                <a:gd name="connsiteX6" fmla="*/ 2995612 w 3062288"/>
                <a:gd name="connsiteY6" fmla="*/ 266701 h 419100"/>
                <a:gd name="connsiteX7" fmla="*/ 1656649 w 3062288"/>
                <a:gd name="connsiteY7" fmla="*/ 266701 h 419100"/>
                <a:gd name="connsiteX8" fmla="*/ 1531144 w 3062288"/>
                <a:gd name="connsiteY8" fmla="*/ 419100 h 419100"/>
                <a:gd name="connsiteX9" fmla="*/ 1405639 w 3062288"/>
                <a:gd name="connsiteY9" fmla="*/ 266701 h 419100"/>
                <a:gd name="connsiteX10" fmla="*/ 66675 w 3062288"/>
                <a:gd name="connsiteY10" fmla="*/ 26670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2288" h="419100">
                  <a:moveTo>
                    <a:pt x="0" y="0"/>
                  </a:moveTo>
                  <a:lnTo>
                    <a:pt x="23398" y="0"/>
                  </a:lnTo>
                  <a:lnTo>
                    <a:pt x="85310" y="247650"/>
                  </a:lnTo>
                  <a:lnTo>
                    <a:pt x="2976976" y="247650"/>
                  </a:lnTo>
                  <a:lnTo>
                    <a:pt x="3038889" y="0"/>
                  </a:lnTo>
                  <a:lnTo>
                    <a:pt x="3062288" y="0"/>
                  </a:lnTo>
                  <a:lnTo>
                    <a:pt x="2995612" y="266701"/>
                  </a:lnTo>
                  <a:lnTo>
                    <a:pt x="1656649" y="266701"/>
                  </a:lnTo>
                  <a:lnTo>
                    <a:pt x="1531144" y="419100"/>
                  </a:lnTo>
                  <a:lnTo>
                    <a:pt x="1405639" y="266701"/>
                  </a:lnTo>
                  <a:lnTo>
                    <a:pt x="66675" y="2667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7500" lnSpcReduction="20000"/>
            </a:bodyPr>
            <a:p>
              <a:pPr algn="ctr">
                <a:lnSpc>
                  <a:spcPct val="140000"/>
                </a:lnSpc>
              </a:pPr>
              <a:endParaRPr lang="zh-CN" altLang="en-US" sz="13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 38"/>
            <p:cNvSpPr/>
            <p:nvPr>
              <p:custDataLst>
                <p:tags r:id="rId8"/>
              </p:custDataLst>
            </p:nvPr>
          </p:nvSpPr>
          <p:spPr>
            <a:xfrm>
              <a:off x="4353240" y="5130169"/>
              <a:ext cx="467509" cy="579821"/>
            </a:xfrm>
            <a:custGeom>
              <a:avLst/>
              <a:gdLst>
                <a:gd name="connsiteX0" fmla="*/ 288000 w 576000"/>
                <a:gd name="connsiteY0" fmla="*/ 57150 h 714375"/>
                <a:gd name="connsiteX1" fmla="*/ 576000 w 576000"/>
                <a:gd name="connsiteY1" fmla="*/ 209550 h 714375"/>
                <a:gd name="connsiteX2" fmla="*/ 576000 w 576000"/>
                <a:gd name="connsiteY2" fmla="*/ 561975 h 714375"/>
                <a:gd name="connsiteX3" fmla="*/ 288000 w 576000"/>
                <a:gd name="connsiteY3" fmla="*/ 714375 h 714375"/>
                <a:gd name="connsiteX4" fmla="*/ 0 w 576000"/>
                <a:gd name="connsiteY4" fmla="*/ 561975 h 714375"/>
                <a:gd name="connsiteX5" fmla="*/ 0 w 576000"/>
                <a:gd name="connsiteY5" fmla="*/ 209550 h 714375"/>
                <a:gd name="connsiteX6" fmla="*/ 288000 w 576000"/>
                <a:gd name="connsiteY6" fmla="*/ 0 h 714375"/>
                <a:gd name="connsiteX7" fmla="*/ 576000 w 576000"/>
                <a:gd name="connsiteY7" fmla="*/ 152400 h 714375"/>
                <a:gd name="connsiteX8" fmla="*/ 576000 w 576000"/>
                <a:gd name="connsiteY8" fmla="*/ 180975 h 714375"/>
                <a:gd name="connsiteX9" fmla="*/ 288000 w 576000"/>
                <a:gd name="connsiteY9" fmla="*/ 28575 h 714375"/>
                <a:gd name="connsiteX10" fmla="*/ 0 w 576000"/>
                <a:gd name="connsiteY10" fmla="*/ 180975 h 714375"/>
                <a:gd name="connsiteX11" fmla="*/ 0 w 576000"/>
                <a:gd name="connsiteY11" fmla="*/ 152400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6000" h="714375">
                  <a:moveTo>
                    <a:pt x="288000" y="57150"/>
                  </a:moveTo>
                  <a:lnTo>
                    <a:pt x="576000" y="209550"/>
                  </a:lnTo>
                  <a:lnTo>
                    <a:pt x="576000" y="561975"/>
                  </a:lnTo>
                  <a:lnTo>
                    <a:pt x="288000" y="714375"/>
                  </a:lnTo>
                  <a:lnTo>
                    <a:pt x="0" y="561975"/>
                  </a:lnTo>
                  <a:lnTo>
                    <a:pt x="0" y="209550"/>
                  </a:lnTo>
                  <a:close/>
                  <a:moveTo>
                    <a:pt x="288000" y="0"/>
                  </a:moveTo>
                  <a:lnTo>
                    <a:pt x="576000" y="152400"/>
                  </a:lnTo>
                  <a:lnTo>
                    <a:pt x="576000" y="180975"/>
                  </a:lnTo>
                  <a:lnTo>
                    <a:pt x="288000" y="28575"/>
                  </a:lnTo>
                  <a:lnTo>
                    <a:pt x="0" y="180975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9"/>
              </p:custDataLst>
            </p:nvPr>
          </p:nvSpPr>
          <p:spPr>
            <a:xfrm>
              <a:off x="3452390" y="3924142"/>
              <a:ext cx="2269209" cy="1022768"/>
            </a:xfrm>
            <a:custGeom>
              <a:avLst/>
              <a:gdLst>
                <a:gd name="connsiteX0" fmla="*/ 16494 w 2795806"/>
                <a:gd name="connsiteY0" fmla="*/ 49404 h 1260113"/>
                <a:gd name="connsiteX1" fmla="*/ 2779312 w 2795806"/>
                <a:gd name="connsiteY1" fmla="*/ 49404 h 1260113"/>
                <a:gd name="connsiteX2" fmla="*/ 2375105 w 2795806"/>
                <a:gd name="connsiteY2" fmla="*/ 1260113 h 1260113"/>
                <a:gd name="connsiteX3" fmla="*/ 420701 w 2795806"/>
                <a:gd name="connsiteY3" fmla="*/ 1260113 h 1260113"/>
                <a:gd name="connsiteX4" fmla="*/ 0 w 2795806"/>
                <a:gd name="connsiteY4" fmla="*/ 0 h 1260113"/>
                <a:gd name="connsiteX5" fmla="*/ 2795806 w 2795806"/>
                <a:gd name="connsiteY5" fmla="*/ 0 h 1260113"/>
                <a:gd name="connsiteX6" fmla="*/ 2785322 w 2795806"/>
                <a:gd name="connsiteY6" fmla="*/ 31404 h 1260113"/>
                <a:gd name="connsiteX7" fmla="*/ 10485 w 2795806"/>
                <a:gd name="connsiteY7" fmla="*/ 31404 h 126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95806" h="1260113">
                  <a:moveTo>
                    <a:pt x="16494" y="49404"/>
                  </a:moveTo>
                  <a:lnTo>
                    <a:pt x="2779312" y="49404"/>
                  </a:lnTo>
                  <a:lnTo>
                    <a:pt x="2375105" y="1260113"/>
                  </a:lnTo>
                  <a:lnTo>
                    <a:pt x="420701" y="1260113"/>
                  </a:lnTo>
                  <a:close/>
                  <a:moveTo>
                    <a:pt x="0" y="0"/>
                  </a:moveTo>
                  <a:lnTo>
                    <a:pt x="2795806" y="0"/>
                  </a:lnTo>
                  <a:lnTo>
                    <a:pt x="2785322" y="31404"/>
                  </a:lnTo>
                  <a:lnTo>
                    <a:pt x="10485" y="3140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500" tIns="35100" rIns="67500" bIns="34290" rtlCol="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en-US" sz="1050" spc="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 rot="0">
            <a:off x="2753995" y="1468120"/>
            <a:ext cx="1701800" cy="1339215"/>
            <a:chOff x="4961396" y="2596376"/>
            <a:chExt cx="2269209" cy="1785848"/>
          </a:xfrm>
        </p:grpSpPr>
        <p:sp>
          <p:nvSpPr>
            <p:cNvPr id="12" name="任意多边形 11"/>
            <p:cNvSpPr/>
            <p:nvPr>
              <p:custDataLst>
                <p:tags r:id="rId11"/>
              </p:custDataLst>
            </p:nvPr>
          </p:nvSpPr>
          <p:spPr>
            <a:xfrm>
              <a:off x="5208916" y="3513207"/>
              <a:ext cx="1774170" cy="242810"/>
            </a:xfrm>
            <a:custGeom>
              <a:avLst/>
              <a:gdLst>
                <a:gd name="connsiteX0" fmla="*/ 0 w 3062288"/>
                <a:gd name="connsiteY0" fmla="*/ 0 h 419100"/>
                <a:gd name="connsiteX1" fmla="*/ 23398 w 3062288"/>
                <a:gd name="connsiteY1" fmla="*/ 0 h 419100"/>
                <a:gd name="connsiteX2" fmla="*/ 85310 w 3062288"/>
                <a:gd name="connsiteY2" fmla="*/ 247650 h 419100"/>
                <a:gd name="connsiteX3" fmla="*/ 2976976 w 3062288"/>
                <a:gd name="connsiteY3" fmla="*/ 247650 h 419100"/>
                <a:gd name="connsiteX4" fmla="*/ 3038889 w 3062288"/>
                <a:gd name="connsiteY4" fmla="*/ 0 h 419100"/>
                <a:gd name="connsiteX5" fmla="*/ 3062288 w 3062288"/>
                <a:gd name="connsiteY5" fmla="*/ 0 h 419100"/>
                <a:gd name="connsiteX6" fmla="*/ 2995612 w 3062288"/>
                <a:gd name="connsiteY6" fmla="*/ 266701 h 419100"/>
                <a:gd name="connsiteX7" fmla="*/ 1656649 w 3062288"/>
                <a:gd name="connsiteY7" fmla="*/ 266701 h 419100"/>
                <a:gd name="connsiteX8" fmla="*/ 1531144 w 3062288"/>
                <a:gd name="connsiteY8" fmla="*/ 419100 h 419100"/>
                <a:gd name="connsiteX9" fmla="*/ 1405639 w 3062288"/>
                <a:gd name="connsiteY9" fmla="*/ 266701 h 419100"/>
                <a:gd name="connsiteX10" fmla="*/ 66675 w 3062288"/>
                <a:gd name="connsiteY10" fmla="*/ 26670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2288" h="419100">
                  <a:moveTo>
                    <a:pt x="0" y="0"/>
                  </a:moveTo>
                  <a:lnTo>
                    <a:pt x="23398" y="0"/>
                  </a:lnTo>
                  <a:lnTo>
                    <a:pt x="85310" y="247650"/>
                  </a:lnTo>
                  <a:lnTo>
                    <a:pt x="2976976" y="247650"/>
                  </a:lnTo>
                  <a:lnTo>
                    <a:pt x="3038889" y="0"/>
                  </a:lnTo>
                  <a:lnTo>
                    <a:pt x="3062288" y="0"/>
                  </a:lnTo>
                  <a:lnTo>
                    <a:pt x="2995612" y="266701"/>
                  </a:lnTo>
                  <a:lnTo>
                    <a:pt x="1656649" y="266701"/>
                  </a:lnTo>
                  <a:lnTo>
                    <a:pt x="1531144" y="419100"/>
                  </a:lnTo>
                  <a:lnTo>
                    <a:pt x="1405639" y="266701"/>
                  </a:lnTo>
                  <a:lnTo>
                    <a:pt x="66675" y="2667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7500" lnSpcReduction="20000"/>
            </a:bodyPr>
            <a:p>
              <a:pPr algn="ctr">
                <a:lnSpc>
                  <a:spcPct val="140000"/>
                </a:lnSpc>
              </a:pPr>
              <a:endParaRPr lang="zh-CN" altLang="en-US" sz="13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>
              <p:custDataLst>
                <p:tags r:id="rId12"/>
              </p:custDataLst>
            </p:nvPr>
          </p:nvSpPr>
          <p:spPr>
            <a:xfrm>
              <a:off x="5862246" y="3802403"/>
              <a:ext cx="467509" cy="579821"/>
            </a:xfrm>
            <a:custGeom>
              <a:avLst/>
              <a:gdLst>
                <a:gd name="connsiteX0" fmla="*/ 288000 w 576000"/>
                <a:gd name="connsiteY0" fmla="*/ 57150 h 714375"/>
                <a:gd name="connsiteX1" fmla="*/ 576000 w 576000"/>
                <a:gd name="connsiteY1" fmla="*/ 209550 h 714375"/>
                <a:gd name="connsiteX2" fmla="*/ 576000 w 576000"/>
                <a:gd name="connsiteY2" fmla="*/ 561975 h 714375"/>
                <a:gd name="connsiteX3" fmla="*/ 288000 w 576000"/>
                <a:gd name="connsiteY3" fmla="*/ 714375 h 714375"/>
                <a:gd name="connsiteX4" fmla="*/ 0 w 576000"/>
                <a:gd name="connsiteY4" fmla="*/ 561975 h 714375"/>
                <a:gd name="connsiteX5" fmla="*/ 0 w 576000"/>
                <a:gd name="connsiteY5" fmla="*/ 209550 h 714375"/>
                <a:gd name="connsiteX6" fmla="*/ 288000 w 576000"/>
                <a:gd name="connsiteY6" fmla="*/ 0 h 714375"/>
                <a:gd name="connsiteX7" fmla="*/ 576000 w 576000"/>
                <a:gd name="connsiteY7" fmla="*/ 152400 h 714375"/>
                <a:gd name="connsiteX8" fmla="*/ 576000 w 576000"/>
                <a:gd name="connsiteY8" fmla="*/ 180975 h 714375"/>
                <a:gd name="connsiteX9" fmla="*/ 288000 w 576000"/>
                <a:gd name="connsiteY9" fmla="*/ 28575 h 714375"/>
                <a:gd name="connsiteX10" fmla="*/ 0 w 576000"/>
                <a:gd name="connsiteY10" fmla="*/ 180975 h 714375"/>
                <a:gd name="connsiteX11" fmla="*/ 0 w 576000"/>
                <a:gd name="connsiteY11" fmla="*/ 152400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6000" h="714375">
                  <a:moveTo>
                    <a:pt x="288000" y="57150"/>
                  </a:moveTo>
                  <a:lnTo>
                    <a:pt x="576000" y="209550"/>
                  </a:lnTo>
                  <a:lnTo>
                    <a:pt x="576000" y="561975"/>
                  </a:lnTo>
                  <a:lnTo>
                    <a:pt x="288000" y="714375"/>
                  </a:lnTo>
                  <a:lnTo>
                    <a:pt x="0" y="561975"/>
                  </a:lnTo>
                  <a:lnTo>
                    <a:pt x="0" y="209550"/>
                  </a:lnTo>
                  <a:close/>
                  <a:moveTo>
                    <a:pt x="288000" y="0"/>
                  </a:moveTo>
                  <a:lnTo>
                    <a:pt x="576000" y="152400"/>
                  </a:lnTo>
                  <a:lnTo>
                    <a:pt x="576000" y="180975"/>
                  </a:lnTo>
                  <a:lnTo>
                    <a:pt x="288000" y="28575"/>
                  </a:lnTo>
                  <a:lnTo>
                    <a:pt x="0" y="180975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B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8" name="任意多边形 17"/>
            <p:cNvSpPr/>
            <p:nvPr>
              <p:custDataLst>
                <p:tags r:id="rId13"/>
              </p:custDataLst>
            </p:nvPr>
          </p:nvSpPr>
          <p:spPr>
            <a:xfrm>
              <a:off x="4961396" y="2596376"/>
              <a:ext cx="2269209" cy="1022768"/>
            </a:xfrm>
            <a:custGeom>
              <a:avLst/>
              <a:gdLst>
                <a:gd name="connsiteX0" fmla="*/ 16494 w 2795806"/>
                <a:gd name="connsiteY0" fmla="*/ 49404 h 1260113"/>
                <a:gd name="connsiteX1" fmla="*/ 2779312 w 2795806"/>
                <a:gd name="connsiteY1" fmla="*/ 49404 h 1260113"/>
                <a:gd name="connsiteX2" fmla="*/ 2375105 w 2795806"/>
                <a:gd name="connsiteY2" fmla="*/ 1260113 h 1260113"/>
                <a:gd name="connsiteX3" fmla="*/ 420701 w 2795806"/>
                <a:gd name="connsiteY3" fmla="*/ 1260113 h 1260113"/>
                <a:gd name="connsiteX4" fmla="*/ 0 w 2795806"/>
                <a:gd name="connsiteY4" fmla="*/ 0 h 1260113"/>
                <a:gd name="connsiteX5" fmla="*/ 2795806 w 2795806"/>
                <a:gd name="connsiteY5" fmla="*/ 0 h 1260113"/>
                <a:gd name="connsiteX6" fmla="*/ 2785322 w 2795806"/>
                <a:gd name="connsiteY6" fmla="*/ 31404 h 1260113"/>
                <a:gd name="connsiteX7" fmla="*/ 10485 w 2795806"/>
                <a:gd name="connsiteY7" fmla="*/ 31404 h 126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95806" h="1260113">
                  <a:moveTo>
                    <a:pt x="16494" y="49404"/>
                  </a:moveTo>
                  <a:lnTo>
                    <a:pt x="2779312" y="49404"/>
                  </a:lnTo>
                  <a:lnTo>
                    <a:pt x="2375105" y="1260113"/>
                  </a:lnTo>
                  <a:lnTo>
                    <a:pt x="420701" y="1260113"/>
                  </a:lnTo>
                  <a:close/>
                  <a:moveTo>
                    <a:pt x="0" y="0"/>
                  </a:moveTo>
                  <a:lnTo>
                    <a:pt x="2795806" y="0"/>
                  </a:lnTo>
                  <a:lnTo>
                    <a:pt x="2785322" y="31404"/>
                  </a:lnTo>
                  <a:lnTo>
                    <a:pt x="10485" y="3140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500" tIns="35100" rIns="67500" bIns="34290" rtlCol="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en-US" sz="1050" spc="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>
            <p:custDataLst>
              <p:tags r:id="rId14"/>
            </p:custDataLst>
          </p:nvPr>
        </p:nvGrpSpPr>
        <p:grpSpPr>
          <a:xfrm rot="0">
            <a:off x="2971800" y="3149600"/>
            <a:ext cx="1701800" cy="1339215"/>
            <a:chOff x="6470402" y="3924142"/>
            <a:chExt cx="2269209" cy="1785848"/>
          </a:xfrm>
        </p:grpSpPr>
        <p:sp>
          <p:nvSpPr>
            <p:cNvPr id="23" name="任意多边形 22"/>
            <p:cNvSpPr/>
            <p:nvPr>
              <p:custDataLst>
                <p:tags r:id="rId15"/>
              </p:custDataLst>
            </p:nvPr>
          </p:nvSpPr>
          <p:spPr>
            <a:xfrm>
              <a:off x="6717922" y="4840973"/>
              <a:ext cx="1774170" cy="242810"/>
            </a:xfrm>
            <a:custGeom>
              <a:avLst/>
              <a:gdLst>
                <a:gd name="connsiteX0" fmla="*/ 0 w 3062288"/>
                <a:gd name="connsiteY0" fmla="*/ 0 h 419100"/>
                <a:gd name="connsiteX1" fmla="*/ 23398 w 3062288"/>
                <a:gd name="connsiteY1" fmla="*/ 0 h 419100"/>
                <a:gd name="connsiteX2" fmla="*/ 85310 w 3062288"/>
                <a:gd name="connsiteY2" fmla="*/ 247650 h 419100"/>
                <a:gd name="connsiteX3" fmla="*/ 2976976 w 3062288"/>
                <a:gd name="connsiteY3" fmla="*/ 247650 h 419100"/>
                <a:gd name="connsiteX4" fmla="*/ 3038889 w 3062288"/>
                <a:gd name="connsiteY4" fmla="*/ 0 h 419100"/>
                <a:gd name="connsiteX5" fmla="*/ 3062288 w 3062288"/>
                <a:gd name="connsiteY5" fmla="*/ 0 h 419100"/>
                <a:gd name="connsiteX6" fmla="*/ 2995612 w 3062288"/>
                <a:gd name="connsiteY6" fmla="*/ 266701 h 419100"/>
                <a:gd name="connsiteX7" fmla="*/ 1656649 w 3062288"/>
                <a:gd name="connsiteY7" fmla="*/ 266701 h 419100"/>
                <a:gd name="connsiteX8" fmla="*/ 1531144 w 3062288"/>
                <a:gd name="connsiteY8" fmla="*/ 419100 h 419100"/>
                <a:gd name="connsiteX9" fmla="*/ 1405639 w 3062288"/>
                <a:gd name="connsiteY9" fmla="*/ 266701 h 419100"/>
                <a:gd name="connsiteX10" fmla="*/ 66675 w 3062288"/>
                <a:gd name="connsiteY10" fmla="*/ 26670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2288" h="419100">
                  <a:moveTo>
                    <a:pt x="0" y="0"/>
                  </a:moveTo>
                  <a:lnTo>
                    <a:pt x="23398" y="0"/>
                  </a:lnTo>
                  <a:lnTo>
                    <a:pt x="85310" y="247650"/>
                  </a:lnTo>
                  <a:lnTo>
                    <a:pt x="2976976" y="247650"/>
                  </a:lnTo>
                  <a:lnTo>
                    <a:pt x="3038889" y="0"/>
                  </a:lnTo>
                  <a:lnTo>
                    <a:pt x="3062288" y="0"/>
                  </a:lnTo>
                  <a:lnTo>
                    <a:pt x="2995612" y="266701"/>
                  </a:lnTo>
                  <a:lnTo>
                    <a:pt x="1656649" y="266701"/>
                  </a:lnTo>
                  <a:lnTo>
                    <a:pt x="1531144" y="419100"/>
                  </a:lnTo>
                  <a:lnTo>
                    <a:pt x="1405639" y="266701"/>
                  </a:lnTo>
                  <a:lnTo>
                    <a:pt x="66675" y="2667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7500" lnSpcReduction="20000"/>
            </a:bodyPr>
            <a:p>
              <a:pPr algn="ctr">
                <a:lnSpc>
                  <a:spcPct val="140000"/>
                </a:lnSpc>
              </a:pPr>
              <a:endParaRPr lang="zh-CN" altLang="en-US" sz="13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 35"/>
            <p:cNvSpPr/>
            <p:nvPr>
              <p:custDataLst>
                <p:tags r:id="rId16"/>
              </p:custDataLst>
            </p:nvPr>
          </p:nvSpPr>
          <p:spPr>
            <a:xfrm>
              <a:off x="7371252" y="5130169"/>
              <a:ext cx="467509" cy="579821"/>
            </a:xfrm>
            <a:custGeom>
              <a:avLst/>
              <a:gdLst>
                <a:gd name="connsiteX0" fmla="*/ 288000 w 576000"/>
                <a:gd name="connsiteY0" fmla="*/ 57150 h 714375"/>
                <a:gd name="connsiteX1" fmla="*/ 576000 w 576000"/>
                <a:gd name="connsiteY1" fmla="*/ 209550 h 714375"/>
                <a:gd name="connsiteX2" fmla="*/ 576000 w 576000"/>
                <a:gd name="connsiteY2" fmla="*/ 561975 h 714375"/>
                <a:gd name="connsiteX3" fmla="*/ 288000 w 576000"/>
                <a:gd name="connsiteY3" fmla="*/ 714375 h 714375"/>
                <a:gd name="connsiteX4" fmla="*/ 0 w 576000"/>
                <a:gd name="connsiteY4" fmla="*/ 561975 h 714375"/>
                <a:gd name="connsiteX5" fmla="*/ 0 w 576000"/>
                <a:gd name="connsiteY5" fmla="*/ 209550 h 714375"/>
                <a:gd name="connsiteX6" fmla="*/ 288000 w 576000"/>
                <a:gd name="connsiteY6" fmla="*/ 0 h 714375"/>
                <a:gd name="connsiteX7" fmla="*/ 576000 w 576000"/>
                <a:gd name="connsiteY7" fmla="*/ 152400 h 714375"/>
                <a:gd name="connsiteX8" fmla="*/ 576000 w 576000"/>
                <a:gd name="connsiteY8" fmla="*/ 180975 h 714375"/>
                <a:gd name="connsiteX9" fmla="*/ 288000 w 576000"/>
                <a:gd name="connsiteY9" fmla="*/ 28575 h 714375"/>
                <a:gd name="connsiteX10" fmla="*/ 0 w 576000"/>
                <a:gd name="connsiteY10" fmla="*/ 180975 h 714375"/>
                <a:gd name="connsiteX11" fmla="*/ 0 w 576000"/>
                <a:gd name="connsiteY11" fmla="*/ 152400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6000" h="714375">
                  <a:moveTo>
                    <a:pt x="288000" y="57150"/>
                  </a:moveTo>
                  <a:lnTo>
                    <a:pt x="576000" y="209550"/>
                  </a:lnTo>
                  <a:lnTo>
                    <a:pt x="576000" y="561975"/>
                  </a:lnTo>
                  <a:lnTo>
                    <a:pt x="288000" y="714375"/>
                  </a:lnTo>
                  <a:lnTo>
                    <a:pt x="0" y="561975"/>
                  </a:lnTo>
                  <a:lnTo>
                    <a:pt x="0" y="209550"/>
                  </a:lnTo>
                  <a:close/>
                  <a:moveTo>
                    <a:pt x="288000" y="0"/>
                  </a:moveTo>
                  <a:lnTo>
                    <a:pt x="576000" y="152400"/>
                  </a:lnTo>
                  <a:lnTo>
                    <a:pt x="576000" y="180975"/>
                  </a:lnTo>
                  <a:lnTo>
                    <a:pt x="288000" y="28575"/>
                  </a:lnTo>
                  <a:lnTo>
                    <a:pt x="0" y="180975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F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37" name="任意多边形 36"/>
            <p:cNvSpPr/>
            <p:nvPr>
              <p:custDataLst>
                <p:tags r:id="rId17"/>
              </p:custDataLst>
            </p:nvPr>
          </p:nvSpPr>
          <p:spPr>
            <a:xfrm>
              <a:off x="6470402" y="3924142"/>
              <a:ext cx="2269209" cy="1022768"/>
            </a:xfrm>
            <a:custGeom>
              <a:avLst/>
              <a:gdLst>
                <a:gd name="connsiteX0" fmla="*/ 16494 w 2795806"/>
                <a:gd name="connsiteY0" fmla="*/ 49404 h 1260113"/>
                <a:gd name="connsiteX1" fmla="*/ 2779312 w 2795806"/>
                <a:gd name="connsiteY1" fmla="*/ 49404 h 1260113"/>
                <a:gd name="connsiteX2" fmla="*/ 2375105 w 2795806"/>
                <a:gd name="connsiteY2" fmla="*/ 1260113 h 1260113"/>
                <a:gd name="connsiteX3" fmla="*/ 420701 w 2795806"/>
                <a:gd name="connsiteY3" fmla="*/ 1260113 h 1260113"/>
                <a:gd name="connsiteX4" fmla="*/ 0 w 2795806"/>
                <a:gd name="connsiteY4" fmla="*/ 0 h 1260113"/>
                <a:gd name="connsiteX5" fmla="*/ 2795806 w 2795806"/>
                <a:gd name="connsiteY5" fmla="*/ 0 h 1260113"/>
                <a:gd name="connsiteX6" fmla="*/ 2785322 w 2795806"/>
                <a:gd name="connsiteY6" fmla="*/ 31404 h 1260113"/>
                <a:gd name="connsiteX7" fmla="*/ 10485 w 2795806"/>
                <a:gd name="connsiteY7" fmla="*/ 31404 h 126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95806" h="1260113">
                  <a:moveTo>
                    <a:pt x="16494" y="49404"/>
                  </a:moveTo>
                  <a:lnTo>
                    <a:pt x="2779312" y="49404"/>
                  </a:lnTo>
                  <a:lnTo>
                    <a:pt x="2375105" y="1260113"/>
                  </a:lnTo>
                  <a:lnTo>
                    <a:pt x="420701" y="1260113"/>
                  </a:lnTo>
                  <a:close/>
                  <a:moveTo>
                    <a:pt x="0" y="0"/>
                  </a:moveTo>
                  <a:lnTo>
                    <a:pt x="2795806" y="0"/>
                  </a:lnTo>
                  <a:lnTo>
                    <a:pt x="2785322" y="31404"/>
                  </a:lnTo>
                  <a:lnTo>
                    <a:pt x="10485" y="3140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500" tIns="35100" rIns="67500" bIns="34290" rtlCol="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en-US" sz="1050" spc="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>
            <p:custDataLst>
              <p:tags r:id="rId18"/>
            </p:custDataLst>
          </p:nvPr>
        </p:nvGrpSpPr>
        <p:grpSpPr>
          <a:xfrm rot="0">
            <a:off x="5017770" y="1468120"/>
            <a:ext cx="1701800" cy="1339215"/>
            <a:chOff x="7979408" y="2596376"/>
            <a:chExt cx="2269209" cy="1785848"/>
          </a:xfrm>
        </p:grpSpPr>
        <p:sp>
          <p:nvSpPr>
            <p:cNvPr id="42" name="任意多边形 41"/>
            <p:cNvSpPr/>
            <p:nvPr>
              <p:custDataLst>
                <p:tags r:id="rId19"/>
              </p:custDataLst>
            </p:nvPr>
          </p:nvSpPr>
          <p:spPr>
            <a:xfrm>
              <a:off x="8226928" y="3513207"/>
              <a:ext cx="1774170" cy="242810"/>
            </a:xfrm>
            <a:custGeom>
              <a:avLst/>
              <a:gdLst>
                <a:gd name="connsiteX0" fmla="*/ 0 w 3062288"/>
                <a:gd name="connsiteY0" fmla="*/ 0 h 419100"/>
                <a:gd name="connsiteX1" fmla="*/ 23398 w 3062288"/>
                <a:gd name="connsiteY1" fmla="*/ 0 h 419100"/>
                <a:gd name="connsiteX2" fmla="*/ 85310 w 3062288"/>
                <a:gd name="connsiteY2" fmla="*/ 247650 h 419100"/>
                <a:gd name="connsiteX3" fmla="*/ 2976976 w 3062288"/>
                <a:gd name="connsiteY3" fmla="*/ 247650 h 419100"/>
                <a:gd name="connsiteX4" fmla="*/ 3038889 w 3062288"/>
                <a:gd name="connsiteY4" fmla="*/ 0 h 419100"/>
                <a:gd name="connsiteX5" fmla="*/ 3062288 w 3062288"/>
                <a:gd name="connsiteY5" fmla="*/ 0 h 419100"/>
                <a:gd name="connsiteX6" fmla="*/ 2995612 w 3062288"/>
                <a:gd name="connsiteY6" fmla="*/ 266701 h 419100"/>
                <a:gd name="connsiteX7" fmla="*/ 1656649 w 3062288"/>
                <a:gd name="connsiteY7" fmla="*/ 266701 h 419100"/>
                <a:gd name="connsiteX8" fmla="*/ 1531144 w 3062288"/>
                <a:gd name="connsiteY8" fmla="*/ 419100 h 419100"/>
                <a:gd name="connsiteX9" fmla="*/ 1405639 w 3062288"/>
                <a:gd name="connsiteY9" fmla="*/ 266701 h 419100"/>
                <a:gd name="connsiteX10" fmla="*/ 66675 w 3062288"/>
                <a:gd name="connsiteY10" fmla="*/ 26670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2288" h="419100">
                  <a:moveTo>
                    <a:pt x="0" y="0"/>
                  </a:moveTo>
                  <a:lnTo>
                    <a:pt x="23398" y="0"/>
                  </a:lnTo>
                  <a:lnTo>
                    <a:pt x="85310" y="247650"/>
                  </a:lnTo>
                  <a:lnTo>
                    <a:pt x="2976976" y="247650"/>
                  </a:lnTo>
                  <a:lnTo>
                    <a:pt x="3038889" y="0"/>
                  </a:lnTo>
                  <a:lnTo>
                    <a:pt x="3062288" y="0"/>
                  </a:lnTo>
                  <a:lnTo>
                    <a:pt x="2995612" y="266701"/>
                  </a:lnTo>
                  <a:lnTo>
                    <a:pt x="1656649" y="266701"/>
                  </a:lnTo>
                  <a:lnTo>
                    <a:pt x="1531144" y="419100"/>
                  </a:lnTo>
                  <a:lnTo>
                    <a:pt x="1405639" y="266701"/>
                  </a:lnTo>
                  <a:lnTo>
                    <a:pt x="66675" y="2667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7500" lnSpcReduction="20000"/>
            </a:bodyPr>
            <a:p>
              <a:pPr algn="ctr">
                <a:lnSpc>
                  <a:spcPct val="140000"/>
                </a:lnSpc>
              </a:pPr>
              <a:endParaRPr lang="zh-CN" altLang="en-US" sz="13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>
              <p:custDataLst>
                <p:tags r:id="rId20"/>
              </p:custDataLst>
            </p:nvPr>
          </p:nvSpPr>
          <p:spPr>
            <a:xfrm>
              <a:off x="8880258" y="3802403"/>
              <a:ext cx="467509" cy="579821"/>
            </a:xfrm>
            <a:custGeom>
              <a:avLst/>
              <a:gdLst>
                <a:gd name="connsiteX0" fmla="*/ 288000 w 576000"/>
                <a:gd name="connsiteY0" fmla="*/ 57150 h 714375"/>
                <a:gd name="connsiteX1" fmla="*/ 576000 w 576000"/>
                <a:gd name="connsiteY1" fmla="*/ 209550 h 714375"/>
                <a:gd name="connsiteX2" fmla="*/ 576000 w 576000"/>
                <a:gd name="connsiteY2" fmla="*/ 561975 h 714375"/>
                <a:gd name="connsiteX3" fmla="*/ 288000 w 576000"/>
                <a:gd name="connsiteY3" fmla="*/ 714375 h 714375"/>
                <a:gd name="connsiteX4" fmla="*/ 0 w 576000"/>
                <a:gd name="connsiteY4" fmla="*/ 561975 h 714375"/>
                <a:gd name="connsiteX5" fmla="*/ 0 w 576000"/>
                <a:gd name="connsiteY5" fmla="*/ 209550 h 714375"/>
                <a:gd name="connsiteX6" fmla="*/ 288000 w 576000"/>
                <a:gd name="connsiteY6" fmla="*/ 0 h 714375"/>
                <a:gd name="connsiteX7" fmla="*/ 576000 w 576000"/>
                <a:gd name="connsiteY7" fmla="*/ 152400 h 714375"/>
                <a:gd name="connsiteX8" fmla="*/ 576000 w 576000"/>
                <a:gd name="connsiteY8" fmla="*/ 180975 h 714375"/>
                <a:gd name="connsiteX9" fmla="*/ 288000 w 576000"/>
                <a:gd name="connsiteY9" fmla="*/ 28575 h 714375"/>
                <a:gd name="connsiteX10" fmla="*/ 0 w 576000"/>
                <a:gd name="connsiteY10" fmla="*/ 180975 h 714375"/>
                <a:gd name="connsiteX11" fmla="*/ 0 w 576000"/>
                <a:gd name="connsiteY11" fmla="*/ 152400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6000" h="714375">
                  <a:moveTo>
                    <a:pt x="288000" y="57150"/>
                  </a:moveTo>
                  <a:lnTo>
                    <a:pt x="576000" y="209550"/>
                  </a:lnTo>
                  <a:lnTo>
                    <a:pt x="576000" y="561975"/>
                  </a:lnTo>
                  <a:lnTo>
                    <a:pt x="288000" y="714375"/>
                  </a:lnTo>
                  <a:lnTo>
                    <a:pt x="0" y="561975"/>
                  </a:lnTo>
                  <a:lnTo>
                    <a:pt x="0" y="209550"/>
                  </a:lnTo>
                  <a:close/>
                  <a:moveTo>
                    <a:pt x="288000" y="0"/>
                  </a:moveTo>
                  <a:lnTo>
                    <a:pt x="576000" y="152400"/>
                  </a:lnTo>
                  <a:lnTo>
                    <a:pt x="576000" y="180975"/>
                  </a:lnTo>
                  <a:lnTo>
                    <a:pt x="288000" y="28575"/>
                  </a:lnTo>
                  <a:lnTo>
                    <a:pt x="0" y="180975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C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45" name="任意多边形 44"/>
            <p:cNvSpPr/>
            <p:nvPr>
              <p:custDataLst>
                <p:tags r:id="rId21"/>
              </p:custDataLst>
            </p:nvPr>
          </p:nvSpPr>
          <p:spPr>
            <a:xfrm>
              <a:off x="7979408" y="2596376"/>
              <a:ext cx="2269209" cy="1022768"/>
            </a:xfrm>
            <a:custGeom>
              <a:avLst/>
              <a:gdLst>
                <a:gd name="connsiteX0" fmla="*/ 16494 w 2795806"/>
                <a:gd name="connsiteY0" fmla="*/ 49404 h 1260113"/>
                <a:gd name="connsiteX1" fmla="*/ 2779312 w 2795806"/>
                <a:gd name="connsiteY1" fmla="*/ 49404 h 1260113"/>
                <a:gd name="connsiteX2" fmla="*/ 2375105 w 2795806"/>
                <a:gd name="connsiteY2" fmla="*/ 1260113 h 1260113"/>
                <a:gd name="connsiteX3" fmla="*/ 420701 w 2795806"/>
                <a:gd name="connsiteY3" fmla="*/ 1260113 h 1260113"/>
                <a:gd name="connsiteX4" fmla="*/ 0 w 2795806"/>
                <a:gd name="connsiteY4" fmla="*/ 0 h 1260113"/>
                <a:gd name="connsiteX5" fmla="*/ 2795806 w 2795806"/>
                <a:gd name="connsiteY5" fmla="*/ 0 h 1260113"/>
                <a:gd name="connsiteX6" fmla="*/ 2785322 w 2795806"/>
                <a:gd name="connsiteY6" fmla="*/ 31404 h 1260113"/>
                <a:gd name="connsiteX7" fmla="*/ 10485 w 2795806"/>
                <a:gd name="connsiteY7" fmla="*/ 31404 h 126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95806" h="1260113">
                  <a:moveTo>
                    <a:pt x="16494" y="49404"/>
                  </a:moveTo>
                  <a:lnTo>
                    <a:pt x="2779312" y="49404"/>
                  </a:lnTo>
                  <a:lnTo>
                    <a:pt x="2375105" y="1260113"/>
                  </a:lnTo>
                  <a:lnTo>
                    <a:pt x="420701" y="1260113"/>
                  </a:lnTo>
                  <a:close/>
                  <a:moveTo>
                    <a:pt x="0" y="0"/>
                  </a:moveTo>
                  <a:lnTo>
                    <a:pt x="2795806" y="0"/>
                  </a:lnTo>
                  <a:lnTo>
                    <a:pt x="2785322" y="31404"/>
                  </a:lnTo>
                  <a:lnTo>
                    <a:pt x="10485" y="3140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500" tIns="35100" rIns="67500" bIns="34290" rtlCol="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en-US" sz="1050" spc="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矩形 43"/>
          <p:cNvSpPr/>
          <p:nvPr>
            <p:custDataLst>
              <p:tags r:id="rId22"/>
            </p:custDataLst>
          </p:nvPr>
        </p:nvSpPr>
        <p:spPr>
          <a:xfrm>
            <a:off x="676275" y="1608455"/>
            <a:ext cx="1330325" cy="546735"/>
          </a:xfrm>
          <a:prstGeom prst="rect">
            <a:avLst/>
          </a:prstGeom>
        </p:spPr>
        <p:txBody>
          <a:bodyPr wrap="square" anchor="ctr" anchorCtr="0">
            <a:normAutofit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000" b="1" spc="1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BCWS：计划工作量的预算成本</a:t>
            </a:r>
            <a:endParaRPr lang="zh-CN" altLang="en-US" sz="1000" b="1" spc="1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>
            <p:custDataLst>
              <p:tags r:id="rId23"/>
            </p:custDataLst>
          </p:nvPr>
        </p:nvSpPr>
        <p:spPr>
          <a:xfrm>
            <a:off x="2943860" y="1608455"/>
            <a:ext cx="1330325" cy="546735"/>
          </a:xfrm>
          <a:prstGeom prst="rect">
            <a:avLst/>
          </a:prstGeom>
        </p:spPr>
        <p:txBody>
          <a:bodyPr wrap="square" anchor="ctr" anchorCtr="0">
            <a:normAutofit fontScale="90000"/>
          </a:bodyPr>
          <a:p>
            <a:pPr lvl="0" indent="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000" b="1" spc="1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BCWP：已经完成工作量的预算成本。</a:t>
            </a:r>
            <a:endParaRPr lang="zh-CN" altLang="en-US" sz="1000" b="1" spc="1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矩形 46"/>
          <p:cNvSpPr/>
          <p:nvPr>
            <p:custDataLst>
              <p:tags r:id="rId24"/>
            </p:custDataLst>
          </p:nvPr>
        </p:nvSpPr>
        <p:spPr>
          <a:xfrm>
            <a:off x="5203190" y="1608455"/>
            <a:ext cx="1330325" cy="546735"/>
          </a:xfrm>
          <a:prstGeom prst="rect">
            <a:avLst/>
          </a:prstGeom>
        </p:spPr>
        <p:txBody>
          <a:bodyPr wrap="square" anchor="ctr" anchorCtr="0">
            <a:normAutofit fontScale="90000"/>
          </a:bodyPr>
          <a:p>
            <a:pPr lvl="0" indent="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000" b="1" spc="1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ACWP：已经完成工作量的实际成本。</a:t>
            </a:r>
            <a:endParaRPr lang="zh-CN" altLang="en-US" sz="1000" b="1" spc="1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矩形 47"/>
          <p:cNvSpPr/>
          <p:nvPr>
            <p:custDataLst>
              <p:tags r:id="rId25"/>
            </p:custDataLst>
          </p:nvPr>
        </p:nvSpPr>
        <p:spPr>
          <a:xfrm>
            <a:off x="893445" y="3196590"/>
            <a:ext cx="1330325" cy="546735"/>
          </a:xfrm>
          <a:prstGeom prst="rect">
            <a:avLst/>
          </a:prstGeom>
        </p:spPr>
        <p:txBody>
          <a:bodyPr wrap="square" anchor="ctr" anchorCtr="0">
            <a:normAutofit/>
          </a:bodyPr>
          <a:p>
            <a:pPr lvl="0" indent="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000" b="1" spc="1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CV：成本差异。</a:t>
            </a:r>
            <a:endParaRPr lang="zh-CN" altLang="en-US" sz="1000" b="1" spc="1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/>
          <p:nvPr>
            <p:custDataLst>
              <p:tags r:id="rId26"/>
            </p:custDataLst>
          </p:nvPr>
        </p:nvSpPr>
        <p:spPr>
          <a:xfrm>
            <a:off x="3157220" y="3187065"/>
            <a:ext cx="1330325" cy="546735"/>
          </a:xfrm>
          <a:prstGeom prst="rect">
            <a:avLst/>
          </a:prstGeom>
        </p:spPr>
        <p:txBody>
          <a:bodyPr wrap="square" anchor="ctr" anchorCtr="0">
            <a:normAutofit/>
          </a:bodyPr>
          <a:p>
            <a:pPr lvl="0" indent="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000" b="1" spc="1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EAC：完工估算。</a:t>
            </a:r>
            <a:endParaRPr lang="zh-CN" altLang="en-US" sz="1000" b="1" spc="1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>
            <p:custDataLst>
              <p:tags r:id="rId27"/>
            </p:custDataLst>
          </p:nvPr>
        </p:nvGrpSpPr>
        <p:grpSpPr>
          <a:xfrm rot="0">
            <a:off x="7162800" y="1515110"/>
            <a:ext cx="1701800" cy="1339215"/>
            <a:chOff x="7979408" y="2596376"/>
            <a:chExt cx="2269209" cy="1785848"/>
          </a:xfrm>
        </p:grpSpPr>
        <p:sp>
          <p:nvSpPr>
            <p:cNvPr id="10" name="任意多边形 9"/>
            <p:cNvSpPr/>
            <p:nvPr>
              <p:custDataLst>
                <p:tags r:id="rId28"/>
              </p:custDataLst>
            </p:nvPr>
          </p:nvSpPr>
          <p:spPr>
            <a:xfrm>
              <a:off x="8226928" y="3513207"/>
              <a:ext cx="1774170" cy="242810"/>
            </a:xfrm>
            <a:custGeom>
              <a:avLst/>
              <a:gdLst>
                <a:gd name="connsiteX0" fmla="*/ 0 w 3062288"/>
                <a:gd name="connsiteY0" fmla="*/ 0 h 419100"/>
                <a:gd name="connsiteX1" fmla="*/ 23398 w 3062288"/>
                <a:gd name="connsiteY1" fmla="*/ 0 h 419100"/>
                <a:gd name="connsiteX2" fmla="*/ 85310 w 3062288"/>
                <a:gd name="connsiteY2" fmla="*/ 247650 h 419100"/>
                <a:gd name="connsiteX3" fmla="*/ 2976976 w 3062288"/>
                <a:gd name="connsiteY3" fmla="*/ 247650 h 419100"/>
                <a:gd name="connsiteX4" fmla="*/ 3038889 w 3062288"/>
                <a:gd name="connsiteY4" fmla="*/ 0 h 419100"/>
                <a:gd name="connsiteX5" fmla="*/ 3062288 w 3062288"/>
                <a:gd name="connsiteY5" fmla="*/ 0 h 419100"/>
                <a:gd name="connsiteX6" fmla="*/ 2995612 w 3062288"/>
                <a:gd name="connsiteY6" fmla="*/ 266701 h 419100"/>
                <a:gd name="connsiteX7" fmla="*/ 1656649 w 3062288"/>
                <a:gd name="connsiteY7" fmla="*/ 266701 h 419100"/>
                <a:gd name="connsiteX8" fmla="*/ 1531144 w 3062288"/>
                <a:gd name="connsiteY8" fmla="*/ 419100 h 419100"/>
                <a:gd name="connsiteX9" fmla="*/ 1405639 w 3062288"/>
                <a:gd name="connsiteY9" fmla="*/ 266701 h 419100"/>
                <a:gd name="connsiteX10" fmla="*/ 66675 w 3062288"/>
                <a:gd name="connsiteY10" fmla="*/ 26670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2288" h="419100">
                  <a:moveTo>
                    <a:pt x="0" y="0"/>
                  </a:moveTo>
                  <a:lnTo>
                    <a:pt x="23398" y="0"/>
                  </a:lnTo>
                  <a:lnTo>
                    <a:pt x="85310" y="247650"/>
                  </a:lnTo>
                  <a:lnTo>
                    <a:pt x="2976976" y="247650"/>
                  </a:lnTo>
                  <a:lnTo>
                    <a:pt x="3038889" y="0"/>
                  </a:lnTo>
                  <a:lnTo>
                    <a:pt x="3062288" y="0"/>
                  </a:lnTo>
                  <a:lnTo>
                    <a:pt x="2995612" y="266701"/>
                  </a:lnTo>
                  <a:lnTo>
                    <a:pt x="1656649" y="266701"/>
                  </a:lnTo>
                  <a:lnTo>
                    <a:pt x="1531144" y="419100"/>
                  </a:lnTo>
                  <a:lnTo>
                    <a:pt x="1405639" y="266701"/>
                  </a:lnTo>
                  <a:lnTo>
                    <a:pt x="66675" y="2667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7500" lnSpcReduction="20000"/>
            </a:bodyPr>
            <a:p>
              <a:pPr algn="ctr">
                <a:lnSpc>
                  <a:spcPct val="140000"/>
                </a:lnSpc>
              </a:pPr>
              <a:endParaRPr lang="zh-CN" altLang="en-US" sz="13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>
              <p:custDataLst>
                <p:tags r:id="rId29"/>
              </p:custDataLst>
            </p:nvPr>
          </p:nvSpPr>
          <p:spPr>
            <a:xfrm>
              <a:off x="8880258" y="3802403"/>
              <a:ext cx="467509" cy="579821"/>
            </a:xfrm>
            <a:custGeom>
              <a:avLst/>
              <a:gdLst>
                <a:gd name="connsiteX0" fmla="*/ 288000 w 576000"/>
                <a:gd name="connsiteY0" fmla="*/ 57150 h 714375"/>
                <a:gd name="connsiteX1" fmla="*/ 576000 w 576000"/>
                <a:gd name="connsiteY1" fmla="*/ 209550 h 714375"/>
                <a:gd name="connsiteX2" fmla="*/ 576000 w 576000"/>
                <a:gd name="connsiteY2" fmla="*/ 561975 h 714375"/>
                <a:gd name="connsiteX3" fmla="*/ 288000 w 576000"/>
                <a:gd name="connsiteY3" fmla="*/ 714375 h 714375"/>
                <a:gd name="connsiteX4" fmla="*/ 0 w 576000"/>
                <a:gd name="connsiteY4" fmla="*/ 561975 h 714375"/>
                <a:gd name="connsiteX5" fmla="*/ 0 w 576000"/>
                <a:gd name="connsiteY5" fmla="*/ 209550 h 714375"/>
                <a:gd name="connsiteX6" fmla="*/ 288000 w 576000"/>
                <a:gd name="connsiteY6" fmla="*/ 0 h 714375"/>
                <a:gd name="connsiteX7" fmla="*/ 576000 w 576000"/>
                <a:gd name="connsiteY7" fmla="*/ 152400 h 714375"/>
                <a:gd name="connsiteX8" fmla="*/ 576000 w 576000"/>
                <a:gd name="connsiteY8" fmla="*/ 180975 h 714375"/>
                <a:gd name="connsiteX9" fmla="*/ 288000 w 576000"/>
                <a:gd name="connsiteY9" fmla="*/ 28575 h 714375"/>
                <a:gd name="connsiteX10" fmla="*/ 0 w 576000"/>
                <a:gd name="connsiteY10" fmla="*/ 180975 h 714375"/>
                <a:gd name="connsiteX11" fmla="*/ 0 w 576000"/>
                <a:gd name="connsiteY11" fmla="*/ 152400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6000" h="714375">
                  <a:moveTo>
                    <a:pt x="288000" y="57150"/>
                  </a:moveTo>
                  <a:lnTo>
                    <a:pt x="576000" y="209550"/>
                  </a:lnTo>
                  <a:lnTo>
                    <a:pt x="576000" y="561975"/>
                  </a:lnTo>
                  <a:lnTo>
                    <a:pt x="288000" y="714375"/>
                  </a:lnTo>
                  <a:lnTo>
                    <a:pt x="0" y="561975"/>
                  </a:lnTo>
                  <a:lnTo>
                    <a:pt x="0" y="209550"/>
                  </a:lnTo>
                  <a:close/>
                  <a:moveTo>
                    <a:pt x="288000" y="0"/>
                  </a:moveTo>
                  <a:lnTo>
                    <a:pt x="576000" y="152400"/>
                  </a:lnTo>
                  <a:lnTo>
                    <a:pt x="576000" y="180975"/>
                  </a:lnTo>
                  <a:lnTo>
                    <a:pt x="288000" y="28575"/>
                  </a:lnTo>
                  <a:lnTo>
                    <a:pt x="0" y="180975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D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6" name="任意多边形 15"/>
            <p:cNvSpPr/>
            <p:nvPr>
              <p:custDataLst>
                <p:tags r:id="rId30"/>
              </p:custDataLst>
            </p:nvPr>
          </p:nvSpPr>
          <p:spPr>
            <a:xfrm>
              <a:off x="7979408" y="2596376"/>
              <a:ext cx="2269209" cy="1022768"/>
            </a:xfrm>
            <a:custGeom>
              <a:avLst/>
              <a:gdLst>
                <a:gd name="connsiteX0" fmla="*/ 16494 w 2795806"/>
                <a:gd name="connsiteY0" fmla="*/ 49404 h 1260113"/>
                <a:gd name="connsiteX1" fmla="*/ 2779312 w 2795806"/>
                <a:gd name="connsiteY1" fmla="*/ 49404 h 1260113"/>
                <a:gd name="connsiteX2" fmla="*/ 2375105 w 2795806"/>
                <a:gd name="connsiteY2" fmla="*/ 1260113 h 1260113"/>
                <a:gd name="connsiteX3" fmla="*/ 420701 w 2795806"/>
                <a:gd name="connsiteY3" fmla="*/ 1260113 h 1260113"/>
                <a:gd name="connsiteX4" fmla="*/ 0 w 2795806"/>
                <a:gd name="connsiteY4" fmla="*/ 0 h 1260113"/>
                <a:gd name="connsiteX5" fmla="*/ 2795806 w 2795806"/>
                <a:gd name="connsiteY5" fmla="*/ 0 h 1260113"/>
                <a:gd name="connsiteX6" fmla="*/ 2785322 w 2795806"/>
                <a:gd name="connsiteY6" fmla="*/ 31404 h 1260113"/>
                <a:gd name="connsiteX7" fmla="*/ 10485 w 2795806"/>
                <a:gd name="connsiteY7" fmla="*/ 31404 h 126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95806" h="1260113">
                  <a:moveTo>
                    <a:pt x="16494" y="49404"/>
                  </a:moveTo>
                  <a:lnTo>
                    <a:pt x="2779312" y="49404"/>
                  </a:lnTo>
                  <a:lnTo>
                    <a:pt x="2375105" y="1260113"/>
                  </a:lnTo>
                  <a:lnTo>
                    <a:pt x="420701" y="1260113"/>
                  </a:lnTo>
                  <a:close/>
                  <a:moveTo>
                    <a:pt x="0" y="0"/>
                  </a:moveTo>
                  <a:lnTo>
                    <a:pt x="2795806" y="0"/>
                  </a:lnTo>
                  <a:lnTo>
                    <a:pt x="2785322" y="31404"/>
                  </a:lnTo>
                  <a:lnTo>
                    <a:pt x="10485" y="3140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500" tIns="35100" rIns="67500" bIns="34290" rtlCol="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en-US" sz="1050" spc="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>
            <p:custDataLst>
              <p:tags r:id="rId31"/>
            </p:custDataLst>
          </p:nvPr>
        </p:nvSpPr>
        <p:spPr>
          <a:xfrm>
            <a:off x="7272020" y="1655445"/>
            <a:ext cx="1330325" cy="546735"/>
          </a:xfrm>
          <a:prstGeom prst="rect">
            <a:avLst/>
          </a:prstGeom>
        </p:spPr>
        <p:txBody>
          <a:bodyPr wrap="square" anchor="ctr" anchorCtr="0">
            <a:normAutofit/>
          </a:bodyPr>
          <a:p>
            <a:pPr lvl="0" indent="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000" b="1" spc="1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SV：进度差异。</a:t>
            </a:r>
            <a:endParaRPr lang="zh-CN" altLang="en-US" sz="1000" b="1" spc="1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>
            <p:custDataLst>
              <p:tags r:id="rId32"/>
            </p:custDataLst>
          </p:nvPr>
        </p:nvGrpSpPr>
        <p:grpSpPr>
          <a:xfrm rot="0">
            <a:off x="5158740" y="3181985"/>
            <a:ext cx="1701800" cy="1339215"/>
            <a:chOff x="6470402" y="3924142"/>
            <a:chExt cx="2269209" cy="1785848"/>
          </a:xfrm>
        </p:grpSpPr>
        <p:sp>
          <p:nvSpPr>
            <p:cNvPr id="21" name="任意多边形 20"/>
            <p:cNvSpPr/>
            <p:nvPr>
              <p:custDataLst>
                <p:tags r:id="rId33"/>
              </p:custDataLst>
            </p:nvPr>
          </p:nvSpPr>
          <p:spPr>
            <a:xfrm>
              <a:off x="6717922" y="4840973"/>
              <a:ext cx="1774170" cy="242810"/>
            </a:xfrm>
            <a:custGeom>
              <a:avLst/>
              <a:gdLst>
                <a:gd name="connsiteX0" fmla="*/ 0 w 3062288"/>
                <a:gd name="connsiteY0" fmla="*/ 0 h 419100"/>
                <a:gd name="connsiteX1" fmla="*/ 23398 w 3062288"/>
                <a:gd name="connsiteY1" fmla="*/ 0 h 419100"/>
                <a:gd name="connsiteX2" fmla="*/ 85310 w 3062288"/>
                <a:gd name="connsiteY2" fmla="*/ 247650 h 419100"/>
                <a:gd name="connsiteX3" fmla="*/ 2976976 w 3062288"/>
                <a:gd name="connsiteY3" fmla="*/ 247650 h 419100"/>
                <a:gd name="connsiteX4" fmla="*/ 3038889 w 3062288"/>
                <a:gd name="connsiteY4" fmla="*/ 0 h 419100"/>
                <a:gd name="connsiteX5" fmla="*/ 3062288 w 3062288"/>
                <a:gd name="connsiteY5" fmla="*/ 0 h 419100"/>
                <a:gd name="connsiteX6" fmla="*/ 2995612 w 3062288"/>
                <a:gd name="connsiteY6" fmla="*/ 266701 h 419100"/>
                <a:gd name="connsiteX7" fmla="*/ 1656649 w 3062288"/>
                <a:gd name="connsiteY7" fmla="*/ 266701 h 419100"/>
                <a:gd name="connsiteX8" fmla="*/ 1531144 w 3062288"/>
                <a:gd name="connsiteY8" fmla="*/ 419100 h 419100"/>
                <a:gd name="connsiteX9" fmla="*/ 1405639 w 3062288"/>
                <a:gd name="connsiteY9" fmla="*/ 266701 h 419100"/>
                <a:gd name="connsiteX10" fmla="*/ 66675 w 3062288"/>
                <a:gd name="connsiteY10" fmla="*/ 26670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2288" h="419100">
                  <a:moveTo>
                    <a:pt x="0" y="0"/>
                  </a:moveTo>
                  <a:lnTo>
                    <a:pt x="23398" y="0"/>
                  </a:lnTo>
                  <a:lnTo>
                    <a:pt x="85310" y="247650"/>
                  </a:lnTo>
                  <a:lnTo>
                    <a:pt x="2976976" y="247650"/>
                  </a:lnTo>
                  <a:lnTo>
                    <a:pt x="3038889" y="0"/>
                  </a:lnTo>
                  <a:lnTo>
                    <a:pt x="3062288" y="0"/>
                  </a:lnTo>
                  <a:lnTo>
                    <a:pt x="2995612" y="266701"/>
                  </a:lnTo>
                  <a:lnTo>
                    <a:pt x="1656649" y="266701"/>
                  </a:lnTo>
                  <a:lnTo>
                    <a:pt x="1531144" y="419100"/>
                  </a:lnTo>
                  <a:lnTo>
                    <a:pt x="1405639" y="266701"/>
                  </a:lnTo>
                  <a:lnTo>
                    <a:pt x="66675" y="2667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7500" lnSpcReduction="20000"/>
            </a:bodyPr>
            <a:p>
              <a:pPr algn="ctr">
                <a:lnSpc>
                  <a:spcPct val="140000"/>
                </a:lnSpc>
              </a:pPr>
              <a:endParaRPr lang="zh-CN" altLang="en-US" sz="13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>
              <p:custDataLst>
                <p:tags r:id="rId34"/>
              </p:custDataLst>
            </p:nvPr>
          </p:nvSpPr>
          <p:spPr>
            <a:xfrm>
              <a:off x="7371252" y="5130169"/>
              <a:ext cx="467509" cy="579821"/>
            </a:xfrm>
            <a:custGeom>
              <a:avLst/>
              <a:gdLst>
                <a:gd name="connsiteX0" fmla="*/ 288000 w 576000"/>
                <a:gd name="connsiteY0" fmla="*/ 57150 h 714375"/>
                <a:gd name="connsiteX1" fmla="*/ 576000 w 576000"/>
                <a:gd name="connsiteY1" fmla="*/ 209550 h 714375"/>
                <a:gd name="connsiteX2" fmla="*/ 576000 w 576000"/>
                <a:gd name="connsiteY2" fmla="*/ 561975 h 714375"/>
                <a:gd name="connsiteX3" fmla="*/ 288000 w 576000"/>
                <a:gd name="connsiteY3" fmla="*/ 714375 h 714375"/>
                <a:gd name="connsiteX4" fmla="*/ 0 w 576000"/>
                <a:gd name="connsiteY4" fmla="*/ 561975 h 714375"/>
                <a:gd name="connsiteX5" fmla="*/ 0 w 576000"/>
                <a:gd name="connsiteY5" fmla="*/ 209550 h 714375"/>
                <a:gd name="connsiteX6" fmla="*/ 288000 w 576000"/>
                <a:gd name="connsiteY6" fmla="*/ 0 h 714375"/>
                <a:gd name="connsiteX7" fmla="*/ 576000 w 576000"/>
                <a:gd name="connsiteY7" fmla="*/ 152400 h 714375"/>
                <a:gd name="connsiteX8" fmla="*/ 576000 w 576000"/>
                <a:gd name="connsiteY8" fmla="*/ 180975 h 714375"/>
                <a:gd name="connsiteX9" fmla="*/ 288000 w 576000"/>
                <a:gd name="connsiteY9" fmla="*/ 28575 h 714375"/>
                <a:gd name="connsiteX10" fmla="*/ 0 w 576000"/>
                <a:gd name="connsiteY10" fmla="*/ 180975 h 714375"/>
                <a:gd name="connsiteX11" fmla="*/ 0 w 576000"/>
                <a:gd name="connsiteY11" fmla="*/ 152400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6000" h="714375">
                  <a:moveTo>
                    <a:pt x="288000" y="57150"/>
                  </a:moveTo>
                  <a:lnTo>
                    <a:pt x="576000" y="209550"/>
                  </a:lnTo>
                  <a:lnTo>
                    <a:pt x="576000" y="561975"/>
                  </a:lnTo>
                  <a:lnTo>
                    <a:pt x="288000" y="714375"/>
                  </a:lnTo>
                  <a:lnTo>
                    <a:pt x="0" y="561975"/>
                  </a:lnTo>
                  <a:lnTo>
                    <a:pt x="0" y="209550"/>
                  </a:lnTo>
                  <a:close/>
                  <a:moveTo>
                    <a:pt x="288000" y="0"/>
                  </a:moveTo>
                  <a:lnTo>
                    <a:pt x="576000" y="152400"/>
                  </a:lnTo>
                  <a:lnTo>
                    <a:pt x="576000" y="180975"/>
                  </a:lnTo>
                  <a:lnTo>
                    <a:pt x="288000" y="28575"/>
                  </a:lnTo>
                  <a:lnTo>
                    <a:pt x="0" y="180975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G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 23"/>
            <p:cNvSpPr/>
            <p:nvPr>
              <p:custDataLst>
                <p:tags r:id="rId35"/>
              </p:custDataLst>
            </p:nvPr>
          </p:nvSpPr>
          <p:spPr>
            <a:xfrm>
              <a:off x="6470402" y="3924142"/>
              <a:ext cx="2269209" cy="1022768"/>
            </a:xfrm>
            <a:custGeom>
              <a:avLst/>
              <a:gdLst>
                <a:gd name="connsiteX0" fmla="*/ 16494 w 2795806"/>
                <a:gd name="connsiteY0" fmla="*/ 49404 h 1260113"/>
                <a:gd name="connsiteX1" fmla="*/ 2779312 w 2795806"/>
                <a:gd name="connsiteY1" fmla="*/ 49404 h 1260113"/>
                <a:gd name="connsiteX2" fmla="*/ 2375105 w 2795806"/>
                <a:gd name="connsiteY2" fmla="*/ 1260113 h 1260113"/>
                <a:gd name="connsiteX3" fmla="*/ 420701 w 2795806"/>
                <a:gd name="connsiteY3" fmla="*/ 1260113 h 1260113"/>
                <a:gd name="connsiteX4" fmla="*/ 0 w 2795806"/>
                <a:gd name="connsiteY4" fmla="*/ 0 h 1260113"/>
                <a:gd name="connsiteX5" fmla="*/ 2795806 w 2795806"/>
                <a:gd name="connsiteY5" fmla="*/ 0 h 1260113"/>
                <a:gd name="connsiteX6" fmla="*/ 2785322 w 2795806"/>
                <a:gd name="connsiteY6" fmla="*/ 31404 h 1260113"/>
                <a:gd name="connsiteX7" fmla="*/ 10485 w 2795806"/>
                <a:gd name="connsiteY7" fmla="*/ 31404 h 126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95806" h="1260113">
                  <a:moveTo>
                    <a:pt x="16494" y="49404"/>
                  </a:moveTo>
                  <a:lnTo>
                    <a:pt x="2779312" y="49404"/>
                  </a:lnTo>
                  <a:lnTo>
                    <a:pt x="2375105" y="1260113"/>
                  </a:lnTo>
                  <a:lnTo>
                    <a:pt x="420701" y="1260113"/>
                  </a:lnTo>
                  <a:close/>
                  <a:moveTo>
                    <a:pt x="0" y="0"/>
                  </a:moveTo>
                  <a:lnTo>
                    <a:pt x="2795806" y="0"/>
                  </a:lnTo>
                  <a:lnTo>
                    <a:pt x="2785322" y="31404"/>
                  </a:lnTo>
                  <a:lnTo>
                    <a:pt x="10485" y="3140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500" tIns="35100" rIns="67500" bIns="34290" rtlCol="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en-US" sz="1050" spc="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24"/>
          <p:cNvSpPr/>
          <p:nvPr>
            <p:custDataLst>
              <p:tags r:id="rId36"/>
            </p:custDataLst>
          </p:nvPr>
        </p:nvSpPr>
        <p:spPr>
          <a:xfrm>
            <a:off x="5361305" y="3211830"/>
            <a:ext cx="1330325" cy="546735"/>
          </a:xfrm>
          <a:prstGeom prst="rect">
            <a:avLst/>
          </a:prstGeom>
        </p:spPr>
        <p:txBody>
          <a:bodyPr wrap="square" anchor="ctr" anchorCtr="0">
            <a:normAutofit/>
          </a:bodyPr>
          <a:p>
            <a:pPr lvl="0" indent="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000" b="1" spc="1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BAC：完成预算。</a:t>
            </a:r>
            <a:endParaRPr lang="zh-CN" altLang="en-US" sz="1000" b="1" spc="1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>
            <p:custDataLst>
              <p:tags r:id="rId37"/>
            </p:custDataLst>
          </p:nvPr>
        </p:nvGrpSpPr>
        <p:grpSpPr>
          <a:xfrm rot="0">
            <a:off x="7162800" y="3181985"/>
            <a:ext cx="1701800" cy="1339215"/>
            <a:chOff x="7979408" y="2596376"/>
            <a:chExt cx="2269209" cy="1785848"/>
          </a:xfrm>
        </p:grpSpPr>
        <p:sp>
          <p:nvSpPr>
            <p:cNvPr id="4" name="任意多边形 3"/>
            <p:cNvSpPr/>
            <p:nvPr>
              <p:custDataLst>
                <p:tags r:id="rId38"/>
              </p:custDataLst>
            </p:nvPr>
          </p:nvSpPr>
          <p:spPr>
            <a:xfrm>
              <a:off x="8226928" y="3513207"/>
              <a:ext cx="1774170" cy="242810"/>
            </a:xfrm>
            <a:custGeom>
              <a:avLst/>
              <a:gdLst>
                <a:gd name="connsiteX0" fmla="*/ 0 w 3062288"/>
                <a:gd name="connsiteY0" fmla="*/ 0 h 419100"/>
                <a:gd name="connsiteX1" fmla="*/ 23398 w 3062288"/>
                <a:gd name="connsiteY1" fmla="*/ 0 h 419100"/>
                <a:gd name="connsiteX2" fmla="*/ 85310 w 3062288"/>
                <a:gd name="connsiteY2" fmla="*/ 247650 h 419100"/>
                <a:gd name="connsiteX3" fmla="*/ 2976976 w 3062288"/>
                <a:gd name="connsiteY3" fmla="*/ 247650 h 419100"/>
                <a:gd name="connsiteX4" fmla="*/ 3038889 w 3062288"/>
                <a:gd name="connsiteY4" fmla="*/ 0 h 419100"/>
                <a:gd name="connsiteX5" fmla="*/ 3062288 w 3062288"/>
                <a:gd name="connsiteY5" fmla="*/ 0 h 419100"/>
                <a:gd name="connsiteX6" fmla="*/ 2995612 w 3062288"/>
                <a:gd name="connsiteY6" fmla="*/ 266701 h 419100"/>
                <a:gd name="connsiteX7" fmla="*/ 1656649 w 3062288"/>
                <a:gd name="connsiteY7" fmla="*/ 266701 h 419100"/>
                <a:gd name="connsiteX8" fmla="*/ 1531144 w 3062288"/>
                <a:gd name="connsiteY8" fmla="*/ 419100 h 419100"/>
                <a:gd name="connsiteX9" fmla="*/ 1405639 w 3062288"/>
                <a:gd name="connsiteY9" fmla="*/ 266701 h 419100"/>
                <a:gd name="connsiteX10" fmla="*/ 66675 w 3062288"/>
                <a:gd name="connsiteY10" fmla="*/ 26670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2288" h="419100">
                  <a:moveTo>
                    <a:pt x="0" y="0"/>
                  </a:moveTo>
                  <a:lnTo>
                    <a:pt x="23398" y="0"/>
                  </a:lnTo>
                  <a:lnTo>
                    <a:pt x="85310" y="247650"/>
                  </a:lnTo>
                  <a:lnTo>
                    <a:pt x="2976976" y="247650"/>
                  </a:lnTo>
                  <a:lnTo>
                    <a:pt x="3038889" y="0"/>
                  </a:lnTo>
                  <a:lnTo>
                    <a:pt x="3062288" y="0"/>
                  </a:lnTo>
                  <a:lnTo>
                    <a:pt x="2995612" y="266701"/>
                  </a:lnTo>
                  <a:lnTo>
                    <a:pt x="1656649" y="266701"/>
                  </a:lnTo>
                  <a:lnTo>
                    <a:pt x="1531144" y="419100"/>
                  </a:lnTo>
                  <a:lnTo>
                    <a:pt x="1405639" y="266701"/>
                  </a:lnTo>
                  <a:lnTo>
                    <a:pt x="66675" y="2667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7500" lnSpcReduction="20000"/>
            </a:bodyPr>
            <a:p>
              <a:pPr algn="ctr">
                <a:lnSpc>
                  <a:spcPct val="140000"/>
                </a:lnSpc>
              </a:pPr>
              <a:endParaRPr lang="zh-CN" altLang="en-US" sz="13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 25"/>
            <p:cNvSpPr/>
            <p:nvPr>
              <p:custDataLst>
                <p:tags r:id="rId39"/>
              </p:custDataLst>
            </p:nvPr>
          </p:nvSpPr>
          <p:spPr>
            <a:xfrm>
              <a:off x="8880258" y="3802403"/>
              <a:ext cx="467509" cy="579821"/>
            </a:xfrm>
            <a:custGeom>
              <a:avLst/>
              <a:gdLst>
                <a:gd name="connsiteX0" fmla="*/ 288000 w 576000"/>
                <a:gd name="connsiteY0" fmla="*/ 57150 h 714375"/>
                <a:gd name="connsiteX1" fmla="*/ 576000 w 576000"/>
                <a:gd name="connsiteY1" fmla="*/ 209550 h 714375"/>
                <a:gd name="connsiteX2" fmla="*/ 576000 w 576000"/>
                <a:gd name="connsiteY2" fmla="*/ 561975 h 714375"/>
                <a:gd name="connsiteX3" fmla="*/ 288000 w 576000"/>
                <a:gd name="connsiteY3" fmla="*/ 714375 h 714375"/>
                <a:gd name="connsiteX4" fmla="*/ 0 w 576000"/>
                <a:gd name="connsiteY4" fmla="*/ 561975 h 714375"/>
                <a:gd name="connsiteX5" fmla="*/ 0 w 576000"/>
                <a:gd name="connsiteY5" fmla="*/ 209550 h 714375"/>
                <a:gd name="connsiteX6" fmla="*/ 288000 w 576000"/>
                <a:gd name="connsiteY6" fmla="*/ 0 h 714375"/>
                <a:gd name="connsiteX7" fmla="*/ 576000 w 576000"/>
                <a:gd name="connsiteY7" fmla="*/ 152400 h 714375"/>
                <a:gd name="connsiteX8" fmla="*/ 576000 w 576000"/>
                <a:gd name="connsiteY8" fmla="*/ 180975 h 714375"/>
                <a:gd name="connsiteX9" fmla="*/ 288000 w 576000"/>
                <a:gd name="connsiteY9" fmla="*/ 28575 h 714375"/>
                <a:gd name="connsiteX10" fmla="*/ 0 w 576000"/>
                <a:gd name="connsiteY10" fmla="*/ 180975 h 714375"/>
                <a:gd name="connsiteX11" fmla="*/ 0 w 576000"/>
                <a:gd name="connsiteY11" fmla="*/ 152400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6000" h="714375">
                  <a:moveTo>
                    <a:pt x="288000" y="57150"/>
                  </a:moveTo>
                  <a:lnTo>
                    <a:pt x="576000" y="209550"/>
                  </a:lnTo>
                  <a:lnTo>
                    <a:pt x="576000" y="561975"/>
                  </a:lnTo>
                  <a:lnTo>
                    <a:pt x="288000" y="714375"/>
                  </a:lnTo>
                  <a:lnTo>
                    <a:pt x="0" y="561975"/>
                  </a:lnTo>
                  <a:lnTo>
                    <a:pt x="0" y="209550"/>
                  </a:lnTo>
                  <a:close/>
                  <a:moveTo>
                    <a:pt x="288000" y="0"/>
                  </a:moveTo>
                  <a:lnTo>
                    <a:pt x="576000" y="152400"/>
                  </a:lnTo>
                  <a:lnTo>
                    <a:pt x="576000" y="180975"/>
                  </a:lnTo>
                  <a:lnTo>
                    <a:pt x="288000" y="28575"/>
                  </a:lnTo>
                  <a:lnTo>
                    <a:pt x="0" y="180975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H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27" name="任意多边形 26"/>
            <p:cNvSpPr/>
            <p:nvPr>
              <p:custDataLst>
                <p:tags r:id="rId40"/>
              </p:custDataLst>
            </p:nvPr>
          </p:nvSpPr>
          <p:spPr>
            <a:xfrm>
              <a:off x="7979408" y="2596376"/>
              <a:ext cx="2269209" cy="1022768"/>
            </a:xfrm>
            <a:custGeom>
              <a:avLst/>
              <a:gdLst>
                <a:gd name="connsiteX0" fmla="*/ 16494 w 2795806"/>
                <a:gd name="connsiteY0" fmla="*/ 49404 h 1260113"/>
                <a:gd name="connsiteX1" fmla="*/ 2779312 w 2795806"/>
                <a:gd name="connsiteY1" fmla="*/ 49404 h 1260113"/>
                <a:gd name="connsiteX2" fmla="*/ 2375105 w 2795806"/>
                <a:gd name="connsiteY2" fmla="*/ 1260113 h 1260113"/>
                <a:gd name="connsiteX3" fmla="*/ 420701 w 2795806"/>
                <a:gd name="connsiteY3" fmla="*/ 1260113 h 1260113"/>
                <a:gd name="connsiteX4" fmla="*/ 0 w 2795806"/>
                <a:gd name="connsiteY4" fmla="*/ 0 h 1260113"/>
                <a:gd name="connsiteX5" fmla="*/ 2795806 w 2795806"/>
                <a:gd name="connsiteY5" fmla="*/ 0 h 1260113"/>
                <a:gd name="connsiteX6" fmla="*/ 2785322 w 2795806"/>
                <a:gd name="connsiteY6" fmla="*/ 31404 h 1260113"/>
                <a:gd name="connsiteX7" fmla="*/ 10485 w 2795806"/>
                <a:gd name="connsiteY7" fmla="*/ 31404 h 126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95806" h="1260113">
                  <a:moveTo>
                    <a:pt x="16494" y="49404"/>
                  </a:moveTo>
                  <a:lnTo>
                    <a:pt x="2779312" y="49404"/>
                  </a:lnTo>
                  <a:lnTo>
                    <a:pt x="2375105" y="1260113"/>
                  </a:lnTo>
                  <a:lnTo>
                    <a:pt x="420701" y="1260113"/>
                  </a:lnTo>
                  <a:close/>
                  <a:moveTo>
                    <a:pt x="0" y="0"/>
                  </a:moveTo>
                  <a:lnTo>
                    <a:pt x="2795806" y="0"/>
                  </a:lnTo>
                  <a:lnTo>
                    <a:pt x="2785322" y="31404"/>
                  </a:lnTo>
                  <a:lnTo>
                    <a:pt x="10485" y="3140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500" tIns="35100" rIns="67500" bIns="34290" rtlCol="0" anchor="ctr">
              <a:normAutofit/>
            </a:bodyPr>
            <a:p>
              <a:pPr algn="ctr">
                <a:lnSpc>
                  <a:spcPct val="120000"/>
                </a:lnSpc>
              </a:pPr>
              <a:endParaRPr lang="zh-CN" altLang="en-US" sz="1050" spc="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>
            <p:custDataLst>
              <p:tags r:id="rId41"/>
            </p:custDataLst>
          </p:nvPr>
        </p:nvSpPr>
        <p:spPr>
          <a:xfrm>
            <a:off x="7315200" y="3197225"/>
            <a:ext cx="1330325" cy="546735"/>
          </a:xfrm>
          <a:prstGeom prst="rect">
            <a:avLst/>
          </a:prstGeom>
        </p:spPr>
        <p:txBody>
          <a:bodyPr wrap="square" anchor="ctr" anchorCtr="0">
            <a:normAutofit/>
          </a:bodyPr>
          <a:p>
            <a:pPr lvl="0" indent="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000" b="1" spc="1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VAC：完成偏差。</a:t>
            </a:r>
            <a:endParaRPr lang="zh-CN" altLang="en-US" sz="1000" b="1" spc="1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4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6609083" y="1313503"/>
            <a:ext cx="3288810" cy="2030619"/>
            <a:chOff x="5475349" y="704990"/>
            <a:chExt cx="4746788" cy="2930822"/>
          </a:xfrm>
        </p:grpSpPr>
        <p:sp>
          <p:nvSpPr>
            <p:cNvPr id="25" name="任意多边形 24"/>
            <p:cNvSpPr/>
            <p:nvPr/>
          </p:nvSpPr>
          <p:spPr>
            <a:xfrm rot="18973240">
              <a:off x="5475349" y="1510244"/>
              <a:ext cx="4746788" cy="2042214"/>
            </a:xfrm>
            <a:custGeom>
              <a:avLst/>
              <a:gdLst>
                <a:gd name="connsiteX0" fmla="*/ 4833925 w 4833925"/>
                <a:gd name="connsiteY0" fmla="*/ 437495 h 2079704"/>
                <a:gd name="connsiteX1" fmla="*/ 3322008 w 4833925"/>
                <a:gd name="connsiteY1" fmla="*/ 2015246 h 2079704"/>
                <a:gd name="connsiteX2" fmla="*/ 3172406 w 4833925"/>
                <a:gd name="connsiteY2" fmla="*/ 2032954 h 2079704"/>
                <a:gd name="connsiteX3" fmla="*/ 2216302 w 4833925"/>
                <a:gd name="connsiteY3" fmla="*/ 2079704 h 2079704"/>
                <a:gd name="connsiteX4" fmla="*/ 1887566 w 4833925"/>
                <a:gd name="connsiteY4" fmla="*/ 2074336 h 2079704"/>
                <a:gd name="connsiteX5" fmla="*/ 1863115 w 4833925"/>
                <a:gd name="connsiteY5" fmla="*/ 2073129 h 2079704"/>
                <a:gd name="connsiteX6" fmla="*/ 0 w 4833925"/>
                <a:gd name="connsiteY6" fmla="*/ 287755 h 2079704"/>
                <a:gd name="connsiteX7" fmla="*/ 171133 w 4833925"/>
                <a:gd name="connsiteY7" fmla="*/ 237452 h 2079704"/>
                <a:gd name="connsiteX8" fmla="*/ 2216302 w 4833925"/>
                <a:gd name="connsiteY8" fmla="*/ 0 h 2079704"/>
                <a:gd name="connsiteX9" fmla="*/ 4697311 w 4833925"/>
                <a:gd name="connsiteY9" fmla="*/ 378410 h 207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33925" h="2079704">
                  <a:moveTo>
                    <a:pt x="4833925" y="437495"/>
                  </a:moveTo>
                  <a:lnTo>
                    <a:pt x="3322008" y="2015246"/>
                  </a:lnTo>
                  <a:lnTo>
                    <a:pt x="3172406" y="2032954"/>
                  </a:lnTo>
                  <a:cubicBezTo>
                    <a:pt x="2870374" y="2063336"/>
                    <a:pt x="2549248" y="2079704"/>
                    <a:pt x="2216302" y="2079704"/>
                  </a:cubicBezTo>
                  <a:cubicBezTo>
                    <a:pt x="2105320" y="2079704"/>
                    <a:pt x="1995652" y="2077886"/>
                    <a:pt x="1887566" y="2074336"/>
                  </a:cubicBezTo>
                  <a:lnTo>
                    <a:pt x="1863115" y="2073129"/>
                  </a:lnTo>
                  <a:lnTo>
                    <a:pt x="0" y="287755"/>
                  </a:lnTo>
                  <a:lnTo>
                    <a:pt x="171133" y="237452"/>
                  </a:lnTo>
                  <a:cubicBezTo>
                    <a:pt x="726910" y="89111"/>
                    <a:pt x="1439429" y="0"/>
                    <a:pt x="2216302" y="0"/>
                  </a:cubicBezTo>
                  <a:cubicBezTo>
                    <a:pt x="3215139" y="0"/>
                    <a:pt x="4107595" y="147306"/>
                    <a:pt x="4697311" y="3784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605379" y="704990"/>
              <a:ext cx="4582648" cy="2930822"/>
              <a:chOff x="5499453" y="614116"/>
              <a:chExt cx="4729020" cy="3024434"/>
            </a:xfrm>
          </p:grpSpPr>
          <p:sp>
            <p:nvSpPr>
              <p:cNvPr id="27" name="直角三角形 26"/>
              <p:cNvSpPr/>
              <p:nvPr/>
            </p:nvSpPr>
            <p:spPr>
              <a:xfrm flipH="1">
                <a:off x="5822298" y="614116"/>
                <a:ext cx="3343822" cy="3024434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 rot="18973240">
                <a:off x="5499453" y="1513160"/>
                <a:ext cx="4729020" cy="2034570"/>
              </a:xfrm>
              <a:custGeom>
                <a:avLst/>
                <a:gdLst>
                  <a:gd name="connsiteX0" fmla="*/ 4833925 w 4833925"/>
                  <a:gd name="connsiteY0" fmla="*/ 437495 h 2079704"/>
                  <a:gd name="connsiteX1" fmla="*/ 3322008 w 4833925"/>
                  <a:gd name="connsiteY1" fmla="*/ 2015246 h 2079704"/>
                  <a:gd name="connsiteX2" fmla="*/ 3172406 w 4833925"/>
                  <a:gd name="connsiteY2" fmla="*/ 2032954 h 2079704"/>
                  <a:gd name="connsiteX3" fmla="*/ 2216302 w 4833925"/>
                  <a:gd name="connsiteY3" fmla="*/ 2079704 h 2079704"/>
                  <a:gd name="connsiteX4" fmla="*/ 1887566 w 4833925"/>
                  <a:gd name="connsiteY4" fmla="*/ 2074336 h 2079704"/>
                  <a:gd name="connsiteX5" fmla="*/ 1863115 w 4833925"/>
                  <a:gd name="connsiteY5" fmla="*/ 2073129 h 2079704"/>
                  <a:gd name="connsiteX6" fmla="*/ 0 w 4833925"/>
                  <a:gd name="connsiteY6" fmla="*/ 287755 h 2079704"/>
                  <a:gd name="connsiteX7" fmla="*/ 171133 w 4833925"/>
                  <a:gd name="connsiteY7" fmla="*/ 237452 h 2079704"/>
                  <a:gd name="connsiteX8" fmla="*/ 2216302 w 4833925"/>
                  <a:gd name="connsiteY8" fmla="*/ 0 h 2079704"/>
                  <a:gd name="connsiteX9" fmla="*/ 4697311 w 4833925"/>
                  <a:gd name="connsiteY9" fmla="*/ 378410 h 207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3925" h="2079704">
                    <a:moveTo>
                      <a:pt x="4833925" y="437495"/>
                    </a:moveTo>
                    <a:lnTo>
                      <a:pt x="3322008" y="2015246"/>
                    </a:lnTo>
                    <a:lnTo>
                      <a:pt x="3172406" y="2032954"/>
                    </a:lnTo>
                    <a:cubicBezTo>
                      <a:pt x="2870374" y="2063336"/>
                      <a:pt x="2549248" y="2079704"/>
                      <a:pt x="2216302" y="2079704"/>
                    </a:cubicBezTo>
                    <a:cubicBezTo>
                      <a:pt x="2105320" y="2079704"/>
                      <a:pt x="1995652" y="2077886"/>
                      <a:pt x="1887566" y="2074336"/>
                    </a:cubicBezTo>
                    <a:lnTo>
                      <a:pt x="1863115" y="2073129"/>
                    </a:lnTo>
                    <a:lnTo>
                      <a:pt x="0" y="287755"/>
                    </a:lnTo>
                    <a:lnTo>
                      <a:pt x="171133" y="237452"/>
                    </a:lnTo>
                    <a:cubicBezTo>
                      <a:pt x="726910" y="89111"/>
                      <a:pt x="1439429" y="0"/>
                      <a:pt x="2216302" y="0"/>
                    </a:cubicBezTo>
                    <a:cubicBezTo>
                      <a:pt x="3215139" y="0"/>
                      <a:pt x="4107595" y="147306"/>
                      <a:pt x="4697311" y="3784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任意多边形 28"/>
          <p:cNvSpPr/>
          <p:nvPr/>
        </p:nvSpPr>
        <p:spPr>
          <a:xfrm>
            <a:off x="2981007" y="1123950"/>
            <a:ext cx="6023496" cy="2209800"/>
          </a:xfrm>
          <a:custGeom>
            <a:avLst/>
            <a:gdLst>
              <a:gd name="connsiteX0" fmla="*/ 0 w 9094550"/>
              <a:gd name="connsiteY0" fmla="*/ 0 h 3352800"/>
              <a:gd name="connsiteX1" fmla="*/ 9094550 w 9094550"/>
              <a:gd name="connsiteY1" fmla="*/ 0 h 3352800"/>
              <a:gd name="connsiteX2" fmla="*/ 9077156 w 9094550"/>
              <a:gd name="connsiteY2" fmla="*/ 4906 h 3352800"/>
              <a:gd name="connsiteX3" fmla="*/ 6835005 w 9094550"/>
              <a:gd name="connsiteY3" fmla="*/ 1518521 h 3352800"/>
              <a:gd name="connsiteX4" fmla="*/ 5404244 w 9094550"/>
              <a:gd name="connsiteY4" fmla="*/ 3311411 h 3352800"/>
              <a:gd name="connsiteX5" fmla="*/ 5383488 w 9094550"/>
              <a:gd name="connsiteY5" fmla="*/ 3352800 h 3352800"/>
              <a:gd name="connsiteX6" fmla="*/ 0 w 9094550"/>
              <a:gd name="connsiteY6" fmla="*/ 335280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94550" h="3352800">
                <a:moveTo>
                  <a:pt x="0" y="0"/>
                </a:moveTo>
                <a:lnTo>
                  <a:pt x="9094550" y="0"/>
                </a:lnTo>
                <a:lnTo>
                  <a:pt x="9077156" y="4906"/>
                </a:lnTo>
                <a:cubicBezTo>
                  <a:pt x="8468605" y="204963"/>
                  <a:pt x="7636304" y="750657"/>
                  <a:pt x="6835005" y="1518521"/>
                </a:cubicBezTo>
                <a:cubicBezTo>
                  <a:pt x="6193965" y="2132812"/>
                  <a:pt x="5694141" y="2772983"/>
                  <a:pt x="5404244" y="3311411"/>
                </a:cubicBezTo>
                <a:lnTo>
                  <a:pt x="5383488" y="3352800"/>
                </a:lnTo>
                <a:lnTo>
                  <a:pt x="0" y="33528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flipH="1">
            <a:off x="-8107" y="1123950"/>
            <a:ext cx="2895600" cy="2209800"/>
          </a:xfrm>
          <a:prstGeom prst="rect">
            <a:avLst/>
          </a:prstGeom>
          <a:blipFill dpi="0" rotWithShape="1">
            <a:blip r:embed="rId1"/>
            <a:srcRect/>
            <a:stretch>
              <a:fillRect t="-24000" r="-14000"/>
            </a:stretch>
          </a:blipFill>
          <a:ln>
            <a:solidFill>
              <a:srgbClr val="C8CF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35495" y="1531980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演示完毕感谢观看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85795" y="2141855"/>
            <a:ext cx="3032125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Thank you for watching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 flipH="1" flipV="1">
            <a:off x="-1" y="1275447"/>
            <a:ext cx="9144001" cy="2610957"/>
          </a:xfrm>
          <a:prstGeom prst="rect">
            <a:avLst/>
          </a:prstGeom>
          <a:pattFill prst="ltHorz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50720" y="821354"/>
            <a:ext cx="4718472" cy="3281031"/>
            <a:chOff x="250720" y="821354"/>
            <a:chExt cx="4718472" cy="3281031"/>
          </a:xfrm>
        </p:grpSpPr>
        <p:sp>
          <p:nvSpPr>
            <p:cNvPr id="23" name="等腰三角形 22"/>
            <p:cNvSpPr/>
            <p:nvPr/>
          </p:nvSpPr>
          <p:spPr>
            <a:xfrm flipH="1">
              <a:off x="4124848" y="825785"/>
              <a:ext cx="844344" cy="449663"/>
            </a:xfrm>
            <a:prstGeom prst="triangle">
              <a:avLst>
                <a:gd name="adj" fmla="val 5949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8"/>
            <p:cNvSpPr/>
            <p:nvPr/>
          </p:nvSpPr>
          <p:spPr>
            <a:xfrm flipH="1" flipV="1">
              <a:off x="250720" y="821354"/>
              <a:ext cx="4245079" cy="3281031"/>
            </a:xfrm>
            <a:custGeom>
              <a:avLst/>
              <a:gdLst>
                <a:gd name="connsiteX0" fmla="*/ 0 w 3283112"/>
                <a:gd name="connsiteY0" fmla="*/ 2894069 h 2894069"/>
                <a:gd name="connsiteX1" fmla="*/ 1641556 w 3283112"/>
                <a:gd name="connsiteY1" fmla="*/ 0 h 2894069"/>
                <a:gd name="connsiteX2" fmla="*/ 3283112 w 3283112"/>
                <a:gd name="connsiteY2" fmla="*/ 2894069 h 2894069"/>
                <a:gd name="connsiteX3" fmla="*/ 0 w 3283112"/>
                <a:gd name="connsiteY3" fmla="*/ 2894069 h 2894069"/>
                <a:gd name="connsiteX0-1" fmla="*/ 0 w 3272095"/>
                <a:gd name="connsiteY0-2" fmla="*/ 2938136 h 2938136"/>
                <a:gd name="connsiteX1-3" fmla="*/ 1630539 w 3272095"/>
                <a:gd name="connsiteY1-4" fmla="*/ 0 h 2938136"/>
                <a:gd name="connsiteX2-5" fmla="*/ 3272095 w 3272095"/>
                <a:gd name="connsiteY2-6" fmla="*/ 2894069 h 2938136"/>
                <a:gd name="connsiteX3-7" fmla="*/ 0 w 3272095"/>
                <a:gd name="connsiteY3-8" fmla="*/ 2938136 h 2938136"/>
                <a:gd name="connsiteX0-9" fmla="*/ 0 w 3272095"/>
                <a:gd name="connsiteY0-10" fmla="*/ 2938136 h 2938136"/>
                <a:gd name="connsiteX1-11" fmla="*/ 1668639 w 3272095"/>
                <a:gd name="connsiteY1-12" fmla="*/ 0 h 2938136"/>
                <a:gd name="connsiteX2-13" fmla="*/ 3272095 w 3272095"/>
                <a:gd name="connsiteY2-14" fmla="*/ 2894069 h 2938136"/>
                <a:gd name="connsiteX3-15" fmla="*/ 0 w 3272095"/>
                <a:gd name="connsiteY3-16" fmla="*/ 2938136 h 29381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272095" h="2938136">
                  <a:moveTo>
                    <a:pt x="0" y="2938136"/>
                  </a:moveTo>
                  <a:lnTo>
                    <a:pt x="1668639" y="0"/>
                  </a:lnTo>
                  <a:lnTo>
                    <a:pt x="3272095" y="2894069"/>
                  </a:lnTo>
                  <a:lnTo>
                    <a:pt x="0" y="293813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Noto Serif CJK SC" panose="02020400000000000000" pitchFamily="18" charset="-122"/>
                <a:ea typeface="方正黑体简体" panose="02010601030101010101" pitchFamily="2" charset="-122"/>
                <a:sym typeface="Noto Serif CJK SC" panose="02020400000000000000" pitchFamily="18" charset="-122"/>
              </a:endParaRPr>
            </a:p>
          </p:txBody>
        </p:sp>
      </p:grpSp>
      <p:sp>
        <p:nvSpPr>
          <p:cNvPr id="21" name="任意多边形 20"/>
          <p:cNvSpPr/>
          <p:nvPr/>
        </p:nvSpPr>
        <p:spPr>
          <a:xfrm flipH="1" flipV="1">
            <a:off x="-3" y="864158"/>
            <a:ext cx="1417565" cy="3459290"/>
          </a:xfrm>
          <a:custGeom>
            <a:avLst/>
            <a:gdLst>
              <a:gd name="connsiteX0" fmla="*/ 1254412 w 1465190"/>
              <a:gd name="connsiteY0" fmla="*/ 4029693 h 4029693"/>
              <a:gd name="connsiteX1" fmla="*/ 0 w 1465190"/>
              <a:gd name="connsiteY1" fmla="*/ 1855307 h 4029693"/>
              <a:gd name="connsiteX2" fmla="*/ 965220 w 1465190"/>
              <a:gd name="connsiteY2" fmla="*/ 1173 h 4029693"/>
              <a:gd name="connsiteX3" fmla="*/ 1465190 w 1465190"/>
              <a:gd name="connsiteY3" fmla="*/ 0 h 4029693"/>
              <a:gd name="connsiteX4" fmla="*/ 1465190 w 1465190"/>
              <a:gd name="connsiteY4" fmla="*/ 4029324 h 4029693"/>
              <a:gd name="connsiteX0-1" fmla="*/ 1206787 w 1417565"/>
              <a:gd name="connsiteY0-2" fmla="*/ 4029693 h 4029693"/>
              <a:gd name="connsiteX1-3" fmla="*/ 0 w 1417565"/>
              <a:gd name="connsiteY1-4" fmla="*/ 1778001 h 4029693"/>
              <a:gd name="connsiteX2-5" fmla="*/ 917595 w 1417565"/>
              <a:gd name="connsiteY2-6" fmla="*/ 1173 h 4029693"/>
              <a:gd name="connsiteX3-7" fmla="*/ 1417565 w 1417565"/>
              <a:gd name="connsiteY3-8" fmla="*/ 0 h 4029693"/>
              <a:gd name="connsiteX4-9" fmla="*/ 1417565 w 1417565"/>
              <a:gd name="connsiteY4-10" fmla="*/ 4029324 h 4029693"/>
              <a:gd name="connsiteX5" fmla="*/ 1206787 w 1417565"/>
              <a:gd name="connsiteY5" fmla="*/ 4029693 h 40296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" y="connsiteY5"/>
              </a:cxn>
            </a:cxnLst>
            <a:rect l="l" t="t" r="r" b="b"/>
            <a:pathLst>
              <a:path w="1417565" h="4029693">
                <a:moveTo>
                  <a:pt x="1206787" y="4029693"/>
                </a:moveTo>
                <a:cubicBezTo>
                  <a:pt x="1191913" y="3980776"/>
                  <a:pt x="587" y="1754371"/>
                  <a:pt x="0" y="1778001"/>
                </a:cubicBezTo>
                <a:cubicBezTo>
                  <a:pt x="587" y="1775708"/>
                  <a:pt x="931296" y="17976"/>
                  <a:pt x="917595" y="1173"/>
                </a:cubicBezTo>
                <a:lnTo>
                  <a:pt x="1417565" y="0"/>
                </a:lnTo>
                <a:lnTo>
                  <a:pt x="1417565" y="4029324"/>
                </a:lnTo>
                <a:lnTo>
                  <a:pt x="1206787" y="402969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latin typeface="Noto Serif CJK SC" panose="02020400000000000000" pitchFamily="18" charset="-122"/>
              <a:ea typeface="方正黑体简体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22" name="等腰三角形 8"/>
          <p:cNvSpPr/>
          <p:nvPr/>
        </p:nvSpPr>
        <p:spPr>
          <a:xfrm flipH="1">
            <a:off x="571707" y="2823821"/>
            <a:ext cx="1794859" cy="1499626"/>
          </a:xfrm>
          <a:custGeom>
            <a:avLst/>
            <a:gdLst>
              <a:gd name="connsiteX0" fmla="*/ 0 w 3283112"/>
              <a:gd name="connsiteY0" fmla="*/ 2894069 h 2894069"/>
              <a:gd name="connsiteX1" fmla="*/ 1641556 w 3283112"/>
              <a:gd name="connsiteY1" fmla="*/ 0 h 2894069"/>
              <a:gd name="connsiteX2" fmla="*/ 3283112 w 3283112"/>
              <a:gd name="connsiteY2" fmla="*/ 2894069 h 2894069"/>
              <a:gd name="connsiteX3" fmla="*/ 0 w 3283112"/>
              <a:gd name="connsiteY3" fmla="*/ 2894069 h 2894069"/>
              <a:gd name="connsiteX0-1" fmla="*/ 0 w 3272095"/>
              <a:gd name="connsiteY0-2" fmla="*/ 2938136 h 2938136"/>
              <a:gd name="connsiteX1-3" fmla="*/ 1630539 w 3272095"/>
              <a:gd name="connsiteY1-4" fmla="*/ 0 h 2938136"/>
              <a:gd name="connsiteX2-5" fmla="*/ 3272095 w 3272095"/>
              <a:gd name="connsiteY2-6" fmla="*/ 2894069 h 2938136"/>
              <a:gd name="connsiteX3-7" fmla="*/ 0 w 3272095"/>
              <a:gd name="connsiteY3-8" fmla="*/ 2938136 h 2938136"/>
              <a:gd name="connsiteX0-9" fmla="*/ 0 w 3272095"/>
              <a:gd name="connsiteY0-10" fmla="*/ 2938136 h 2938136"/>
              <a:gd name="connsiteX1-11" fmla="*/ 1668639 w 3272095"/>
              <a:gd name="connsiteY1-12" fmla="*/ 0 h 2938136"/>
              <a:gd name="connsiteX2-13" fmla="*/ 3272095 w 3272095"/>
              <a:gd name="connsiteY2-14" fmla="*/ 2894069 h 2938136"/>
              <a:gd name="connsiteX3-15" fmla="*/ 0 w 3272095"/>
              <a:gd name="connsiteY3-16" fmla="*/ 2938136 h 29381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272095" h="2938136">
                <a:moveTo>
                  <a:pt x="0" y="2938136"/>
                </a:moveTo>
                <a:lnTo>
                  <a:pt x="1668639" y="0"/>
                </a:lnTo>
                <a:lnTo>
                  <a:pt x="3272095" y="2894069"/>
                </a:lnTo>
                <a:lnTo>
                  <a:pt x="0" y="29381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Noto Serif CJK SC" panose="02020400000000000000" pitchFamily="18" charset="-122"/>
              <a:ea typeface="方正黑体简体" panose="02010601030101010101" pitchFamily="2" charset="-122"/>
              <a:sym typeface="Noto Serif CJK SC" panose="02020400000000000000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908810" y="1748155"/>
            <a:ext cx="9283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48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标题 5"/>
          <p:cNvSpPr txBox="1"/>
          <p:nvPr>
            <p:custDataLst>
              <p:tags r:id="rId1"/>
            </p:custDataLst>
          </p:nvPr>
        </p:nvSpPr>
        <p:spPr>
          <a:xfrm>
            <a:off x="4248686" y="2087776"/>
            <a:ext cx="3886200" cy="608965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rPr>
              <a:t>项目管理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1" name="文本占位符 6"/>
          <p:cNvSpPr txBox="1"/>
          <p:nvPr>
            <p:custDataLst>
              <p:tags r:id="rId2"/>
            </p:custDataLst>
          </p:nvPr>
        </p:nvSpPr>
        <p:spPr>
          <a:xfrm>
            <a:off x="4338955" y="2735580"/>
            <a:ext cx="3529330" cy="516255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rPr>
              <a:t>任务1　项目管理基础知识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  <a:sym typeface="Arial" panose="020B0604020202020204" pitchFamily="34" charset="0"/>
            </a:endParaRPr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Arial" panose="020B0604020202020204" pitchFamily="34" charset="0"/>
              </a:rPr>
              <a:t>任务2　项目管理工具应用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22" grpId="0" animBg="1"/>
      <p:bldP spid="39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4572000" y="1518920"/>
            <a:ext cx="3733800" cy="3435985"/>
          </a:xfrm>
          <a:prstGeom prst="rect">
            <a:avLst/>
          </a:prstGeom>
          <a:solidFill>
            <a:srgbClr val="2196F3"/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线连接符 9"/>
          <p:cNvCxnSpPr/>
          <p:nvPr>
            <p:custDataLst>
              <p:tags r:id="rId4"/>
            </p:custDataLst>
          </p:nvPr>
        </p:nvCxnSpPr>
        <p:spPr>
          <a:xfrm>
            <a:off x="4868597" y="2213146"/>
            <a:ext cx="709243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572001" y="1519162"/>
            <a:ext cx="3733799" cy="49577"/>
          </a:xfrm>
          <a:prstGeom prst="rect">
            <a:avLst/>
          </a:prstGeom>
          <a:solidFill>
            <a:srgbClr val="2196F3">
              <a:lumMod val="75000"/>
            </a:srgbClr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350"/>
          </a:p>
        </p:txBody>
      </p:sp>
      <p:sp>
        <p:nvSpPr>
          <p:cNvPr id="20" name="TextBox 5"/>
          <p:cNvSpPr txBox="1"/>
          <p:nvPr>
            <p:custDataLst>
              <p:tags r:id="rId6"/>
            </p:custDataLst>
          </p:nvPr>
        </p:nvSpPr>
        <p:spPr>
          <a:xfrm>
            <a:off x="4801120" y="1745535"/>
            <a:ext cx="1725410" cy="392415"/>
          </a:xfrm>
          <a:prstGeom prst="rect">
            <a:avLst/>
          </a:prstGeom>
          <a:noFill/>
        </p:spPr>
        <p:txBody>
          <a:bodyPr wrap="square" bIns="0" rtlCol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问题导入</a:t>
            </a:r>
            <a:endParaRPr lang="zh-CN" altLang="en-US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7"/>
            </p:custDataLst>
          </p:nvPr>
        </p:nvSpPr>
        <p:spPr>
          <a:xfrm>
            <a:off x="4801120" y="2326393"/>
            <a:ext cx="3359900" cy="1815465"/>
          </a:xfrm>
          <a:prstGeom prst="rect">
            <a:avLst/>
          </a:prstGeom>
          <a:noFill/>
        </p:spPr>
        <p:txBody>
          <a:bodyPr wrap="square" tIns="0" rtlCol="0">
            <a:spAutoFit/>
          </a:bodyPr>
          <a:lstStyle>
            <a:defPPr>
              <a:defRPr lang="en-US"/>
            </a:defPPr>
            <a:lvl1pPr marL="342900" indent="-342900">
              <a:lnSpc>
                <a:spcPct val="140000"/>
              </a:lnSpc>
              <a:buFont typeface="Arial" panose="020B0604020202020204" pitchFamily="34" charset="0"/>
              <a:buAutoNum type="arabicPeriod"/>
              <a:defRPr kumimoji="1" sz="1400">
                <a:solidFill>
                  <a:srgbClr val="222222">
                    <a:lumMod val="75000"/>
                    <a:lumOff val="25000"/>
                  </a:srgbClr>
                </a:solidFill>
              </a:defRPr>
            </a:lvl1pPr>
          </a:lstStyle>
          <a:p>
            <a:pPr marL="0" indent="3429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extLst>
                <a:ext uri="{35155182-B16C-46BC-9424-99874614C6A1}">
                  <wpsdc:indentchars xmlns:wpsdc="http://www.wps.cn/officeDocument/2017/drawingmlCustomData" val="200" checksum="758948160"/>
                </a:ext>
              </a:extLst>
            </a:pPr>
            <a:r>
              <a:rPr lang="zh-CN" altLang="en-US" sz="1200" spc="15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管理是指项目管理者在有限的资源约束下，运用系统理论、观点和方法，对项目涉及的全部工作进行有效管理，即从项目的投资决策开始到项目结束的全过程进行计划、组织、指挥、协调、控制和评价，以实现项目的目标。项目管理作为一种通用技术已应用于各行各业，获得了广泛的认可。</a:t>
            </a:r>
            <a:endParaRPr lang="zh-CN" altLang="en-US" sz="1200" spc="15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914400" y="1123950"/>
            <a:ext cx="2912745" cy="3155315"/>
            <a:chOff x="1417" y="2008"/>
            <a:chExt cx="4587" cy="4969"/>
          </a:xfrm>
        </p:grpSpPr>
        <p:sp>
          <p:nvSpPr>
            <p:cNvPr id="27" name="任意多边形 26"/>
            <p:cNvSpPr/>
            <p:nvPr>
              <p:custDataLst>
                <p:tags r:id="rId1"/>
              </p:custDataLst>
            </p:nvPr>
          </p:nvSpPr>
          <p:spPr bwMode="auto">
            <a:xfrm rot="19150809" flipH="1">
              <a:off x="1987" y="2867"/>
              <a:ext cx="182" cy="357"/>
            </a:xfrm>
            <a:custGeom>
              <a:avLst/>
              <a:gdLst>
                <a:gd name="T0" fmla="*/ 80 w 152"/>
                <a:gd name="T1" fmla="*/ 2 h 410"/>
                <a:gd name="T2" fmla="*/ 80 w 152"/>
                <a:gd name="T3" fmla="*/ 2 h 410"/>
                <a:gd name="T4" fmla="*/ 84 w 152"/>
                <a:gd name="T5" fmla="*/ 10 h 410"/>
                <a:gd name="T6" fmla="*/ 100 w 152"/>
                <a:gd name="T7" fmla="*/ 32 h 410"/>
                <a:gd name="T8" fmla="*/ 118 w 152"/>
                <a:gd name="T9" fmla="*/ 66 h 410"/>
                <a:gd name="T10" fmla="*/ 128 w 152"/>
                <a:gd name="T11" fmla="*/ 88 h 410"/>
                <a:gd name="T12" fmla="*/ 136 w 152"/>
                <a:gd name="T13" fmla="*/ 112 h 410"/>
                <a:gd name="T14" fmla="*/ 144 w 152"/>
                <a:gd name="T15" fmla="*/ 138 h 410"/>
                <a:gd name="T16" fmla="*/ 150 w 152"/>
                <a:gd name="T17" fmla="*/ 168 h 410"/>
                <a:gd name="T18" fmla="*/ 152 w 152"/>
                <a:gd name="T19" fmla="*/ 198 h 410"/>
                <a:gd name="T20" fmla="*/ 152 w 152"/>
                <a:gd name="T21" fmla="*/ 230 h 410"/>
                <a:gd name="T22" fmla="*/ 148 w 152"/>
                <a:gd name="T23" fmla="*/ 264 h 410"/>
                <a:gd name="T24" fmla="*/ 138 w 152"/>
                <a:gd name="T25" fmla="*/ 298 h 410"/>
                <a:gd name="T26" fmla="*/ 124 w 152"/>
                <a:gd name="T27" fmla="*/ 334 h 410"/>
                <a:gd name="T28" fmla="*/ 116 w 152"/>
                <a:gd name="T29" fmla="*/ 352 h 410"/>
                <a:gd name="T30" fmla="*/ 106 w 152"/>
                <a:gd name="T31" fmla="*/ 370 h 410"/>
                <a:gd name="T32" fmla="*/ 106 w 152"/>
                <a:gd name="T33" fmla="*/ 370 h 410"/>
                <a:gd name="T34" fmla="*/ 96 w 152"/>
                <a:gd name="T35" fmla="*/ 386 h 410"/>
                <a:gd name="T36" fmla="*/ 84 w 152"/>
                <a:gd name="T37" fmla="*/ 398 h 410"/>
                <a:gd name="T38" fmla="*/ 74 w 152"/>
                <a:gd name="T39" fmla="*/ 406 h 410"/>
                <a:gd name="T40" fmla="*/ 66 w 152"/>
                <a:gd name="T41" fmla="*/ 408 h 410"/>
                <a:gd name="T42" fmla="*/ 56 w 152"/>
                <a:gd name="T43" fmla="*/ 410 h 410"/>
                <a:gd name="T44" fmla="*/ 48 w 152"/>
                <a:gd name="T45" fmla="*/ 406 h 410"/>
                <a:gd name="T46" fmla="*/ 42 w 152"/>
                <a:gd name="T47" fmla="*/ 400 h 410"/>
                <a:gd name="T48" fmla="*/ 34 w 152"/>
                <a:gd name="T49" fmla="*/ 390 h 410"/>
                <a:gd name="T50" fmla="*/ 28 w 152"/>
                <a:gd name="T51" fmla="*/ 380 h 410"/>
                <a:gd name="T52" fmla="*/ 22 w 152"/>
                <a:gd name="T53" fmla="*/ 366 h 410"/>
                <a:gd name="T54" fmla="*/ 12 w 152"/>
                <a:gd name="T55" fmla="*/ 332 h 410"/>
                <a:gd name="T56" fmla="*/ 6 w 152"/>
                <a:gd name="T57" fmla="*/ 292 h 410"/>
                <a:gd name="T58" fmla="*/ 0 w 152"/>
                <a:gd name="T59" fmla="*/ 250 h 410"/>
                <a:gd name="T60" fmla="*/ 0 w 152"/>
                <a:gd name="T61" fmla="*/ 204 h 410"/>
                <a:gd name="T62" fmla="*/ 0 w 152"/>
                <a:gd name="T63" fmla="*/ 158 h 410"/>
                <a:gd name="T64" fmla="*/ 6 w 152"/>
                <a:gd name="T65" fmla="*/ 114 h 410"/>
                <a:gd name="T66" fmla="*/ 14 w 152"/>
                <a:gd name="T67" fmla="*/ 76 h 410"/>
                <a:gd name="T68" fmla="*/ 18 w 152"/>
                <a:gd name="T69" fmla="*/ 58 h 410"/>
                <a:gd name="T70" fmla="*/ 24 w 152"/>
                <a:gd name="T71" fmla="*/ 42 h 410"/>
                <a:gd name="T72" fmla="*/ 32 w 152"/>
                <a:gd name="T73" fmla="*/ 30 h 410"/>
                <a:gd name="T74" fmla="*/ 38 w 152"/>
                <a:gd name="T75" fmla="*/ 18 h 410"/>
                <a:gd name="T76" fmla="*/ 48 w 152"/>
                <a:gd name="T77" fmla="*/ 10 h 410"/>
                <a:gd name="T78" fmla="*/ 58 w 152"/>
                <a:gd name="T79" fmla="*/ 4 h 410"/>
                <a:gd name="T80" fmla="*/ 68 w 152"/>
                <a:gd name="T81" fmla="*/ 0 h 410"/>
                <a:gd name="T82" fmla="*/ 80 w 152"/>
                <a:gd name="T83" fmla="*/ 2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2" h="410">
                  <a:moveTo>
                    <a:pt x="80" y="2"/>
                  </a:moveTo>
                  <a:lnTo>
                    <a:pt x="80" y="2"/>
                  </a:lnTo>
                  <a:lnTo>
                    <a:pt x="84" y="10"/>
                  </a:lnTo>
                  <a:lnTo>
                    <a:pt x="100" y="32"/>
                  </a:lnTo>
                  <a:lnTo>
                    <a:pt x="118" y="66"/>
                  </a:lnTo>
                  <a:lnTo>
                    <a:pt x="128" y="88"/>
                  </a:lnTo>
                  <a:lnTo>
                    <a:pt x="136" y="112"/>
                  </a:lnTo>
                  <a:lnTo>
                    <a:pt x="144" y="138"/>
                  </a:lnTo>
                  <a:lnTo>
                    <a:pt x="150" y="168"/>
                  </a:lnTo>
                  <a:lnTo>
                    <a:pt x="152" y="198"/>
                  </a:lnTo>
                  <a:lnTo>
                    <a:pt x="152" y="230"/>
                  </a:lnTo>
                  <a:lnTo>
                    <a:pt x="148" y="264"/>
                  </a:lnTo>
                  <a:lnTo>
                    <a:pt x="138" y="298"/>
                  </a:lnTo>
                  <a:lnTo>
                    <a:pt x="124" y="334"/>
                  </a:lnTo>
                  <a:lnTo>
                    <a:pt x="116" y="352"/>
                  </a:lnTo>
                  <a:lnTo>
                    <a:pt x="106" y="370"/>
                  </a:lnTo>
                  <a:lnTo>
                    <a:pt x="106" y="370"/>
                  </a:lnTo>
                  <a:lnTo>
                    <a:pt x="96" y="386"/>
                  </a:lnTo>
                  <a:lnTo>
                    <a:pt x="84" y="398"/>
                  </a:lnTo>
                  <a:lnTo>
                    <a:pt x="74" y="406"/>
                  </a:lnTo>
                  <a:lnTo>
                    <a:pt x="66" y="408"/>
                  </a:lnTo>
                  <a:lnTo>
                    <a:pt x="56" y="410"/>
                  </a:lnTo>
                  <a:lnTo>
                    <a:pt x="48" y="406"/>
                  </a:lnTo>
                  <a:lnTo>
                    <a:pt x="42" y="400"/>
                  </a:lnTo>
                  <a:lnTo>
                    <a:pt x="34" y="390"/>
                  </a:lnTo>
                  <a:lnTo>
                    <a:pt x="28" y="380"/>
                  </a:lnTo>
                  <a:lnTo>
                    <a:pt x="22" y="366"/>
                  </a:lnTo>
                  <a:lnTo>
                    <a:pt x="12" y="332"/>
                  </a:lnTo>
                  <a:lnTo>
                    <a:pt x="6" y="292"/>
                  </a:lnTo>
                  <a:lnTo>
                    <a:pt x="0" y="250"/>
                  </a:lnTo>
                  <a:lnTo>
                    <a:pt x="0" y="204"/>
                  </a:lnTo>
                  <a:lnTo>
                    <a:pt x="0" y="158"/>
                  </a:lnTo>
                  <a:lnTo>
                    <a:pt x="6" y="114"/>
                  </a:lnTo>
                  <a:lnTo>
                    <a:pt x="14" y="76"/>
                  </a:lnTo>
                  <a:lnTo>
                    <a:pt x="18" y="58"/>
                  </a:lnTo>
                  <a:lnTo>
                    <a:pt x="24" y="42"/>
                  </a:lnTo>
                  <a:lnTo>
                    <a:pt x="32" y="30"/>
                  </a:lnTo>
                  <a:lnTo>
                    <a:pt x="38" y="18"/>
                  </a:lnTo>
                  <a:lnTo>
                    <a:pt x="48" y="10"/>
                  </a:lnTo>
                  <a:lnTo>
                    <a:pt x="58" y="4"/>
                  </a:lnTo>
                  <a:lnTo>
                    <a:pt x="68" y="0"/>
                  </a:lnTo>
                  <a:lnTo>
                    <a:pt x="80" y="2"/>
                  </a:ln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 27"/>
            <p:cNvSpPr/>
            <p:nvPr>
              <p:custDataLst>
                <p:tags r:id="rId2"/>
              </p:custDataLst>
            </p:nvPr>
          </p:nvSpPr>
          <p:spPr bwMode="auto">
            <a:xfrm>
              <a:off x="4184" y="3512"/>
              <a:ext cx="415" cy="238"/>
            </a:xfrm>
            <a:custGeom>
              <a:avLst/>
              <a:gdLst>
                <a:gd name="T0" fmla="*/ 346 w 346"/>
                <a:gd name="T1" fmla="*/ 126 h 198"/>
                <a:gd name="T2" fmla="*/ 346 w 346"/>
                <a:gd name="T3" fmla="*/ 126 h 198"/>
                <a:gd name="T4" fmla="*/ 296 w 346"/>
                <a:gd name="T5" fmla="*/ 112 h 198"/>
                <a:gd name="T6" fmla="*/ 254 w 346"/>
                <a:gd name="T7" fmla="*/ 102 h 198"/>
                <a:gd name="T8" fmla="*/ 236 w 346"/>
                <a:gd name="T9" fmla="*/ 100 h 198"/>
                <a:gd name="T10" fmla="*/ 224 w 346"/>
                <a:gd name="T11" fmla="*/ 98 h 198"/>
                <a:gd name="T12" fmla="*/ 224 w 346"/>
                <a:gd name="T13" fmla="*/ 98 h 198"/>
                <a:gd name="T14" fmla="*/ 218 w 346"/>
                <a:gd name="T15" fmla="*/ 100 h 198"/>
                <a:gd name="T16" fmla="*/ 212 w 346"/>
                <a:gd name="T17" fmla="*/ 104 h 198"/>
                <a:gd name="T18" fmla="*/ 198 w 346"/>
                <a:gd name="T19" fmla="*/ 116 h 198"/>
                <a:gd name="T20" fmla="*/ 182 w 346"/>
                <a:gd name="T21" fmla="*/ 132 h 198"/>
                <a:gd name="T22" fmla="*/ 166 w 346"/>
                <a:gd name="T23" fmla="*/ 152 h 198"/>
                <a:gd name="T24" fmla="*/ 150 w 346"/>
                <a:gd name="T25" fmla="*/ 170 h 198"/>
                <a:gd name="T26" fmla="*/ 136 w 346"/>
                <a:gd name="T27" fmla="*/ 186 h 198"/>
                <a:gd name="T28" fmla="*/ 122 w 346"/>
                <a:gd name="T29" fmla="*/ 196 h 198"/>
                <a:gd name="T30" fmla="*/ 116 w 346"/>
                <a:gd name="T31" fmla="*/ 198 h 198"/>
                <a:gd name="T32" fmla="*/ 112 w 346"/>
                <a:gd name="T33" fmla="*/ 198 h 198"/>
                <a:gd name="T34" fmla="*/ 112 w 346"/>
                <a:gd name="T35" fmla="*/ 198 h 198"/>
                <a:gd name="T36" fmla="*/ 84 w 346"/>
                <a:gd name="T37" fmla="*/ 192 h 198"/>
                <a:gd name="T38" fmla="*/ 68 w 346"/>
                <a:gd name="T39" fmla="*/ 186 h 198"/>
                <a:gd name="T40" fmla="*/ 50 w 346"/>
                <a:gd name="T41" fmla="*/ 178 h 198"/>
                <a:gd name="T42" fmla="*/ 32 w 346"/>
                <a:gd name="T43" fmla="*/ 170 h 198"/>
                <a:gd name="T44" fmla="*/ 18 w 346"/>
                <a:gd name="T45" fmla="*/ 160 h 198"/>
                <a:gd name="T46" fmla="*/ 12 w 346"/>
                <a:gd name="T47" fmla="*/ 152 h 198"/>
                <a:gd name="T48" fmla="*/ 6 w 346"/>
                <a:gd name="T49" fmla="*/ 146 h 198"/>
                <a:gd name="T50" fmla="*/ 2 w 346"/>
                <a:gd name="T51" fmla="*/ 138 h 198"/>
                <a:gd name="T52" fmla="*/ 0 w 346"/>
                <a:gd name="T53" fmla="*/ 130 h 198"/>
                <a:gd name="T54" fmla="*/ 0 w 346"/>
                <a:gd name="T55" fmla="*/ 130 h 198"/>
                <a:gd name="T56" fmla="*/ 0 w 346"/>
                <a:gd name="T57" fmla="*/ 120 h 198"/>
                <a:gd name="T58" fmla="*/ 2 w 346"/>
                <a:gd name="T59" fmla="*/ 110 h 198"/>
                <a:gd name="T60" fmla="*/ 6 w 346"/>
                <a:gd name="T61" fmla="*/ 100 h 198"/>
                <a:gd name="T62" fmla="*/ 12 w 346"/>
                <a:gd name="T63" fmla="*/ 90 h 198"/>
                <a:gd name="T64" fmla="*/ 28 w 346"/>
                <a:gd name="T65" fmla="*/ 68 h 198"/>
                <a:gd name="T66" fmla="*/ 46 w 346"/>
                <a:gd name="T67" fmla="*/ 48 h 198"/>
                <a:gd name="T68" fmla="*/ 64 w 346"/>
                <a:gd name="T69" fmla="*/ 28 h 198"/>
                <a:gd name="T70" fmla="*/ 80 w 346"/>
                <a:gd name="T71" fmla="*/ 14 h 198"/>
                <a:gd name="T72" fmla="*/ 96 w 346"/>
                <a:gd name="T73" fmla="*/ 0 h 198"/>
                <a:gd name="T74" fmla="*/ 96 w 346"/>
                <a:gd name="T75" fmla="*/ 0 h 198"/>
                <a:gd name="T76" fmla="*/ 130 w 346"/>
                <a:gd name="T77" fmla="*/ 14 h 198"/>
                <a:gd name="T78" fmla="*/ 208 w 346"/>
                <a:gd name="T79" fmla="*/ 48 h 198"/>
                <a:gd name="T80" fmla="*/ 252 w 346"/>
                <a:gd name="T81" fmla="*/ 70 h 198"/>
                <a:gd name="T82" fmla="*/ 292 w 346"/>
                <a:gd name="T83" fmla="*/ 90 h 198"/>
                <a:gd name="T84" fmla="*/ 326 w 346"/>
                <a:gd name="T85" fmla="*/ 110 h 198"/>
                <a:gd name="T86" fmla="*/ 338 w 346"/>
                <a:gd name="T87" fmla="*/ 118 h 198"/>
                <a:gd name="T88" fmla="*/ 346 w 346"/>
                <a:gd name="T89" fmla="*/ 12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198">
                  <a:moveTo>
                    <a:pt x="346" y="126"/>
                  </a:moveTo>
                  <a:lnTo>
                    <a:pt x="346" y="126"/>
                  </a:lnTo>
                  <a:lnTo>
                    <a:pt x="296" y="112"/>
                  </a:lnTo>
                  <a:lnTo>
                    <a:pt x="254" y="102"/>
                  </a:lnTo>
                  <a:lnTo>
                    <a:pt x="236" y="100"/>
                  </a:lnTo>
                  <a:lnTo>
                    <a:pt x="224" y="98"/>
                  </a:lnTo>
                  <a:lnTo>
                    <a:pt x="224" y="98"/>
                  </a:lnTo>
                  <a:lnTo>
                    <a:pt x="218" y="100"/>
                  </a:lnTo>
                  <a:lnTo>
                    <a:pt x="212" y="104"/>
                  </a:lnTo>
                  <a:lnTo>
                    <a:pt x="198" y="116"/>
                  </a:lnTo>
                  <a:lnTo>
                    <a:pt x="182" y="132"/>
                  </a:lnTo>
                  <a:lnTo>
                    <a:pt x="166" y="152"/>
                  </a:lnTo>
                  <a:lnTo>
                    <a:pt x="150" y="170"/>
                  </a:lnTo>
                  <a:lnTo>
                    <a:pt x="136" y="186"/>
                  </a:lnTo>
                  <a:lnTo>
                    <a:pt x="122" y="196"/>
                  </a:lnTo>
                  <a:lnTo>
                    <a:pt x="116" y="198"/>
                  </a:lnTo>
                  <a:lnTo>
                    <a:pt x="112" y="198"/>
                  </a:lnTo>
                  <a:lnTo>
                    <a:pt x="112" y="198"/>
                  </a:lnTo>
                  <a:lnTo>
                    <a:pt x="84" y="192"/>
                  </a:lnTo>
                  <a:lnTo>
                    <a:pt x="68" y="186"/>
                  </a:lnTo>
                  <a:lnTo>
                    <a:pt x="50" y="178"/>
                  </a:lnTo>
                  <a:lnTo>
                    <a:pt x="32" y="170"/>
                  </a:lnTo>
                  <a:lnTo>
                    <a:pt x="18" y="160"/>
                  </a:lnTo>
                  <a:lnTo>
                    <a:pt x="12" y="152"/>
                  </a:lnTo>
                  <a:lnTo>
                    <a:pt x="6" y="146"/>
                  </a:lnTo>
                  <a:lnTo>
                    <a:pt x="2" y="138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20"/>
                  </a:lnTo>
                  <a:lnTo>
                    <a:pt x="2" y="110"/>
                  </a:lnTo>
                  <a:lnTo>
                    <a:pt x="6" y="100"/>
                  </a:lnTo>
                  <a:lnTo>
                    <a:pt x="12" y="90"/>
                  </a:lnTo>
                  <a:lnTo>
                    <a:pt x="28" y="68"/>
                  </a:lnTo>
                  <a:lnTo>
                    <a:pt x="46" y="48"/>
                  </a:lnTo>
                  <a:lnTo>
                    <a:pt x="64" y="28"/>
                  </a:lnTo>
                  <a:lnTo>
                    <a:pt x="80" y="14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130" y="14"/>
                  </a:lnTo>
                  <a:lnTo>
                    <a:pt x="208" y="48"/>
                  </a:lnTo>
                  <a:lnTo>
                    <a:pt x="252" y="70"/>
                  </a:lnTo>
                  <a:lnTo>
                    <a:pt x="292" y="90"/>
                  </a:lnTo>
                  <a:lnTo>
                    <a:pt x="326" y="110"/>
                  </a:lnTo>
                  <a:lnTo>
                    <a:pt x="338" y="118"/>
                  </a:lnTo>
                  <a:lnTo>
                    <a:pt x="346" y="126"/>
                  </a:lnTo>
                  <a:close/>
                </a:path>
              </a:pathLst>
            </a:custGeom>
            <a:solidFill>
              <a:srgbClr val="F2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>
              <p:custDataLst>
                <p:tags r:id="rId3"/>
              </p:custDataLst>
            </p:nvPr>
          </p:nvSpPr>
          <p:spPr bwMode="auto">
            <a:xfrm>
              <a:off x="4184" y="3512"/>
              <a:ext cx="415" cy="238"/>
            </a:xfrm>
            <a:custGeom>
              <a:avLst/>
              <a:gdLst>
                <a:gd name="T0" fmla="*/ 346 w 346"/>
                <a:gd name="T1" fmla="*/ 126 h 198"/>
                <a:gd name="T2" fmla="*/ 346 w 346"/>
                <a:gd name="T3" fmla="*/ 126 h 198"/>
                <a:gd name="T4" fmla="*/ 296 w 346"/>
                <a:gd name="T5" fmla="*/ 112 h 198"/>
                <a:gd name="T6" fmla="*/ 254 w 346"/>
                <a:gd name="T7" fmla="*/ 102 h 198"/>
                <a:gd name="T8" fmla="*/ 236 w 346"/>
                <a:gd name="T9" fmla="*/ 100 h 198"/>
                <a:gd name="T10" fmla="*/ 224 w 346"/>
                <a:gd name="T11" fmla="*/ 98 h 198"/>
                <a:gd name="T12" fmla="*/ 224 w 346"/>
                <a:gd name="T13" fmla="*/ 98 h 198"/>
                <a:gd name="T14" fmla="*/ 218 w 346"/>
                <a:gd name="T15" fmla="*/ 100 h 198"/>
                <a:gd name="T16" fmla="*/ 212 w 346"/>
                <a:gd name="T17" fmla="*/ 104 h 198"/>
                <a:gd name="T18" fmla="*/ 198 w 346"/>
                <a:gd name="T19" fmla="*/ 116 h 198"/>
                <a:gd name="T20" fmla="*/ 182 w 346"/>
                <a:gd name="T21" fmla="*/ 132 h 198"/>
                <a:gd name="T22" fmla="*/ 166 w 346"/>
                <a:gd name="T23" fmla="*/ 152 h 198"/>
                <a:gd name="T24" fmla="*/ 150 w 346"/>
                <a:gd name="T25" fmla="*/ 170 h 198"/>
                <a:gd name="T26" fmla="*/ 136 w 346"/>
                <a:gd name="T27" fmla="*/ 186 h 198"/>
                <a:gd name="T28" fmla="*/ 122 w 346"/>
                <a:gd name="T29" fmla="*/ 196 h 198"/>
                <a:gd name="T30" fmla="*/ 116 w 346"/>
                <a:gd name="T31" fmla="*/ 198 h 198"/>
                <a:gd name="T32" fmla="*/ 112 w 346"/>
                <a:gd name="T33" fmla="*/ 198 h 198"/>
                <a:gd name="T34" fmla="*/ 112 w 346"/>
                <a:gd name="T35" fmla="*/ 198 h 198"/>
                <a:gd name="T36" fmla="*/ 84 w 346"/>
                <a:gd name="T37" fmla="*/ 192 h 198"/>
                <a:gd name="T38" fmla="*/ 68 w 346"/>
                <a:gd name="T39" fmla="*/ 186 h 198"/>
                <a:gd name="T40" fmla="*/ 50 w 346"/>
                <a:gd name="T41" fmla="*/ 178 h 198"/>
                <a:gd name="T42" fmla="*/ 32 w 346"/>
                <a:gd name="T43" fmla="*/ 170 h 198"/>
                <a:gd name="T44" fmla="*/ 18 w 346"/>
                <a:gd name="T45" fmla="*/ 160 h 198"/>
                <a:gd name="T46" fmla="*/ 12 w 346"/>
                <a:gd name="T47" fmla="*/ 152 h 198"/>
                <a:gd name="T48" fmla="*/ 6 w 346"/>
                <a:gd name="T49" fmla="*/ 146 h 198"/>
                <a:gd name="T50" fmla="*/ 2 w 346"/>
                <a:gd name="T51" fmla="*/ 138 h 198"/>
                <a:gd name="T52" fmla="*/ 0 w 346"/>
                <a:gd name="T53" fmla="*/ 130 h 198"/>
                <a:gd name="T54" fmla="*/ 0 w 346"/>
                <a:gd name="T55" fmla="*/ 130 h 198"/>
                <a:gd name="T56" fmla="*/ 0 w 346"/>
                <a:gd name="T57" fmla="*/ 120 h 198"/>
                <a:gd name="T58" fmla="*/ 2 w 346"/>
                <a:gd name="T59" fmla="*/ 110 h 198"/>
                <a:gd name="T60" fmla="*/ 6 w 346"/>
                <a:gd name="T61" fmla="*/ 100 h 198"/>
                <a:gd name="T62" fmla="*/ 12 w 346"/>
                <a:gd name="T63" fmla="*/ 90 h 198"/>
                <a:gd name="T64" fmla="*/ 28 w 346"/>
                <a:gd name="T65" fmla="*/ 68 h 198"/>
                <a:gd name="T66" fmla="*/ 46 w 346"/>
                <a:gd name="T67" fmla="*/ 48 h 198"/>
                <a:gd name="T68" fmla="*/ 64 w 346"/>
                <a:gd name="T69" fmla="*/ 28 h 198"/>
                <a:gd name="T70" fmla="*/ 80 w 346"/>
                <a:gd name="T71" fmla="*/ 14 h 198"/>
                <a:gd name="T72" fmla="*/ 96 w 346"/>
                <a:gd name="T73" fmla="*/ 0 h 198"/>
                <a:gd name="T74" fmla="*/ 96 w 346"/>
                <a:gd name="T75" fmla="*/ 0 h 198"/>
                <a:gd name="T76" fmla="*/ 130 w 346"/>
                <a:gd name="T77" fmla="*/ 14 h 198"/>
                <a:gd name="T78" fmla="*/ 208 w 346"/>
                <a:gd name="T79" fmla="*/ 48 h 198"/>
                <a:gd name="T80" fmla="*/ 252 w 346"/>
                <a:gd name="T81" fmla="*/ 70 h 198"/>
                <a:gd name="T82" fmla="*/ 292 w 346"/>
                <a:gd name="T83" fmla="*/ 90 h 198"/>
                <a:gd name="T84" fmla="*/ 326 w 346"/>
                <a:gd name="T85" fmla="*/ 110 h 198"/>
                <a:gd name="T86" fmla="*/ 338 w 346"/>
                <a:gd name="T87" fmla="*/ 118 h 198"/>
                <a:gd name="T88" fmla="*/ 346 w 346"/>
                <a:gd name="T89" fmla="*/ 12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198">
                  <a:moveTo>
                    <a:pt x="346" y="126"/>
                  </a:moveTo>
                  <a:lnTo>
                    <a:pt x="346" y="126"/>
                  </a:lnTo>
                  <a:lnTo>
                    <a:pt x="296" y="112"/>
                  </a:lnTo>
                  <a:lnTo>
                    <a:pt x="254" y="102"/>
                  </a:lnTo>
                  <a:lnTo>
                    <a:pt x="236" y="100"/>
                  </a:lnTo>
                  <a:lnTo>
                    <a:pt x="224" y="98"/>
                  </a:lnTo>
                  <a:lnTo>
                    <a:pt x="224" y="98"/>
                  </a:lnTo>
                  <a:lnTo>
                    <a:pt x="218" y="100"/>
                  </a:lnTo>
                  <a:lnTo>
                    <a:pt x="212" y="104"/>
                  </a:lnTo>
                  <a:lnTo>
                    <a:pt x="198" y="116"/>
                  </a:lnTo>
                  <a:lnTo>
                    <a:pt x="182" y="132"/>
                  </a:lnTo>
                  <a:lnTo>
                    <a:pt x="166" y="152"/>
                  </a:lnTo>
                  <a:lnTo>
                    <a:pt x="150" y="170"/>
                  </a:lnTo>
                  <a:lnTo>
                    <a:pt x="136" y="186"/>
                  </a:lnTo>
                  <a:lnTo>
                    <a:pt x="122" y="196"/>
                  </a:lnTo>
                  <a:lnTo>
                    <a:pt x="116" y="198"/>
                  </a:lnTo>
                  <a:lnTo>
                    <a:pt x="112" y="198"/>
                  </a:lnTo>
                  <a:lnTo>
                    <a:pt x="112" y="198"/>
                  </a:lnTo>
                  <a:lnTo>
                    <a:pt x="84" y="192"/>
                  </a:lnTo>
                  <a:lnTo>
                    <a:pt x="68" y="186"/>
                  </a:lnTo>
                  <a:lnTo>
                    <a:pt x="50" y="178"/>
                  </a:lnTo>
                  <a:lnTo>
                    <a:pt x="32" y="170"/>
                  </a:lnTo>
                  <a:lnTo>
                    <a:pt x="18" y="160"/>
                  </a:lnTo>
                  <a:lnTo>
                    <a:pt x="12" y="152"/>
                  </a:lnTo>
                  <a:lnTo>
                    <a:pt x="6" y="146"/>
                  </a:lnTo>
                  <a:lnTo>
                    <a:pt x="2" y="138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20"/>
                  </a:lnTo>
                  <a:lnTo>
                    <a:pt x="2" y="110"/>
                  </a:lnTo>
                  <a:lnTo>
                    <a:pt x="6" y="100"/>
                  </a:lnTo>
                  <a:lnTo>
                    <a:pt x="12" y="90"/>
                  </a:lnTo>
                  <a:lnTo>
                    <a:pt x="28" y="68"/>
                  </a:lnTo>
                  <a:lnTo>
                    <a:pt x="46" y="48"/>
                  </a:lnTo>
                  <a:lnTo>
                    <a:pt x="64" y="28"/>
                  </a:lnTo>
                  <a:lnTo>
                    <a:pt x="80" y="14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130" y="14"/>
                  </a:lnTo>
                  <a:lnTo>
                    <a:pt x="208" y="48"/>
                  </a:lnTo>
                  <a:lnTo>
                    <a:pt x="252" y="70"/>
                  </a:lnTo>
                  <a:lnTo>
                    <a:pt x="292" y="90"/>
                  </a:lnTo>
                  <a:lnTo>
                    <a:pt x="326" y="110"/>
                  </a:lnTo>
                  <a:lnTo>
                    <a:pt x="338" y="118"/>
                  </a:lnTo>
                  <a:lnTo>
                    <a:pt x="346" y="1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 29"/>
            <p:cNvSpPr/>
            <p:nvPr>
              <p:custDataLst>
                <p:tags r:id="rId4"/>
              </p:custDataLst>
            </p:nvPr>
          </p:nvSpPr>
          <p:spPr bwMode="auto">
            <a:xfrm>
              <a:off x="3920" y="2188"/>
              <a:ext cx="1848" cy="1903"/>
            </a:xfrm>
            <a:custGeom>
              <a:avLst/>
              <a:gdLst>
                <a:gd name="T0" fmla="*/ 0 w 1540"/>
                <a:gd name="T1" fmla="*/ 1526 h 1586"/>
                <a:gd name="T2" fmla="*/ 0 w 1540"/>
                <a:gd name="T3" fmla="*/ 1526 h 1586"/>
                <a:gd name="T4" fmla="*/ 220 w 1540"/>
                <a:gd name="T5" fmla="*/ 1300 h 1586"/>
                <a:gd name="T6" fmla="*/ 712 w 1540"/>
                <a:gd name="T7" fmla="*/ 792 h 1586"/>
                <a:gd name="T8" fmla="*/ 982 w 1540"/>
                <a:gd name="T9" fmla="*/ 518 h 1586"/>
                <a:gd name="T10" fmla="*/ 1226 w 1540"/>
                <a:gd name="T11" fmla="*/ 272 h 1586"/>
                <a:gd name="T12" fmla="*/ 1410 w 1540"/>
                <a:gd name="T13" fmla="*/ 88 h 1586"/>
                <a:gd name="T14" fmla="*/ 1472 w 1540"/>
                <a:gd name="T15" fmla="*/ 30 h 1586"/>
                <a:gd name="T16" fmla="*/ 1506 w 1540"/>
                <a:gd name="T17" fmla="*/ 0 h 1586"/>
                <a:gd name="T18" fmla="*/ 1506 w 1540"/>
                <a:gd name="T19" fmla="*/ 0 h 1586"/>
                <a:gd name="T20" fmla="*/ 1516 w 1540"/>
                <a:gd name="T21" fmla="*/ 10 h 1586"/>
                <a:gd name="T22" fmla="*/ 1540 w 1540"/>
                <a:gd name="T23" fmla="*/ 32 h 1586"/>
                <a:gd name="T24" fmla="*/ 1540 w 1540"/>
                <a:gd name="T25" fmla="*/ 32 h 1586"/>
                <a:gd name="T26" fmla="*/ 854 w 1540"/>
                <a:gd name="T27" fmla="*/ 772 h 1586"/>
                <a:gd name="T28" fmla="*/ 360 w 1540"/>
                <a:gd name="T29" fmla="*/ 1302 h 1586"/>
                <a:gd name="T30" fmla="*/ 182 w 1540"/>
                <a:gd name="T31" fmla="*/ 1492 h 1586"/>
                <a:gd name="T32" fmla="*/ 124 w 1540"/>
                <a:gd name="T33" fmla="*/ 1554 h 1586"/>
                <a:gd name="T34" fmla="*/ 90 w 1540"/>
                <a:gd name="T35" fmla="*/ 1586 h 1586"/>
                <a:gd name="T36" fmla="*/ 90 w 1540"/>
                <a:gd name="T37" fmla="*/ 1586 h 1586"/>
                <a:gd name="T38" fmla="*/ 78 w 1540"/>
                <a:gd name="T39" fmla="*/ 1586 h 1586"/>
                <a:gd name="T40" fmla="*/ 64 w 1540"/>
                <a:gd name="T41" fmla="*/ 1582 h 1586"/>
                <a:gd name="T42" fmla="*/ 50 w 1540"/>
                <a:gd name="T43" fmla="*/ 1578 h 1586"/>
                <a:gd name="T44" fmla="*/ 34 w 1540"/>
                <a:gd name="T45" fmla="*/ 1570 h 1586"/>
                <a:gd name="T46" fmla="*/ 20 w 1540"/>
                <a:gd name="T47" fmla="*/ 1560 h 1586"/>
                <a:gd name="T48" fmla="*/ 14 w 1540"/>
                <a:gd name="T49" fmla="*/ 1552 h 1586"/>
                <a:gd name="T50" fmla="*/ 8 w 1540"/>
                <a:gd name="T51" fmla="*/ 1546 h 1586"/>
                <a:gd name="T52" fmla="*/ 2 w 1540"/>
                <a:gd name="T53" fmla="*/ 1536 h 1586"/>
                <a:gd name="T54" fmla="*/ 0 w 1540"/>
                <a:gd name="T55" fmla="*/ 1526 h 1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0" h="1586">
                  <a:moveTo>
                    <a:pt x="0" y="1526"/>
                  </a:moveTo>
                  <a:lnTo>
                    <a:pt x="0" y="1526"/>
                  </a:lnTo>
                  <a:lnTo>
                    <a:pt x="220" y="1300"/>
                  </a:lnTo>
                  <a:lnTo>
                    <a:pt x="712" y="792"/>
                  </a:lnTo>
                  <a:lnTo>
                    <a:pt x="982" y="518"/>
                  </a:lnTo>
                  <a:lnTo>
                    <a:pt x="1226" y="272"/>
                  </a:lnTo>
                  <a:lnTo>
                    <a:pt x="1410" y="88"/>
                  </a:lnTo>
                  <a:lnTo>
                    <a:pt x="1472" y="30"/>
                  </a:lnTo>
                  <a:lnTo>
                    <a:pt x="1506" y="0"/>
                  </a:lnTo>
                  <a:lnTo>
                    <a:pt x="1506" y="0"/>
                  </a:lnTo>
                  <a:lnTo>
                    <a:pt x="1516" y="10"/>
                  </a:lnTo>
                  <a:lnTo>
                    <a:pt x="1540" y="32"/>
                  </a:lnTo>
                  <a:lnTo>
                    <a:pt x="1540" y="32"/>
                  </a:lnTo>
                  <a:lnTo>
                    <a:pt x="854" y="772"/>
                  </a:lnTo>
                  <a:lnTo>
                    <a:pt x="360" y="1302"/>
                  </a:lnTo>
                  <a:lnTo>
                    <a:pt x="182" y="1492"/>
                  </a:lnTo>
                  <a:lnTo>
                    <a:pt x="124" y="1554"/>
                  </a:lnTo>
                  <a:lnTo>
                    <a:pt x="90" y="1586"/>
                  </a:lnTo>
                  <a:lnTo>
                    <a:pt x="90" y="1586"/>
                  </a:lnTo>
                  <a:lnTo>
                    <a:pt x="78" y="1586"/>
                  </a:lnTo>
                  <a:lnTo>
                    <a:pt x="64" y="1582"/>
                  </a:lnTo>
                  <a:lnTo>
                    <a:pt x="50" y="1578"/>
                  </a:lnTo>
                  <a:lnTo>
                    <a:pt x="34" y="1570"/>
                  </a:lnTo>
                  <a:lnTo>
                    <a:pt x="20" y="1560"/>
                  </a:lnTo>
                  <a:lnTo>
                    <a:pt x="14" y="1552"/>
                  </a:lnTo>
                  <a:lnTo>
                    <a:pt x="8" y="1546"/>
                  </a:lnTo>
                  <a:lnTo>
                    <a:pt x="2" y="1536"/>
                  </a:lnTo>
                  <a:lnTo>
                    <a:pt x="0" y="1526"/>
                  </a:ln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5"/>
              </p:custDataLst>
            </p:nvPr>
          </p:nvSpPr>
          <p:spPr bwMode="auto">
            <a:xfrm>
              <a:off x="3920" y="2188"/>
              <a:ext cx="1848" cy="1903"/>
            </a:xfrm>
            <a:custGeom>
              <a:avLst/>
              <a:gdLst>
                <a:gd name="T0" fmla="*/ 0 w 1540"/>
                <a:gd name="T1" fmla="*/ 1526 h 1586"/>
                <a:gd name="T2" fmla="*/ 0 w 1540"/>
                <a:gd name="T3" fmla="*/ 1526 h 1586"/>
                <a:gd name="T4" fmla="*/ 220 w 1540"/>
                <a:gd name="T5" fmla="*/ 1300 h 1586"/>
                <a:gd name="T6" fmla="*/ 712 w 1540"/>
                <a:gd name="T7" fmla="*/ 792 h 1586"/>
                <a:gd name="T8" fmla="*/ 982 w 1540"/>
                <a:gd name="T9" fmla="*/ 518 h 1586"/>
                <a:gd name="T10" fmla="*/ 1226 w 1540"/>
                <a:gd name="T11" fmla="*/ 272 h 1586"/>
                <a:gd name="T12" fmla="*/ 1410 w 1540"/>
                <a:gd name="T13" fmla="*/ 88 h 1586"/>
                <a:gd name="T14" fmla="*/ 1472 w 1540"/>
                <a:gd name="T15" fmla="*/ 30 h 1586"/>
                <a:gd name="T16" fmla="*/ 1506 w 1540"/>
                <a:gd name="T17" fmla="*/ 0 h 1586"/>
                <a:gd name="T18" fmla="*/ 1506 w 1540"/>
                <a:gd name="T19" fmla="*/ 0 h 1586"/>
                <a:gd name="T20" fmla="*/ 1516 w 1540"/>
                <a:gd name="T21" fmla="*/ 10 h 1586"/>
                <a:gd name="T22" fmla="*/ 1540 w 1540"/>
                <a:gd name="T23" fmla="*/ 32 h 1586"/>
                <a:gd name="T24" fmla="*/ 1540 w 1540"/>
                <a:gd name="T25" fmla="*/ 32 h 1586"/>
                <a:gd name="T26" fmla="*/ 854 w 1540"/>
                <a:gd name="T27" fmla="*/ 772 h 1586"/>
                <a:gd name="T28" fmla="*/ 360 w 1540"/>
                <a:gd name="T29" fmla="*/ 1302 h 1586"/>
                <a:gd name="T30" fmla="*/ 182 w 1540"/>
                <a:gd name="T31" fmla="*/ 1492 h 1586"/>
                <a:gd name="T32" fmla="*/ 124 w 1540"/>
                <a:gd name="T33" fmla="*/ 1554 h 1586"/>
                <a:gd name="T34" fmla="*/ 90 w 1540"/>
                <a:gd name="T35" fmla="*/ 1586 h 1586"/>
                <a:gd name="T36" fmla="*/ 90 w 1540"/>
                <a:gd name="T37" fmla="*/ 1586 h 1586"/>
                <a:gd name="T38" fmla="*/ 78 w 1540"/>
                <a:gd name="T39" fmla="*/ 1586 h 1586"/>
                <a:gd name="T40" fmla="*/ 64 w 1540"/>
                <a:gd name="T41" fmla="*/ 1582 h 1586"/>
                <a:gd name="T42" fmla="*/ 50 w 1540"/>
                <a:gd name="T43" fmla="*/ 1578 h 1586"/>
                <a:gd name="T44" fmla="*/ 34 w 1540"/>
                <a:gd name="T45" fmla="*/ 1570 h 1586"/>
                <a:gd name="T46" fmla="*/ 20 w 1540"/>
                <a:gd name="T47" fmla="*/ 1560 h 1586"/>
                <a:gd name="T48" fmla="*/ 14 w 1540"/>
                <a:gd name="T49" fmla="*/ 1552 h 1586"/>
                <a:gd name="T50" fmla="*/ 8 w 1540"/>
                <a:gd name="T51" fmla="*/ 1546 h 1586"/>
                <a:gd name="T52" fmla="*/ 2 w 1540"/>
                <a:gd name="T53" fmla="*/ 1536 h 1586"/>
                <a:gd name="T54" fmla="*/ 0 w 1540"/>
                <a:gd name="T55" fmla="*/ 1526 h 1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0" h="1586">
                  <a:moveTo>
                    <a:pt x="0" y="1526"/>
                  </a:moveTo>
                  <a:lnTo>
                    <a:pt x="0" y="1526"/>
                  </a:lnTo>
                  <a:lnTo>
                    <a:pt x="220" y="1300"/>
                  </a:lnTo>
                  <a:lnTo>
                    <a:pt x="712" y="792"/>
                  </a:lnTo>
                  <a:lnTo>
                    <a:pt x="982" y="518"/>
                  </a:lnTo>
                  <a:lnTo>
                    <a:pt x="1226" y="272"/>
                  </a:lnTo>
                  <a:lnTo>
                    <a:pt x="1410" y="88"/>
                  </a:lnTo>
                  <a:lnTo>
                    <a:pt x="1472" y="30"/>
                  </a:lnTo>
                  <a:lnTo>
                    <a:pt x="1506" y="0"/>
                  </a:lnTo>
                  <a:lnTo>
                    <a:pt x="1506" y="0"/>
                  </a:lnTo>
                  <a:lnTo>
                    <a:pt x="1516" y="10"/>
                  </a:lnTo>
                  <a:lnTo>
                    <a:pt x="1540" y="32"/>
                  </a:lnTo>
                  <a:lnTo>
                    <a:pt x="1540" y="32"/>
                  </a:lnTo>
                  <a:lnTo>
                    <a:pt x="854" y="772"/>
                  </a:lnTo>
                  <a:lnTo>
                    <a:pt x="360" y="1302"/>
                  </a:lnTo>
                  <a:lnTo>
                    <a:pt x="182" y="1492"/>
                  </a:lnTo>
                  <a:lnTo>
                    <a:pt x="124" y="1554"/>
                  </a:lnTo>
                  <a:lnTo>
                    <a:pt x="90" y="1586"/>
                  </a:lnTo>
                  <a:lnTo>
                    <a:pt x="90" y="1586"/>
                  </a:lnTo>
                  <a:lnTo>
                    <a:pt x="78" y="1586"/>
                  </a:lnTo>
                  <a:lnTo>
                    <a:pt x="64" y="1582"/>
                  </a:lnTo>
                  <a:lnTo>
                    <a:pt x="50" y="1578"/>
                  </a:lnTo>
                  <a:lnTo>
                    <a:pt x="34" y="1570"/>
                  </a:lnTo>
                  <a:lnTo>
                    <a:pt x="20" y="1560"/>
                  </a:lnTo>
                  <a:lnTo>
                    <a:pt x="14" y="1552"/>
                  </a:lnTo>
                  <a:lnTo>
                    <a:pt x="8" y="1546"/>
                  </a:lnTo>
                  <a:lnTo>
                    <a:pt x="2" y="1536"/>
                  </a:lnTo>
                  <a:lnTo>
                    <a:pt x="0" y="15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 31"/>
            <p:cNvSpPr/>
            <p:nvPr>
              <p:custDataLst>
                <p:tags r:id="rId6"/>
              </p:custDataLst>
            </p:nvPr>
          </p:nvSpPr>
          <p:spPr bwMode="auto">
            <a:xfrm>
              <a:off x="4491" y="3522"/>
              <a:ext cx="175" cy="146"/>
            </a:xfrm>
            <a:custGeom>
              <a:avLst/>
              <a:gdLst>
                <a:gd name="T0" fmla="*/ 146 w 146"/>
                <a:gd name="T1" fmla="*/ 50 h 122"/>
                <a:gd name="T2" fmla="*/ 146 w 146"/>
                <a:gd name="T3" fmla="*/ 50 h 122"/>
                <a:gd name="T4" fmla="*/ 40 w 146"/>
                <a:gd name="T5" fmla="*/ 2 h 122"/>
                <a:gd name="T6" fmla="*/ 40 w 146"/>
                <a:gd name="T7" fmla="*/ 2 h 122"/>
                <a:gd name="T8" fmla="*/ 36 w 146"/>
                <a:gd name="T9" fmla="*/ 0 h 122"/>
                <a:gd name="T10" fmla="*/ 34 w 146"/>
                <a:gd name="T11" fmla="*/ 2 h 122"/>
                <a:gd name="T12" fmla="*/ 26 w 146"/>
                <a:gd name="T13" fmla="*/ 6 h 122"/>
                <a:gd name="T14" fmla="*/ 18 w 146"/>
                <a:gd name="T15" fmla="*/ 16 h 122"/>
                <a:gd name="T16" fmla="*/ 10 w 146"/>
                <a:gd name="T17" fmla="*/ 28 h 122"/>
                <a:gd name="T18" fmla="*/ 4 w 146"/>
                <a:gd name="T19" fmla="*/ 40 h 122"/>
                <a:gd name="T20" fmla="*/ 0 w 146"/>
                <a:gd name="T21" fmla="*/ 54 h 122"/>
                <a:gd name="T22" fmla="*/ 0 w 146"/>
                <a:gd name="T23" fmla="*/ 66 h 122"/>
                <a:gd name="T24" fmla="*/ 0 w 146"/>
                <a:gd name="T25" fmla="*/ 76 h 122"/>
                <a:gd name="T26" fmla="*/ 0 w 146"/>
                <a:gd name="T27" fmla="*/ 76 h 122"/>
                <a:gd name="T28" fmla="*/ 4 w 146"/>
                <a:gd name="T29" fmla="*/ 80 h 122"/>
                <a:gd name="T30" fmla="*/ 8 w 146"/>
                <a:gd name="T31" fmla="*/ 84 h 122"/>
                <a:gd name="T32" fmla="*/ 20 w 146"/>
                <a:gd name="T33" fmla="*/ 94 h 122"/>
                <a:gd name="T34" fmla="*/ 34 w 146"/>
                <a:gd name="T35" fmla="*/ 100 h 122"/>
                <a:gd name="T36" fmla="*/ 52 w 146"/>
                <a:gd name="T37" fmla="*/ 108 h 122"/>
                <a:gd name="T38" fmla="*/ 86 w 146"/>
                <a:gd name="T39" fmla="*/ 118 h 122"/>
                <a:gd name="T40" fmla="*/ 108 w 146"/>
                <a:gd name="T41" fmla="*/ 122 h 122"/>
                <a:gd name="T42" fmla="*/ 108 w 146"/>
                <a:gd name="T43" fmla="*/ 122 h 122"/>
                <a:gd name="T44" fmla="*/ 110 w 146"/>
                <a:gd name="T45" fmla="*/ 120 h 122"/>
                <a:gd name="T46" fmla="*/ 114 w 146"/>
                <a:gd name="T47" fmla="*/ 118 h 122"/>
                <a:gd name="T48" fmla="*/ 120 w 146"/>
                <a:gd name="T49" fmla="*/ 110 h 122"/>
                <a:gd name="T50" fmla="*/ 126 w 146"/>
                <a:gd name="T51" fmla="*/ 98 h 122"/>
                <a:gd name="T52" fmla="*/ 132 w 146"/>
                <a:gd name="T53" fmla="*/ 86 h 122"/>
                <a:gd name="T54" fmla="*/ 142 w 146"/>
                <a:gd name="T55" fmla="*/ 62 h 122"/>
                <a:gd name="T56" fmla="*/ 146 w 146"/>
                <a:gd name="T57" fmla="*/ 5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22">
                  <a:moveTo>
                    <a:pt x="146" y="50"/>
                  </a:moveTo>
                  <a:lnTo>
                    <a:pt x="146" y="5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26" y="6"/>
                  </a:lnTo>
                  <a:lnTo>
                    <a:pt x="18" y="16"/>
                  </a:lnTo>
                  <a:lnTo>
                    <a:pt x="10" y="28"/>
                  </a:lnTo>
                  <a:lnTo>
                    <a:pt x="4" y="40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4" y="80"/>
                  </a:lnTo>
                  <a:lnTo>
                    <a:pt x="8" y="84"/>
                  </a:lnTo>
                  <a:lnTo>
                    <a:pt x="20" y="94"/>
                  </a:lnTo>
                  <a:lnTo>
                    <a:pt x="34" y="100"/>
                  </a:lnTo>
                  <a:lnTo>
                    <a:pt x="52" y="108"/>
                  </a:lnTo>
                  <a:lnTo>
                    <a:pt x="86" y="118"/>
                  </a:lnTo>
                  <a:lnTo>
                    <a:pt x="108" y="122"/>
                  </a:lnTo>
                  <a:lnTo>
                    <a:pt x="108" y="122"/>
                  </a:lnTo>
                  <a:lnTo>
                    <a:pt x="110" y="120"/>
                  </a:lnTo>
                  <a:lnTo>
                    <a:pt x="114" y="118"/>
                  </a:lnTo>
                  <a:lnTo>
                    <a:pt x="120" y="110"/>
                  </a:lnTo>
                  <a:lnTo>
                    <a:pt x="126" y="98"/>
                  </a:lnTo>
                  <a:lnTo>
                    <a:pt x="132" y="86"/>
                  </a:lnTo>
                  <a:lnTo>
                    <a:pt x="142" y="62"/>
                  </a:lnTo>
                  <a:lnTo>
                    <a:pt x="146" y="50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 32"/>
            <p:cNvSpPr/>
            <p:nvPr>
              <p:custDataLst>
                <p:tags r:id="rId7"/>
              </p:custDataLst>
            </p:nvPr>
          </p:nvSpPr>
          <p:spPr bwMode="auto">
            <a:xfrm>
              <a:off x="4491" y="3522"/>
              <a:ext cx="175" cy="146"/>
            </a:xfrm>
            <a:custGeom>
              <a:avLst/>
              <a:gdLst>
                <a:gd name="T0" fmla="*/ 146 w 146"/>
                <a:gd name="T1" fmla="*/ 50 h 122"/>
                <a:gd name="T2" fmla="*/ 146 w 146"/>
                <a:gd name="T3" fmla="*/ 50 h 122"/>
                <a:gd name="T4" fmla="*/ 40 w 146"/>
                <a:gd name="T5" fmla="*/ 2 h 122"/>
                <a:gd name="T6" fmla="*/ 40 w 146"/>
                <a:gd name="T7" fmla="*/ 2 h 122"/>
                <a:gd name="T8" fmla="*/ 36 w 146"/>
                <a:gd name="T9" fmla="*/ 0 h 122"/>
                <a:gd name="T10" fmla="*/ 34 w 146"/>
                <a:gd name="T11" fmla="*/ 2 h 122"/>
                <a:gd name="T12" fmla="*/ 26 w 146"/>
                <a:gd name="T13" fmla="*/ 6 h 122"/>
                <a:gd name="T14" fmla="*/ 18 w 146"/>
                <a:gd name="T15" fmla="*/ 16 h 122"/>
                <a:gd name="T16" fmla="*/ 10 w 146"/>
                <a:gd name="T17" fmla="*/ 28 h 122"/>
                <a:gd name="T18" fmla="*/ 4 w 146"/>
                <a:gd name="T19" fmla="*/ 40 h 122"/>
                <a:gd name="T20" fmla="*/ 0 w 146"/>
                <a:gd name="T21" fmla="*/ 54 h 122"/>
                <a:gd name="T22" fmla="*/ 0 w 146"/>
                <a:gd name="T23" fmla="*/ 66 h 122"/>
                <a:gd name="T24" fmla="*/ 0 w 146"/>
                <a:gd name="T25" fmla="*/ 76 h 122"/>
                <a:gd name="T26" fmla="*/ 0 w 146"/>
                <a:gd name="T27" fmla="*/ 76 h 122"/>
                <a:gd name="T28" fmla="*/ 4 w 146"/>
                <a:gd name="T29" fmla="*/ 80 h 122"/>
                <a:gd name="T30" fmla="*/ 8 w 146"/>
                <a:gd name="T31" fmla="*/ 84 h 122"/>
                <a:gd name="T32" fmla="*/ 20 w 146"/>
                <a:gd name="T33" fmla="*/ 94 h 122"/>
                <a:gd name="T34" fmla="*/ 34 w 146"/>
                <a:gd name="T35" fmla="*/ 100 h 122"/>
                <a:gd name="T36" fmla="*/ 52 w 146"/>
                <a:gd name="T37" fmla="*/ 108 h 122"/>
                <a:gd name="T38" fmla="*/ 86 w 146"/>
                <a:gd name="T39" fmla="*/ 118 h 122"/>
                <a:gd name="T40" fmla="*/ 108 w 146"/>
                <a:gd name="T41" fmla="*/ 122 h 122"/>
                <a:gd name="T42" fmla="*/ 108 w 146"/>
                <a:gd name="T43" fmla="*/ 122 h 122"/>
                <a:gd name="T44" fmla="*/ 110 w 146"/>
                <a:gd name="T45" fmla="*/ 120 h 122"/>
                <a:gd name="T46" fmla="*/ 114 w 146"/>
                <a:gd name="T47" fmla="*/ 118 h 122"/>
                <a:gd name="T48" fmla="*/ 120 w 146"/>
                <a:gd name="T49" fmla="*/ 110 h 122"/>
                <a:gd name="T50" fmla="*/ 126 w 146"/>
                <a:gd name="T51" fmla="*/ 98 h 122"/>
                <a:gd name="T52" fmla="*/ 132 w 146"/>
                <a:gd name="T53" fmla="*/ 86 h 122"/>
                <a:gd name="T54" fmla="*/ 142 w 146"/>
                <a:gd name="T55" fmla="*/ 62 h 122"/>
                <a:gd name="T56" fmla="*/ 146 w 146"/>
                <a:gd name="T57" fmla="*/ 5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22">
                  <a:moveTo>
                    <a:pt x="146" y="50"/>
                  </a:moveTo>
                  <a:lnTo>
                    <a:pt x="146" y="5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26" y="6"/>
                  </a:lnTo>
                  <a:lnTo>
                    <a:pt x="18" y="16"/>
                  </a:lnTo>
                  <a:lnTo>
                    <a:pt x="10" y="28"/>
                  </a:lnTo>
                  <a:lnTo>
                    <a:pt x="4" y="40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4" y="80"/>
                  </a:lnTo>
                  <a:lnTo>
                    <a:pt x="8" y="84"/>
                  </a:lnTo>
                  <a:lnTo>
                    <a:pt x="20" y="94"/>
                  </a:lnTo>
                  <a:lnTo>
                    <a:pt x="34" y="100"/>
                  </a:lnTo>
                  <a:lnTo>
                    <a:pt x="52" y="108"/>
                  </a:lnTo>
                  <a:lnTo>
                    <a:pt x="86" y="118"/>
                  </a:lnTo>
                  <a:lnTo>
                    <a:pt x="108" y="122"/>
                  </a:lnTo>
                  <a:lnTo>
                    <a:pt x="108" y="122"/>
                  </a:lnTo>
                  <a:lnTo>
                    <a:pt x="110" y="120"/>
                  </a:lnTo>
                  <a:lnTo>
                    <a:pt x="114" y="118"/>
                  </a:lnTo>
                  <a:lnTo>
                    <a:pt x="120" y="110"/>
                  </a:lnTo>
                  <a:lnTo>
                    <a:pt x="126" y="98"/>
                  </a:lnTo>
                  <a:lnTo>
                    <a:pt x="132" y="86"/>
                  </a:lnTo>
                  <a:lnTo>
                    <a:pt x="142" y="62"/>
                  </a:lnTo>
                  <a:lnTo>
                    <a:pt x="146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>
              <p:custDataLst>
                <p:tags r:id="rId8"/>
              </p:custDataLst>
            </p:nvPr>
          </p:nvSpPr>
          <p:spPr bwMode="auto">
            <a:xfrm>
              <a:off x="4371" y="3611"/>
              <a:ext cx="149" cy="139"/>
            </a:xfrm>
            <a:custGeom>
              <a:avLst/>
              <a:gdLst>
                <a:gd name="T0" fmla="*/ 68 w 124"/>
                <a:gd name="T1" fmla="*/ 16 h 116"/>
                <a:gd name="T2" fmla="*/ 68 w 124"/>
                <a:gd name="T3" fmla="*/ 16 h 116"/>
                <a:gd name="T4" fmla="*/ 78 w 124"/>
                <a:gd name="T5" fmla="*/ 26 h 116"/>
                <a:gd name="T6" fmla="*/ 100 w 124"/>
                <a:gd name="T7" fmla="*/ 50 h 116"/>
                <a:gd name="T8" fmla="*/ 110 w 124"/>
                <a:gd name="T9" fmla="*/ 64 h 116"/>
                <a:gd name="T10" fmla="*/ 120 w 124"/>
                <a:gd name="T11" fmla="*/ 78 h 116"/>
                <a:gd name="T12" fmla="*/ 124 w 124"/>
                <a:gd name="T13" fmla="*/ 92 h 116"/>
                <a:gd name="T14" fmla="*/ 124 w 124"/>
                <a:gd name="T15" fmla="*/ 96 h 116"/>
                <a:gd name="T16" fmla="*/ 122 w 124"/>
                <a:gd name="T17" fmla="*/ 102 h 116"/>
                <a:gd name="T18" fmla="*/ 122 w 124"/>
                <a:gd name="T19" fmla="*/ 102 h 116"/>
                <a:gd name="T20" fmla="*/ 120 w 124"/>
                <a:gd name="T21" fmla="*/ 106 h 116"/>
                <a:gd name="T22" fmla="*/ 116 w 124"/>
                <a:gd name="T23" fmla="*/ 110 h 116"/>
                <a:gd name="T24" fmla="*/ 104 w 124"/>
                <a:gd name="T25" fmla="*/ 114 h 116"/>
                <a:gd name="T26" fmla="*/ 90 w 124"/>
                <a:gd name="T27" fmla="*/ 116 h 116"/>
                <a:gd name="T28" fmla="*/ 74 w 124"/>
                <a:gd name="T29" fmla="*/ 112 h 116"/>
                <a:gd name="T30" fmla="*/ 56 w 124"/>
                <a:gd name="T31" fmla="*/ 106 h 116"/>
                <a:gd name="T32" fmla="*/ 38 w 124"/>
                <a:gd name="T33" fmla="*/ 92 h 116"/>
                <a:gd name="T34" fmla="*/ 30 w 124"/>
                <a:gd name="T35" fmla="*/ 84 h 116"/>
                <a:gd name="T36" fmla="*/ 22 w 124"/>
                <a:gd name="T37" fmla="*/ 74 h 116"/>
                <a:gd name="T38" fmla="*/ 14 w 124"/>
                <a:gd name="T39" fmla="*/ 62 h 116"/>
                <a:gd name="T40" fmla="*/ 8 w 124"/>
                <a:gd name="T41" fmla="*/ 50 h 116"/>
                <a:gd name="T42" fmla="*/ 8 w 124"/>
                <a:gd name="T43" fmla="*/ 50 h 116"/>
                <a:gd name="T44" fmla="*/ 2 w 124"/>
                <a:gd name="T45" fmla="*/ 38 h 116"/>
                <a:gd name="T46" fmla="*/ 0 w 124"/>
                <a:gd name="T47" fmla="*/ 28 h 116"/>
                <a:gd name="T48" fmla="*/ 0 w 124"/>
                <a:gd name="T49" fmla="*/ 18 h 116"/>
                <a:gd name="T50" fmla="*/ 0 w 124"/>
                <a:gd name="T51" fmla="*/ 12 h 116"/>
                <a:gd name="T52" fmla="*/ 4 w 124"/>
                <a:gd name="T53" fmla="*/ 6 h 116"/>
                <a:gd name="T54" fmla="*/ 8 w 124"/>
                <a:gd name="T55" fmla="*/ 2 h 116"/>
                <a:gd name="T56" fmla="*/ 12 w 124"/>
                <a:gd name="T57" fmla="*/ 0 h 116"/>
                <a:gd name="T58" fmla="*/ 18 w 124"/>
                <a:gd name="T59" fmla="*/ 0 h 116"/>
                <a:gd name="T60" fmla="*/ 32 w 124"/>
                <a:gd name="T61" fmla="*/ 0 h 116"/>
                <a:gd name="T62" fmla="*/ 46 w 124"/>
                <a:gd name="T63" fmla="*/ 4 h 116"/>
                <a:gd name="T64" fmla="*/ 58 w 124"/>
                <a:gd name="T65" fmla="*/ 10 h 116"/>
                <a:gd name="T66" fmla="*/ 68 w 124"/>
                <a:gd name="T67" fmla="*/ 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16">
                  <a:moveTo>
                    <a:pt x="68" y="16"/>
                  </a:moveTo>
                  <a:lnTo>
                    <a:pt x="68" y="16"/>
                  </a:lnTo>
                  <a:lnTo>
                    <a:pt x="78" y="26"/>
                  </a:lnTo>
                  <a:lnTo>
                    <a:pt x="100" y="50"/>
                  </a:lnTo>
                  <a:lnTo>
                    <a:pt x="110" y="64"/>
                  </a:lnTo>
                  <a:lnTo>
                    <a:pt x="120" y="78"/>
                  </a:lnTo>
                  <a:lnTo>
                    <a:pt x="124" y="92"/>
                  </a:lnTo>
                  <a:lnTo>
                    <a:pt x="124" y="96"/>
                  </a:lnTo>
                  <a:lnTo>
                    <a:pt x="122" y="102"/>
                  </a:lnTo>
                  <a:lnTo>
                    <a:pt x="122" y="102"/>
                  </a:lnTo>
                  <a:lnTo>
                    <a:pt x="120" y="106"/>
                  </a:lnTo>
                  <a:lnTo>
                    <a:pt x="116" y="110"/>
                  </a:lnTo>
                  <a:lnTo>
                    <a:pt x="104" y="114"/>
                  </a:lnTo>
                  <a:lnTo>
                    <a:pt x="90" y="116"/>
                  </a:lnTo>
                  <a:lnTo>
                    <a:pt x="74" y="112"/>
                  </a:lnTo>
                  <a:lnTo>
                    <a:pt x="56" y="106"/>
                  </a:lnTo>
                  <a:lnTo>
                    <a:pt x="38" y="92"/>
                  </a:lnTo>
                  <a:lnTo>
                    <a:pt x="30" y="84"/>
                  </a:lnTo>
                  <a:lnTo>
                    <a:pt x="22" y="74"/>
                  </a:lnTo>
                  <a:lnTo>
                    <a:pt x="14" y="6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2" y="0"/>
                  </a:lnTo>
                  <a:lnTo>
                    <a:pt x="46" y="4"/>
                  </a:lnTo>
                  <a:lnTo>
                    <a:pt x="58" y="10"/>
                  </a:lnTo>
                  <a:lnTo>
                    <a:pt x="68" y="16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 34"/>
            <p:cNvSpPr/>
            <p:nvPr>
              <p:custDataLst>
                <p:tags r:id="rId9"/>
              </p:custDataLst>
            </p:nvPr>
          </p:nvSpPr>
          <p:spPr bwMode="auto">
            <a:xfrm>
              <a:off x="4371" y="3611"/>
              <a:ext cx="149" cy="139"/>
            </a:xfrm>
            <a:custGeom>
              <a:avLst/>
              <a:gdLst>
                <a:gd name="T0" fmla="*/ 68 w 124"/>
                <a:gd name="T1" fmla="*/ 16 h 116"/>
                <a:gd name="T2" fmla="*/ 68 w 124"/>
                <a:gd name="T3" fmla="*/ 16 h 116"/>
                <a:gd name="T4" fmla="*/ 78 w 124"/>
                <a:gd name="T5" fmla="*/ 26 h 116"/>
                <a:gd name="T6" fmla="*/ 100 w 124"/>
                <a:gd name="T7" fmla="*/ 50 h 116"/>
                <a:gd name="T8" fmla="*/ 110 w 124"/>
                <a:gd name="T9" fmla="*/ 64 h 116"/>
                <a:gd name="T10" fmla="*/ 120 w 124"/>
                <a:gd name="T11" fmla="*/ 78 h 116"/>
                <a:gd name="T12" fmla="*/ 124 w 124"/>
                <a:gd name="T13" fmla="*/ 92 h 116"/>
                <a:gd name="T14" fmla="*/ 124 w 124"/>
                <a:gd name="T15" fmla="*/ 96 h 116"/>
                <a:gd name="T16" fmla="*/ 122 w 124"/>
                <a:gd name="T17" fmla="*/ 102 h 116"/>
                <a:gd name="T18" fmla="*/ 122 w 124"/>
                <a:gd name="T19" fmla="*/ 102 h 116"/>
                <a:gd name="T20" fmla="*/ 120 w 124"/>
                <a:gd name="T21" fmla="*/ 106 h 116"/>
                <a:gd name="T22" fmla="*/ 116 w 124"/>
                <a:gd name="T23" fmla="*/ 110 h 116"/>
                <a:gd name="T24" fmla="*/ 104 w 124"/>
                <a:gd name="T25" fmla="*/ 114 h 116"/>
                <a:gd name="T26" fmla="*/ 90 w 124"/>
                <a:gd name="T27" fmla="*/ 116 h 116"/>
                <a:gd name="T28" fmla="*/ 74 w 124"/>
                <a:gd name="T29" fmla="*/ 112 h 116"/>
                <a:gd name="T30" fmla="*/ 56 w 124"/>
                <a:gd name="T31" fmla="*/ 106 h 116"/>
                <a:gd name="T32" fmla="*/ 38 w 124"/>
                <a:gd name="T33" fmla="*/ 92 h 116"/>
                <a:gd name="T34" fmla="*/ 30 w 124"/>
                <a:gd name="T35" fmla="*/ 84 h 116"/>
                <a:gd name="T36" fmla="*/ 22 w 124"/>
                <a:gd name="T37" fmla="*/ 74 h 116"/>
                <a:gd name="T38" fmla="*/ 14 w 124"/>
                <a:gd name="T39" fmla="*/ 62 h 116"/>
                <a:gd name="T40" fmla="*/ 8 w 124"/>
                <a:gd name="T41" fmla="*/ 50 h 116"/>
                <a:gd name="T42" fmla="*/ 8 w 124"/>
                <a:gd name="T43" fmla="*/ 50 h 116"/>
                <a:gd name="T44" fmla="*/ 2 w 124"/>
                <a:gd name="T45" fmla="*/ 38 h 116"/>
                <a:gd name="T46" fmla="*/ 0 w 124"/>
                <a:gd name="T47" fmla="*/ 28 h 116"/>
                <a:gd name="T48" fmla="*/ 0 w 124"/>
                <a:gd name="T49" fmla="*/ 18 h 116"/>
                <a:gd name="T50" fmla="*/ 0 w 124"/>
                <a:gd name="T51" fmla="*/ 12 h 116"/>
                <a:gd name="T52" fmla="*/ 4 w 124"/>
                <a:gd name="T53" fmla="*/ 6 h 116"/>
                <a:gd name="T54" fmla="*/ 8 w 124"/>
                <a:gd name="T55" fmla="*/ 2 h 116"/>
                <a:gd name="T56" fmla="*/ 12 w 124"/>
                <a:gd name="T57" fmla="*/ 0 h 116"/>
                <a:gd name="T58" fmla="*/ 18 w 124"/>
                <a:gd name="T59" fmla="*/ 0 h 116"/>
                <a:gd name="T60" fmla="*/ 32 w 124"/>
                <a:gd name="T61" fmla="*/ 0 h 116"/>
                <a:gd name="T62" fmla="*/ 46 w 124"/>
                <a:gd name="T63" fmla="*/ 4 h 116"/>
                <a:gd name="T64" fmla="*/ 58 w 124"/>
                <a:gd name="T65" fmla="*/ 10 h 116"/>
                <a:gd name="T66" fmla="*/ 68 w 124"/>
                <a:gd name="T67" fmla="*/ 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16">
                  <a:moveTo>
                    <a:pt x="68" y="16"/>
                  </a:moveTo>
                  <a:lnTo>
                    <a:pt x="68" y="16"/>
                  </a:lnTo>
                  <a:lnTo>
                    <a:pt x="78" y="26"/>
                  </a:lnTo>
                  <a:lnTo>
                    <a:pt x="100" y="50"/>
                  </a:lnTo>
                  <a:lnTo>
                    <a:pt x="110" y="64"/>
                  </a:lnTo>
                  <a:lnTo>
                    <a:pt x="120" y="78"/>
                  </a:lnTo>
                  <a:lnTo>
                    <a:pt x="124" y="92"/>
                  </a:lnTo>
                  <a:lnTo>
                    <a:pt x="124" y="96"/>
                  </a:lnTo>
                  <a:lnTo>
                    <a:pt x="122" y="102"/>
                  </a:lnTo>
                  <a:lnTo>
                    <a:pt x="122" y="102"/>
                  </a:lnTo>
                  <a:lnTo>
                    <a:pt x="120" y="106"/>
                  </a:lnTo>
                  <a:lnTo>
                    <a:pt x="116" y="110"/>
                  </a:lnTo>
                  <a:lnTo>
                    <a:pt x="104" y="114"/>
                  </a:lnTo>
                  <a:lnTo>
                    <a:pt x="90" y="116"/>
                  </a:lnTo>
                  <a:lnTo>
                    <a:pt x="74" y="112"/>
                  </a:lnTo>
                  <a:lnTo>
                    <a:pt x="56" y="106"/>
                  </a:lnTo>
                  <a:lnTo>
                    <a:pt x="38" y="92"/>
                  </a:lnTo>
                  <a:lnTo>
                    <a:pt x="30" y="84"/>
                  </a:lnTo>
                  <a:lnTo>
                    <a:pt x="22" y="74"/>
                  </a:lnTo>
                  <a:lnTo>
                    <a:pt x="14" y="6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2" y="0"/>
                  </a:lnTo>
                  <a:lnTo>
                    <a:pt x="46" y="4"/>
                  </a:lnTo>
                  <a:lnTo>
                    <a:pt x="58" y="10"/>
                  </a:lnTo>
                  <a:lnTo>
                    <a:pt x="68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 35"/>
            <p:cNvSpPr/>
            <p:nvPr>
              <p:custDataLst>
                <p:tags r:id="rId10"/>
              </p:custDataLst>
            </p:nvPr>
          </p:nvSpPr>
          <p:spPr bwMode="auto">
            <a:xfrm>
              <a:off x="4318" y="3669"/>
              <a:ext cx="127" cy="130"/>
            </a:xfrm>
            <a:custGeom>
              <a:avLst/>
              <a:gdLst>
                <a:gd name="T0" fmla="*/ 20 w 106"/>
                <a:gd name="T1" fmla="*/ 0 h 108"/>
                <a:gd name="T2" fmla="*/ 20 w 106"/>
                <a:gd name="T3" fmla="*/ 0 h 108"/>
                <a:gd name="T4" fmla="*/ 30 w 106"/>
                <a:gd name="T5" fmla="*/ 2 h 108"/>
                <a:gd name="T6" fmla="*/ 44 w 106"/>
                <a:gd name="T7" fmla="*/ 6 h 108"/>
                <a:gd name="T8" fmla="*/ 60 w 106"/>
                <a:gd name="T9" fmla="*/ 14 h 108"/>
                <a:gd name="T10" fmla="*/ 74 w 106"/>
                <a:gd name="T11" fmla="*/ 26 h 108"/>
                <a:gd name="T12" fmla="*/ 86 w 106"/>
                <a:gd name="T13" fmla="*/ 36 h 108"/>
                <a:gd name="T14" fmla="*/ 96 w 106"/>
                <a:gd name="T15" fmla="*/ 48 h 108"/>
                <a:gd name="T16" fmla="*/ 104 w 106"/>
                <a:gd name="T17" fmla="*/ 58 h 108"/>
                <a:gd name="T18" fmla="*/ 106 w 106"/>
                <a:gd name="T19" fmla="*/ 64 h 108"/>
                <a:gd name="T20" fmla="*/ 106 w 106"/>
                <a:gd name="T21" fmla="*/ 68 h 108"/>
                <a:gd name="T22" fmla="*/ 106 w 106"/>
                <a:gd name="T23" fmla="*/ 68 h 108"/>
                <a:gd name="T24" fmla="*/ 104 w 106"/>
                <a:gd name="T25" fmla="*/ 76 h 108"/>
                <a:gd name="T26" fmla="*/ 100 w 106"/>
                <a:gd name="T27" fmla="*/ 86 h 108"/>
                <a:gd name="T28" fmla="*/ 94 w 106"/>
                <a:gd name="T29" fmla="*/ 94 h 108"/>
                <a:gd name="T30" fmla="*/ 88 w 106"/>
                <a:gd name="T31" fmla="*/ 102 h 108"/>
                <a:gd name="T32" fmla="*/ 78 w 106"/>
                <a:gd name="T33" fmla="*/ 106 h 108"/>
                <a:gd name="T34" fmla="*/ 68 w 106"/>
                <a:gd name="T35" fmla="*/ 108 h 108"/>
                <a:gd name="T36" fmla="*/ 56 w 106"/>
                <a:gd name="T37" fmla="*/ 106 h 108"/>
                <a:gd name="T38" fmla="*/ 44 w 106"/>
                <a:gd name="T39" fmla="*/ 100 h 108"/>
                <a:gd name="T40" fmla="*/ 44 w 106"/>
                <a:gd name="T41" fmla="*/ 100 h 108"/>
                <a:gd name="T42" fmla="*/ 30 w 106"/>
                <a:gd name="T43" fmla="*/ 88 h 108"/>
                <a:gd name="T44" fmla="*/ 18 w 106"/>
                <a:gd name="T45" fmla="*/ 74 h 108"/>
                <a:gd name="T46" fmla="*/ 8 w 106"/>
                <a:gd name="T47" fmla="*/ 58 h 108"/>
                <a:gd name="T48" fmla="*/ 2 w 106"/>
                <a:gd name="T49" fmla="*/ 42 h 108"/>
                <a:gd name="T50" fmla="*/ 0 w 106"/>
                <a:gd name="T51" fmla="*/ 26 h 108"/>
                <a:gd name="T52" fmla="*/ 0 w 106"/>
                <a:gd name="T53" fmla="*/ 18 h 108"/>
                <a:gd name="T54" fmla="*/ 0 w 106"/>
                <a:gd name="T55" fmla="*/ 12 h 108"/>
                <a:gd name="T56" fmla="*/ 4 w 106"/>
                <a:gd name="T57" fmla="*/ 8 h 108"/>
                <a:gd name="T58" fmla="*/ 8 w 106"/>
                <a:gd name="T59" fmla="*/ 4 h 108"/>
                <a:gd name="T60" fmla="*/ 12 w 106"/>
                <a:gd name="T61" fmla="*/ 0 h 108"/>
                <a:gd name="T62" fmla="*/ 20 w 106"/>
                <a:gd name="T6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" h="108">
                  <a:moveTo>
                    <a:pt x="20" y="0"/>
                  </a:moveTo>
                  <a:lnTo>
                    <a:pt x="20" y="0"/>
                  </a:lnTo>
                  <a:lnTo>
                    <a:pt x="30" y="2"/>
                  </a:lnTo>
                  <a:lnTo>
                    <a:pt x="44" y="6"/>
                  </a:lnTo>
                  <a:lnTo>
                    <a:pt x="60" y="14"/>
                  </a:lnTo>
                  <a:lnTo>
                    <a:pt x="74" y="26"/>
                  </a:lnTo>
                  <a:lnTo>
                    <a:pt x="86" y="36"/>
                  </a:lnTo>
                  <a:lnTo>
                    <a:pt x="96" y="48"/>
                  </a:lnTo>
                  <a:lnTo>
                    <a:pt x="104" y="58"/>
                  </a:lnTo>
                  <a:lnTo>
                    <a:pt x="106" y="64"/>
                  </a:lnTo>
                  <a:lnTo>
                    <a:pt x="106" y="68"/>
                  </a:lnTo>
                  <a:lnTo>
                    <a:pt x="106" y="68"/>
                  </a:lnTo>
                  <a:lnTo>
                    <a:pt x="104" y="76"/>
                  </a:lnTo>
                  <a:lnTo>
                    <a:pt x="100" y="86"/>
                  </a:lnTo>
                  <a:lnTo>
                    <a:pt x="94" y="94"/>
                  </a:lnTo>
                  <a:lnTo>
                    <a:pt x="88" y="102"/>
                  </a:lnTo>
                  <a:lnTo>
                    <a:pt x="78" y="106"/>
                  </a:lnTo>
                  <a:lnTo>
                    <a:pt x="68" y="108"/>
                  </a:lnTo>
                  <a:lnTo>
                    <a:pt x="56" y="106"/>
                  </a:lnTo>
                  <a:lnTo>
                    <a:pt x="44" y="100"/>
                  </a:lnTo>
                  <a:lnTo>
                    <a:pt x="44" y="100"/>
                  </a:lnTo>
                  <a:lnTo>
                    <a:pt x="30" y="88"/>
                  </a:lnTo>
                  <a:lnTo>
                    <a:pt x="18" y="74"/>
                  </a:lnTo>
                  <a:lnTo>
                    <a:pt x="8" y="58"/>
                  </a:lnTo>
                  <a:lnTo>
                    <a:pt x="2" y="42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8"/>
                  </a:lnTo>
                  <a:lnTo>
                    <a:pt x="8" y="4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任意多边形 36"/>
            <p:cNvSpPr/>
            <p:nvPr>
              <p:custDataLst>
                <p:tags r:id="rId11"/>
              </p:custDataLst>
            </p:nvPr>
          </p:nvSpPr>
          <p:spPr bwMode="auto">
            <a:xfrm>
              <a:off x="4318" y="3669"/>
              <a:ext cx="127" cy="130"/>
            </a:xfrm>
            <a:custGeom>
              <a:avLst/>
              <a:gdLst>
                <a:gd name="T0" fmla="*/ 20 w 106"/>
                <a:gd name="T1" fmla="*/ 0 h 108"/>
                <a:gd name="T2" fmla="*/ 20 w 106"/>
                <a:gd name="T3" fmla="*/ 0 h 108"/>
                <a:gd name="T4" fmla="*/ 30 w 106"/>
                <a:gd name="T5" fmla="*/ 2 h 108"/>
                <a:gd name="T6" fmla="*/ 44 w 106"/>
                <a:gd name="T7" fmla="*/ 6 h 108"/>
                <a:gd name="T8" fmla="*/ 60 w 106"/>
                <a:gd name="T9" fmla="*/ 14 h 108"/>
                <a:gd name="T10" fmla="*/ 74 w 106"/>
                <a:gd name="T11" fmla="*/ 26 h 108"/>
                <a:gd name="T12" fmla="*/ 86 w 106"/>
                <a:gd name="T13" fmla="*/ 36 h 108"/>
                <a:gd name="T14" fmla="*/ 96 w 106"/>
                <a:gd name="T15" fmla="*/ 48 h 108"/>
                <a:gd name="T16" fmla="*/ 104 w 106"/>
                <a:gd name="T17" fmla="*/ 58 h 108"/>
                <a:gd name="T18" fmla="*/ 106 w 106"/>
                <a:gd name="T19" fmla="*/ 64 h 108"/>
                <a:gd name="T20" fmla="*/ 106 w 106"/>
                <a:gd name="T21" fmla="*/ 68 h 108"/>
                <a:gd name="T22" fmla="*/ 106 w 106"/>
                <a:gd name="T23" fmla="*/ 68 h 108"/>
                <a:gd name="T24" fmla="*/ 104 w 106"/>
                <a:gd name="T25" fmla="*/ 76 h 108"/>
                <a:gd name="T26" fmla="*/ 100 w 106"/>
                <a:gd name="T27" fmla="*/ 86 h 108"/>
                <a:gd name="T28" fmla="*/ 94 w 106"/>
                <a:gd name="T29" fmla="*/ 94 h 108"/>
                <a:gd name="T30" fmla="*/ 88 w 106"/>
                <a:gd name="T31" fmla="*/ 102 h 108"/>
                <a:gd name="T32" fmla="*/ 78 w 106"/>
                <a:gd name="T33" fmla="*/ 106 h 108"/>
                <a:gd name="T34" fmla="*/ 68 w 106"/>
                <a:gd name="T35" fmla="*/ 108 h 108"/>
                <a:gd name="T36" fmla="*/ 56 w 106"/>
                <a:gd name="T37" fmla="*/ 106 h 108"/>
                <a:gd name="T38" fmla="*/ 44 w 106"/>
                <a:gd name="T39" fmla="*/ 100 h 108"/>
                <a:gd name="T40" fmla="*/ 44 w 106"/>
                <a:gd name="T41" fmla="*/ 100 h 108"/>
                <a:gd name="T42" fmla="*/ 30 w 106"/>
                <a:gd name="T43" fmla="*/ 88 h 108"/>
                <a:gd name="T44" fmla="*/ 18 w 106"/>
                <a:gd name="T45" fmla="*/ 74 h 108"/>
                <a:gd name="T46" fmla="*/ 8 w 106"/>
                <a:gd name="T47" fmla="*/ 58 h 108"/>
                <a:gd name="T48" fmla="*/ 2 w 106"/>
                <a:gd name="T49" fmla="*/ 42 h 108"/>
                <a:gd name="T50" fmla="*/ 0 w 106"/>
                <a:gd name="T51" fmla="*/ 26 h 108"/>
                <a:gd name="T52" fmla="*/ 0 w 106"/>
                <a:gd name="T53" fmla="*/ 18 h 108"/>
                <a:gd name="T54" fmla="*/ 0 w 106"/>
                <a:gd name="T55" fmla="*/ 12 h 108"/>
                <a:gd name="T56" fmla="*/ 4 w 106"/>
                <a:gd name="T57" fmla="*/ 8 h 108"/>
                <a:gd name="T58" fmla="*/ 8 w 106"/>
                <a:gd name="T59" fmla="*/ 4 h 108"/>
                <a:gd name="T60" fmla="*/ 12 w 106"/>
                <a:gd name="T61" fmla="*/ 0 h 108"/>
                <a:gd name="T62" fmla="*/ 20 w 106"/>
                <a:gd name="T6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" h="108">
                  <a:moveTo>
                    <a:pt x="20" y="0"/>
                  </a:moveTo>
                  <a:lnTo>
                    <a:pt x="20" y="0"/>
                  </a:lnTo>
                  <a:lnTo>
                    <a:pt x="30" y="2"/>
                  </a:lnTo>
                  <a:lnTo>
                    <a:pt x="44" y="6"/>
                  </a:lnTo>
                  <a:lnTo>
                    <a:pt x="60" y="14"/>
                  </a:lnTo>
                  <a:lnTo>
                    <a:pt x="74" y="26"/>
                  </a:lnTo>
                  <a:lnTo>
                    <a:pt x="86" y="36"/>
                  </a:lnTo>
                  <a:lnTo>
                    <a:pt x="96" y="48"/>
                  </a:lnTo>
                  <a:lnTo>
                    <a:pt x="104" y="58"/>
                  </a:lnTo>
                  <a:lnTo>
                    <a:pt x="106" y="64"/>
                  </a:lnTo>
                  <a:lnTo>
                    <a:pt x="106" y="68"/>
                  </a:lnTo>
                  <a:lnTo>
                    <a:pt x="106" y="68"/>
                  </a:lnTo>
                  <a:lnTo>
                    <a:pt x="104" y="76"/>
                  </a:lnTo>
                  <a:lnTo>
                    <a:pt x="100" y="86"/>
                  </a:lnTo>
                  <a:lnTo>
                    <a:pt x="94" y="94"/>
                  </a:lnTo>
                  <a:lnTo>
                    <a:pt x="88" y="102"/>
                  </a:lnTo>
                  <a:lnTo>
                    <a:pt x="78" y="106"/>
                  </a:lnTo>
                  <a:lnTo>
                    <a:pt x="68" y="108"/>
                  </a:lnTo>
                  <a:lnTo>
                    <a:pt x="56" y="106"/>
                  </a:lnTo>
                  <a:lnTo>
                    <a:pt x="44" y="100"/>
                  </a:lnTo>
                  <a:lnTo>
                    <a:pt x="44" y="100"/>
                  </a:lnTo>
                  <a:lnTo>
                    <a:pt x="30" y="88"/>
                  </a:lnTo>
                  <a:lnTo>
                    <a:pt x="18" y="74"/>
                  </a:lnTo>
                  <a:lnTo>
                    <a:pt x="8" y="58"/>
                  </a:lnTo>
                  <a:lnTo>
                    <a:pt x="2" y="42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8"/>
                  </a:lnTo>
                  <a:lnTo>
                    <a:pt x="8" y="4"/>
                  </a:lnTo>
                  <a:lnTo>
                    <a:pt x="12" y="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 37"/>
            <p:cNvSpPr/>
            <p:nvPr>
              <p:custDataLst>
                <p:tags r:id="rId12"/>
              </p:custDataLst>
            </p:nvPr>
          </p:nvSpPr>
          <p:spPr bwMode="auto">
            <a:xfrm>
              <a:off x="4160" y="3455"/>
              <a:ext cx="331" cy="216"/>
            </a:xfrm>
            <a:custGeom>
              <a:avLst/>
              <a:gdLst>
                <a:gd name="T0" fmla="*/ 4 w 276"/>
                <a:gd name="T1" fmla="*/ 114 h 180"/>
                <a:gd name="T2" fmla="*/ 4 w 276"/>
                <a:gd name="T3" fmla="*/ 114 h 180"/>
                <a:gd name="T4" fmla="*/ 14 w 276"/>
                <a:gd name="T5" fmla="*/ 98 h 180"/>
                <a:gd name="T6" fmla="*/ 36 w 276"/>
                <a:gd name="T7" fmla="*/ 62 h 180"/>
                <a:gd name="T8" fmla="*/ 50 w 276"/>
                <a:gd name="T9" fmla="*/ 42 h 180"/>
                <a:gd name="T10" fmla="*/ 64 w 276"/>
                <a:gd name="T11" fmla="*/ 24 h 180"/>
                <a:gd name="T12" fmla="*/ 78 w 276"/>
                <a:gd name="T13" fmla="*/ 8 h 180"/>
                <a:gd name="T14" fmla="*/ 88 w 276"/>
                <a:gd name="T15" fmla="*/ 0 h 180"/>
                <a:gd name="T16" fmla="*/ 88 w 276"/>
                <a:gd name="T17" fmla="*/ 0 h 180"/>
                <a:gd name="T18" fmla="*/ 94 w 276"/>
                <a:gd name="T19" fmla="*/ 0 h 180"/>
                <a:gd name="T20" fmla="*/ 102 w 276"/>
                <a:gd name="T21" fmla="*/ 2 h 180"/>
                <a:gd name="T22" fmla="*/ 122 w 276"/>
                <a:gd name="T23" fmla="*/ 10 h 180"/>
                <a:gd name="T24" fmla="*/ 146 w 276"/>
                <a:gd name="T25" fmla="*/ 22 h 180"/>
                <a:gd name="T26" fmla="*/ 174 w 276"/>
                <a:gd name="T27" fmla="*/ 40 h 180"/>
                <a:gd name="T28" fmla="*/ 228 w 276"/>
                <a:gd name="T29" fmla="*/ 72 h 180"/>
                <a:gd name="T30" fmla="*/ 250 w 276"/>
                <a:gd name="T31" fmla="*/ 82 h 180"/>
                <a:gd name="T32" fmla="*/ 258 w 276"/>
                <a:gd name="T33" fmla="*/ 86 h 180"/>
                <a:gd name="T34" fmla="*/ 266 w 276"/>
                <a:gd name="T35" fmla="*/ 86 h 180"/>
                <a:gd name="T36" fmla="*/ 266 w 276"/>
                <a:gd name="T37" fmla="*/ 86 h 180"/>
                <a:gd name="T38" fmla="*/ 272 w 276"/>
                <a:gd name="T39" fmla="*/ 88 h 180"/>
                <a:gd name="T40" fmla="*/ 276 w 276"/>
                <a:gd name="T41" fmla="*/ 90 h 180"/>
                <a:gd name="T42" fmla="*/ 276 w 276"/>
                <a:gd name="T43" fmla="*/ 92 h 180"/>
                <a:gd name="T44" fmla="*/ 276 w 276"/>
                <a:gd name="T45" fmla="*/ 96 h 180"/>
                <a:gd name="T46" fmla="*/ 272 w 276"/>
                <a:gd name="T47" fmla="*/ 104 h 180"/>
                <a:gd name="T48" fmla="*/ 262 w 276"/>
                <a:gd name="T49" fmla="*/ 112 h 180"/>
                <a:gd name="T50" fmla="*/ 250 w 276"/>
                <a:gd name="T51" fmla="*/ 122 h 180"/>
                <a:gd name="T52" fmla="*/ 236 w 276"/>
                <a:gd name="T53" fmla="*/ 128 h 180"/>
                <a:gd name="T54" fmla="*/ 220 w 276"/>
                <a:gd name="T55" fmla="*/ 132 h 180"/>
                <a:gd name="T56" fmla="*/ 212 w 276"/>
                <a:gd name="T57" fmla="*/ 134 h 180"/>
                <a:gd name="T58" fmla="*/ 206 w 276"/>
                <a:gd name="T59" fmla="*/ 132 h 180"/>
                <a:gd name="T60" fmla="*/ 206 w 276"/>
                <a:gd name="T61" fmla="*/ 132 h 180"/>
                <a:gd name="T62" fmla="*/ 192 w 276"/>
                <a:gd name="T63" fmla="*/ 128 h 180"/>
                <a:gd name="T64" fmla="*/ 178 w 276"/>
                <a:gd name="T65" fmla="*/ 122 h 180"/>
                <a:gd name="T66" fmla="*/ 150 w 276"/>
                <a:gd name="T67" fmla="*/ 106 h 180"/>
                <a:gd name="T68" fmla="*/ 128 w 276"/>
                <a:gd name="T69" fmla="*/ 92 h 180"/>
                <a:gd name="T70" fmla="*/ 118 w 276"/>
                <a:gd name="T71" fmla="*/ 86 h 180"/>
                <a:gd name="T72" fmla="*/ 118 w 276"/>
                <a:gd name="T73" fmla="*/ 86 h 180"/>
                <a:gd name="T74" fmla="*/ 118 w 276"/>
                <a:gd name="T75" fmla="*/ 98 h 180"/>
                <a:gd name="T76" fmla="*/ 118 w 276"/>
                <a:gd name="T77" fmla="*/ 110 h 180"/>
                <a:gd name="T78" fmla="*/ 114 w 276"/>
                <a:gd name="T79" fmla="*/ 126 h 180"/>
                <a:gd name="T80" fmla="*/ 106 w 276"/>
                <a:gd name="T81" fmla="*/ 142 h 180"/>
                <a:gd name="T82" fmla="*/ 102 w 276"/>
                <a:gd name="T83" fmla="*/ 148 h 180"/>
                <a:gd name="T84" fmla="*/ 94 w 276"/>
                <a:gd name="T85" fmla="*/ 156 h 180"/>
                <a:gd name="T86" fmla="*/ 86 w 276"/>
                <a:gd name="T87" fmla="*/ 162 h 180"/>
                <a:gd name="T88" fmla="*/ 78 w 276"/>
                <a:gd name="T89" fmla="*/ 168 h 180"/>
                <a:gd name="T90" fmla="*/ 66 w 276"/>
                <a:gd name="T91" fmla="*/ 174 h 180"/>
                <a:gd name="T92" fmla="*/ 54 w 276"/>
                <a:gd name="T93" fmla="*/ 178 h 180"/>
                <a:gd name="T94" fmla="*/ 54 w 276"/>
                <a:gd name="T95" fmla="*/ 178 h 180"/>
                <a:gd name="T96" fmla="*/ 42 w 276"/>
                <a:gd name="T97" fmla="*/ 180 h 180"/>
                <a:gd name="T98" fmla="*/ 30 w 276"/>
                <a:gd name="T99" fmla="*/ 180 h 180"/>
                <a:gd name="T100" fmla="*/ 22 w 276"/>
                <a:gd name="T101" fmla="*/ 178 h 180"/>
                <a:gd name="T102" fmla="*/ 16 w 276"/>
                <a:gd name="T103" fmla="*/ 176 h 180"/>
                <a:gd name="T104" fmla="*/ 10 w 276"/>
                <a:gd name="T105" fmla="*/ 170 h 180"/>
                <a:gd name="T106" fmla="*/ 6 w 276"/>
                <a:gd name="T107" fmla="*/ 166 h 180"/>
                <a:gd name="T108" fmla="*/ 4 w 276"/>
                <a:gd name="T109" fmla="*/ 160 h 180"/>
                <a:gd name="T110" fmla="*/ 2 w 276"/>
                <a:gd name="T111" fmla="*/ 152 h 180"/>
                <a:gd name="T112" fmla="*/ 0 w 276"/>
                <a:gd name="T113" fmla="*/ 138 h 180"/>
                <a:gd name="T114" fmla="*/ 2 w 276"/>
                <a:gd name="T115" fmla="*/ 126 h 180"/>
                <a:gd name="T116" fmla="*/ 4 w 276"/>
                <a:gd name="T117" fmla="*/ 11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6" h="180">
                  <a:moveTo>
                    <a:pt x="4" y="114"/>
                  </a:moveTo>
                  <a:lnTo>
                    <a:pt x="4" y="114"/>
                  </a:lnTo>
                  <a:lnTo>
                    <a:pt x="14" y="98"/>
                  </a:lnTo>
                  <a:lnTo>
                    <a:pt x="36" y="62"/>
                  </a:lnTo>
                  <a:lnTo>
                    <a:pt x="50" y="42"/>
                  </a:lnTo>
                  <a:lnTo>
                    <a:pt x="64" y="24"/>
                  </a:lnTo>
                  <a:lnTo>
                    <a:pt x="78" y="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2" y="2"/>
                  </a:lnTo>
                  <a:lnTo>
                    <a:pt x="122" y="10"/>
                  </a:lnTo>
                  <a:lnTo>
                    <a:pt x="146" y="22"/>
                  </a:lnTo>
                  <a:lnTo>
                    <a:pt x="174" y="40"/>
                  </a:lnTo>
                  <a:lnTo>
                    <a:pt x="228" y="72"/>
                  </a:lnTo>
                  <a:lnTo>
                    <a:pt x="250" y="82"/>
                  </a:lnTo>
                  <a:lnTo>
                    <a:pt x="258" y="86"/>
                  </a:lnTo>
                  <a:lnTo>
                    <a:pt x="266" y="86"/>
                  </a:lnTo>
                  <a:lnTo>
                    <a:pt x="266" y="86"/>
                  </a:lnTo>
                  <a:lnTo>
                    <a:pt x="272" y="88"/>
                  </a:lnTo>
                  <a:lnTo>
                    <a:pt x="276" y="90"/>
                  </a:lnTo>
                  <a:lnTo>
                    <a:pt x="276" y="92"/>
                  </a:lnTo>
                  <a:lnTo>
                    <a:pt x="276" y="96"/>
                  </a:lnTo>
                  <a:lnTo>
                    <a:pt x="272" y="104"/>
                  </a:lnTo>
                  <a:lnTo>
                    <a:pt x="262" y="112"/>
                  </a:lnTo>
                  <a:lnTo>
                    <a:pt x="250" y="122"/>
                  </a:lnTo>
                  <a:lnTo>
                    <a:pt x="236" y="128"/>
                  </a:lnTo>
                  <a:lnTo>
                    <a:pt x="220" y="132"/>
                  </a:lnTo>
                  <a:lnTo>
                    <a:pt x="212" y="134"/>
                  </a:lnTo>
                  <a:lnTo>
                    <a:pt x="206" y="132"/>
                  </a:lnTo>
                  <a:lnTo>
                    <a:pt x="206" y="132"/>
                  </a:lnTo>
                  <a:lnTo>
                    <a:pt x="192" y="128"/>
                  </a:lnTo>
                  <a:lnTo>
                    <a:pt x="178" y="122"/>
                  </a:lnTo>
                  <a:lnTo>
                    <a:pt x="150" y="106"/>
                  </a:lnTo>
                  <a:lnTo>
                    <a:pt x="128" y="92"/>
                  </a:lnTo>
                  <a:lnTo>
                    <a:pt x="118" y="86"/>
                  </a:lnTo>
                  <a:lnTo>
                    <a:pt x="118" y="86"/>
                  </a:lnTo>
                  <a:lnTo>
                    <a:pt x="118" y="98"/>
                  </a:lnTo>
                  <a:lnTo>
                    <a:pt x="118" y="110"/>
                  </a:lnTo>
                  <a:lnTo>
                    <a:pt x="114" y="126"/>
                  </a:lnTo>
                  <a:lnTo>
                    <a:pt x="106" y="142"/>
                  </a:lnTo>
                  <a:lnTo>
                    <a:pt x="102" y="148"/>
                  </a:lnTo>
                  <a:lnTo>
                    <a:pt x="94" y="156"/>
                  </a:lnTo>
                  <a:lnTo>
                    <a:pt x="86" y="162"/>
                  </a:lnTo>
                  <a:lnTo>
                    <a:pt x="78" y="168"/>
                  </a:lnTo>
                  <a:lnTo>
                    <a:pt x="66" y="174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42" y="180"/>
                  </a:lnTo>
                  <a:lnTo>
                    <a:pt x="30" y="180"/>
                  </a:lnTo>
                  <a:lnTo>
                    <a:pt x="22" y="178"/>
                  </a:lnTo>
                  <a:lnTo>
                    <a:pt x="16" y="176"/>
                  </a:lnTo>
                  <a:lnTo>
                    <a:pt x="10" y="170"/>
                  </a:lnTo>
                  <a:lnTo>
                    <a:pt x="6" y="166"/>
                  </a:lnTo>
                  <a:lnTo>
                    <a:pt x="4" y="160"/>
                  </a:lnTo>
                  <a:lnTo>
                    <a:pt x="2" y="152"/>
                  </a:lnTo>
                  <a:lnTo>
                    <a:pt x="0" y="138"/>
                  </a:lnTo>
                  <a:lnTo>
                    <a:pt x="2" y="126"/>
                  </a:lnTo>
                  <a:lnTo>
                    <a:pt x="4" y="114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 38"/>
            <p:cNvSpPr/>
            <p:nvPr>
              <p:custDataLst>
                <p:tags r:id="rId13"/>
              </p:custDataLst>
            </p:nvPr>
          </p:nvSpPr>
          <p:spPr bwMode="auto">
            <a:xfrm>
              <a:off x="4160" y="3455"/>
              <a:ext cx="331" cy="216"/>
            </a:xfrm>
            <a:custGeom>
              <a:avLst/>
              <a:gdLst>
                <a:gd name="T0" fmla="*/ 4 w 276"/>
                <a:gd name="T1" fmla="*/ 114 h 180"/>
                <a:gd name="T2" fmla="*/ 4 w 276"/>
                <a:gd name="T3" fmla="*/ 114 h 180"/>
                <a:gd name="T4" fmla="*/ 14 w 276"/>
                <a:gd name="T5" fmla="*/ 98 h 180"/>
                <a:gd name="T6" fmla="*/ 36 w 276"/>
                <a:gd name="T7" fmla="*/ 62 h 180"/>
                <a:gd name="T8" fmla="*/ 50 w 276"/>
                <a:gd name="T9" fmla="*/ 42 h 180"/>
                <a:gd name="T10" fmla="*/ 64 w 276"/>
                <a:gd name="T11" fmla="*/ 24 h 180"/>
                <a:gd name="T12" fmla="*/ 78 w 276"/>
                <a:gd name="T13" fmla="*/ 8 h 180"/>
                <a:gd name="T14" fmla="*/ 88 w 276"/>
                <a:gd name="T15" fmla="*/ 0 h 180"/>
                <a:gd name="T16" fmla="*/ 88 w 276"/>
                <a:gd name="T17" fmla="*/ 0 h 180"/>
                <a:gd name="T18" fmla="*/ 94 w 276"/>
                <a:gd name="T19" fmla="*/ 0 h 180"/>
                <a:gd name="T20" fmla="*/ 102 w 276"/>
                <a:gd name="T21" fmla="*/ 2 h 180"/>
                <a:gd name="T22" fmla="*/ 122 w 276"/>
                <a:gd name="T23" fmla="*/ 10 h 180"/>
                <a:gd name="T24" fmla="*/ 146 w 276"/>
                <a:gd name="T25" fmla="*/ 22 h 180"/>
                <a:gd name="T26" fmla="*/ 174 w 276"/>
                <a:gd name="T27" fmla="*/ 40 h 180"/>
                <a:gd name="T28" fmla="*/ 228 w 276"/>
                <a:gd name="T29" fmla="*/ 72 h 180"/>
                <a:gd name="T30" fmla="*/ 250 w 276"/>
                <a:gd name="T31" fmla="*/ 82 h 180"/>
                <a:gd name="T32" fmla="*/ 258 w 276"/>
                <a:gd name="T33" fmla="*/ 86 h 180"/>
                <a:gd name="T34" fmla="*/ 266 w 276"/>
                <a:gd name="T35" fmla="*/ 86 h 180"/>
                <a:gd name="T36" fmla="*/ 266 w 276"/>
                <a:gd name="T37" fmla="*/ 86 h 180"/>
                <a:gd name="T38" fmla="*/ 272 w 276"/>
                <a:gd name="T39" fmla="*/ 88 h 180"/>
                <a:gd name="T40" fmla="*/ 276 w 276"/>
                <a:gd name="T41" fmla="*/ 90 h 180"/>
                <a:gd name="T42" fmla="*/ 276 w 276"/>
                <a:gd name="T43" fmla="*/ 92 h 180"/>
                <a:gd name="T44" fmla="*/ 276 w 276"/>
                <a:gd name="T45" fmla="*/ 96 h 180"/>
                <a:gd name="T46" fmla="*/ 272 w 276"/>
                <a:gd name="T47" fmla="*/ 104 h 180"/>
                <a:gd name="T48" fmla="*/ 262 w 276"/>
                <a:gd name="T49" fmla="*/ 112 h 180"/>
                <a:gd name="T50" fmla="*/ 250 w 276"/>
                <a:gd name="T51" fmla="*/ 122 h 180"/>
                <a:gd name="T52" fmla="*/ 236 w 276"/>
                <a:gd name="T53" fmla="*/ 128 h 180"/>
                <a:gd name="T54" fmla="*/ 220 w 276"/>
                <a:gd name="T55" fmla="*/ 132 h 180"/>
                <a:gd name="T56" fmla="*/ 212 w 276"/>
                <a:gd name="T57" fmla="*/ 134 h 180"/>
                <a:gd name="T58" fmla="*/ 206 w 276"/>
                <a:gd name="T59" fmla="*/ 132 h 180"/>
                <a:gd name="T60" fmla="*/ 206 w 276"/>
                <a:gd name="T61" fmla="*/ 132 h 180"/>
                <a:gd name="T62" fmla="*/ 192 w 276"/>
                <a:gd name="T63" fmla="*/ 128 h 180"/>
                <a:gd name="T64" fmla="*/ 178 w 276"/>
                <a:gd name="T65" fmla="*/ 122 h 180"/>
                <a:gd name="T66" fmla="*/ 150 w 276"/>
                <a:gd name="T67" fmla="*/ 106 h 180"/>
                <a:gd name="T68" fmla="*/ 128 w 276"/>
                <a:gd name="T69" fmla="*/ 92 h 180"/>
                <a:gd name="T70" fmla="*/ 118 w 276"/>
                <a:gd name="T71" fmla="*/ 86 h 180"/>
                <a:gd name="T72" fmla="*/ 118 w 276"/>
                <a:gd name="T73" fmla="*/ 86 h 180"/>
                <a:gd name="T74" fmla="*/ 118 w 276"/>
                <a:gd name="T75" fmla="*/ 98 h 180"/>
                <a:gd name="T76" fmla="*/ 118 w 276"/>
                <a:gd name="T77" fmla="*/ 110 h 180"/>
                <a:gd name="T78" fmla="*/ 114 w 276"/>
                <a:gd name="T79" fmla="*/ 126 h 180"/>
                <a:gd name="T80" fmla="*/ 106 w 276"/>
                <a:gd name="T81" fmla="*/ 142 h 180"/>
                <a:gd name="T82" fmla="*/ 102 w 276"/>
                <a:gd name="T83" fmla="*/ 148 h 180"/>
                <a:gd name="T84" fmla="*/ 94 w 276"/>
                <a:gd name="T85" fmla="*/ 156 h 180"/>
                <a:gd name="T86" fmla="*/ 86 w 276"/>
                <a:gd name="T87" fmla="*/ 162 h 180"/>
                <a:gd name="T88" fmla="*/ 78 w 276"/>
                <a:gd name="T89" fmla="*/ 168 h 180"/>
                <a:gd name="T90" fmla="*/ 66 w 276"/>
                <a:gd name="T91" fmla="*/ 174 h 180"/>
                <a:gd name="T92" fmla="*/ 54 w 276"/>
                <a:gd name="T93" fmla="*/ 178 h 180"/>
                <a:gd name="T94" fmla="*/ 54 w 276"/>
                <a:gd name="T95" fmla="*/ 178 h 180"/>
                <a:gd name="T96" fmla="*/ 42 w 276"/>
                <a:gd name="T97" fmla="*/ 180 h 180"/>
                <a:gd name="T98" fmla="*/ 30 w 276"/>
                <a:gd name="T99" fmla="*/ 180 h 180"/>
                <a:gd name="T100" fmla="*/ 22 w 276"/>
                <a:gd name="T101" fmla="*/ 178 h 180"/>
                <a:gd name="T102" fmla="*/ 16 w 276"/>
                <a:gd name="T103" fmla="*/ 176 h 180"/>
                <a:gd name="T104" fmla="*/ 10 w 276"/>
                <a:gd name="T105" fmla="*/ 170 h 180"/>
                <a:gd name="T106" fmla="*/ 6 w 276"/>
                <a:gd name="T107" fmla="*/ 166 h 180"/>
                <a:gd name="T108" fmla="*/ 4 w 276"/>
                <a:gd name="T109" fmla="*/ 160 h 180"/>
                <a:gd name="T110" fmla="*/ 2 w 276"/>
                <a:gd name="T111" fmla="*/ 152 h 180"/>
                <a:gd name="T112" fmla="*/ 0 w 276"/>
                <a:gd name="T113" fmla="*/ 138 h 180"/>
                <a:gd name="T114" fmla="*/ 2 w 276"/>
                <a:gd name="T115" fmla="*/ 126 h 180"/>
                <a:gd name="T116" fmla="*/ 4 w 276"/>
                <a:gd name="T117" fmla="*/ 11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6" h="180">
                  <a:moveTo>
                    <a:pt x="4" y="114"/>
                  </a:moveTo>
                  <a:lnTo>
                    <a:pt x="4" y="114"/>
                  </a:lnTo>
                  <a:lnTo>
                    <a:pt x="14" y="98"/>
                  </a:lnTo>
                  <a:lnTo>
                    <a:pt x="36" y="62"/>
                  </a:lnTo>
                  <a:lnTo>
                    <a:pt x="50" y="42"/>
                  </a:lnTo>
                  <a:lnTo>
                    <a:pt x="64" y="24"/>
                  </a:lnTo>
                  <a:lnTo>
                    <a:pt x="78" y="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2" y="2"/>
                  </a:lnTo>
                  <a:lnTo>
                    <a:pt x="122" y="10"/>
                  </a:lnTo>
                  <a:lnTo>
                    <a:pt x="146" y="22"/>
                  </a:lnTo>
                  <a:lnTo>
                    <a:pt x="174" y="40"/>
                  </a:lnTo>
                  <a:lnTo>
                    <a:pt x="228" y="72"/>
                  </a:lnTo>
                  <a:lnTo>
                    <a:pt x="250" y="82"/>
                  </a:lnTo>
                  <a:lnTo>
                    <a:pt x="258" y="86"/>
                  </a:lnTo>
                  <a:lnTo>
                    <a:pt x="266" y="86"/>
                  </a:lnTo>
                  <a:lnTo>
                    <a:pt x="266" y="86"/>
                  </a:lnTo>
                  <a:lnTo>
                    <a:pt x="272" y="88"/>
                  </a:lnTo>
                  <a:lnTo>
                    <a:pt x="276" y="90"/>
                  </a:lnTo>
                  <a:lnTo>
                    <a:pt x="276" y="92"/>
                  </a:lnTo>
                  <a:lnTo>
                    <a:pt x="276" y="96"/>
                  </a:lnTo>
                  <a:lnTo>
                    <a:pt x="272" y="104"/>
                  </a:lnTo>
                  <a:lnTo>
                    <a:pt x="262" y="112"/>
                  </a:lnTo>
                  <a:lnTo>
                    <a:pt x="250" y="122"/>
                  </a:lnTo>
                  <a:lnTo>
                    <a:pt x="236" y="128"/>
                  </a:lnTo>
                  <a:lnTo>
                    <a:pt x="220" y="132"/>
                  </a:lnTo>
                  <a:lnTo>
                    <a:pt x="212" y="134"/>
                  </a:lnTo>
                  <a:lnTo>
                    <a:pt x="206" y="132"/>
                  </a:lnTo>
                  <a:lnTo>
                    <a:pt x="206" y="132"/>
                  </a:lnTo>
                  <a:lnTo>
                    <a:pt x="192" y="128"/>
                  </a:lnTo>
                  <a:lnTo>
                    <a:pt x="178" y="122"/>
                  </a:lnTo>
                  <a:lnTo>
                    <a:pt x="150" y="106"/>
                  </a:lnTo>
                  <a:lnTo>
                    <a:pt x="128" y="92"/>
                  </a:lnTo>
                  <a:lnTo>
                    <a:pt x="118" y="86"/>
                  </a:lnTo>
                  <a:lnTo>
                    <a:pt x="118" y="86"/>
                  </a:lnTo>
                  <a:lnTo>
                    <a:pt x="118" y="98"/>
                  </a:lnTo>
                  <a:lnTo>
                    <a:pt x="118" y="110"/>
                  </a:lnTo>
                  <a:lnTo>
                    <a:pt x="114" y="126"/>
                  </a:lnTo>
                  <a:lnTo>
                    <a:pt x="106" y="142"/>
                  </a:lnTo>
                  <a:lnTo>
                    <a:pt x="102" y="148"/>
                  </a:lnTo>
                  <a:lnTo>
                    <a:pt x="94" y="156"/>
                  </a:lnTo>
                  <a:lnTo>
                    <a:pt x="86" y="162"/>
                  </a:lnTo>
                  <a:lnTo>
                    <a:pt x="78" y="168"/>
                  </a:lnTo>
                  <a:lnTo>
                    <a:pt x="66" y="174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42" y="180"/>
                  </a:lnTo>
                  <a:lnTo>
                    <a:pt x="30" y="180"/>
                  </a:lnTo>
                  <a:lnTo>
                    <a:pt x="22" y="178"/>
                  </a:lnTo>
                  <a:lnTo>
                    <a:pt x="16" y="176"/>
                  </a:lnTo>
                  <a:lnTo>
                    <a:pt x="10" y="170"/>
                  </a:lnTo>
                  <a:lnTo>
                    <a:pt x="6" y="166"/>
                  </a:lnTo>
                  <a:lnTo>
                    <a:pt x="4" y="160"/>
                  </a:lnTo>
                  <a:lnTo>
                    <a:pt x="2" y="152"/>
                  </a:lnTo>
                  <a:lnTo>
                    <a:pt x="0" y="138"/>
                  </a:lnTo>
                  <a:lnTo>
                    <a:pt x="2" y="126"/>
                  </a:lnTo>
                  <a:lnTo>
                    <a:pt x="4" y="1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14"/>
              </p:custDataLst>
            </p:nvPr>
          </p:nvSpPr>
          <p:spPr bwMode="auto">
            <a:xfrm>
              <a:off x="2643" y="3376"/>
              <a:ext cx="1606" cy="511"/>
            </a:xfrm>
            <a:custGeom>
              <a:avLst/>
              <a:gdLst>
                <a:gd name="T0" fmla="*/ 42 w 1338"/>
                <a:gd name="T1" fmla="*/ 0 h 426"/>
                <a:gd name="T2" fmla="*/ 54 w 1338"/>
                <a:gd name="T3" fmla="*/ 2 h 426"/>
                <a:gd name="T4" fmla="*/ 158 w 1338"/>
                <a:gd name="T5" fmla="*/ 62 h 426"/>
                <a:gd name="T6" fmla="*/ 276 w 1338"/>
                <a:gd name="T7" fmla="*/ 124 h 426"/>
                <a:gd name="T8" fmla="*/ 386 w 1338"/>
                <a:gd name="T9" fmla="*/ 172 h 426"/>
                <a:gd name="T10" fmla="*/ 468 w 1338"/>
                <a:gd name="T11" fmla="*/ 202 h 426"/>
                <a:gd name="T12" fmla="*/ 556 w 1338"/>
                <a:gd name="T13" fmla="*/ 228 h 426"/>
                <a:gd name="T14" fmla="*/ 652 w 1338"/>
                <a:gd name="T15" fmla="*/ 248 h 426"/>
                <a:gd name="T16" fmla="*/ 752 w 1338"/>
                <a:gd name="T17" fmla="*/ 260 h 426"/>
                <a:gd name="T18" fmla="*/ 858 w 1338"/>
                <a:gd name="T19" fmla="*/ 262 h 426"/>
                <a:gd name="T20" fmla="*/ 968 w 1338"/>
                <a:gd name="T21" fmla="*/ 254 h 426"/>
                <a:gd name="T22" fmla="*/ 1082 w 1338"/>
                <a:gd name="T23" fmla="*/ 232 h 426"/>
                <a:gd name="T24" fmla="*/ 1198 w 1338"/>
                <a:gd name="T25" fmla="*/ 196 h 426"/>
                <a:gd name="T26" fmla="*/ 1258 w 1338"/>
                <a:gd name="T27" fmla="*/ 172 h 426"/>
                <a:gd name="T28" fmla="*/ 1278 w 1338"/>
                <a:gd name="T29" fmla="*/ 188 h 426"/>
                <a:gd name="T30" fmla="*/ 1304 w 1338"/>
                <a:gd name="T31" fmla="*/ 220 h 426"/>
                <a:gd name="T32" fmla="*/ 1328 w 1338"/>
                <a:gd name="T33" fmla="*/ 268 h 426"/>
                <a:gd name="T34" fmla="*/ 1338 w 1338"/>
                <a:gd name="T35" fmla="*/ 298 h 426"/>
                <a:gd name="T36" fmla="*/ 1272 w 1338"/>
                <a:gd name="T37" fmla="*/ 328 h 426"/>
                <a:gd name="T38" fmla="*/ 1166 w 1338"/>
                <a:gd name="T39" fmla="*/ 364 h 426"/>
                <a:gd name="T40" fmla="*/ 1018 w 1338"/>
                <a:gd name="T41" fmla="*/ 402 h 426"/>
                <a:gd name="T42" fmla="*/ 934 w 1338"/>
                <a:gd name="T43" fmla="*/ 416 h 426"/>
                <a:gd name="T44" fmla="*/ 840 w 1338"/>
                <a:gd name="T45" fmla="*/ 424 h 426"/>
                <a:gd name="T46" fmla="*/ 742 w 1338"/>
                <a:gd name="T47" fmla="*/ 426 h 426"/>
                <a:gd name="T48" fmla="*/ 640 w 1338"/>
                <a:gd name="T49" fmla="*/ 420 h 426"/>
                <a:gd name="T50" fmla="*/ 534 w 1338"/>
                <a:gd name="T51" fmla="*/ 402 h 426"/>
                <a:gd name="T52" fmla="*/ 426 w 1338"/>
                <a:gd name="T53" fmla="*/ 374 h 426"/>
                <a:gd name="T54" fmla="*/ 316 w 1338"/>
                <a:gd name="T55" fmla="*/ 330 h 426"/>
                <a:gd name="T56" fmla="*/ 206 w 1338"/>
                <a:gd name="T57" fmla="*/ 274 h 426"/>
                <a:gd name="T58" fmla="*/ 98 w 1338"/>
                <a:gd name="T59" fmla="*/ 198 h 426"/>
                <a:gd name="T60" fmla="*/ 72 w 1338"/>
                <a:gd name="T61" fmla="*/ 172 h 426"/>
                <a:gd name="T62" fmla="*/ 26 w 1338"/>
                <a:gd name="T63" fmla="*/ 112 h 426"/>
                <a:gd name="T64" fmla="*/ 8 w 1338"/>
                <a:gd name="T65" fmla="*/ 78 h 426"/>
                <a:gd name="T66" fmla="*/ 0 w 1338"/>
                <a:gd name="T67" fmla="*/ 44 h 426"/>
                <a:gd name="T68" fmla="*/ 2 w 1338"/>
                <a:gd name="T69" fmla="*/ 30 h 426"/>
                <a:gd name="T70" fmla="*/ 10 w 1338"/>
                <a:gd name="T71" fmla="*/ 18 h 426"/>
                <a:gd name="T72" fmla="*/ 22 w 1338"/>
                <a:gd name="T73" fmla="*/ 8 h 426"/>
                <a:gd name="T74" fmla="*/ 42 w 1338"/>
                <a:gd name="T7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8" h="426">
                  <a:moveTo>
                    <a:pt x="42" y="0"/>
                  </a:moveTo>
                  <a:lnTo>
                    <a:pt x="42" y="0"/>
                  </a:lnTo>
                  <a:lnTo>
                    <a:pt x="46" y="0"/>
                  </a:lnTo>
                  <a:lnTo>
                    <a:pt x="54" y="2"/>
                  </a:lnTo>
                  <a:lnTo>
                    <a:pt x="78" y="16"/>
                  </a:lnTo>
                  <a:lnTo>
                    <a:pt x="158" y="62"/>
                  </a:lnTo>
                  <a:lnTo>
                    <a:pt x="212" y="92"/>
                  </a:lnTo>
                  <a:lnTo>
                    <a:pt x="276" y="124"/>
                  </a:lnTo>
                  <a:lnTo>
                    <a:pt x="346" y="156"/>
                  </a:lnTo>
                  <a:lnTo>
                    <a:pt x="386" y="172"/>
                  </a:lnTo>
                  <a:lnTo>
                    <a:pt x="426" y="188"/>
                  </a:lnTo>
                  <a:lnTo>
                    <a:pt x="468" y="202"/>
                  </a:lnTo>
                  <a:lnTo>
                    <a:pt x="512" y="216"/>
                  </a:lnTo>
                  <a:lnTo>
                    <a:pt x="556" y="228"/>
                  </a:lnTo>
                  <a:lnTo>
                    <a:pt x="604" y="238"/>
                  </a:lnTo>
                  <a:lnTo>
                    <a:pt x="652" y="248"/>
                  </a:lnTo>
                  <a:lnTo>
                    <a:pt x="702" y="254"/>
                  </a:lnTo>
                  <a:lnTo>
                    <a:pt x="752" y="260"/>
                  </a:lnTo>
                  <a:lnTo>
                    <a:pt x="804" y="262"/>
                  </a:lnTo>
                  <a:lnTo>
                    <a:pt x="858" y="262"/>
                  </a:lnTo>
                  <a:lnTo>
                    <a:pt x="912" y="260"/>
                  </a:lnTo>
                  <a:lnTo>
                    <a:pt x="968" y="254"/>
                  </a:lnTo>
                  <a:lnTo>
                    <a:pt x="1024" y="246"/>
                  </a:lnTo>
                  <a:lnTo>
                    <a:pt x="1082" y="232"/>
                  </a:lnTo>
                  <a:lnTo>
                    <a:pt x="1140" y="216"/>
                  </a:lnTo>
                  <a:lnTo>
                    <a:pt x="1198" y="196"/>
                  </a:lnTo>
                  <a:lnTo>
                    <a:pt x="1258" y="172"/>
                  </a:lnTo>
                  <a:lnTo>
                    <a:pt x="1258" y="172"/>
                  </a:lnTo>
                  <a:lnTo>
                    <a:pt x="1268" y="180"/>
                  </a:lnTo>
                  <a:lnTo>
                    <a:pt x="1278" y="188"/>
                  </a:lnTo>
                  <a:lnTo>
                    <a:pt x="1290" y="202"/>
                  </a:lnTo>
                  <a:lnTo>
                    <a:pt x="1304" y="220"/>
                  </a:lnTo>
                  <a:lnTo>
                    <a:pt x="1316" y="242"/>
                  </a:lnTo>
                  <a:lnTo>
                    <a:pt x="1328" y="268"/>
                  </a:lnTo>
                  <a:lnTo>
                    <a:pt x="1338" y="298"/>
                  </a:lnTo>
                  <a:lnTo>
                    <a:pt x="1338" y="298"/>
                  </a:lnTo>
                  <a:lnTo>
                    <a:pt x="1308" y="312"/>
                  </a:lnTo>
                  <a:lnTo>
                    <a:pt x="1272" y="328"/>
                  </a:lnTo>
                  <a:lnTo>
                    <a:pt x="1224" y="346"/>
                  </a:lnTo>
                  <a:lnTo>
                    <a:pt x="1166" y="364"/>
                  </a:lnTo>
                  <a:lnTo>
                    <a:pt x="1096" y="384"/>
                  </a:lnTo>
                  <a:lnTo>
                    <a:pt x="1018" y="402"/>
                  </a:lnTo>
                  <a:lnTo>
                    <a:pt x="976" y="408"/>
                  </a:lnTo>
                  <a:lnTo>
                    <a:pt x="934" y="416"/>
                  </a:lnTo>
                  <a:lnTo>
                    <a:pt x="888" y="420"/>
                  </a:lnTo>
                  <a:lnTo>
                    <a:pt x="840" y="424"/>
                  </a:lnTo>
                  <a:lnTo>
                    <a:pt x="792" y="426"/>
                  </a:lnTo>
                  <a:lnTo>
                    <a:pt x="742" y="426"/>
                  </a:lnTo>
                  <a:lnTo>
                    <a:pt x="692" y="424"/>
                  </a:lnTo>
                  <a:lnTo>
                    <a:pt x="640" y="420"/>
                  </a:lnTo>
                  <a:lnTo>
                    <a:pt x="588" y="412"/>
                  </a:lnTo>
                  <a:lnTo>
                    <a:pt x="534" y="402"/>
                  </a:lnTo>
                  <a:lnTo>
                    <a:pt x="480" y="390"/>
                  </a:lnTo>
                  <a:lnTo>
                    <a:pt x="426" y="374"/>
                  </a:lnTo>
                  <a:lnTo>
                    <a:pt x="370" y="354"/>
                  </a:lnTo>
                  <a:lnTo>
                    <a:pt x="316" y="330"/>
                  </a:lnTo>
                  <a:lnTo>
                    <a:pt x="262" y="304"/>
                  </a:lnTo>
                  <a:lnTo>
                    <a:pt x="206" y="274"/>
                  </a:lnTo>
                  <a:lnTo>
                    <a:pt x="152" y="238"/>
                  </a:lnTo>
                  <a:lnTo>
                    <a:pt x="98" y="198"/>
                  </a:lnTo>
                  <a:lnTo>
                    <a:pt x="98" y="198"/>
                  </a:lnTo>
                  <a:lnTo>
                    <a:pt x="72" y="172"/>
                  </a:lnTo>
                  <a:lnTo>
                    <a:pt x="48" y="144"/>
                  </a:lnTo>
                  <a:lnTo>
                    <a:pt x="26" y="112"/>
                  </a:lnTo>
                  <a:lnTo>
                    <a:pt x="16" y="94"/>
                  </a:lnTo>
                  <a:lnTo>
                    <a:pt x="8" y="78"/>
                  </a:lnTo>
                  <a:lnTo>
                    <a:pt x="2" y="60"/>
                  </a:lnTo>
                  <a:lnTo>
                    <a:pt x="0" y="44"/>
                  </a:lnTo>
                  <a:lnTo>
                    <a:pt x="0" y="38"/>
                  </a:lnTo>
                  <a:lnTo>
                    <a:pt x="2" y="30"/>
                  </a:lnTo>
                  <a:lnTo>
                    <a:pt x="6" y="24"/>
                  </a:lnTo>
                  <a:lnTo>
                    <a:pt x="10" y="18"/>
                  </a:lnTo>
                  <a:lnTo>
                    <a:pt x="16" y="12"/>
                  </a:lnTo>
                  <a:lnTo>
                    <a:pt x="22" y="8"/>
                  </a:lnTo>
                  <a:lnTo>
                    <a:pt x="32" y="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47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 40"/>
            <p:cNvSpPr/>
            <p:nvPr>
              <p:custDataLst>
                <p:tags r:id="rId15"/>
              </p:custDataLst>
            </p:nvPr>
          </p:nvSpPr>
          <p:spPr bwMode="auto">
            <a:xfrm>
              <a:off x="2643" y="3376"/>
              <a:ext cx="1606" cy="511"/>
            </a:xfrm>
            <a:custGeom>
              <a:avLst/>
              <a:gdLst>
                <a:gd name="T0" fmla="*/ 42 w 1338"/>
                <a:gd name="T1" fmla="*/ 0 h 426"/>
                <a:gd name="T2" fmla="*/ 54 w 1338"/>
                <a:gd name="T3" fmla="*/ 2 h 426"/>
                <a:gd name="T4" fmla="*/ 158 w 1338"/>
                <a:gd name="T5" fmla="*/ 62 h 426"/>
                <a:gd name="T6" fmla="*/ 276 w 1338"/>
                <a:gd name="T7" fmla="*/ 124 h 426"/>
                <a:gd name="T8" fmla="*/ 386 w 1338"/>
                <a:gd name="T9" fmla="*/ 172 h 426"/>
                <a:gd name="T10" fmla="*/ 468 w 1338"/>
                <a:gd name="T11" fmla="*/ 202 h 426"/>
                <a:gd name="T12" fmla="*/ 556 w 1338"/>
                <a:gd name="T13" fmla="*/ 228 h 426"/>
                <a:gd name="T14" fmla="*/ 652 w 1338"/>
                <a:gd name="T15" fmla="*/ 248 h 426"/>
                <a:gd name="T16" fmla="*/ 752 w 1338"/>
                <a:gd name="T17" fmla="*/ 260 h 426"/>
                <a:gd name="T18" fmla="*/ 858 w 1338"/>
                <a:gd name="T19" fmla="*/ 262 h 426"/>
                <a:gd name="T20" fmla="*/ 968 w 1338"/>
                <a:gd name="T21" fmla="*/ 254 h 426"/>
                <a:gd name="T22" fmla="*/ 1082 w 1338"/>
                <a:gd name="T23" fmla="*/ 232 h 426"/>
                <a:gd name="T24" fmla="*/ 1198 w 1338"/>
                <a:gd name="T25" fmla="*/ 196 h 426"/>
                <a:gd name="T26" fmla="*/ 1258 w 1338"/>
                <a:gd name="T27" fmla="*/ 172 h 426"/>
                <a:gd name="T28" fmla="*/ 1278 w 1338"/>
                <a:gd name="T29" fmla="*/ 188 h 426"/>
                <a:gd name="T30" fmla="*/ 1304 w 1338"/>
                <a:gd name="T31" fmla="*/ 220 h 426"/>
                <a:gd name="T32" fmla="*/ 1328 w 1338"/>
                <a:gd name="T33" fmla="*/ 268 h 426"/>
                <a:gd name="T34" fmla="*/ 1338 w 1338"/>
                <a:gd name="T35" fmla="*/ 298 h 426"/>
                <a:gd name="T36" fmla="*/ 1272 w 1338"/>
                <a:gd name="T37" fmla="*/ 328 h 426"/>
                <a:gd name="T38" fmla="*/ 1166 w 1338"/>
                <a:gd name="T39" fmla="*/ 364 h 426"/>
                <a:gd name="T40" fmla="*/ 1018 w 1338"/>
                <a:gd name="T41" fmla="*/ 402 h 426"/>
                <a:gd name="T42" fmla="*/ 934 w 1338"/>
                <a:gd name="T43" fmla="*/ 416 h 426"/>
                <a:gd name="T44" fmla="*/ 840 w 1338"/>
                <a:gd name="T45" fmla="*/ 424 h 426"/>
                <a:gd name="T46" fmla="*/ 742 w 1338"/>
                <a:gd name="T47" fmla="*/ 426 h 426"/>
                <a:gd name="T48" fmla="*/ 640 w 1338"/>
                <a:gd name="T49" fmla="*/ 420 h 426"/>
                <a:gd name="T50" fmla="*/ 534 w 1338"/>
                <a:gd name="T51" fmla="*/ 402 h 426"/>
                <a:gd name="T52" fmla="*/ 426 w 1338"/>
                <a:gd name="T53" fmla="*/ 374 h 426"/>
                <a:gd name="T54" fmla="*/ 316 w 1338"/>
                <a:gd name="T55" fmla="*/ 330 h 426"/>
                <a:gd name="T56" fmla="*/ 206 w 1338"/>
                <a:gd name="T57" fmla="*/ 274 h 426"/>
                <a:gd name="T58" fmla="*/ 98 w 1338"/>
                <a:gd name="T59" fmla="*/ 198 h 426"/>
                <a:gd name="T60" fmla="*/ 72 w 1338"/>
                <a:gd name="T61" fmla="*/ 172 h 426"/>
                <a:gd name="T62" fmla="*/ 26 w 1338"/>
                <a:gd name="T63" fmla="*/ 112 h 426"/>
                <a:gd name="T64" fmla="*/ 8 w 1338"/>
                <a:gd name="T65" fmla="*/ 78 h 426"/>
                <a:gd name="T66" fmla="*/ 0 w 1338"/>
                <a:gd name="T67" fmla="*/ 44 h 426"/>
                <a:gd name="T68" fmla="*/ 2 w 1338"/>
                <a:gd name="T69" fmla="*/ 30 h 426"/>
                <a:gd name="T70" fmla="*/ 10 w 1338"/>
                <a:gd name="T71" fmla="*/ 18 h 426"/>
                <a:gd name="T72" fmla="*/ 22 w 1338"/>
                <a:gd name="T73" fmla="*/ 8 h 426"/>
                <a:gd name="T74" fmla="*/ 42 w 1338"/>
                <a:gd name="T7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8" h="426">
                  <a:moveTo>
                    <a:pt x="42" y="0"/>
                  </a:moveTo>
                  <a:lnTo>
                    <a:pt x="42" y="0"/>
                  </a:lnTo>
                  <a:lnTo>
                    <a:pt x="46" y="0"/>
                  </a:lnTo>
                  <a:lnTo>
                    <a:pt x="54" y="2"/>
                  </a:lnTo>
                  <a:lnTo>
                    <a:pt x="78" y="16"/>
                  </a:lnTo>
                  <a:lnTo>
                    <a:pt x="158" y="62"/>
                  </a:lnTo>
                  <a:lnTo>
                    <a:pt x="212" y="92"/>
                  </a:lnTo>
                  <a:lnTo>
                    <a:pt x="276" y="124"/>
                  </a:lnTo>
                  <a:lnTo>
                    <a:pt x="346" y="156"/>
                  </a:lnTo>
                  <a:lnTo>
                    <a:pt x="386" y="172"/>
                  </a:lnTo>
                  <a:lnTo>
                    <a:pt x="426" y="188"/>
                  </a:lnTo>
                  <a:lnTo>
                    <a:pt x="468" y="202"/>
                  </a:lnTo>
                  <a:lnTo>
                    <a:pt x="512" y="216"/>
                  </a:lnTo>
                  <a:lnTo>
                    <a:pt x="556" y="228"/>
                  </a:lnTo>
                  <a:lnTo>
                    <a:pt x="604" y="238"/>
                  </a:lnTo>
                  <a:lnTo>
                    <a:pt x="652" y="248"/>
                  </a:lnTo>
                  <a:lnTo>
                    <a:pt x="702" y="254"/>
                  </a:lnTo>
                  <a:lnTo>
                    <a:pt x="752" y="260"/>
                  </a:lnTo>
                  <a:lnTo>
                    <a:pt x="804" y="262"/>
                  </a:lnTo>
                  <a:lnTo>
                    <a:pt x="858" y="262"/>
                  </a:lnTo>
                  <a:lnTo>
                    <a:pt x="912" y="260"/>
                  </a:lnTo>
                  <a:lnTo>
                    <a:pt x="968" y="254"/>
                  </a:lnTo>
                  <a:lnTo>
                    <a:pt x="1024" y="246"/>
                  </a:lnTo>
                  <a:lnTo>
                    <a:pt x="1082" y="232"/>
                  </a:lnTo>
                  <a:lnTo>
                    <a:pt x="1140" y="216"/>
                  </a:lnTo>
                  <a:lnTo>
                    <a:pt x="1198" y="196"/>
                  </a:lnTo>
                  <a:lnTo>
                    <a:pt x="1258" y="172"/>
                  </a:lnTo>
                  <a:lnTo>
                    <a:pt x="1258" y="172"/>
                  </a:lnTo>
                  <a:lnTo>
                    <a:pt x="1268" y="180"/>
                  </a:lnTo>
                  <a:lnTo>
                    <a:pt x="1278" y="188"/>
                  </a:lnTo>
                  <a:lnTo>
                    <a:pt x="1290" y="202"/>
                  </a:lnTo>
                  <a:lnTo>
                    <a:pt x="1304" y="220"/>
                  </a:lnTo>
                  <a:lnTo>
                    <a:pt x="1316" y="242"/>
                  </a:lnTo>
                  <a:lnTo>
                    <a:pt x="1328" y="268"/>
                  </a:lnTo>
                  <a:lnTo>
                    <a:pt x="1338" y="298"/>
                  </a:lnTo>
                  <a:lnTo>
                    <a:pt x="1338" y="298"/>
                  </a:lnTo>
                  <a:lnTo>
                    <a:pt x="1308" y="312"/>
                  </a:lnTo>
                  <a:lnTo>
                    <a:pt x="1272" y="328"/>
                  </a:lnTo>
                  <a:lnTo>
                    <a:pt x="1224" y="346"/>
                  </a:lnTo>
                  <a:lnTo>
                    <a:pt x="1166" y="364"/>
                  </a:lnTo>
                  <a:lnTo>
                    <a:pt x="1096" y="384"/>
                  </a:lnTo>
                  <a:lnTo>
                    <a:pt x="1018" y="402"/>
                  </a:lnTo>
                  <a:lnTo>
                    <a:pt x="976" y="408"/>
                  </a:lnTo>
                  <a:lnTo>
                    <a:pt x="934" y="416"/>
                  </a:lnTo>
                  <a:lnTo>
                    <a:pt x="888" y="420"/>
                  </a:lnTo>
                  <a:lnTo>
                    <a:pt x="840" y="424"/>
                  </a:lnTo>
                  <a:lnTo>
                    <a:pt x="792" y="426"/>
                  </a:lnTo>
                  <a:lnTo>
                    <a:pt x="742" y="426"/>
                  </a:lnTo>
                  <a:lnTo>
                    <a:pt x="692" y="424"/>
                  </a:lnTo>
                  <a:lnTo>
                    <a:pt x="640" y="420"/>
                  </a:lnTo>
                  <a:lnTo>
                    <a:pt x="588" y="412"/>
                  </a:lnTo>
                  <a:lnTo>
                    <a:pt x="534" y="402"/>
                  </a:lnTo>
                  <a:lnTo>
                    <a:pt x="480" y="390"/>
                  </a:lnTo>
                  <a:lnTo>
                    <a:pt x="426" y="374"/>
                  </a:lnTo>
                  <a:lnTo>
                    <a:pt x="370" y="354"/>
                  </a:lnTo>
                  <a:lnTo>
                    <a:pt x="316" y="330"/>
                  </a:lnTo>
                  <a:lnTo>
                    <a:pt x="262" y="304"/>
                  </a:lnTo>
                  <a:lnTo>
                    <a:pt x="206" y="274"/>
                  </a:lnTo>
                  <a:lnTo>
                    <a:pt x="152" y="238"/>
                  </a:lnTo>
                  <a:lnTo>
                    <a:pt x="98" y="198"/>
                  </a:lnTo>
                  <a:lnTo>
                    <a:pt x="98" y="198"/>
                  </a:lnTo>
                  <a:lnTo>
                    <a:pt x="72" y="172"/>
                  </a:lnTo>
                  <a:lnTo>
                    <a:pt x="48" y="144"/>
                  </a:lnTo>
                  <a:lnTo>
                    <a:pt x="26" y="112"/>
                  </a:lnTo>
                  <a:lnTo>
                    <a:pt x="16" y="94"/>
                  </a:lnTo>
                  <a:lnTo>
                    <a:pt x="8" y="78"/>
                  </a:lnTo>
                  <a:lnTo>
                    <a:pt x="2" y="60"/>
                  </a:lnTo>
                  <a:lnTo>
                    <a:pt x="0" y="44"/>
                  </a:lnTo>
                  <a:lnTo>
                    <a:pt x="0" y="38"/>
                  </a:lnTo>
                  <a:lnTo>
                    <a:pt x="2" y="30"/>
                  </a:lnTo>
                  <a:lnTo>
                    <a:pt x="6" y="24"/>
                  </a:lnTo>
                  <a:lnTo>
                    <a:pt x="10" y="18"/>
                  </a:lnTo>
                  <a:lnTo>
                    <a:pt x="16" y="12"/>
                  </a:lnTo>
                  <a:lnTo>
                    <a:pt x="22" y="8"/>
                  </a:lnTo>
                  <a:lnTo>
                    <a:pt x="32" y="2"/>
                  </a:lnTo>
                  <a:lnTo>
                    <a:pt x="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 41"/>
            <p:cNvSpPr/>
            <p:nvPr>
              <p:custDataLst>
                <p:tags r:id="rId16"/>
              </p:custDataLst>
            </p:nvPr>
          </p:nvSpPr>
          <p:spPr bwMode="auto">
            <a:xfrm>
              <a:off x="2550" y="2188"/>
              <a:ext cx="182" cy="492"/>
            </a:xfrm>
            <a:custGeom>
              <a:avLst/>
              <a:gdLst>
                <a:gd name="T0" fmla="*/ 80 w 152"/>
                <a:gd name="T1" fmla="*/ 2 h 410"/>
                <a:gd name="T2" fmla="*/ 80 w 152"/>
                <a:gd name="T3" fmla="*/ 2 h 410"/>
                <a:gd name="T4" fmla="*/ 84 w 152"/>
                <a:gd name="T5" fmla="*/ 10 h 410"/>
                <a:gd name="T6" fmla="*/ 100 w 152"/>
                <a:gd name="T7" fmla="*/ 32 h 410"/>
                <a:gd name="T8" fmla="*/ 118 w 152"/>
                <a:gd name="T9" fmla="*/ 66 h 410"/>
                <a:gd name="T10" fmla="*/ 128 w 152"/>
                <a:gd name="T11" fmla="*/ 88 h 410"/>
                <a:gd name="T12" fmla="*/ 136 w 152"/>
                <a:gd name="T13" fmla="*/ 112 h 410"/>
                <a:gd name="T14" fmla="*/ 144 w 152"/>
                <a:gd name="T15" fmla="*/ 138 h 410"/>
                <a:gd name="T16" fmla="*/ 150 w 152"/>
                <a:gd name="T17" fmla="*/ 168 h 410"/>
                <a:gd name="T18" fmla="*/ 152 w 152"/>
                <a:gd name="T19" fmla="*/ 198 h 410"/>
                <a:gd name="T20" fmla="*/ 152 w 152"/>
                <a:gd name="T21" fmla="*/ 230 h 410"/>
                <a:gd name="T22" fmla="*/ 148 w 152"/>
                <a:gd name="T23" fmla="*/ 264 h 410"/>
                <a:gd name="T24" fmla="*/ 138 w 152"/>
                <a:gd name="T25" fmla="*/ 298 h 410"/>
                <a:gd name="T26" fmla="*/ 124 w 152"/>
                <a:gd name="T27" fmla="*/ 334 h 410"/>
                <a:gd name="T28" fmla="*/ 116 w 152"/>
                <a:gd name="T29" fmla="*/ 352 h 410"/>
                <a:gd name="T30" fmla="*/ 106 w 152"/>
                <a:gd name="T31" fmla="*/ 370 h 410"/>
                <a:gd name="T32" fmla="*/ 106 w 152"/>
                <a:gd name="T33" fmla="*/ 370 h 410"/>
                <a:gd name="T34" fmla="*/ 96 w 152"/>
                <a:gd name="T35" fmla="*/ 386 h 410"/>
                <a:gd name="T36" fmla="*/ 84 w 152"/>
                <a:gd name="T37" fmla="*/ 398 h 410"/>
                <a:gd name="T38" fmla="*/ 74 w 152"/>
                <a:gd name="T39" fmla="*/ 406 h 410"/>
                <a:gd name="T40" fmla="*/ 66 w 152"/>
                <a:gd name="T41" fmla="*/ 408 h 410"/>
                <a:gd name="T42" fmla="*/ 56 w 152"/>
                <a:gd name="T43" fmla="*/ 410 h 410"/>
                <a:gd name="T44" fmla="*/ 48 w 152"/>
                <a:gd name="T45" fmla="*/ 406 h 410"/>
                <a:gd name="T46" fmla="*/ 42 w 152"/>
                <a:gd name="T47" fmla="*/ 400 h 410"/>
                <a:gd name="T48" fmla="*/ 34 w 152"/>
                <a:gd name="T49" fmla="*/ 390 h 410"/>
                <a:gd name="T50" fmla="*/ 28 w 152"/>
                <a:gd name="T51" fmla="*/ 380 h 410"/>
                <a:gd name="T52" fmla="*/ 22 w 152"/>
                <a:gd name="T53" fmla="*/ 366 h 410"/>
                <a:gd name="T54" fmla="*/ 12 w 152"/>
                <a:gd name="T55" fmla="*/ 332 h 410"/>
                <a:gd name="T56" fmla="*/ 6 w 152"/>
                <a:gd name="T57" fmla="*/ 292 h 410"/>
                <a:gd name="T58" fmla="*/ 0 w 152"/>
                <a:gd name="T59" fmla="*/ 250 h 410"/>
                <a:gd name="T60" fmla="*/ 0 w 152"/>
                <a:gd name="T61" fmla="*/ 204 h 410"/>
                <a:gd name="T62" fmla="*/ 0 w 152"/>
                <a:gd name="T63" fmla="*/ 158 h 410"/>
                <a:gd name="T64" fmla="*/ 6 w 152"/>
                <a:gd name="T65" fmla="*/ 114 h 410"/>
                <a:gd name="T66" fmla="*/ 14 w 152"/>
                <a:gd name="T67" fmla="*/ 76 h 410"/>
                <a:gd name="T68" fmla="*/ 18 w 152"/>
                <a:gd name="T69" fmla="*/ 58 h 410"/>
                <a:gd name="T70" fmla="*/ 24 w 152"/>
                <a:gd name="T71" fmla="*/ 42 h 410"/>
                <a:gd name="T72" fmla="*/ 32 w 152"/>
                <a:gd name="T73" fmla="*/ 30 h 410"/>
                <a:gd name="T74" fmla="*/ 38 w 152"/>
                <a:gd name="T75" fmla="*/ 18 h 410"/>
                <a:gd name="T76" fmla="*/ 48 w 152"/>
                <a:gd name="T77" fmla="*/ 10 h 410"/>
                <a:gd name="T78" fmla="*/ 58 w 152"/>
                <a:gd name="T79" fmla="*/ 4 h 410"/>
                <a:gd name="T80" fmla="*/ 68 w 152"/>
                <a:gd name="T81" fmla="*/ 0 h 410"/>
                <a:gd name="T82" fmla="*/ 80 w 152"/>
                <a:gd name="T83" fmla="*/ 2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2" h="410">
                  <a:moveTo>
                    <a:pt x="80" y="2"/>
                  </a:moveTo>
                  <a:lnTo>
                    <a:pt x="80" y="2"/>
                  </a:lnTo>
                  <a:lnTo>
                    <a:pt x="84" y="10"/>
                  </a:lnTo>
                  <a:lnTo>
                    <a:pt x="100" y="32"/>
                  </a:lnTo>
                  <a:lnTo>
                    <a:pt x="118" y="66"/>
                  </a:lnTo>
                  <a:lnTo>
                    <a:pt x="128" y="88"/>
                  </a:lnTo>
                  <a:lnTo>
                    <a:pt x="136" y="112"/>
                  </a:lnTo>
                  <a:lnTo>
                    <a:pt x="144" y="138"/>
                  </a:lnTo>
                  <a:lnTo>
                    <a:pt x="150" y="168"/>
                  </a:lnTo>
                  <a:lnTo>
                    <a:pt x="152" y="198"/>
                  </a:lnTo>
                  <a:lnTo>
                    <a:pt x="152" y="230"/>
                  </a:lnTo>
                  <a:lnTo>
                    <a:pt x="148" y="264"/>
                  </a:lnTo>
                  <a:lnTo>
                    <a:pt x="138" y="298"/>
                  </a:lnTo>
                  <a:lnTo>
                    <a:pt x="124" y="334"/>
                  </a:lnTo>
                  <a:lnTo>
                    <a:pt x="116" y="352"/>
                  </a:lnTo>
                  <a:lnTo>
                    <a:pt x="106" y="370"/>
                  </a:lnTo>
                  <a:lnTo>
                    <a:pt x="106" y="370"/>
                  </a:lnTo>
                  <a:lnTo>
                    <a:pt x="96" y="386"/>
                  </a:lnTo>
                  <a:lnTo>
                    <a:pt x="84" y="398"/>
                  </a:lnTo>
                  <a:lnTo>
                    <a:pt x="74" y="406"/>
                  </a:lnTo>
                  <a:lnTo>
                    <a:pt x="66" y="408"/>
                  </a:lnTo>
                  <a:lnTo>
                    <a:pt x="56" y="410"/>
                  </a:lnTo>
                  <a:lnTo>
                    <a:pt x="48" y="406"/>
                  </a:lnTo>
                  <a:lnTo>
                    <a:pt x="42" y="400"/>
                  </a:lnTo>
                  <a:lnTo>
                    <a:pt x="34" y="390"/>
                  </a:lnTo>
                  <a:lnTo>
                    <a:pt x="28" y="380"/>
                  </a:lnTo>
                  <a:lnTo>
                    <a:pt x="22" y="366"/>
                  </a:lnTo>
                  <a:lnTo>
                    <a:pt x="12" y="332"/>
                  </a:lnTo>
                  <a:lnTo>
                    <a:pt x="6" y="292"/>
                  </a:lnTo>
                  <a:lnTo>
                    <a:pt x="0" y="250"/>
                  </a:lnTo>
                  <a:lnTo>
                    <a:pt x="0" y="204"/>
                  </a:lnTo>
                  <a:lnTo>
                    <a:pt x="0" y="158"/>
                  </a:lnTo>
                  <a:lnTo>
                    <a:pt x="6" y="114"/>
                  </a:lnTo>
                  <a:lnTo>
                    <a:pt x="14" y="76"/>
                  </a:lnTo>
                  <a:lnTo>
                    <a:pt x="18" y="58"/>
                  </a:lnTo>
                  <a:lnTo>
                    <a:pt x="24" y="42"/>
                  </a:lnTo>
                  <a:lnTo>
                    <a:pt x="32" y="30"/>
                  </a:lnTo>
                  <a:lnTo>
                    <a:pt x="38" y="18"/>
                  </a:lnTo>
                  <a:lnTo>
                    <a:pt x="48" y="10"/>
                  </a:lnTo>
                  <a:lnTo>
                    <a:pt x="58" y="4"/>
                  </a:lnTo>
                  <a:lnTo>
                    <a:pt x="68" y="0"/>
                  </a:lnTo>
                  <a:lnTo>
                    <a:pt x="80" y="2"/>
                  </a:ln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>
              <p:custDataLst>
                <p:tags r:id="rId17"/>
              </p:custDataLst>
            </p:nvPr>
          </p:nvSpPr>
          <p:spPr bwMode="auto">
            <a:xfrm>
              <a:off x="2550" y="2188"/>
              <a:ext cx="182" cy="492"/>
            </a:xfrm>
            <a:custGeom>
              <a:avLst/>
              <a:gdLst>
                <a:gd name="T0" fmla="*/ 80 w 152"/>
                <a:gd name="T1" fmla="*/ 2 h 410"/>
                <a:gd name="T2" fmla="*/ 80 w 152"/>
                <a:gd name="T3" fmla="*/ 2 h 410"/>
                <a:gd name="T4" fmla="*/ 84 w 152"/>
                <a:gd name="T5" fmla="*/ 10 h 410"/>
                <a:gd name="T6" fmla="*/ 100 w 152"/>
                <a:gd name="T7" fmla="*/ 32 h 410"/>
                <a:gd name="T8" fmla="*/ 118 w 152"/>
                <a:gd name="T9" fmla="*/ 66 h 410"/>
                <a:gd name="T10" fmla="*/ 128 w 152"/>
                <a:gd name="T11" fmla="*/ 88 h 410"/>
                <a:gd name="T12" fmla="*/ 136 w 152"/>
                <a:gd name="T13" fmla="*/ 112 h 410"/>
                <a:gd name="T14" fmla="*/ 144 w 152"/>
                <a:gd name="T15" fmla="*/ 138 h 410"/>
                <a:gd name="T16" fmla="*/ 150 w 152"/>
                <a:gd name="T17" fmla="*/ 168 h 410"/>
                <a:gd name="T18" fmla="*/ 152 w 152"/>
                <a:gd name="T19" fmla="*/ 198 h 410"/>
                <a:gd name="T20" fmla="*/ 152 w 152"/>
                <a:gd name="T21" fmla="*/ 230 h 410"/>
                <a:gd name="T22" fmla="*/ 148 w 152"/>
                <a:gd name="T23" fmla="*/ 264 h 410"/>
                <a:gd name="T24" fmla="*/ 138 w 152"/>
                <a:gd name="T25" fmla="*/ 298 h 410"/>
                <a:gd name="T26" fmla="*/ 124 w 152"/>
                <a:gd name="T27" fmla="*/ 334 h 410"/>
                <a:gd name="T28" fmla="*/ 116 w 152"/>
                <a:gd name="T29" fmla="*/ 352 h 410"/>
                <a:gd name="T30" fmla="*/ 106 w 152"/>
                <a:gd name="T31" fmla="*/ 370 h 410"/>
                <a:gd name="T32" fmla="*/ 106 w 152"/>
                <a:gd name="T33" fmla="*/ 370 h 410"/>
                <a:gd name="T34" fmla="*/ 96 w 152"/>
                <a:gd name="T35" fmla="*/ 386 h 410"/>
                <a:gd name="T36" fmla="*/ 84 w 152"/>
                <a:gd name="T37" fmla="*/ 398 h 410"/>
                <a:gd name="T38" fmla="*/ 74 w 152"/>
                <a:gd name="T39" fmla="*/ 406 h 410"/>
                <a:gd name="T40" fmla="*/ 66 w 152"/>
                <a:gd name="T41" fmla="*/ 408 h 410"/>
                <a:gd name="T42" fmla="*/ 56 w 152"/>
                <a:gd name="T43" fmla="*/ 410 h 410"/>
                <a:gd name="T44" fmla="*/ 48 w 152"/>
                <a:gd name="T45" fmla="*/ 406 h 410"/>
                <a:gd name="T46" fmla="*/ 42 w 152"/>
                <a:gd name="T47" fmla="*/ 400 h 410"/>
                <a:gd name="T48" fmla="*/ 34 w 152"/>
                <a:gd name="T49" fmla="*/ 390 h 410"/>
                <a:gd name="T50" fmla="*/ 28 w 152"/>
                <a:gd name="T51" fmla="*/ 380 h 410"/>
                <a:gd name="T52" fmla="*/ 22 w 152"/>
                <a:gd name="T53" fmla="*/ 366 h 410"/>
                <a:gd name="T54" fmla="*/ 12 w 152"/>
                <a:gd name="T55" fmla="*/ 332 h 410"/>
                <a:gd name="T56" fmla="*/ 6 w 152"/>
                <a:gd name="T57" fmla="*/ 292 h 410"/>
                <a:gd name="T58" fmla="*/ 0 w 152"/>
                <a:gd name="T59" fmla="*/ 250 h 410"/>
                <a:gd name="T60" fmla="*/ 0 w 152"/>
                <a:gd name="T61" fmla="*/ 204 h 410"/>
                <a:gd name="T62" fmla="*/ 0 w 152"/>
                <a:gd name="T63" fmla="*/ 158 h 410"/>
                <a:gd name="T64" fmla="*/ 6 w 152"/>
                <a:gd name="T65" fmla="*/ 114 h 410"/>
                <a:gd name="T66" fmla="*/ 14 w 152"/>
                <a:gd name="T67" fmla="*/ 76 h 410"/>
                <a:gd name="T68" fmla="*/ 18 w 152"/>
                <a:gd name="T69" fmla="*/ 58 h 410"/>
                <a:gd name="T70" fmla="*/ 24 w 152"/>
                <a:gd name="T71" fmla="*/ 42 h 410"/>
                <a:gd name="T72" fmla="*/ 32 w 152"/>
                <a:gd name="T73" fmla="*/ 30 h 410"/>
                <a:gd name="T74" fmla="*/ 38 w 152"/>
                <a:gd name="T75" fmla="*/ 18 h 410"/>
                <a:gd name="T76" fmla="*/ 48 w 152"/>
                <a:gd name="T77" fmla="*/ 10 h 410"/>
                <a:gd name="T78" fmla="*/ 58 w 152"/>
                <a:gd name="T79" fmla="*/ 4 h 410"/>
                <a:gd name="T80" fmla="*/ 68 w 152"/>
                <a:gd name="T81" fmla="*/ 0 h 410"/>
                <a:gd name="T82" fmla="*/ 80 w 152"/>
                <a:gd name="T83" fmla="*/ 2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2" h="410">
                  <a:moveTo>
                    <a:pt x="80" y="2"/>
                  </a:moveTo>
                  <a:lnTo>
                    <a:pt x="80" y="2"/>
                  </a:lnTo>
                  <a:lnTo>
                    <a:pt x="84" y="10"/>
                  </a:lnTo>
                  <a:lnTo>
                    <a:pt x="100" y="32"/>
                  </a:lnTo>
                  <a:lnTo>
                    <a:pt x="118" y="66"/>
                  </a:lnTo>
                  <a:lnTo>
                    <a:pt x="128" y="88"/>
                  </a:lnTo>
                  <a:lnTo>
                    <a:pt x="136" y="112"/>
                  </a:lnTo>
                  <a:lnTo>
                    <a:pt x="144" y="138"/>
                  </a:lnTo>
                  <a:lnTo>
                    <a:pt x="150" y="168"/>
                  </a:lnTo>
                  <a:lnTo>
                    <a:pt x="152" y="198"/>
                  </a:lnTo>
                  <a:lnTo>
                    <a:pt x="152" y="230"/>
                  </a:lnTo>
                  <a:lnTo>
                    <a:pt x="148" y="264"/>
                  </a:lnTo>
                  <a:lnTo>
                    <a:pt x="138" y="298"/>
                  </a:lnTo>
                  <a:lnTo>
                    <a:pt x="124" y="334"/>
                  </a:lnTo>
                  <a:lnTo>
                    <a:pt x="116" y="352"/>
                  </a:lnTo>
                  <a:lnTo>
                    <a:pt x="106" y="370"/>
                  </a:lnTo>
                  <a:lnTo>
                    <a:pt x="106" y="370"/>
                  </a:lnTo>
                  <a:lnTo>
                    <a:pt x="96" y="386"/>
                  </a:lnTo>
                  <a:lnTo>
                    <a:pt x="84" y="398"/>
                  </a:lnTo>
                  <a:lnTo>
                    <a:pt x="74" y="406"/>
                  </a:lnTo>
                  <a:lnTo>
                    <a:pt x="66" y="408"/>
                  </a:lnTo>
                  <a:lnTo>
                    <a:pt x="56" y="410"/>
                  </a:lnTo>
                  <a:lnTo>
                    <a:pt x="48" y="406"/>
                  </a:lnTo>
                  <a:lnTo>
                    <a:pt x="42" y="400"/>
                  </a:lnTo>
                  <a:lnTo>
                    <a:pt x="34" y="390"/>
                  </a:lnTo>
                  <a:lnTo>
                    <a:pt x="28" y="380"/>
                  </a:lnTo>
                  <a:lnTo>
                    <a:pt x="22" y="366"/>
                  </a:lnTo>
                  <a:lnTo>
                    <a:pt x="12" y="332"/>
                  </a:lnTo>
                  <a:lnTo>
                    <a:pt x="6" y="292"/>
                  </a:lnTo>
                  <a:lnTo>
                    <a:pt x="0" y="250"/>
                  </a:lnTo>
                  <a:lnTo>
                    <a:pt x="0" y="204"/>
                  </a:lnTo>
                  <a:lnTo>
                    <a:pt x="0" y="158"/>
                  </a:lnTo>
                  <a:lnTo>
                    <a:pt x="6" y="114"/>
                  </a:lnTo>
                  <a:lnTo>
                    <a:pt x="14" y="76"/>
                  </a:lnTo>
                  <a:lnTo>
                    <a:pt x="18" y="58"/>
                  </a:lnTo>
                  <a:lnTo>
                    <a:pt x="24" y="42"/>
                  </a:lnTo>
                  <a:lnTo>
                    <a:pt x="32" y="30"/>
                  </a:lnTo>
                  <a:lnTo>
                    <a:pt x="38" y="18"/>
                  </a:lnTo>
                  <a:lnTo>
                    <a:pt x="48" y="10"/>
                  </a:lnTo>
                  <a:lnTo>
                    <a:pt x="58" y="4"/>
                  </a:lnTo>
                  <a:lnTo>
                    <a:pt x="68" y="0"/>
                  </a:lnTo>
                  <a:lnTo>
                    <a:pt x="8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任意多边形 43"/>
            <p:cNvSpPr/>
            <p:nvPr>
              <p:custDataLst>
                <p:tags r:id="rId18"/>
              </p:custDataLst>
            </p:nvPr>
          </p:nvSpPr>
          <p:spPr bwMode="auto">
            <a:xfrm>
              <a:off x="1949" y="2128"/>
              <a:ext cx="809" cy="1123"/>
            </a:xfrm>
            <a:custGeom>
              <a:avLst/>
              <a:gdLst>
                <a:gd name="T0" fmla="*/ 556 w 674"/>
                <a:gd name="T1" fmla="*/ 106 h 936"/>
                <a:gd name="T2" fmla="*/ 598 w 674"/>
                <a:gd name="T3" fmla="*/ 256 h 936"/>
                <a:gd name="T4" fmla="*/ 646 w 674"/>
                <a:gd name="T5" fmla="*/ 458 h 936"/>
                <a:gd name="T6" fmla="*/ 664 w 674"/>
                <a:gd name="T7" fmla="*/ 564 h 936"/>
                <a:gd name="T8" fmla="*/ 674 w 674"/>
                <a:gd name="T9" fmla="*/ 664 h 936"/>
                <a:gd name="T10" fmla="*/ 672 w 674"/>
                <a:gd name="T11" fmla="*/ 750 h 936"/>
                <a:gd name="T12" fmla="*/ 670 w 674"/>
                <a:gd name="T13" fmla="*/ 768 h 936"/>
                <a:gd name="T14" fmla="*/ 656 w 674"/>
                <a:gd name="T15" fmla="*/ 802 h 936"/>
                <a:gd name="T16" fmla="*/ 638 w 674"/>
                <a:gd name="T17" fmla="*/ 832 h 936"/>
                <a:gd name="T18" fmla="*/ 612 w 674"/>
                <a:gd name="T19" fmla="*/ 858 h 936"/>
                <a:gd name="T20" fmla="*/ 580 w 674"/>
                <a:gd name="T21" fmla="*/ 880 h 936"/>
                <a:gd name="T22" fmla="*/ 526 w 674"/>
                <a:gd name="T23" fmla="*/ 906 h 936"/>
                <a:gd name="T24" fmla="*/ 444 w 674"/>
                <a:gd name="T25" fmla="*/ 928 h 936"/>
                <a:gd name="T26" fmla="*/ 360 w 674"/>
                <a:gd name="T27" fmla="*/ 936 h 936"/>
                <a:gd name="T28" fmla="*/ 280 w 674"/>
                <a:gd name="T29" fmla="*/ 934 h 936"/>
                <a:gd name="T30" fmla="*/ 214 w 674"/>
                <a:gd name="T31" fmla="*/ 920 h 936"/>
                <a:gd name="T32" fmla="*/ 178 w 674"/>
                <a:gd name="T33" fmla="*/ 904 h 936"/>
                <a:gd name="T34" fmla="*/ 170 w 674"/>
                <a:gd name="T35" fmla="*/ 896 h 936"/>
                <a:gd name="T36" fmla="*/ 138 w 674"/>
                <a:gd name="T37" fmla="*/ 860 h 936"/>
                <a:gd name="T38" fmla="*/ 110 w 674"/>
                <a:gd name="T39" fmla="*/ 810 h 936"/>
                <a:gd name="T40" fmla="*/ 84 w 674"/>
                <a:gd name="T41" fmla="*/ 750 h 936"/>
                <a:gd name="T42" fmla="*/ 46 w 674"/>
                <a:gd name="T43" fmla="*/ 632 h 936"/>
                <a:gd name="T44" fmla="*/ 22 w 674"/>
                <a:gd name="T45" fmla="*/ 540 h 936"/>
                <a:gd name="T46" fmla="*/ 12 w 674"/>
                <a:gd name="T47" fmla="*/ 482 h 936"/>
                <a:gd name="T48" fmla="*/ 0 w 674"/>
                <a:gd name="T49" fmla="*/ 348 h 936"/>
                <a:gd name="T50" fmla="*/ 0 w 674"/>
                <a:gd name="T51" fmla="*/ 272 h 936"/>
                <a:gd name="T52" fmla="*/ 8 w 674"/>
                <a:gd name="T53" fmla="*/ 198 h 936"/>
                <a:gd name="T54" fmla="*/ 28 w 674"/>
                <a:gd name="T55" fmla="*/ 134 h 936"/>
                <a:gd name="T56" fmla="*/ 42 w 674"/>
                <a:gd name="T57" fmla="*/ 110 h 936"/>
                <a:gd name="T58" fmla="*/ 60 w 674"/>
                <a:gd name="T59" fmla="*/ 90 h 936"/>
                <a:gd name="T60" fmla="*/ 82 w 674"/>
                <a:gd name="T61" fmla="*/ 72 h 936"/>
                <a:gd name="T62" fmla="*/ 140 w 674"/>
                <a:gd name="T63" fmla="*/ 42 h 936"/>
                <a:gd name="T64" fmla="*/ 208 w 674"/>
                <a:gd name="T65" fmla="*/ 20 h 936"/>
                <a:gd name="T66" fmla="*/ 282 w 674"/>
                <a:gd name="T67" fmla="*/ 4 h 936"/>
                <a:gd name="T68" fmla="*/ 356 w 674"/>
                <a:gd name="T69" fmla="*/ 0 h 936"/>
                <a:gd name="T70" fmla="*/ 428 w 674"/>
                <a:gd name="T71" fmla="*/ 10 h 936"/>
                <a:gd name="T72" fmla="*/ 476 w 674"/>
                <a:gd name="T73" fmla="*/ 26 h 936"/>
                <a:gd name="T74" fmla="*/ 504 w 674"/>
                <a:gd name="T75" fmla="*/ 42 h 936"/>
                <a:gd name="T76" fmla="*/ 528 w 674"/>
                <a:gd name="T77" fmla="*/ 64 h 936"/>
                <a:gd name="T78" fmla="*/ 548 w 674"/>
                <a:gd name="T79" fmla="*/ 9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4" h="936">
                  <a:moveTo>
                    <a:pt x="556" y="106"/>
                  </a:moveTo>
                  <a:lnTo>
                    <a:pt x="556" y="106"/>
                  </a:lnTo>
                  <a:lnTo>
                    <a:pt x="578" y="178"/>
                  </a:lnTo>
                  <a:lnTo>
                    <a:pt x="598" y="256"/>
                  </a:lnTo>
                  <a:lnTo>
                    <a:pt x="622" y="352"/>
                  </a:lnTo>
                  <a:lnTo>
                    <a:pt x="646" y="458"/>
                  </a:lnTo>
                  <a:lnTo>
                    <a:pt x="656" y="510"/>
                  </a:lnTo>
                  <a:lnTo>
                    <a:pt x="664" y="564"/>
                  </a:lnTo>
                  <a:lnTo>
                    <a:pt x="670" y="616"/>
                  </a:lnTo>
                  <a:lnTo>
                    <a:pt x="674" y="664"/>
                  </a:lnTo>
                  <a:lnTo>
                    <a:pt x="674" y="710"/>
                  </a:lnTo>
                  <a:lnTo>
                    <a:pt x="672" y="750"/>
                  </a:lnTo>
                  <a:lnTo>
                    <a:pt x="672" y="750"/>
                  </a:lnTo>
                  <a:lnTo>
                    <a:pt x="670" y="768"/>
                  </a:lnTo>
                  <a:lnTo>
                    <a:pt x="664" y="786"/>
                  </a:lnTo>
                  <a:lnTo>
                    <a:pt x="656" y="802"/>
                  </a:lnTo>
                  <a:lnTo>
                    <a:pt x="648" y="818"/>
                  </a:lnTo>
                  <a:lnTo>
                    <a:pt x="638" y="832"/>
                  </a:lnTo>
                  <a:lnTo>
                    <a:pt x="624" y="846"/>
                  </a:lnTo>
                  <a:lnTo>
                    <a:pt x="612" y="858"/>
                  </a:lnTo>
                  <a:lnTo>
                    <a:pt x="596" y="870"/>
                  </a:lnTo>
                  <a:lnTo>
                    <a:pt x="580" y="880"/>
                  </a:lnTo>
                  <a:lnTo>
                    <a:pt x="562" y="890"/>
                  </a:lnTo>
                  <a:lnTo>
                    <a:pt x="526" y="906"/>
                  </a:lnTo>
                  <a:lnTo>
                    <a:pt x="486" y="918"/>
                  </a:lnTo>
                  <a:lnTo>
                    <a:pt x="444" y="928"/>
                  </a:lnTo>
                  <a:lnTo>
                    <a:pt x="402" y="934"/>
                  </a:lnTo>
                  <a:lnTo>
                    <a:pt x="360" y="936"/>
                  </a:lnTo>
                  <a:lnTo>
                    <a:pt x="320" y="936"/>
                  </a:lnTo>
                  <a:lnTo>
                    <a:pt x="280" y="934"/>
                  </a:lnTo>
                  <a:lnTo>
                    <a:pt x="246" y="928"/>
                  </a:lnTo>
                  <a:lnTo>
                    <a:pt x="214" y="920"/>
                  </a:lnTo>
                  <a:lnTo>
                    <a:pt x="188" y="910"/>
                  </a:lnTo>
                  <a:lnTo>
                    <a:pt x="178" y="904"/>
                  </a:lnTo>
                  <a:lnTo>
                    <a:pt x="170" y="896"/>
                  </a:lnTo>
                  <a:lnTo>
                    <a:pt x="170" y="896"/>
                  </a:lnTo>
                  <a:lnTo>
                    <a:pt x="154" y="880"/>
                  </a:lnTo>
                  <a:lnTo>
                    <a:pt x="138" y="860"/>
                  </a:lnTo>
                  <a:lnTo>
                    <a:pt x="124" y="836"/>
                  </a:lnTo>
                  <a:lnTo>
                    <a:pt x="110" y="810"/>
                  </a:lnTo>
                  <a:lnTo>
                    <a:pt x="96" y="780"/>
                  </a:lnTo>
                  <a:lnTo>
                    <a:pt x="84" y="750"/>
                  </a:lnTo>
                  <a:lnTo>
                    <a:pt x="64" y="690"/>
                  </a:lnTo>
                  <a:lnTo>
                    <a:pt x="46" y="632"/>
                  </a:lnTo>
                  <a:lnTo>
                    <a:pt x="34" y="586"/>
                  </a:lnTo>
                  <a:lnTo>
                    <a:pt x="22" y="540"/>
                  </a:lnTo>
                  <a:lnTo>
                    <a:pt x="22" y="540"/>
                  </a:lnTo>
                  <a:lnTo>
                    <a:pt x="12" y="482"/>
                  </a:lnTo>
                  <a:lnTo>
                    <a:pt x="6" y="422"/>
                  </a:lnTo>
                  <a:lnTo>
                    <a:pt x="0" y="348"/>
                  </a:lnTo>
                  <a:lnTo>
                    <a:pt x="0" y="310"/>
                  </a:lnTo>
                  <a:lnTo>
                    <a:pt x="0" y="272"/>
                  </a:lnTo>
                  <a:lnTo>
                    <a:pt x="4" y="234"/>
                  </a:lnTo>
                  <a:lnTo>
                    <a:pt x="8" y="198"/>
                  </a:lnTo>
                  <a:lnTo>
                    <a:pt x="16" y="164"/>
                  </a:lnTo>
                  <a:lnTo>
                    <a:pt x="28" y="134"/>
                  </a:lnTo>
                  <a:lnTo>
                    <a:pt x="34" y="122"/>
                  </a:lnTo>
                  <a:lnTo>
                    <a:pt x="42" y="110"/>
                  </a:lnTo>
                  <a:lnTo>
                    <a:pt x="50" y="98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82" y="72"/>
                  </a:lnTo>
                  <a:lnTo>
                    <a:pt x="110" y="58"/>
                  </a:lnTo>
                  <a:lnTo>
                    <a:pt x="140" y="42"/>
                  </a:lnTo>
                  <a:lnTo>
                    <a:pt x="172" y="30"/>
                  </a:lnTo>
                  <a:lnTo>
                    <a:pt x="208" y="20"/>
                  </a:lnTo>
                  <a:lnTo>
                    <a:pt x="244" y="10"/>
                  </a:lnTo>
                  <a:lnTo>
                    <a:pt x="282" y="4"/>
                  </a:lnTo>
                  <a:lnTo>
                    <a:pt x="320" y="0"/>
                  </a:lnTo>
                  <a:lnTo>
                    <a:pt x="356" y="0"/>
                  </a:lnTo>
                  <a:lnTo>
                    <a:pt x="394" y="2"/>
                  </a:lnTo>
                  <a:lnTo>
                    <a:pt x="428" y="10"/>
                  </a:lnTo>
                  <a:lnTo>
                    <a:pt x="460" y="20"/>
                  </a:lnTo>
                  <a:lnTo>
                    <a:pt x="476" y="26"/>
                  </a:lnTo>
                  <a:lnTo>
                    <a:pt x="490" y="34"/>
                  </a:lnTo>
                  <a:lnTo>
                    <a:pt x="504" y="42"/>
                  </a:lnTo>
                  <a:lnTo>
                    <a:pt x="516" y="54"/>
                  </a:lnTo>
                  <a:lnTo>
                    <a:pt x="528" y="64"/>
                  </a:lnTo>
                  <a:lnTo>
                    <a:pt x="538" y="76"/>
                  </a:lnTo>
                  <a:lnTo>
                    <a:pt x="548" y="90"/>
                  </a:lnTo>
                  <a:lnTo>
                    <a:pt x="556" y="106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任意多边形 44"/>
            <p:cNvSpPr/>
            <p:nvPr>
              <p:custDataLst>
                <p:tags r:id="rId19"/>
              </p:custDataLst>
            </p:nvPr>
          </p:nvSpPr>
          <p:spPr bwMode="auto">
            <a:xfrm>
              <a:off x="1949" y="2128"/>
              <a:ext cx="809" cy="1123"/>
            </a:xfrm>
            <a:custGeom>
              <a:avLst/>
              <a:gdLst>
                <a:gd name="T0" fmla="*/ 556 w 674"/>
                <a:gd name="T1" fmla="*/ 106 h 936"/>
                <a:gd name="T2" fmla="*/ 598 w 674"/>
                <a:gd name="T3" fmla="*/ 256 h 936"/>
                <a:gd name="T4" fmla="*/ 646 w 674"/>
                <a:gd name="T5" fmla="*/ 458 h 936"/>
                <a:gd name="T6" fmla="*/ 664 w 674"/>
                <a:gd name="T7" fmla="*/ 564 h 936"/>
                <a:gd name="T8" fmla="*/ 674 w 674"/>
                <a:gd name="T9" fmla="*/ 664 h 936"/>
                <a:gd name="T10" fmla="*/ 672 w 674"/>
                <a:gd name="T11" fmla="*/ 750 h 936"/>
                <a:gd name="T12" fmla="*/ 670 w 674"/>
                <a:gd name="T13" fmla="*/ 768 h 936"/>
                <a:gd name="T14" fmla="*/ 656 w 674"/>
                <a:gd name="T15" fmla="*/ 802 h 936"/>
                <a:gd name="T16" fmla="*/ 638 w 674"/>
                <a:gd name="T17" fmla="*/ 832 h 936"/>
                <a:gd name="T18" fmla="*/ 612 w 674"/>
                <a:gd name="T19" fmla="*/ 858 h 936"/>
                <a:gd name="T20" fmla="*/ 580 w 674"/>
                <a:gd name="T21" fmla="*/ 880 h 936"/>
                <a:gd name="T22" fmla="*/ 526 w 674"/>
                <a:gd name="T23" fmla="*/ 906 h 936"/>
                <a:gd name="T24" fmla="*/ 444 w 674"/>
                <a:gd name="T25" fmla="*/ 928 h 936"/>
                <a:gd name="T26" fmla="*/ 360 w 674"/>
                <a:gd name="T27" fmla="*/ 936 h 936"/>
                <a:gd name="T28" fmla="*/ 280 w 674"/>
                <a:gd name="T29" fmla="*/ 934 h 936"/>
                <a:gd name="T30" fmla="*/ 214 w 674"/>
                <a:gd name="T31" fmla="*/ 920 h 936"/>
                <a:gd name="T32" fmla="*/ 178 w 674"/>
                <a:gd name="T33" fmla="*/ 904 h 936"/>
                <a:gd name="T34" fmla="*/ 170 w 674"/>
                <a:gd name="T35" fmla="*/ 896 h 936"/>
                <a:gd name="T36" fmla="*/ 138 w 674"/>
                <a:gd name="T37" fmla="*/ 860 h 936"/>
                <a:gd name="T38" fmla="*/ 110 w 674"/>
                <a:gd name="T39" fmla="*/ 810 h 936"/>
                <a:gd name="T40" fmla="*/ 84 w 674"/>
                <a:gd name="T41" fmla="*/ 750 h 936"/>
                <a:gd name="T42" fmla="*/ 46 w 674"/>
                <a:gd name="T43" fmla="*/ 632 h 936"/>
                <a:gd name="T44" fmla="*/ 22 w 674"/>
                <a:gd name="T45" fmla="*/ 540 h 936"/>
                <a:gd name="T46" fmla="*/ 12 w 674"/>
                <a:gd name="T47" fmla="*/ 482 h 936"/>
                <a:gd name="T48" fmla="*/ 0 w 674"/>
                <a:gd name="T49" fmla="*/ 348 h 936"/>
                <a:gd name="T50" fmla="*/ 0 w 674"/>
                <a:gd name="T51" fmla="*/ 272 h 936"/>
                <a:gd name="T52" fmla="*/ 8 w 674"/>
                <a:gd name="T53" fmla="*/ 198 h 936"/>
                <a:gd name="T54" fmla="*/ 28 w 674"/>
                <a:gd name="T55" fmla="*/ 134 h 936"/>
                <a:gd name="T56" fmla="*/ 42 w 674"/>
                <a:gd name="T57" fmla="*/ 110 h 936"/>
                <a:gd name="T58" fmla="*/ 60 w 674"/>
                <a:gd name="T59" fmla="*/ 90 h 936"/>
                <a:gd name="T60" fmla="*/ 82 w 674"/>
                <a:gd name="T61" fmla="*/ 72 h 936"/>
                <a:gd name="T62" fmla="*/ 140 w 674"/>
                <a:gd name="T63" fmla="*/ 42 h 936"/>
                <a:gd name="T64" fmla="*/ 208 w 674"/>
                <a:gd name="T65" fmla="*/ 20 h 936"/>
                <a:gd name="T66" fmla="*/ 282 w 674"/>
                <a:gd name="T67" fmla="*/ 4 h 936"/>
                <a:gd name="T68" fmla="*/ 356 w 674"/>
                <a:gd name="T69" fmla="*/ 0 h 936"/>
                <a:gd name="T70" fmla="*/ 428 w 674"/>
                <a:gd name="T71" fmla="*/ 10 h 936"/>
                <a:gd name="T72" fmla="*/ 476 w 674"/>
                <a:gd name="T73" fmla="*/ 26 h 936"/>
                <a:gd name="T74" fmla="*/ 504 w 674"/>
                <a:gd name="T75" fmla="*/ 42 h 936"/>
                <a:gd name="T76" fmla="*/ 528 w 674"/>
                <a:gd name="T77" fmla="*/ 64 h 936"/>
                <a:gd name="T78" fmla="*/ 548 w 674"/>
                <a:gd name="T79" fmla="*/ 9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4" h="936">
                  <a:moveTo>
                    <a:pt x="556" y="106"/>
                  </a:moveTo>
                  <a:lnTo>
                    <a:pt x="556" y="106"/>
                  </a:lnTo>
                  <a:lnTo>
                    <a:pt x="578" y="178"/>
                  </a:lnTo>
                  <a:lnTo>
                    <a:pt x="598" y="256"/>
                  </a:lnTo>
                  <a:lnTo>
                    <a:pt x="622" y="352"/>
                  </a:lnTo>
                  <a:lnTo>
                    <a:pt x="646" y="458"/>
                  </a:lnTo>
                  <a:lnTo>
                    <a:pt x="656" y="510"/>
                  </a:lnTo>
                  <a:lnTo>
                    <a:pt x="664" y="564"/>
                  </a:lnTo>
                  <a:lnTo>
                    <a:pt x="670" y="616"/>
                  </a:lnTo>
                  <a:lnTo>
                    <a:pt x="674" y="664"/>
                  </a:lnTo>
                  <a:lnTo>
                    <a:pt x="674" y="710"/>
                  </a:lnTo>
                  <a:lnTo>
                    <a:pt x="672" y="750"/>
                  </a:lnTo>
                  <a:lnTo>
                    <a:pt x="672" y="750"/>
                  </a:lnTo>
                  <a:lnTo>
                    <a:pt x="670" y="768"/>
                  </a:lnTo>
                  <a:lnTo>
                    <a:pt x="664" y="786"/>
                  </a:lnTo>
                  <a:lnTo>
                    <a:pt x="656" y="802"/>
                  </a:lnTo>
                  <a:lnTo>
                    <a:pt x="648" y="818"/>
                  </a:lnTo>
                  <a:lnTo>
                    <a:pt x="638" y="832"/>
                  </a:lnTo>
                  <a:lnTo>
                    <a:pt x="624" y="846"/>
                  </a:lnTo>
                  <a:lnTo>
                    <a:pt x="612" y="858"/>
                  </a:lnTo>
                  <a:lnTo>
                    <a:pt x="596" y="870"/>
                  </a:lnTo>
                  <a:lnTo>
                    <a:pt x="580" y="880"/>
                  </a:lnTo>
                  <a:lnTo>
                    <a:pt x="562" y="890"/>
                  </a:lnTo>
                  <a:lnTo>
                    <a:pt x="526" y="906"/>
                  </a:lnTo>
                  <a:lnTo>
                    <a:pt x="486" y="918"/>
                  </a:lnTo>
                  <a:lnTo>
                    <a:pt x="444" y="928"/>
                  </a:lnTo>
                  <a:lnTo>
                    <a:pt x="402" y="934"/>
                  </a:lnTo>
                  <a:lnTo>
                    <a:pt x="360" y="936"/>
                  </a:lnTo>
                  <a:lnTo>
                    <a:pt x="320" y="936"/>
                  </a:lnTo>
                  <a:lnTo>
                    <a:pt x="280" y="934"/>
                  </a:lnTo>
                  <a:lnTo>
                    <a:pt x="246" y="928"/>
                  </a:lnTo>
                  <a:lnTo>
                    <a:pt x="214" y="920"/>
                  </a:lnTo>
                  <a:lnTo>
                    <a:pt x="188" y="910"/>
                  </a:lnTo>
                  <a:lnTo>
                    <a:pt x="178" y="904"/>
                  </a:lnTo>
                  <a:lnTo>
                    <a:pt x="170" y="896"/>
                  </a:lnTo>
                  <a:lnTo>
                    <a:pt x="170" y="896"/>
                  </a:lnTo>
                  <a:lnTo>
                    <a:pt x="154" y="880"/>
                  </a:lnTo>
                  <a:lnTo>
                    <a:pt x="138" y="860"/>
                  </a:lnTo>
                  <a:lnTo>
                    <a:pt x="124" y="836"/>
                  </a:lnTo>
                  <a:lnTo>
                    <a:pt x="110" y="810"/>
                  </a:lnTo>
                  <a:lnTo>
                    <a:pt x="96" y="780"/>
                  </a:lnTo>
                  <a:lnTo>
                    <a:pt x="84" y="750"/>
                  </a:lnTo>
                  <a:lnTo>
                    <a:pt x="64" y="690"/>
                  </a:lnTo>
                  <a:lnTo>
                    <a:pt x="46" y="632"/>
                  </a:lnTo>
                  <a:lnTo>
                    <a:pt x="34" y="586"/>
                  </a:lnTo>
                  <a:lnTo>
                    <a:pt x="22" y="540"/>
                  </a:lnTo>
                  <a:lnTo>
                    <a:pt x="22" y="540"/>
                  </a:lnTo>
                  <a:lnTo>
                    <a:pt x="12" y="482"/>
                  </a:lnTo>
                  <a:lnTo>
                    <a:pt x="6" y="422"/>
                  </a:lnTo>
                  <a:lnTo>
                    <a:pt x="0" y="348"/>
                  </a:lnTo>
                  <a:lnTo>
                    <a:pt x="0" y="310"/>
                  </a:lnTo>
                  <a:lnTo>
                    <a:pt x="0" y="272"/>
                  </a:lnTo>
                  <a:lnTo>
                    <a:pt x="4" y="234"/>
                  </a:lnTo>
                  <a:lnTo>
                    <a:pt x="8" y="198"/>
                  </a:lnTo>
                  <a:lnTo>
                    <a:pt x="16" y="164"/>
                  </a:lnTo>
                  <a:lnTo>
                    <a:pt x="28" y="134"/>
                  </a:lnTo>
                  <a:lnTo>
                    <a:pt x="34" y="122"/>
                  </a:lnTo>
                  <a:lnTo>
                    <a:pt x="42" y="110"/>
                  </a:lnTo>
                  <a:lnTo>
                    <a:pt x="50" y="98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82" y="72"/>
                  </a:lnTo>
                  <a:lnTo>
                    <a:pt x="110" y="58"/>
                  </a:lnTo>
                  <a:lnTo>
                    <a:pt x="140" y="42"/>
                  </a:lnTo>
                  <a:lnTo>
                    <a:pt x="172" y="30"/>
                  </a:lnTo>
                  <a:lnTo>
                    <a:pt x="208" y="20"/>
                  </a:lnTo>
                  <a:lnTo>
                    <a:pt x="244" y="10"/>
                  </a:lnTo>
                  <a:lnTo>
                    <a:pt x="282" y="4"/>
                  </a:lnTo>
                  <a:lnTo>
                    <a:pt x="320" y="0"/>
                  </a:lnTo>
                  <a:lnTo>
                    <a:pt x="356" y="0"/>
                  </a:lnTo>
                  <a:lnTo>
                    <a:pt x="394" y="2"/>
                  </a:lnTo>
                  <a:lnTo>
                    <a:pt x="428" y="10"/>
                  </a:lnTo>
                  <a:lnTo>
                    <a:pt x="460" y="20"/>
                  </a:lnTo>
                  <a:lnTo>
                    <a:pt x="476" y="26"/>
                  </a:lnTo>
                  <a:lnTo>
                    <a:pt x="490" y="34"/>
                  </a:lnTo>
                  <a:lnTo>
                    <a:pt x="504" y="42"/>
                  </a:lnTo>
                  <a:lnTo>
                    <a:pt x="516" y="54"/>
                  </a:lnTo>
                  <a:lnTo>
                    <a:pt x="528" y="64"/>
                  </a:lnTo>
                  <a:lnTo>
                    <a:pt x="538" y="76"/>
                  </a:lnTo>
                  <a:lnTo>
                    <a:pt x="548" y="90"/>
                  </a:lnTo>
                  <a:lnTo>
                    <a:pt x="556" y="1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 45"/>
            <p:cNvSpPr/>
            <p:nvPr>
              <p:custDataLst>
                <p:tags r:id="rId20"/>
              </p:custDataLst>
            </p:nvPr>
          </p:nvSpPr>
          <p:spPr bwMode="auto">
            <a:xfrm>
              <a:off x="1825" y="2814"/>
              <a:ext cx="276" cy="288"/>
            </a:xfrm>
            <a:custGeom>
              <a:avLst/>
              <a:gdLst>
                <a:gd name="T0" fmla="*/ 172 w 230"/>
                <a:gd name="T1" fmla="*/ 50 h 240"/>
                <a:gd name="T2" fmla="*/ 172 w 230"/>
                <a:gd name="T3" fmla="*/ 50 h 240"/>
                <a:gd name="T4" fmla="*/ 160 w 230"/>
                <a:gd name="T5" fmla="*/ 38 h 240"/>
                <a:gd name="T6" fmla="*/ 144 w 230"/>
                <a:gd name="T7" fmla="*/ 28 h 240"/>
                <a:gd name="T8" fmla="*/ 126 w 230"/>
                <a:gd name="T9" fmla="*/ 16 h 240"/>
                <a:gd name="T10" fmla="*/ 102 w 230"/>
                <a:gd name="T11" fmla="*/ 6 h 240"/>
                <a:gd name="T12" fmla="*/ 90 w 230"/>
                <a:gd name="T13" fmla="*/ 4 h 240"/>
                <a:gd name="T14" fmla="*/ 78 w 230"/>
                <a:gd name="T15" fmla="*/ 2 h 240"/>
                <a:gd name="T16" fmla="*/ 66 w 230"/>
                <a:gd name="T17" fmla="*/ 0 h 240"/>
                <a:gd name="T18" fmla="*/ 52 w 230"/>
                <a:gd name="T19" fmla="*/ 2 h 240"/>
                <a:gd name="T20" fmla="*/ 38 w 230"/>
                <a:gd name="T21" fmla="*/ 6 h 240"/>
                <a:gd name="T22" fmla="*/ 26 w 230"/>
                <a:gd name="T23" fmla="*/ 12 h 240"/>
                <a:gd name="T24" fmla="*/ 26 w 230"/>
                <a:gd name="T25" fmla="*/ 12 h 240"/>
                <a:gd name="T26" fmla="*/ 18 w 230"/>
                <a:gd name="T27" fmla="*/ 18 h 240"/>
                <a:gd name="T28" fmla="*/ 14 w 230"/>
                <a:gd name="T29" fmla="*/ 24 h 240"/>
                <a:gd name="T30" fmla="*/ 10 w 230"/>
                <a:gd name="T31" fmla="*/ 30 h 240"/>
                <a:gd name="T32" fmla="*/ 6 w 230"/>
                <a:gd name="T33" fmla="*/ 38 h 240"/>
                <a:gd name="T34" fmla="*/ 2 w 230"/>
                <a:gd name="T35" fmla="*/ 56 h 240"/>
                <a:gd name="T36" fmla="*/ 0 w 230"/>
                <a:gd name="T37" fmla="*/ 76 h 240"/>
                <a:gd name="T38" fmla="*/ 4 w 230"/>
                <a:gd name="T39" fmla="*/ 98 h 240"/>
                <a:gd name="T40" fmla="*/ 10 w 230"/>
                <a:gd name="T41" fmla="*/ 122 h 240"/>
                <a:gd name="T42" fmla="*/ 18 w 230"/>
                <a:gd name="T43" fmla="*/ 144 h 240"/>
                <a:gd name="T44" fmla="*/ 30 w 230"/>
                <a:gd name="T45" fmla="*/ 166 h 240"/>
                <a:gd name="T46" fmla="*/ 44 w 230"/>
                <a:gd name="T47" fmla="*/ 188 h 240"/>
                <a:gd name="T48" fmla="*/ 60 w 230"/>
                <a:gd name="T49" fmla="*/ 206 h 240"/>
                <a:gd name="T50" fmla="*/ 80 w 230"/>
                <a:gd name="T51" fmla="*/ 222 h 240"/>
                <a:gd name="T52" fmla="*/ 90 w 230"/>
                <a:gd name="T53" fmla="*/ 228 h 240"/>
                <a:gd name="T54" fmla="*/ 100 w 230"/>
                <a:gd name="T55" fmla="*/ 234 h 240"/>
                <a:gd name="T56" fmla="*/ 112 w 230"/>
                <a:gd name="T57" fmla="*/ 236 h 240"/>
                <a:gd name="T58" fmla="*/ 124 w 230"/>
                <a:gd name="T59" fmla="*/ 240 h 240"/>
                <a:gd name="T60" fmla="*/ 136 w 230"/>
                <a:gd name="T61" fmla="*/ 240 h 240"/>
                <a:gd name="T62" fmla="*/ 150 w 230"/>
                <a:gd name="T63" fmla="*/ 240 h 240"/>
                <a:gd name="T64" fmla="*/ 164 w 230"/>
                <a:gd name="T65" fmla="*/ 238 h 240"/>
                <a:gd name="T66" fmla="*/ 178 w 230"/>
                <a:gd name="T67" fmla="*/ 234 h 240"/>
                <a:gd name="T68" fmla="*/ 192 w 230"/>
                <a:gd name="T69" fmla="*/ 228 h 240"/>
                <a:gd name="T70" fmla="*/ 206 w 230"/>
                <a:gd name="T71" fmla="*/ 220 h 240"/>
                <a:gd name="T72" fmla="*/ 206 w 230"/>
                <a:gd name="T73" fmla="*/ 220 h 240"/>
                <a:gd name="T74" fmla="*/ 216 w 230"/>
                <a:gd name="T75" fmla="*/ 212 h 240"/>
                <a:gd name="T76" fmla="*/ 224 w 230"/>
                <a:gd name="T77" fmla="*/ 202 h 240"/>
                <a:gd name="T78" fmla="*/ 228 w 230"/>
                <a:gd name="T79" fmla="*/ 190 h 240"/>
                <a:gd name="T80" fmla="*/ 230 w 230"/>
                <a:gd name="T81" fmla="*/ 178 h 240"/>
                <a:gd name="T82" fmla="*/ 228 w 230"/>
                <a:gd name="T83" fmla="*/ 164 h 240"/>
                <a:gd name="T84" fmla="*/ 224 w 230"/>
                <a:gd name="T85" fmla="*/ 150 h 240"/>
                <a:gd name="T86" fmla="*/ 220 w 230"/>
                <a:gd name="T87" fmla="*/ 134 h 240"/>
                <a:gd name="T88" fmla="*/ 214 w 230"/>
                <a:gd name="T89" fmla="*/ 120 h 240"/>
                <a:gd name="T90" fmla="*/ 200 w 230"/>
                <a:gd name="T91" fmla="*/ 94 h 240"/>
                <a:gd name="T92" fmla="*/ 186 w 230"/>
                <a:gd name="T93" fmla="*/ 70 h 240"/>
                <a:gd name="T94" fmla="*/ 172 w 230"/>
                <a:gd name="T95" fmla="*/ 5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0" h="240">
                  <a:moveTo>
                    <a:pt x="172" y="50"/>
                  </a:moveTo>
                  <a:lnTo>
                    <a:pt x="172" y="50"/>
                  </a:lnTo>
                  <a:lnTo>
                    <a:pt x="160" y="38"/>
                  </a:lnTo>
                  <a:lnTo>
                    <a:pt x="144" y="28"/>
                  </a:lnTo>
                  <a:lnTo>
                    <a:pt x="126" y="16"/>
                  </a:lnTo>
                  <a:lnTo>
                    <a:pt x="102" y="6"/>
                  </a:lnTo>
                  <a:lnTo>
                    <a:pt x="90" y="4"/>
                  </a:lnTo>
                  <a:lnTo>
                    <a:pt x="78" y="2"/>
                  </a:lnTo>
                  <a:lnTo>
                    <a:pt x="66" y="0"/>
                  </a:lnTo>
                  <a:lnTo>
                    <a:pt x="52" y="2"/>
                  </a:lnTo>
                  <a:lnTo>
                    <a:pt x="38" y="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18" y="18"/>
                  </a:lnTo>
                  <a:lnTo>
                    <a:pt x="14" y="24"/>
                  </a:lnTo>
                  <a:lnTo>
                    <a:pt x="10" y="30"/>
                  </a:lnTo>
                  <a:lnTo>
                    <a:pt x="6" y="38"/>
                  </a:lnTo>
                  <a:lnTo>
                    <a:pt x="2" y="56"/>
                  </a:lnTo>
                  <a:lnTo>
                    <a:pt x="0" y="76"/>
                  </a:lnTo>
                  <a:lnTo>
                    <a:pt x="4" y="98"/>
                  </a:lnTo>
                  <a:lnTo>
                    <a:pt x="10" y="122"/>
                  </a:lnTo>
                  <a:lnTo>
                    <a:pt x="18" y="144"/>
                  </a:lnTo>
                  <a:lnTo>
                    <a:pt x="30" y="166"/>
                  </a:lnTo>
                  <a:lnTo>
                    <a:pt x="44" y="188"/>
                  </a:lnTo>
                  <a:lnTo>
                    <a:pt x="60" y="206"/>
                  </a:lnTo>
                  <a:lnTo>
                    <a:pt x="80" y="222"/>
                  </a:lnTo>
                  <a:lnTo>
                    <a:pt x="90" y="228"/>
                  </a:lnTo>
                  <a:lnTo>
                    <a:pt x="100" y="234"/>
                  </a:lnTo>
                  <a:lnTo>
                    <a:pt x="112" y="236"/>
                  </a:lnTo>
                  <a:lnTo>
                    <a:pt x="124" y="240"/>
                  </a:lnTo>
                  <a:lnTo>
                    <a:pt x="136" y="240"/>
                  </a:lnTo>
                  <a:lnTo>
                    <a:pt x="150" y="240"/>
                  </a:lnTo>
                  <a:lnTo>
                    <a:pt x="164" y="238"/>
                  </a:lnTo>
                  <a:lnTo>
                    <a:pt x="178" y="234"/>
                  </a:lnTo>
                  <a:lnTo>
                    <a:pt x="192" y="228"/>
                  </a:lnTo>
                  <a:lnTo>
                    <a:pt x="206" y="220"/>
                  </a:lnTo>
                  <a:lnTo>
                    <a:pt x="206" y="220"/>
                  </a:lnTo>
                  <a:lnTo>
                    <a:pt x="216" y="212"/>
                  </a:lnTo>
                  <a:lnTo>
                    <a:pt x="224" y="202"/>
                  </a:lnTo>
                  <a:lnTo>
                    <a:pt x="228" y="190"/>
                  </a:lnTo>
                  <a:lnTo>
                    <a:pt x="230" y="178"/>
                  </a:lnTo>
                  <a:lnTo>
                    <a:pt x="228" y="164"/>
                  </a:lnTo>
                  <a:lnTo>
                    <a:pt x="224" y="150"/>
                  </a:lnTo>
                  <a:lnTo>
                    <a:pt x="220" y="134"/>
                  </a:lnTo>
                  <a:lnTo>
                    <a:pt x="214" y="120"/>
                  </a:lnTo>
                  <a:lnTo>
                    <a:pt x="200" y="94"/>
                  </a:lnTo>
                  <a:lnTo>
                    <a:pt x="186" y="70"/>
                  </a:lnTo>
                  <a:lnTo>
                    <a:pt x="172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 46"/>
            <p:cNvSpPr/>
            <p:nvPr>
              <p:custDataLst>
                <p:tags r:id="rId21"/>
              </p:custDataLst>
            </p:nvPr>
          </p:nvSpPr>
          <p:spPr bwMode="auto">
            <a:xfrm>
              <a:off x="2523" y="2526"/>
              <a:ext cx="154" cy="211"/>
            </a:xfrm>
            <a:custGeom>
              <a:avLst/>
              <a:gdLst>
                <a:gd name="T0" fmla="*/ 8 w 128"/>
                <a:gd name="T1" fmla="*/ 0 h 176"/>
                <a:gd name="T2" fmla="*/ 8 w 128"/>
                <a:gd name="T3" fmla="*/ 0 h 176"/>
                <a:gd name="T4" fmla="*/ 6 w 128"/>
                <a:gd name="T5" fmla="*/ 14 h 176"/>
                <a:gd name="T6" fmla="*/ 2 w 128"/>
                <a:gd name="T7" fmla="*/ 48 h 176"/>
                <a:gd name="T8" fmla="*/ 0 w 128"/>
                <a:gd name="T9" fmla="*/ 68 h 176"/>
                <a:gd name="T10" fmla="*/ 0 w 128"/>
                <a:gd name="T11" fmla="*/ 86 h 176"/>
                <a:gd name="T12" fmla="*/ 2 w 128"/>
                <a:gd name="T13" fmla="*/ 104 h 176"/>
                <a:gd name="T14" fmla="*/ 4 w 128"/>
                <a:gd name="T15" fmla="*/ 110 h 176"/>
                <a:gd name="T16" fmla="*/ 8 w 128"/>
                <a:gd name="T17" fmla="*/ 116 h 176"/>
                <a:gd name="T18" fmla="*/ 8 w 128"/>
                <a:gd name="T19" fmla="*/ 116 h 176"/>
                <a:gd name="T20" fmla="*/ 12 w 128"/>
                <a:gd name="T21" fmla="*/ 120 h 176"/>
                <a:gd name="T22" fmla="*/ 16 w 128"/>
                <a:gd name="T23" fmla="*/ 122 h 176"/>
                <a:gd name="T24" fmla="*/ 22 w 128"/>
                <a:gd name="T25" fmla="*/ 122 h 176"/>
                <a:gd name="T26" fmla="*/ 28 w 128"/>
                <a:gd name="T27" fmla="*/ 122 h 176"/>
                <a:gd name="T28" fmla="*/ 44 w 128"/>
                <a:gd name="T29" fmla="*/ 118 h 176"/>
                <a:gd name="T30" fmla="*/ 58 w 128"/>
                <a:gd name="T31" fmla="*/ 114 h 176"/>
                <a:gd name="T32" fmla="*/ 74 w 128"/>
                <a:gd name="T33" fmla="*/ 110 h 176"/>
                <a:gd name="T34" fmla="*/ 86 w 128"/>
                <a:gd name="T35" fmla="*/ 108 h 176"/>
                <a:gd name="T36" fmla="*/ 92 w 128"/>
                <a:gd name="T37" fmla="*/ 108 h 176"/>
                <a:gd name="T38" fmla="*/ 96 w 128"/>
                <a:gd name="T39" fmla="*/ 108 h 176"/>
                <a:gd name="T40" fmla="*/ 100 w 128"/>
                <a:gd name="T41" fmla="*/ 110 h 176"/>
                <a:gd name="T42" fmla="*/ 102 w 128"/>
                <a:gd name="T43" fmla="*/ 116 h 176"/>
                <a:gd name="T44" fmla="*/ 102 w 128"/>
                <a:gd name="T45" fmla="*/ 116 h 176"/>
                <a:gd name="T46" fmla="*/ 102 w 128"/>
                <a:gd name="T47" fmla="*/ 126 h 176"/>
                <a:gd name="T48" fmla="*/ 102 w 128"/>
                <a:gd name="T49" fmla="*/ 134 h 176"/>
                <a:gd name="T50" fmla="*/ 100 w 128"/>
                <a:gd name="T51" fmla="*/ 144 h 176"/>
                <a:gd name="T52" fmla="*/ 96 w 128"/>
                <a:gd name="T53" fmla="*/ 152 h 176"/>
                <a:gd name="T54" fmla="*/ 88 w 128"/>
                <a:gd name="T55" fmla="*/ 160 h 176"/>
                <a:gd name="T56" fmla="*/ 74 w 128"/>
                <a:gd name="T57" fmla="*/ 166 h 176"/>
                <a:gd name="T58" fmla="*/ 58 w 128"/>
                <a:gd name="T59" fmla="*/ 172 h 176"/>
                <a:gd name="T60" fmla="*/ 38 w 128"/>
                <a:gd name="T61" fmla="*/ 176 h 176"/>
                <a:gd name="T62" fmla="*/ 38 w 128"/>
                <a:gd name="T63" fmla="*/ 176 h 176"/>
                <a:gd name="T64" fmla="*/ 52 w 128"/>
                <a:gd name="T65" fmla="*/ 174 h 176"/>
                <a:gd name="T66" fmla="*/ 66 w 128"/>
                <a:gd name="T67" fmla="*/ 172 h 176"/>
                <a:gd name="T68" fmla="*/ 82 w 128"/>
                <a:gd name="T69" fmla="*/ 170 h 176"/>
                <a:gd name="T70" fmla="*/ 100 w 128"/>
                <a:gd name="T71" fmla="*/ 166 h 176"/>
                <a:gd name="T72" fmla="*/ 114 w 128"/>
                <a:gd name="T73" fmla="*/ 158 h 176"/>
                <a:gd name="T74" fmla="*/ 120 w 128"/>
                <a:gd name="T75" fmla="*/ 154 h 176"/>
                <a:gd name="T76" fmla="*/ 124 w 128"/>
                <a:gd name="T77" fmla="*/ 148 h 176"/>
                <a:gd name="T78" fmla="*/ 126 w 128"/>
                <a:gd name="T79" fmla="*/ 144 h 176"/>
                <a:gd name="T80" fmla="*/ 128 w 128"/>
                <a:gd name="T81" fmla="*/ 136 h 176"/>
                <a:gd name="T82" fmla="*/ 128 w 128"/>
                <a:gd name="T83" fmla="*/ 136 h 176"/>
                <a:gd name="T84" fmla="*/ 126 w 128"/>
                <a:gd name="T85" fmla="*/ 118 h 176"/>
                <a:gd name="T86" fmla="*/ 122 w 128"/>
                <a:gd name="T87" fmla="*/ 102 h 176"/>
                <a:gd name="T88" fmla="*/ 118 w 128"/>
                <a:gd name="T89" fmla="*/ 96 h 176"/>
                <a:gd name="T90" fmla="*/ 114 w 128"/>
                <a:gd name="T91" fmla="*/ 92 h 176"/>
                <a:gd name="T92" fmla="*/ 110 w 128"/>
                <a:gd name="T93" fmla="*/ 88 h 176"/>
                <a:gd name="T94" fmla="*/ 104 w 128"/>
                <a:gd name="T95" fmla="*/ 86 h 176"/>
                <a:gd name="T96" fmla="*/ 92 w 128"/>
                <a:gd name="T97" fmla="*/ 84 h 176"/>
                <a:gd name="T98" fmla="*/ 76 w 128"/>
                <a:gd name="T99" fmla="*/ 86 h 176"/>
                <a:gd name="T100" fmla="*/ 60 w 128"/>
                <a:gd name="T101" fmla="*/ 90 h 176"/>
                <a:gd name="T102" fmla="*/ 42 w 128"/>
                <a:gd name="T103" fmla="*/ 98 h 176"/>
                <a:gd name="T104" fmla="*/ 42 w 128"/>
                <a:gd name="T105" fmla="*/ 98 h 176"/>
                <a:gd name="T106" fmla="*/ 36 w 128"/>
                <a:gd name="T107" fmla="*/ 100 h 176"/>
                <a:gd name="T108" fmla="*/ 32 w 128"/>
                <a:gd name="T109" fmla="*/ 100 h 176"/>
                <a:gd name="T110" fmla="*/ 26 w 128"/>
                <a:gd name="T111" fmla="*/ 100 h 176"/>
                <a:gd name="T112" fmla="*/ 22 w 128"/>
                <a:gd name="T113" fmla="*/ 96 h 176"/>
                <a:gd name="T114" fmla="*/ 16 w 128"/>
                <a:gd name="T115" fmla="*/ 88 h 176"/>
                <a:gd name="T116" fmla="*/ 12 w 128"/>
                <a:gd name="T117" fmla="*/ 74 h 176"/>
                <a:gd name="T118" fmla="*/ 10 w 128"/>
                <a:gd name="T119" fmla="*/ 58 h 176"/>
                <a:gd name="T120" fmla="*/ 8 w 128"/>
                <a:gd name="T121" fmla="*/ 38 h 176"/>
                <a:gd name="T122" fmla="*/ 8 w 128"/>
                <a:gd name="T12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8" h="176">
                  <a:moveTo>
                    <a:pt x="8" y="0"/>
                  </a:moveTo>
                  <a:lnTo>
                    <a:pt x="8" y="0"/>
                  </a:lnTo>
                  <a:lnTo>
                    <a:pt x="6" y="14"/>
                  </a:lnTo>
                  <a:lnTo>
                    <a:pt x="2" y="48"/>
                  </a:lnTo>
                  <a:lnTo>
                    <a:pt x="0" y="68"/>
                  </a:lnTo>
                  <a:lnTo>
                    <a:pt x="0" y="86"/>
                  </a:lnTo>
                  <a:lnTo>
                    <a:pt x="2" y="104"/>
                  </a:lnTo>
                  <a:lnTo>
                    <a:pt x="4" y="110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12" y="120"/>
                  </a:lnTo>
                  <a:lnTo>
                    <a:pt x="16" y="122"/>
                  </a:lnTo>
                  <a:lnTo>
                    <a:pt x="22" y="122"/>
                  </a:lnTo>
                  <a:lnTo>
                    <a:pt x="28" y="122"/>
                  </a:lnTo>
                  <a:lnTo>
                    <a:pt x="44" y="118"/>
                  </a:lnTo>
                  <a:lnTo>
                    <a:pt x="58" y="114"/>
                  </a:lnTo>
                  <a:lnTo>
                    <a:pt x="74" y="110"/>
                  </a:lnTo>
                  <a:lnTo>
                    <a:pt x="86" y="108"/>
                  </a:lnTo>
                  <a:lnTo>
                    <a:pt x="92" y="108"/>
                  </a:lnTo>
                  <a:lnTo>
                    <a:pt x="96" y="108"/>
                  </a:lnTo>
                  <a:lnTo>
                    <a:pt x="100" y="110"/>
                  </a:lnTo>
                  <a:lnTo>
                    <a:pt x="102" y="116"/>
                  </a:lnTo>
                  <a:lnTo>
                    <a:pt x="102" y="116"/>
                  </a:lnTo>
                  <a:lnTo>
                    <a:pt x="102" y="126"/>
                  </a:lnTo>
                  <a:lnTo>
                    <a:pt x="102" y="134"/>
                  </a:lnTo>
                  <a:lnTo>
                    <a:pt x="100" y="144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74" y="166"/>
                  </a:lnTo>
                  <a:lnTo>
                    <a:pt x="58" y="172"/>
                  </a:lnTo>
                  <a:lnTo>
                    <a:pt x="38" y="176"/>
                  </a:lnTo>
                  <a:lnTo>
                    <a:pt x="38" y="176"/>
                  </a:lnTo>
                  <a:lnTo>
                    <a:pt x="52" y="174"/>
                  </a:lnTo>
                  <a:lnTo>
                    <a:pt x="66" y="172"/>
                  </a:lnTo>
                  <a:lnTo>
                    <a:pt x="82" y="170"/>
                  </a:lnTo>
                  <a:lnTo>
                    <a:pt x="100" y="166"/>
                  </a:lnTo>
                  <a:lnTo>
                    <a:pt x="114" y="158"/>
                  </a:lnTo>
                  <a:lnTo>
                    <a:pt x="120" y="154"/>
                  </a:lnTo>
                  <a:lnTo>
                    <a:pt x="124" y="148"/>
                  </a:lnTo>
                  <a:lnTo>
                    <a:pt x="126" y="144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26" y="118"/>
                  </a:lnTo>
                  <a:lnTo>
                    <a:pt x="122" y="102"/>
                  </a:lnTo>
                  <a:lnTo>
                    <a:pt x="118" y="96"/>
                  </a:lnTo>
                  <a:lnTo>
                    <a:pt x="114" y="92"/>
                  </a:lnTo>
                  <a:lnTo>
                    <a:pt x="110" y="88"/>
                  </a:lnTo>
                  <a:lnTo>
                    <a:pt x="104" y="86"/>
                  </a:lnTo>
                  <a:lnTo>
                    <a:pt x="92" y="84"/>
                  </a:lnTo>
                  <a:lnTo>
                    <a:pt x="76" y="86"/>
                  </a:lnTo>
                  <a:lnTo>
                    <a:pt x="60" y="90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36" y="100"/>
                  </a:lnTo>
                  <a:lnTo>
                    <a:pt x="32" y="100"/>
                  </a:lnTo>
                  <a:lnTo>
                    <a:pt x="26" y="100"/>
                  </a:lnTo>
                  <a:lnTo>
                    <a:pt x="22" y="96"/>
                  </a:lnTo>
                  <a:lnTo>
                    <a:pt x="16" y="88"/>
                  </a:lnTo>
                  <a:lnTo>
                    <a:pt x="12" y="74"/>
                  </a:lnTo>
                  <a:lnTo>
                    <a:pt x="10" y="58"/>
                  </a:lnTo>
                  <a:lnTo>
                    <a:pt x="8" y="3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B8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任意多边形 47"/>
            <p:cNvSpPr/>
            <p:nvPr>
              <p:custDataLst>
                <p:tags r:id="rId22"/>
              </p:custDataLst>
            </p:nvPr>
          </p:nvSpPr>
          <p:spPr bwMode="auto">
            <a:xfrm>
              <a:off x="2523" y="2526"/>
              <a:ext cx="154" cy="211"/>
            </a:xfrm>
            <a:custGeom>
              <a:avLst/>
              <a:gdLst>
                <a:gd name="T0" fmla="*/ 8 w 128"/>
                <a:gd name="T1" fmla="*/ 0 h 176"/>
                <a:gd name="T2" fmla="*/ 8 w 128"/>
                <a:gd name="T3" fmla="*/ 0 h 176"/>
                <a:gd name="T4" fmla="*/ 6 w 128"/>
                <a:gd name="T5" fmla="*/ 14 h 176"/>
                <a:gd name="T6" fmla="*/ 2 w 128"/>
                <a:gd name="T7" fmla="*/ 48 h 176"/>
                <a:gd name="T8" fmla="*/ 0 w 128"/>
                <a:gd name="T9" fmla="*/ 68 h 176"/>
                <a:gd name="T10" fmla="*/ 0 w 128"/>
                <a:gd name="T11" fmla="*/ 86 h 176"/>
                <a:gd name="T12" fmla="*/ 2 w 128"/>
                <a:gd name="T13" fmla="*/ 104 h 176"/>
                <a:gd name="T14" fmla="*/ 4 w 128"/>
                <a:gd name="T15" fmla="*/ 110 h 176"/>
                <a:gd name="T16" fmla="*/ 8 w 128"/>
                <a:gd name="T17" fmla="*/ 116 h 176"/>
                <a:gd name="T18" fmla="*/ 8 w 128"/>
                <a:gd name="T19" fmla="*/ 116 h 176"/>
                <a:gd name="T20" fmla="*/ 12 w 128"/>
                <a:gd name="T21" fmla="*/ 120 h 176"/>
                <a:gd name="T22" fmla="*/ 16 w 128"/>
                <a:gd name="T23" fmla="*/ 122 h 176"/>
                <a:gd name="T24" fmla="*/ 22 w 128"/>
                <a:gd name="T25" fmla="*/ 122 h 176"/>
                <a:gd name="T26" fmla="*/ 28 w 128"/>
                <a:gd name="T27" fmla="*/ 122 h 176"/>
                <a:gd name="T28" fmla="*/ 44 w 128"/>
                <a:gd name="T29" fmla="*/ 118 h 176"/>
                <a:gd name="T30" fmla="*/ 58 w 128"/>
                <a:gd name="T31" fmla="*/ 114 h 176"/>
                <a:gd name="T32" fmla="*/ 74 w 128"/>
                <a:gd name="T33" fmla="*/ 110 h 176"/>
                <a:gd name="T34" fmla="*/ 86 w 128"/>
                <a:gd name="T35" fmla="*/ 108 h 176"/>
                <a:gd name="T36" fmla="*/ 92 w 128"/>
                <a:gd name="T37" fmla="*/ 108 h 176"/>
                <a:gd name="T38" fmla="*/ 96 w 128"/>
                <a:gd name="T39" fmla="*/ 108 h 176"/>
                <a:gd name="T40" fmla="*/ 100 w 128"/>
                <a:gd name="T41" fmla="*/ 110 h 176"/>
                <a:gd name="T42" fmla="*/ 102 w 128"/>
                <a:gd name="T43" fmla="*/ 116 h 176"/>
                <a:gd name="T44" fmla="*/ 102 w 128"/>
                <a:gd name="T45" fmla="*/ 116 h 176"/>
                <a:gd name="T46" fmla="*/ 102 w 128"/>
                <a:gd name="T47" fmla="*/ 126 h 176"/>
                <a:gd name="T48" fmla="*/ 102 w 128"/>
                <a:gd name="T49" fmla="*/ 134 h 176"/>
                <a:gd name="T50" fmla="*/ 100 w 128"/>
                <a:gd name="T51" fmla="*/ 144 h 176"/>
                <a:gd name="T52" fmla="*/ 96 w 128"/>
                <a:gd name="T53" fmla="*/ 152 h 176"/>
                <a:gd name="T54" fmla="*/ 88 w 128"/>
                <a:gd name="T55" fmla="*/ 160 h 176"/>
                <a:gd name="T56" fmla="*/ 74 w 128"/>
                <a:gd name="T57" fmla="*/ 166 h 176"/>
                <a:gd name="T58" fmla="*/ 58 w 128"/>
                <a:gd name="T59" fmla="*/ 172 h 176"/>
                <a:gd name="T60" fmla="*/ 38 w 128"/>
                <a:gd name="T61" fmla="*/ 176 h 176"/>
                <a:gd name="T62" fmla="*/ 38 w 128"/>
                <a:gd name="T63" fmla="*/ 176 h 176"/>
                <a:gd name="T64" fmla="*/ 52 w 128"/>
                <a:gd name="T65" fmla="*/ 174 h 176"/>
                <a:gd name="T66" fmla="*/ 66 w 128"/>
                <a:gd name="T67" fmla="*/ 172 h 176"/>
                <a:gd name="T68" fmla="*/ 82 w 128"/>
                <a:gd name="T69" fmla="*/ 170 h 176"/>
                <a:gd name="T70" fmla="*/ 100 w 128"/>
                <a:gd name="T71" fmla="*/ 166 h 176"/>
                <a:gd name="T72" fmla="*/ 114 w 128"/>
                <a:gd name="T73" fmla="*/ 158 h 176"/>
                <a:gd name="T74" fmla="*/ 120 w 128"/>
                <a:gd name="T75" fmla="*/ 154 h 176"/>
                <a:gd name="T76" fmla="*/ 124 w 128"/>
                <a:gd name="T77" fmla="*/ 148 h 176"/>
                <a:gd name="T78" fmla="*/ 126 w 128"/>
                <a:gd name="T79" fmla="*/ 144 h 176"/>
                <a:gd name="T80" fmla="*/ 128 w 128"/>
                <a:gd name="T81" fmla="*/ 136 h 176"/>
                <a:gd name="T82" fmla="*/ 128 w 128"/>
                <a:gd name="T83" fmla="*/ 136 h 176"/>
                <a:gd name="T84" fmla="*/ 126 w 128"/>
                <a:gd name="T85" fmla="*/ 118 h 176"/>
                <a:gd name="T86" fmla="*/ 122 w 128"/>
                <a:gd name="T87" fmla="*/ 102 h 176"/>
                <a:gd name="T88" fmla="*/ 118 w 128"/>
                <a:gd name="T89" fmla="*/ 96 h 176"/>
                <a:gd name="T90" fmla="*/ 114 w 128"/>
                <a:gd name="T91" fmla="*/ 92 h 176"/>
                <a:gd name="T92" fmla="*/ 110 w 128"/>
                <a:gd name="T93" fmla="*/ 88 h 176"/>
                <a:gd name="T94" fmla="*/ 104 w 128"/>
                <a:gd name="T95" fmla="*/ 86 h 176"/>
                <a:gd name="T96" fmla="*/ 92 w 128"/>
                <a:gd name="T97" fmla="*/ 84 h 176"/>
                <a:gd name="T98" fmla="*/ 76 w 128"/>
                <a:gd name="T99" fmla="*/ 86 h 176"/>
                <a:gd name="T100" fmla="*/ 60 w 128"/>
                <a:gd name="T101" fmla="*/ 90 h 176"/>
                <a:gd name="T102" fmla="*/ 42 w 128"/>
                <a:gd name="T103" fmla="*/ 98 h 176"/>
                <a:gd name="T104" fmla="*/ 42 w 128"/>
                <a:gd name="T105" fmla="*/ 98 h 176"/>
                <a:gd name="T106" fmla="*/ 36 w 128"/>
                <a:gd name="T107" fmla="*/ 100 h 176"/>
                <a:gd name="T108" fmla="*/ 32 w 128"/>
                <a:gd name="T109" fmla="*/ 100 h 176"/>
                <a:gd name="T110" fmla="*/ 26 w 128"/>
                <a:gd name="T111" fmla="*/ 100 h 176"/>
                <a:gd name="T112" fmla="*/ 22 w 128"/>
                <a:gd name="T113" fmla="*/ 96 h 176"/>
                <a:gd name="T114" fmla="*/ 16 w 128"/>
                <a:gd name="T115" fmla="*/ 88 h 176"/>
                <a:gd name="T116" fmla="*/ 12 w 128"/>
                <a:gd name="T117" fmla="*/ 74 h 176"/>
                <a:gd name="T118" fmla="*/ 10 w 128"/>
                <a:gd name="T119" fmla="*/ 58 h 176"/>
                <a:gd name="T120" fmla="*/ 8 w 128"/>
                <a:gd name="T121" fmla="*/ 38 h 176"/>
                <a:gd name="T122" fmla="*/ 8 w 128"/>
                <a:gd name="T12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8" h="176">
                  <a:moveTo>
                    <a:pt x="8" y="0"/>
                  </a:moveTo>
                  <a:lnTo>
                    <a:pt x="8" y="0"/>
                  </a:lnTo>
                  <a:lnTo>
                    <a:pt x="6" y="14"/>
                  </a:lnTo>
                  <a:lnTo>
                    <a:pt x="2" y="48"/>
                  </a:lnTo>
                  <a:lnTo>
                    <a:pt x="0" y="68"/>
                  </a:lnTo>
                  <a:lnTo>
                    <a:pt x="0" y="86"/>
                  </a:lnTo>
                  <a:lnTo>
                    <a:pt x="2" y="104"/>
                  </a:lnTo>
                  <a:lnTo>
                    <a:pt x="4" y="110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12" y="120"/>
                  </a:lnTo>
                  <a:lnTo>
                    <a:pt x="16" y="122"/>
                  </a:lnTo>
                  <a:lnTo>
                    <a:pt x="22" y="122"/>
                  </a:lnTo>
                  <a:lnTo>
                    <a:pt x="28" y="122"/>
                  </a:lnTo>
                  <a:lnTo>
                    <a:pt x="44" y="118"/>
                  </a:lnTo>
                  <a:lnTo>
                    <a:pt x="58" y="114"/>
                  </a:lnTo>
                  <a:lnTo>
                    <a:pt x="74" y="110"/>
                  </a:lnTo>
                  <a:lnTo>
                    <a:pt x="86" y="108"/>
                  </a:lnTo>
                  <a:lnTo>
                    <a:pt x="92" y="108"/>
                  </a:lnTo>
                  <a:lnTo>
                    <a:pt x="96" y="108"/>
                  </a:lnTo>
                  <a:lnTo>
                    <a:pt x="100" y="110"/>
                  </a:lnTo>
                  <a:lnTo>
                    <a:pt x="102" y="116"/>
                  </a:lnTo>
                  <a:lnTo>
                    <a:pt x="102" y="116"/>
                  </a:lnTo>
                  <a:lnTo>
                    <a:pt x="102" y="126"/>
                  </a:lnTo>
                  <a:lnTo>
                    <a:pt x="102" y="134"/>
                  </a:lnTo>
                  <a:lnTo>
                    <a:pt x="100" y="144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74" y="166"/>
                  </a:lnTo>
                  <a:lnTo>
                    <a:pt x="58" y="172"/>
                  </a:lnTo>
                  <a:lnTo>
                    <a:pt x="38" y="176"/>
                  </a:lnTo>
                  <a:lnTo>
                    <a:pt x="38" y="176"/>
                  </a:lnTo>
                  <a:lnTo>
                    <a:pt x="52" y="174"/>
                  </a:lnTo>
                  <a:lnTo>
                    <a:pt x="66" y="172"/>
                  </a:lnTo>
                  <a:lnTo>
                    <a:pt x="82" y="170"/>
                  </a:lnTo>
                  <a:lnTo>
                    <a:pt x="100" y="166"/>
                  </a:lnTo>
                  <a:lnTo>
                    <a:pt x="114" y="158"/>
                  </a:lnTo>
                  <a:lnTo>
                    <a:pt x="120" y="154"/>
                  </a:lnTo>
                  <a:lnTo>
                    <a:pt x="124" y="148"/>
                  </a:lnTo>
                  <a:lnTo>
                    <a:pt x="126" y="144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26" y="118"/>
                  </a:lnTo>
                  <a:lnTo>
                    <a:pt x="122" y="102"/>
                  </a:lnTo>
                  <a:lnTo>
                    <a:pt x="118" y="96"/>
                  </a:lnTo>
                  <a:lnTo>
                    <a:pt x="114" y="92"/>
                  </a:lnTo>
                  <a:lnTo>
                    <a:pt x="110" y="88"/>
                  </a:lnTo>
                  <a:lnTo>
                    <a:pt x="104" y="86"/>
                  </a:lnTo>
                  <a:lnTo>
                    <a:pt x="92" y="84"/>
                  </a:lnTo>
                  <a:lnTo>
                    <a:pt x="76" y="86"/>
                  </a:lnTo>
                  <a:lnTo>
                    <a:pt x="60" y="90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36" y="100"/>
                  </a:lnTo>
                  <a:lnTo>
                    <a:pt x="32" y="100"/>
                  </a:lnTo>
                  <a:lnTo>
                    <a:pt x="26" y="100"/>
                  </a:lnTo>
                  <a:lnTo>
                    <a:pt x="22" y="96"/>
                  </a:lnTo>
                  <a:lnTo>
                    <a:pt x="16" y="88"/>
                  </a:lnTo>
                  <a:lnTo>
                    <a:pt x="12" y="74"/>
                  </a:lnTo>
                  <a:lnTo>
                    <a:pt x="10" y="58"/>
                  </a:lnTo>
                  <a:lnTo>
                    <a:pt x="8" y="38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 48"/>
            <p:cNvSpPr/>
            <p:nvPr>
              <p:custDataLst>
                <p:tags r:id="rId23"/>
              </p:custDataLst>
            </p:nvPr>
          </p:nvSpPr>
          <p:spPr bwMode="auto">
            <a:xfrm>
              <a:off x="2317" y="2569"/>
              <a:ext cx="65" cy="94"/>
            </a:xfrm>
            <a:custGeom>
              <a:avLst/>
              <a:gdLst>
                <a:gd name="T0" fmla="*/ 54 w 54"/>
                <a:gd name="T1" fmla="*/ 34 h 78"/>
                <a:gd name="T2" fmla="*/ 54 w 54"/>
                <a:gd name="T3" fmla="*/ 34 h 78"/>
                <a:gd name="T4" fmla="*/ 54 w 54"/>
                <a:gd name="T5" fmla="*/ 50 h 78"/>
                <a:gd name="T6" fmla="*/ 52 w 54"/>
                <a:gd name="T7" fmla="*/ 64 h 78"/>
                <a:gd name="T8" fmla="*/ 48 w 54"/>
                <a:gd name="T9" fmla="*/ 68 h 78"/>
                <a:gd name="T10" fmla="*/ 46 w 54"/>
                <a:gd name="T11" fmla="*/ 74 h 78"/>
                <a:gd name="T12" fmla="*/ 40 w 54"/>
                <a:gd name="T13" fmla="*/ 76 h 78"/>
                <a:gd name="T14" fmla="*/ 36 w 54"/>
                <a:gd name="T15" fmla="*/ 78 h 78"/>
                <a:gd name="T16" fmla="*/ 36 w 54"/>
                <a:gd name="T17" fmla="*/ 78 h 78"/>
                <a:gd name="T18" fmla="*/ 30 w 54"/>
                <a:gd name="T19" fmla="*/ 78 h 78"/>
                <a:gd name="T20" fmla="*/ 24 w 54"/>
                <a:gd name="T21" fmla="*/ 78 h 78"/>
                <a:gd name="T22" fmla="*/ 20 w 54"/>
                <a:gd name="T23" fmla="*/ 74 h 78"/>
                <a:gd name="T24" fmla="*/ 14 w 54"/>
                <a:gd name="T25" fmla="*/ 70 h 78"/>
                <a:gd name="T26" fmla="*/ 6 w 54"/>
                <a:gd name="T27" fmla="*/ 60 h 78"/>
                <a:gd name="T28" fmla="*/ 2 w 54"/>
                <a:gd name="T29" fmla="*/ 44 h 78"/>
                <a:gd name="T30" fmla="*/ 2 w 54"/>
                <a:gd name="T31" fmla="*/ 44 h 78"/>
                <a:gd name="T32" fmla="*/ 0 w 54"/>
                <a:gd name="T33" fmla="*/ 28 h 78"/>
                <a:gd name="T34" fmla="*/ 4 w 54"/>
                <a:gd name="T35" fmla="*/ 16 h 78"/>
                <a:gd name="T36" fmla="*/ 6 w 54"/>
                <a:gd name="T37" fmla="*/ 10 h 78"/>
                <a:gd name="T38" fmla="*/ 10 w 54"/>
                <a:gd name="T39" fmla="*/ 6 h 78"/>
                <a:gd name="T40" fmla="*/ 14 w 54"/>
                <a:gd name="T41" fmla="*/ 2 h 78"/>
                <a:gd name="T42" fmla="*/ 20 w 54"/>
                <a:gd name="T43" fmla="*/ 0 h 78"/>
                <a:gd name="T44" fmla="*/ 20 w 54"/>
                <a:gd name="T45" fmla="*/ 0 h 78"/>
                <a:gd name="T46" fmla="*/ 26 w 54"/>
                <a:gd name="T47" fmla="*/ 0 h 78"/>
                <a:gd name="T48" fmla="*/ 30 w 54"/>
                <a:gd name="T49" fmla="*/ 0 h 78"/>
                <a:gd name="T50" fmla="*/ 36 w 54"/>
                <a:gd name="T51" fmla="*/ 4 h 78"/>
                <a:gd name="T52" fmla="*/ 40 w 54"/>
                <a:gd name="T53" fmla="*/ 8 h 78"/>
                <a:gd name="T54" fmla="*/ 48 w 54"/>
                <a:gd name="T55" fmla="*/ 20 h 78"/>
                <a:gd name="T56" fmla="*/ 54 w 54"/>
                <a:gd name="T57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78">
                  <a:moveTo>
                    <a:pt x="54" y="34"/>
                  </a:moveTo>
                  <a:lnTo>
                    <a:pt x="54" y="34"/>
                  </a:lnTo>
                  <a:lnTo>
                    <a:pt x="54" y="50"/>
                  </a:lnTo>
                  <a:lnTo>
                    <a:pt x="52" y="64"/>
                  </a:lnTo>
                  <a:lnTo>
                    <a:pt x="48" y="68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0" y="78"/>
                  </a:lnTo>
                  <a:lnTo>
                    <a:pt x="24" y="78"/>
                  </a:lnTo>
                  <a:lnTo>
                    <a:pt x="20" y="74"/>
                  </a:lnTo>
                  <a:lnTo>
                    <a:pt x="14" y="70"/>
                  </a:lnTo>
                  <a:lnTo>
                    <a:pt x="6" y="6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28"/>
                  </a:lnTo>
                  <a:lnTo>
                    <a:pt x="4" y="16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6" y="4"/>
                  </a:lnTo>
                  <a:lnTo>
                    <a:pt x="40" y="8"/>
                  </a:lnTo>
                  <a:lnTo>
                    <a:pt x="48" y="20"/>
                  </a:lnTo>
                  <a:lnTo>
                    <a:pt x="54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任意多边形 49"/>
            <p:cNvSpPr/>
            <p:nvPr>
              <p:custDataLst>
                <p:tags r:id="rId24"/>
              </p:custDataLst>
            </p:nvPr>
          </p:nvSpPr>
          <p:spPr bwMode="auto">
            <a:xfrm>
              <a:off x="2593" y="2526"/>
              <a:ext cx="60" cy="84"/>
            </a:xfrm>
            <a:custGeom>
              <a:avLst/>
              <a:gdLst>
                <a:gd name="T0" fmla="*/ 48 w 50"/>
                <a:gd name="T1" fmla="*/ 30 h 70"/>
                <a:gd name="T2" fmla="*/ 48 w 50"/>
                <a:gd name="T3" fmla="*/ 30 h 70"/>
                <a:gd name="T4" fmla="*/ 50 w 50"/>
                <a:gd name="T5" fmla="*/ 44 h 70"/>
                <a:gd name="T6" fmla="*/ 46 w 50"/>
                <a:gd name="T7" fmla="*/ 58 h 70"/>
                <a:gd name="T8" fmla="*/ 40 w 50"/>
                <a:gd name="T9" fmla="*/ 66 h 70"/>
                <a:gd name="T10" fmla="*/ 36 w 50"/>
                <a:gd name="T11" fmla="*/ 68 h 70"/>
                <a:gd name="T12" fmla="*/ 32 w 50"/>
                <a:gd name="T13" fmla="*/ 70 h 70"/>
                <a:gd name="T14" fmla="*/ 32 w 50"/>
                <a:gd name="T15" fmla="*/ 70 h 70"/>
                <a:gd name="T16" fmla="*/ 28 w 50"/>
                <a:gd name="T17" fmla="*/ 70 h 70"/>
                <a:gd name="T18" fmla="*/ 22 w 50"/>
                <a:gd name="T19" fmla="*/ 70 h 70"/>
                <a:gd name="T20" fmla="*/ 14 w 50"/>
                <a:gd name="T21" fmla="*/ 64 h 70"/>
                <a:gd name="T22" fmla="*/ 6 w 50"/>
                <a:gd name="T23" fmla="*/ 54 h 70"/>
                <a:gd name="T24" fmla="*/ 2 w 50"/>
                <a:gd name="T25" fmla="*/ 40 h 70"/>
                <a:gd name="T26" fmla="*/ 2 w 50"/>
                <a:gd name="T27" fmla="*/ 40 h 70"/>
                <a:gd name="T28" fmla="*/ 0 w 50"/>
                <a:gd name="T29" fmla="*/ 26 h 70"/>
                <a:gd name="T30" fmla="*/ 4 w 50"/>
                <a:gd name="T31" fmla="*/ 14 h 70"/>
                <a:gd name="T32" fmla="*/ 10 w 50"/>
                <a:gd name="T33" fmla="*/ 6 h 70"/>
                <a:gd name="T34" fmla="*/ 14 w 50"/>
                <a:gd name="T35" fmla="*/ 2 h 70"/>
                <a:gd name="T36" fmla="*/ 18 w 50"/>
                <a:gd name="T37" fmla="*/ 0 h 70"/>
                <a:gd name="T38" fmla="*/ 18 w 50"/>
                <a:gd name="T39" fmla="*/ 0 h 70"/>
                <a:gd name="T40" fmla="*/ 22 w 50"/>
                <a:gd name="T41" fmla="*/ 0 h 70"/>
                <a:gd name="T42" fmla="*/ 28 w 50"/>
                <a:gd name="T43" fmla="*/ 2 h 70"/>
                <a:gd name="T44" fmla="*/ 36 w 50"/>
                <a:gd name="T45" fmla="*/ 8 h 70"/>
                <a:gd name="T46" fmla="*/ 44 w 50"/>
                <a:gd name="T47" fmla="*/ 18 h 70"/>
                <a:gd name="T48" fmla="*/ 48 w 50"/>
                <a:gd name="T49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70">
                  <a:moveTo>
                    <a:pt x="48" y="30"/>
                  </a:moveTo>
                  <a:lnTo>
                    <a:pt x="48" y="30"/>
                  </a:lnTo>
                  <a:lnTo>
                    <a:pt x="50" y="44"/>
                  </a:lnTo>
                  <a:lnTo>
                    <a:pt x="46" y="58"/>
                  </a:lnTo>
                  <a:lnTo>
                    <a:pt x="40" y="66"/>
                  </a:lnTo>
                  <a:lnTo>
                    <a:pt x="36" y="68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28" y="70"/>
                  </a:lnTo>
                  <a:lnTo>
                    <a:pt x="22" y="70"/>
                  </a:lnTo>
                  <a:lnTo>
                    <a:pt x="14" y="64"/>
                  </a:lnTo>
                  <a:lnTo>
                    <a:pt x="6" y="54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0" y="26"/>
                  </a:lnTo>
                  <a:lnTo>
                    <a:pt x="4" y="14"/>
                  </a:lnTo>
                  <a:lnTo>
                    <a:pt x="10" y="6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6" y="8"/>
                  </a:lnTo>
                  <a:lnTo>
                    <a:pt x="44" y="18"/>
                  </a:lnTo>
                  <a:lnTo>
                    <a:pt x="48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 50"/>
            <p:cNvSpPr/>
            <p:nvPr>
              <p:custDataLst>
                <p:tags r:id="rId25"/>
              </p:custDataLst>
            </p:nvPr>
          </p:nvSpPr>
          <p:spPr bwMode="auto">
            <a:xfrm>
              <a:off x="2235" y="3040"/>
              <a:ext cx="322" cy="134"/>
            </a:xfrm>
            <a:custGeom>
              <a:avLst/>
              <a:gdLst>
                <a:gd name="T0" fmla="*/ 0 w 268"/>
                <a:gd name="T1" fmla="*/ 4 h 112"/>
                <a:gd name="T2" fmla="*/ 0 w 268"/>
                <a:gd name="T3" fmla="*/ 4 h 112"/>
                <a:gd name="T4" fmla="*/ 18 w 268"/>
                <a:gd name="T5" fmla="*/ 26 h 112"/>
                <a:gd name="T6" fmla="*/ 40 w 268"/>
                <a:gd name="T7" fmla="*/ 48 h 112"/>
                <a:gd name="T8" fmla="*/ 62 w 268"/>
                <a:gd name="T9" fmla="*/ 66 h 112"/>
                <a:gd name="T10" fmla="*/ 86 w 268"/>
                <a:gd name="T11" fmla="*/ 84 h 112"/>
                <a:gd name="T12" fmla="*/ 114 w 268"/>
                <a:gd name="T13" fmla="*/ 98 h 112"/>
                <a:gd name="T14" fmla="*/ 128 w 268"/>
                <a:gd name="T15" fmla="*/ 102 h 112"/>
                <a:gd name="T16" fmla="*/ 142 w 268"/>
                <a:gd name="T17" fmla="*/ 108 h 112"/>
                <a:gd name="T18" fmla="*/ 156 w 268"/>
                <a:gd name="T19" fmla="*/ 110 h 112"/>
                <a:gd name="T20" fmla="*/ 170 w 268"/>
                <a:gd name="T21" fmla="*/ 112 h 112"/>
                <a:gd name="T22" fmla="*/ 186 w 268"/>
                <a:gd name="T23" fmla="*/ 112 h 112"/>
                <a:gd name="T24" fmla="*/ 202 w 268"/>
                <a:gd name="T25" fmla="*/ 110 h 112"/>
                <a:gd name="T26" fmla="*/ 202 w 268"/>
                <a:gd name="T27" fmla="*/ 110 h 112"/>
                <a:gd name="T28" fmla="*/ 222 w 268"/>
                <a:gd name="T29" fmla="*/ 106 h 112"/>
                <a:gd name="T30" fmla="*/ 238 w 268"/>
                <a:gd name="T31" fmla="*/ 98 h 112"/>
                <a:gd name="T32" fmla="*/ 254 w 268"/>
                <a:gd name="T33" fmla="*/ 90 h 112"/>
                <a:gd name="T34" fmla="*/ 268 w 268"/>
                <a:gd name="T35" fmla="*/ 78 h 112"/>
                <a:gd name="T36" fmla="*/ 268 w 268"/>
                <a:gd name="T37" fmla="*/ 78 h 112"/>
                <a:gd name="T38" fmla="*/ 256 w 268"/>
                <a:gd name="T39" fmla="*/ 62 h 112"/>
                <a:gd name="T40" fmla="*/ 240 w 268"/>
                <a:gd name="T41" fmla="*/ 50 h 112"/>
                <a:gd name="T42" fmla="*/ 224 w 268"/>
                <a:gd name="T43" fmla="*/ 38 h 112"/>
                <a:gd name="T44" fmla="*/ 208 w 268"/>
                <a:gd name="T45" fmla="*/ 28 h 112"/>
                <a:gd name="T46" fmla="*/ 190 w 268"/>
                <a:gd name="T47" fmla="*/ 20 h 112"/>
                <a:gd name="T48" fmla="*/ 172 w 268"/>
                <a:gd name="T49" fmla="*/ 14 h 112"/>
                <a:gd name="T50" fmla="*/ 154 w 268"/>
                <a:gd name="T51" fmla="*/ 8 h 112"/>
                <a:gd name="T52" fmla="*/ 134 w 268"/>
                <a:gd name="T53" fmla="*/ 4 h 112"/>
                <a:gd name="T54" fmla="*/ 98 w 268"/>
                <a:gd name="T55" fmla="*/ 0 h 112"/>
                <a:gd name="T56" fmla="*/ 62 w 268"/>
                <a:gd name="T57" fmla="*/ 0 h 112"/>
                <a:gd name="T58" fmla="*/ 28 w 268"/>
                <a:gd name="T59" fmla="*/ 2 h 112"/>
                <a:gd name="T60" fmla="*/ 0 w 268"/>
                <a:gd name="T61" fmla="*/ 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12">
                  <a:moveTo>
                    <a:pt x="0" y="4"/>
                  </a:moveTo>
                  <a:lnTo>
                    <a:pt x="0" y="4"/>
                  </a:lnTo>
                  <a:lnTo>
                    <a:pt x="18" y="26"/>
                  </a:lnTo>
                  <a:lnTo>
                    <a:pt x="40" y="48"/>
                  </a:lnTo>
                  <a:lnTo>
                    <a:pt x="62" y="66"/>
                  </a:lnTo>
                  <a:lnTo>
                    <a:pt x="86" y="84"/>
                  </a:lnTo>
                  <a:lnTo>
                    <a:pt x="114" y="98"/>
                  </a:lnTo>
                  <a:lnTo>
                    <a:pt x="128" y="102"/>
                  </a:lnTo>
                  <a:lnTo>
                    <a:pt x="142" y="108"/>
                  </a:lnTo>
                  <a:lnTo>
                    <a:pt x="156" y="110"/>
                  </a:lnTo>
                  <a:lnTo>
                    <a:pt x="170" y="112"/>
                  </a:lnTo>
                  <a:lnTo>
                    <a:pt x="186" y="112"/>
                  </a:lnTo>
                  <a:lnTo>
                    <a:pt x="202" y="110"/>
                  </a:lnTo>
                  <a:lnTo>
                    <a:pt x="202" y="110"/>
                  </a:lnTo>
                  <a:lnTo>
                    <a:pt x="222" y="106"/>
                  </a:lnTo>
                  <a:lnTo>
                    <a:pt x="238" y="98"/>
                  </a:lnTo>
                  <a:lnTo>
                    <a:pt x="254" y="90"/>
                  </a:lnTo>
                  <a:lnTo>
                    <a:pt x="268" y="78"/>
                  </a:lnTo>
                  <a:lnTo>
                    <a:pt x="268" y="78"/>
                  </a:lnTo>
                  <a:lnTo>
                    <a:pt x="256" y="62"/>
                  </a:lnTo>
                  <a:lnTo>
                    <a:pt x="240" y="50"/>
                  </a:lnTo>
                  <a:lnTo>
                    <a:pt x="224" y="38"/>
                  </a:lnTo>
                  <a:lnTo>
                    <a:pt x="208" y="28"/>
                  </a:lnTo>
                  <a:lnTo>
                    <a:pt x="190" y="20"/>
                  </a:lnTo>
                  <a:lnTo>
                    <a:pt x="172" y="14"/>
                  </a:lnTo>
                  <a:lnTo>
                    <a:pt x="154" y="8"/>
                  </a:lnTo>
                  <a:lnTo>
                    <a:pt x="134" y="4"/>
                  </a:lnTo>
                  <a:lnTo>
                    <a:pt x="98" y="0"/>
                  </a:lnTo>
                  <a:lnTo>
                    <a:pt x="62" y="0"/>
                  </a:lnTo>
                  <a:lnTo>
                    <a:pt x="28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A9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任意多边形 51"/>
            <p:cNvSpPr/>
            <p:nvPr>
              <p:custDataLst>
                <p:tags r:id="rId26"/>
              </p:custDataLst>
            </p:nvPr>
          </p:nvSpPr>
          <p:spPr bwMode="auto">
            <a:xfrm>
              <a:off x="2235" y="3040"/>
              <a:ext cx="322" cy="134"/>
            </a:xfrm>
            <a:custGeom>
              <a:avLst/>
              <a:gdLst>
                <a:gd name="T0" fmla="*/ 0 w 268"/>
                <a:gd name="T1" fmla="*/ 4 h 112"/>
                <a:gd name="T2" fmla="*/ 0 w 268"/>
                <a:gd name="T3" fmla="*/ 4 h 112"/>
                <a:gd name="T4" fmla="*/ 18 w 268"/>
                <a:gd name="T5" fmla="*/ 26 h 112"/>
                <a:gd name="T6" fmla="*/ 40 w 268"/>
                <a:gd name="T7" fmla="*/ 48 h 112"/>
                <a:gd name="T8" fmla="*/ 62 w 268"/>
                <a:gd name="T9" fmla="*/ 66 h 112"/>
                <a:gd name="T10" fmla="*/ 86 w 268"/>
                <a:gd name="T11" fmla="*/ 84 h 112"/>
                <a:gd name="T12" fmla="*/ 114 w 268"/>
                <a:gd name="T13" fmla="*/ 98 h 112"/>
                <a:gd name="T14" fmla="*/ 128 w 268"/>
                <a:gd name="T15" fmla="*/ 102 h 112"/>
                <a:gd name="T16" fmla="*/ 142 w 268"/>
                <a:gd name="T17" fmla="*/ 108 h 112"/>
                <a:gd name="T18" fmla="*/ 156 w 268"/>
                <a:gd name="T19" fmla="*/ 110 h 112"/>
                <a:gd name="T20" fmla="*/ 170 w 268"/>
                <a:gd name="T21" fmla="*/ 112 h 112"/>
                <a:gd name="T22" fmla="*/ 186 w 268"/>
                <a:gd name="T23" fmla="*/ 112 h 112"/>
                <a:gd name="T24" fmla="*/ 202 w 268"/>
                <a:gd name="T25" fmla="*/ 110 h 112"/>
                <a:gd name="T26" fmla="*/ 202 w 268"/>
                <a:gd name="T27" fmla="*/ 110 h 112"/>
                <a:gd name="T28" fmla="*/ 222 w 268"/>
                <a:gd name="T29" fmla="*/ 106 h 112"/>
                <a:gd name="T30" fmla="*/ 238 w 268"/>
                <a:gd name="T31" fmla="*/ 98 h 112"/>
                <a:gd name="T32" fmla="*/ 254 w 268"/>
                <a:gd name="T33" fmla="*/ 90 h 112"/>
                <a:gd name="T34" fmla="*/ 268 w 268"/>
                <a:gd name="T35" fmla="*/ 78 h 112"/>
                <a:gd name="T36" fmla="*/ 268 w 268"/>
                <a:gd name="T37" fmla="*/ 78 h 112"/>
                <a:gd name="T38" fmla="*/ 256 w 268"/>
                <a:gd name="T39" fmla="*/ 62 h 112"/>
                <a:gd name="T40" fmla="*/ 240 w 268"/>
                <a:gd name="T41" fmla="*/ 50 h 112"/>
                <a:gd name="T42" fmla="*/ 224 w 268"/>
                <a:gd name="T43" fmla="*/ 38 h 112"/>
                <a:gd name="T44" fmla="*/ 208 w 268"/>
                <a:gd name="T45" fmla="*/ 28 h 112"/>
                <a:gd name="T46" fmla="*/ 190 w 268"/>
                <a:gd name="T47" fmla="*/ 20 h 112"/>
                <a:gd name="T48" fmla="*/ 172 w 268"/>
                <a:gd name="T49" fmla="*/ 14 h 112"/>
                <a:gd name="T50" fmla="*/ 154 w 268"/>
                <a:gd name="T51" fmla="*/ 8 h 112"/>
                <a:gd name="T52" fmla="*/ 134 w 268"/>
                <a:gd name="T53" fmla="*/ 4 h 112"/>
                <a:gd name="T54" fmla="*/ 98 w 268"/>
                <a:gd name="T55" fmla="*/ 0 h 112"/>
                <a:gd name="T56" fmla="*/ 62 w 268"/>
                <a:gd name="T57" fmla="*/ 0 h 112"/>
                <a:gd name="T58" fmla="*/ 28 w 268"/>
                <a:gd name="T59" fmla="*/ 2 h 112"/>
                <a:gd name="T60" fmla="*/ 0 w 268"/>
                <a:gd name="T61" fmla="*/ 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12">
                  <a:moveTo>
                    <a:pt x="0" y="4"/>
                  </a:moveTo>
                  <a:lnTo>
                    <a:pt x="0" y="4"/>
                  </a:lnTo>
                  <a:lnTo>
                    <a:pt x="18" y="26"/>
                  </a:lnTo>
                  <a:lnTo>
                    <a:pt x="40" y="48"/>
                  </a:lnTo>
                  <a:lnTo>
                    <a:pt x="62" y="66"/>
                  </a:lnTo>
                  <a:lnTo>
                    <a:pt x="86" y="84"/>
                  </a:lnTo>
                  <a:lnTo>
                    <a:pt x="114" y="98"/>
                  </a:lnTo>
                  <a:lnTo>
                    <a:pt x="128" y="102"/>
                  </a:lnTo>
                  <a:lnTo>
                    <a:pt x="142" y="108"/>
                  </a:lnTo>
                  <a:lnTo>
                    <a:pt x="156" y="110"/>
                  </a:lnTo>
                  <a:lnTo>
                    <a:pt x="170" y="112"/>
                  </a:lnTo>
                  <a:lnTo>
                    <a:pt x="186" y="112"/>
                  </a:lnTo>
                  <a:lnTo>
                    <a:pt x="202" y="110"/>
                  </a:lnTo>
                  <a:lnTo>
                    <a:pt x="202" y="110"/>
                  </a:lnTo>
                  <a:lnTo>
                    <a:pt x="222" y="106"/>
                  </a:lnTo>
                  <a:lnTo>
                    <a:pt x="238" y="98"/>
                  </a:lnTo>
                  <a:lnTo>
                    <a:pt x="254" y="90"/>
                  </a:lnTo>
                  <a:lnTo>
                    <a:pt x="268" y="78"/>
                  </a:lnTo>
                  <a:lnTo>
                    <a:pt x="268" y="78"/>
                  </a:lnTo>
                  <a:lnTo>
                    <a:pt x="256" y="62"/>
                  </a:lnTo>
                  <a:lnTo>
                    <a:pt x="240" y="50"/>
                  </a:lnTo>
                  <a:lnTo>
                    <a:pt x="224" y="38"/>
                  </a:lnTo>
                  <a:lnTo>
                    <a:pt x="208" y="28"/>
                  </a:lnTo>
                  <a:lnTo>
                    <a:pt x="190" y="20"/>
                  </a:lnTo>
                  <a:lnTo>
                    <a:pt x="172" y="14"/>
                  </a:lnTo>
                  <a:lnTo>
                    <a:pt x="154" y="8"/>
                  </a:lnTo>
                  <a:lnTo>
                    <a:pt x="134" y="4"/>
                  </a:lnTo>
                  <a:lnTo>
                    <a:pt x="98" y="0"/>
                  </a:lnTo>
                  <a:lnTo>
                    <a:pt x="62" y="0"/>
                  </a:lnTo>
                  <a:lnTo>
                    <a:pt x="28" y="2"/>
                  </a:lnTo>
                  <a:lnTo>
                    <a:pt x="0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任意多边形 52"/>
            <p:cNvSpPr/>
            <p:nvPr>
              <p:custDataLst>
                <p:tags r:id="rId27"/>
              </p:custDataLst>
            </p:nvPr>
          </p:nvSpPr>
          <p:spPr bwMode="auto">
            <a:xfrm>
              <a:off x="2154" y="2814"/>
              <a:ext cx="490" cy="319"/>
            </a:xfrm>
            <a:custGeom>
              <a:avLst/>
              <a:gdLst>
                <a:gd name="T0" fmla="*/ 408 w 408"/>
                <a:gd name="T1" fmla="*/ 0 h 266"/>
                <a:gd name="T2" fmla="*/ 408 w 408"/>
                <a:gd name="T3" fmla="*/ 0 h 266"/>
                <a:gd name="T4" fmla="*/ 378 w 408"/>
                <a:gd name="T5" fmla="*/ 2 h 266"/>
                <a:gd name="T6" fmla="*/ 346 w 408"/>
                <a:gd name="T7" fmla="*/ 4 h 266"/>
                <a:gd name="T8" fmla="*/ 312 w 408"/>
                <a:gd name="T9" fmla="*/ 8 h 266"/>
                <a:gd name="T10" fmla="*/ 278 w 408"/>
                <a:gd name="T11" fmla="*/ 14 h 266"/>
                <a:gd name="T12" fmla="*/ 210 w 408"/>
                <a:gd name="T13" fmla="*/ 28 h 266"/>
                <a:gd name="T14" fmla="*/ 144 w 408"/>
                <a:gd name="T15" fmla="*/ 44 h 266"/>
                <a:gd name="T16" fmla="*/ 86 w 408"/>
                <a:gd name="T17" fmla="*/ 60 h 266"/>
                <a:gd name="T18" fmla="*/ 40 w 408"/>
                <a:gd name="T19" fmla="*/ 74 h 266"/>
                <a:gd name="T20" fmla="*/ 0 w 408"/>
                <a:gd name="T21" fmla="*/ 88 h 266"/>
                <a:gd name="T22" fmla="*/ 0 w 408"/>
                <a:gd name="T23" fmla="*/ 88 h 266"/>
                <a:gd name="T24" fmla="*/ 16 w 408"/>
                <a:gd name="T25" fmla="*/ 120 h 266"/>
                <a:gd name="T26" fmla="*/ 38 w 408"/>
                <a:gd name="T27" fmla="*/ 154 h 266"/>
                <a:gd name="T28" fmla="*/ 68 w 408"/>
                <a:gd name="T29" fmla="*/ 192 h 266"/>
                <a:gd name="T30" fmla="*/ 68 w 408"/>
                <a:gd name="T31" fmla="*/ 192 h 266"/>
                <a:gd name="T32" fmla="*/ 96 w 408"/>
                <a:gd name="T33" fmla="*/ 190 h 266"/>
                <a:gd name="T34" fmla="*/ 130 w 408"/>
                <a:gd name="T35" fmla="*/ 188 h 266"/>
                <a:gd name="T36" fmla="*/ 166 w 408"/>
                <a:gd name="T37" fmla="*/ 188 h 266"/>
                <a:gd name="T38" fmla="*/ 202 w 408"/>
                <a:gd name="T39" fmla="*/ 192 h 266"/>
                <a:gd name="T40" fmla="*/ 222 w 408"/>
                <a:gd name="T41" fmla="*/ 196 h 266"/>
                <a:gd name="T42" fmla="*/ 240 w 408"/>
                <a:gd name="T43" fmla="*/ 202 h 266"/>
                <a:gd name="T44" fmla="*/ 258 w 408"/>
                <a:gd name="T45" fmla="*/ 208 h 266"/>
                <a:gd name="T46" fmla="*/ 276 w 408"/>
                <a:gd name="T47" fmla="*/ 216 h 266"/>
                <a:gd name="T48" fmla="*/ 292 w 408"/>
                <a:gd name="T49" fmla="*/ 226 h 266"/>
                <a:gd name="T50" fmla="*/ 308 w 408"/>
                <a:gd name="T51" fmla="*/ 238 h 266"/>
                <a:gd name="T52" fmla="*/ 324 w 408"/>
                <a:gd name="T53" fmla="*/ 250 h 266"/>
                <a:gd name="T54" fmla="*/ 336 w 408"/>
                <a:gd name="T55" fmla="*/ 266 h 266"/>
                <a:gd name="T56" fmla="*/ 336 w 408"/>
                <a:gd name="T57" fmla="*/ 266 h 266"/>
                <a:gd name="T58" fmla="*/ 352 w 408"/>
                <a:gd name="T59" fmla="*/ 250 h 266"/>
                <a:gd name="T60" fmla="*/ 364 w 408"/>
                <a:gd name="T61" fmla="*/ 232 h 266"/>
                <a:gd name="T62" fmla="*/ 374 w 408"/>
                <a:gd name="T63" fmla="*/ 212 h 266"/>
                <a:gd name="T64" fmla="*/ 384 w 408"/>
                <a:gd name="T65" fmla="*/ 192 h 266"/>
                <a:gd name="T66" fmla="*/ 390 w 408"/>
                <a:gd name="T67" fmla="*/ 170 h 266"/>
                <a:gd name="T68" fmla="*/ 396 w 408"/>
                <a:gd name="T69" fmla="*/ 148 h 266"/>
                <a:gd name="T70" fmla="*/ 404 w 408"/>
                <a:gd name="T71" fmla="*/ 104 h 266"/>
                <a:gd name="T72" fmla="*/ 408 w 408"/>
                <a:gd name="T73" fmla="*/ 64 h 266"/>
                <a:gd name="T74" fmla="*/ 408 w 408"/>
                <a:gd name="T75" fmla="*/ 32 h 266"/>
                <a:gd name="T76" fmla="*/ 408 w 408"/>
                <a:gd name="T7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8" h="266">
                  <a:moveTo>
                    <a:pt x="408" y="0"/>
                  </a:moveTo>
                  <a:lnTo>
                    <a:pt x="408" y="0"/>
                  </a:lnTo>
                  <a:lnTo>
                    <a:pt x="378" y="2"/>
                  </a:lnTo>
                  <a:lnTo>
                    <a:pt x="346" y="4"/>
                  </a:lnTo>
                  <a:lnTo>
                    <a:pt x="312" y="8"/>
                  </a:lnTo>
                  <a:lnTo>
                    <a:pt x="278" y="14"/>
                  </a:lnTo>
                  <a:lnTo>
                    <a:pt x="210" y="28"/>
                  </a:lnTo>
                  <a:lnTo>
                    <a:pt x="144" y="44"/>
                  </a:lnTo>
                  <a:lnTo>
                    <a:pt x="86" y="60"/>
                  </a:lnTo>
                  <a:lnTo>
                    <a:pt x="40" y="74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6" y="120"/>
                  </a:lnTo>
                  <a:lnTo>
                    <a:pt x="38" y="15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96" y="190"/>
                  </a:lnTo>
                  <a:lnTo>
                    <a:pt x="130" y="188"/>
                  </a:lnTo>
                  <a:lnTo>
                    <a:pt x="166" y="188"/>
                  </a:lnTo>
                  <a:lnTo>
                    <a:pt x="202" y="192"/>
                  </a:lnTo>
                  <a:lnTo>
                    <a:pt x="222" y="196"/>
                  </a:lnTo>
                  <a:lnTo>
                    <a:pt x="240" y="202"/>
                  </a:lnTo>
                  <a:lnTo>
                    <a:pt x="258" y="208"/>
                  </a:lnTo>
                  <a:lnTo>
                    <a:pt x="276" y="216"/>
                  </a:lnTo>
                  <a:lnTo>
                    <a:pt x="292" y="226"/>
                  </a:lnTo>
                  <a:lnTo>
                    <a:pt x="308" y="238"/>
                  </a:lnTo>
                  <a:lnTo>
                    <a:pt x="324" y="250"/>
                  </a:lnTo>
                  <a:lnTo>
                    <a:pt x="336" y="266"/>
                  </a:lnTo>
                  <a:lnTo>
                    <a:pt x="336" y="266"/>
                  </a:lnTo>
                  <a:lnTo>
                    <a:pt x="352" y="250"/>
                  </a:lnTo>
                  <a:lnTo>
                    <a:pt x="364" y="232"/>
                  </a:lnTo>
                  <a:lnTo>
                    <a:pt x="374" y="212"/>
                  </a:lnTo>
                  <a:lnTo>
                    <a:pt x="384" y="192"/>
                  </a:lnTo>
                  <a:lnTo>
                    <a:pt x="390" y="170"/>
                  </a:lnTo>
                  <a:lnTo>
                    <a:pt x="396" y="148"/>
                  </a:lnTo>
                  <a:lnTo>
                    <a:pt x="404" y="104"/>
                  </a:lnTo>
                  <a:lnTo>
                    <a:pt x="408" y="64"/>
                  </a:lnTo>
                  <a:lnTo>
                    <a:pt x="408" y="32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763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任意多边形 53"/>
            <p:cNvSpPr/>
            <p:nvPr>
              <p:custDataLst>
                <p:tags r:id="rId28"/>
              </p:custDataLst>
            </p:nvPr>
          </p:nvSpPr>
          <p:spPr bwMode="auto">
            <a:xfrm>
              <a:off x="2154" y="2814"/>
              <a:ext cx="490" cy="319"/>
            </a:xfrm>
            <a:custGeom>
              <a:avLst/>
              <a:gdLst>
                <a:gd name="T0" fmla="*/ 408 w 408"/>
                <a:gd name="T1" fmla="*/ 0 h 266"/>
                <a:gd name="T2" fmla="*/ 408 w 408"/>
                <a:gd name="T3" fmla="*/ 0 h 266"/>
                <a:gd name="T4" fmla="*/ 378 w 408"/>
                <a:gd name="T5" fmla="*/ 2 h 266"/>
                <a:gd name="T6" fmla="*/ 346 w 408"/>
                <a:gd name="T7" fmla="*/ 4 h 266"/>
                <a:gd name="T8" fmla="*/ 312 w 408"/>
                <a:gd name="T9" fmla="*/ 8 h 266"/>
                <a:gd name="T10" fmla="*/ 278 w 408"/>
                <a:gd name="T11" fmla="*/ 14 h 266"/>
                <a:gd name="T12" fmla="*/ 210 w 408"/>
                <a:gd name="T13" fmla="*/ 28 h 266"/>
                <a:gd name="T14" fmla="*/ 144 w 408"/>
                <a:gd name="T15" fmla="*/ 44 h 266"/>
                <a:gd name="T16" fmla="*/ 86 w 408"/>
                <a:gd name="T17" fmla="*/ 60 h 266"/>
                <a:gd name="T18" fmla="*/ 40 w 408"/>
                <a:gd name="T19" fmla="*/ 74 h 266"/>
                <a:gd name="T20" fmla="*/ 0 w 408"/>
                <a:gd name="T21" fmla="*/ 88 h 266"/>
                <a:gd name="T22" fmla="*/ 0 w 408"/>
                <a:gd name="T23" fmla="*/ 88 h 266"/>
                <a:gd name="T24" fmla="*/ 16 w 408"/>
                <a:gd name="T25" fmla="*/ 120 h 266"/>
                <a:gd name="T26" fmla="*/ 38 w 408"/>
                <a:gd name="T27" fmla="*/ 154 h 266"/>
                <a:gd name="T28" fmla="*/ 68 w 408"/>
                <a:gd name="T29" fmla="*/ 192 h 266"/>
                <a:gd name="T30" fmla="*/ 68 w 408"/>
                <a:gd name="T31" fmla="*/ 192 h 266"/>
                <a:gd name="T32" fmla="*/ 96 w 408"/>
                <a:gd name="T33" fmla="*/ 190 h 266"/>
                <a:gd name="T34" fmla="*/ 130 w 408"/>
                <a:gd name="T35" fmla="*/ 188 h 266"/>
                <a:gd name="T36" fmla="*/ 166 w 408"/>
                <a:gd name="T37" fmla="*/ 188 h 266"/>
                <a:gd name="T38" fmla="*/ 202 w 408"/>
                <a:gd name="T39" fmla="*/ 192 h 266"/>
                <a:gd name="T40" fmla="*/ 222 w 408"/>
                <a:gd name="T41" fmla="*/ 196 h 266"/>
                <a:gd name="T42" fmla="*/ 240 w 408"/>
                <a:gd name="T43" fmla="*/ 202 h 266"/>
                <a:gd name="T44" fmla="*/ 258 w 408"/>
                <a:gd name="T45" fmla="*/ 208 h 266"/>
                <a:gd name="T46" fmla="*/ 276 w 408"/>
                <a:gd name="T47" fmla="*/ 216 h 266"/>
                <a:gd name="T48" fmla="*/ 292 w 408"/>
                <a:gd name="T49" fmla="*/ 226 h 266"/>
                <a:gd name="T50" fmla="*/ 308 w 408"/>
                <a:gd name="T51" fmla="*/ 238 h 266"/>
                <a:gd name="T52" fmla="*/ 324 w 408"/>
                <a:gd name="T53" fmla="*/ 250 h 266"/>
                <a:gd name="T54" fmla="*/ 336 w 408"/>
                <a:gd name="T55" fmla="*/ 266 h 266"/>
                <a:gd name="T56" fmla="*/ 336 w 408"/>
                <a:gd name="T57" fmla="*/ 266 h 266"/>
                <a:gd name="T58" fmla="*/ 352 w 408"/>
                <a:gd name="T59" fmla="*/ 250 h 266"/>
                <a:gd name="T60" fmla="*/ 364 w 408"/>
                <a:gd name="T61" fmla="*/ 232 h 266"/>
                <a:gd name="T62" fmla="*/ 374 w 408"/>
                <a:gd name="T63" fmla="*/ 212 h 266"/>
                <a:gd name="T64" fmla="*/ 384 w 408"/>
                <a:gd name="T65" fmla="*/ 192 h 266"/>
                <a:gd name="T66" fmla="*/ 390 w 408"/>
                <a:gd name="T67" fmla="*/ 170 h 266"/>
                <a:gd name="T68" fmla="*/ 396 w 408"/>
                <a:gd name="T69" fmla="*/ 148 h 266"/>
                <a:gd name="T70" fmla="*/ 404 w 408"/>
                <a:gd name="T71" fmla="*/ 104 h 266"/>
                <a:gd name="T72" fmla="*/ 408 w 408"/>
                <a:gd name="T73" fmla="*/ 64 h 266"/>
                <a:gd name="T74" fmla="*/ 408 w 408"/>
                <a:gd name="T75" fmla="*/ 32 h 266"/>
                <a:gd name="T76" fmla="*/ 408 w 408"/>
                <a:gd name="T7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8" h="266">
                  <a:moveTo>
                    <a:pt x="408" y="0"/>
                  </a:moveTo>
                  <a:lnTo>
                    <a:pt x="408" y="0"/>
                  </a:lnTo>
                  <a:lnTo>
                    <a:pt x="378" y="2"/>
                  </a:lnTo>
                  <a:lnTo>
                    <a:pt x="346" y="4"/>
                  </a:lnTo>
                  <a:lnTo>
                    <a:pt x="312" y="8"/>
                  </a:lnTo>
                  <a:lnTo>
                    <a:pt x="278" y="14"/>
                  </a:lnTo>
                  <a:lnTo>
                    <a:pt x="210" y="28"/>
                  </a:lnTo>
                  <a:lnTo>
                    <a:pt x="144" y="44"/>
                  </a:lnTo>
                  <a:lnTo>
                    <a:pt x="86" y="60"/>
                  </a:lnTo>
                  <a:lnTo>
                    <a:pt x="40" y="74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6" y="120"/>
                  </a:lnTo>
                  <a:lnTo>
                    <a:pt x="38" y="15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96" y="190"/>
                  </a:lnTo>
                  <a:lnTo>
                    <a:pt x="130" y="188"/>
                  </a:lnTo>
                  <a:lnTo>
                    <a:pt x="166" y="188"/>
                  </a:lnTo>
                  <a:lnTo>
                    <a:pt x="202" y="192"/>
                  </a:lnTo>
                  <a:lnTo>
                    <a:pt x="222" y="196"/>
                  </a:lnTo>
                  <a:lnTo>
                    <a:pt x="240" y="202"/>
                  </a:lnTo>
                  <a:lnTo>
                    <a:pt x="258" y="208"/>
                  </a:lnTo>
                  <a:lnTo>
                    <a:pt x="276" y="216"/>
                  </a:lnTo>
                  <a:lnTo>
                    <a:pt x="292" y="226"/>
                  </a:lnTo>
                  <a:lnTo>
                    <a:pt x="308" y="238"/>
                  </a:lnTo>
                  <a:lnTo>
                    <a:pt x="324" y="250"/>
                  </a:lnTo>
                  <a:lnTo>
                    <a:pt x="336" y="266"/>
                  </a:lnTo>
                  <a:lnTo>
                    <a:pt x="336" y="266"/>
                  </a:lnTo>
                  <a:lnTo>
                    <a:pt x="352" y="250"/>
                  </a:lnTo>
                  <a:lnTo>
                    <a:pt x="364" y="232"/>
                  </a:lnTo>
                  <a:lnTo>
                    <a:pt x="374" y="212"/>
                  </a:lnTo>
                  <a:lnTo>
                    <a:pt x="384" y="192"/>
                  </a:lnTo>
                  <a:lnTo>
                    <a:pt x="390" y="170"/>
                  </a:lnTo>
                  <a:lnTo>
                    <a:pt x="396" y="148"/>
                  </a:lnTo>
                  <a:lnTo>
                    <a:pt x="404" y="104"/>
                  </a:lnTo>
                  <a:lnTo>
                    <a:pt x="408" y="64"/>
                  </a:lnTo>
                  <a:lnTo>
                    <a:pt x="408" y="32"/>
                  </a:lnTo>
                  <a:lnTo>
                    <a:pt x="4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任意多边形 54"/>
            <p:cNvSpPr/>
            <p:nvPr>
              <p:custDataLst>
                <p:tags r:id="rId29"/>
              </p:custDataLst>
            </p:nvPr>
          </p:nvSpPr>
          <p:spPr bwMode="auto">
            <a:xfrm>
              <a:off x="2235" y="2440"/>
              <a:ext cx="149" cy="65"/>
            </a:xfrm>
            <a:custGeom>
              <a:avLst/>
              <a:gdLst>
                <a:gd name="T0" fmla="*/ 0 w 124"/>
                <a:gd name="T1" fmla="*/ 54 h 54"/>
                <a:gd name="T2" fmla="*/ 0 w 124"/>
                <a:gd name="T3" fmla="*/ 54 h 54"/>
                <a:gd name="T4" fmla="*/ 10 w 124"/>
                <a:gd name="T5" fmla="*/ 48 h 54"/>
                <a:gd name="T6" fmla="*/ 22 w 124"/>
                <a:gd name="T7" fmla="*/ 40 h 54"/>
                <a:gd name="T8" fmla="*/ 38 w 124"/>
                <a:gd name="T9" fmla="*/ 32 h 54"/>
                <a:gd name="T10" fmla="*/ 56 w 124"/>
                <a:gd name="T11" fmla="*/ 24 h 54"/>
                <a:gd name="T12" fmla="*/ 78 w 124"/>
                <a:gd name="T13" fmla="*/ 16 h 54"/>
                <a:gd name="T14" fmla="*/ 100 w 124"/>
                <a:gd name="T15" fmla="*/ 12 h 54"/>
                <a:gd name="T16" fmla="*/ 112 w 124"/>
                <a:gd name="T17" fmla="*/ 12 h 54"/>
                <a:gd name="T18" fmla="*/ 124 w 124"/>
                <a:gd name="T19" fmla="*/ 14 h 54"/>
                <a:gd name="T20" fmla="*/ 124 w 124"/>
                <a:gd name="T21" fmla="*/ 14 h 54"/>
                <a:gd name="T22" fmla="*/ 110 w 124"/>
                <a:gd name="T23" fmla="*/ 8 h 54"/>
                <a:gd name="T24" fmla="*/ 94 w 124"/>
                <a:gd name="T25" fmla="*/ 2 h 54"/>
                <a:gd name="T26" fmla="*/ 76 w 124"/>
                <a:gd name="T27" fmla="*/ 0 h 54"/>
                <a:gd name="T28" fmla="*/ 66 w 124"/>
                <a:gd name="T29" fmla="*/ 0 h 54"/>
                <a:gd name="T30" fmla="*/ 56 w 124"/>
                <a:gd name="T31" fmla="*/ 2 h 54"/>
                <a:gd name="T32" fmla="*/ 44 w 124"/>
                <a:gd name="T33" fmla="*/ 6 h 54"/>
                <a:gd name="T34" fmla="*/ 34 w 124"/>
                <a:gd name="T35" fmla="*/ 10 h 54"/>
                <a:gd name="T36" fmla="*/ 24 w 124"/>
                <a:gd name="T37" fmla="*/ 18 h 54"/>
                <a:gd name="T38" fmla="*/ 16 w 124"/>
                <a:gd name="T39" fmla="*/ 26 h 54"/>
                <a:gd name="T40" fmla="*/ 6 w 124"/>
                <a:gd name="T41" fmla="*/ 40 h 54"/>
                <a:gd name="T42" fmla="*/ 0 w 124"/>
                <a:gd name="T4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4" h="54">
                  <a:moveTo>
                    <a:pt x="0" y="54"/>
                  </a:moveTo>
                  <a:lnTo>
                    <a:pt x="0" y="54"/>
                  </a:lnTo>
                  <a:lnTo>
                    <a:pt x="10" y="48"/>
                  </a:lnTo>
                  <a:lnTo>
                    <a:pt x="22" y="40"/>
                  </a:lnTo>
                  <a:lnTo>
                    <a:pt x="38" y="32"/>
                  </a:lnTo>
                  <a:lnTo>
                    <a:pt x="56" y="24"/>
                  </a:lnTo>
                  <a:lnTo>
                    <a:pt x="78" y="16"/>
                  </a:lnTo>
                  <a:lnTo>
                    <a:pt x="100" y="12"/>
                  </a:lnTo>
                  <a:lnTo>
                    <a:pt x="112" y="12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10" y="8"/>
                  </a:lnTo>
                  <a:lnTo>
                    <a:pt x="94" y="2"/>
                  </a:lnTo>
                  <a:lnTo>
                    <a:pt x="76" y="0"/>
                  </a:lnTo>
                  <a:lnTo>
                    <a:pt x="66" y="0"/>
                  </a:lnTo>
                  <a:lnTo>
                    <a:pt x="56" y="2"/>
                  </a:lnTo>
                  <a:lnTo>
                    <a:pt x="44" y="6"/>
                  </a:lnTo>
                  <a:lnTo>
                    <a:pt x="34" y="10"/>
                  </a:lnTo>
                  <a:lnTo>
                    <a:pt x="24" y="18"/>
                  </a:lnTo>
                  <a:lnTo>
                    <a:pt x="16" y="26"/>
                  </a:lnTo>
                  <a:lnTo>
                    <a:pt x="6" y="4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任意多边形 55"/>
            <p:cNvSpPr/>
            <p:nvPr>
              <p:custDataLst>
                <p:tags r:id="rId30"/>
              </p:custDataLst>
            </p:nvPr>
          </p:nvSpPr>
          <p:spPr bwMode="auto">
            <a:xfrm>
              <a:off x="2235" y="2440"/>
              <a:ext cx="149" cy="65"/>
            </a:xfrm>
            <a:custGeom>
              <a:avLst/>
              <a:gdLst>
                <a:gd name="T0" fmla="*/ 0 w 124"/>
                <a:gd name="T1" fmla="*/ 54 h 54"/>
                <a:gd name="T2" fmla="*/ 0 w 124"/>
                <a:gd name="T3" fmla="*/ 54 h 54"/>
                <a:gd name="T4" fmla="*/ 10 w 124"/>
                <a:gd name="T5" fmla="*/ 48 h 54"/>
                <a:gd name="T6" fmla="*/ 22 w 124"/>
                <a:gd name="T7" fmla="*/ 40 h 54"/>
                <a:gd name="T8" fmla="*/ 38 w 124"/>
                <a:gd name="T9" fmla="*/ 32 h 54"/>
                <a:gd name="T10" fmla="*/ 56 w 124"/>
                <a:gd name="T11" fmla="*/ 24 h 54"/>
                <a:gd name="T12" fmla="*/ 78 w 124"/>
                <a:gd name="T13" fmla="*/ 16 h 54"/>
                <a:gd name="T14" fmla="*/ 100 w 124"/>
                <a:gd name="T15" fmla="*/ 12 h 54"/>
                <a:gd name="T16" fmla="*/ 112 w 124"/>
                <a:gd name="T17" fmla="*/ 12 h 54"/>
                <a:gd name="T18" fmla="*/ 124 w 124"/>
                <a:gd name="T19" fmla="*/ 14 h 54"/>
                <a:gd name="T20" fmla="*/ 124 w 124"/>
                <a:gd name="T21" fmla="*/ 14 h 54"/>
                <a:gd name="T22" fmla="*/ 110 w 124"/>
                <a:gd name="T23" fmla="*/ 8 h 54"/>
                <a:gd name="T24" fmla="*/ 94 w 124"/>
                <a:gd name="T25" fmla="*/ 2 h 54"/>
                <a:gd name="T26" fmla="*/ 76 w 124"/>
                <a:gd name="T27" fmla="*/ 0 h 54"/>
                <a:gd name="T28" fmla="*/ 66 w 124"/>
                <a:gd name="T29" fmla="*/ 0 h 54"/>
                <a:gd name="T30" fmla="*/ 56 w 124"/>
                <a:gd name="T31" fmla="*/ 2 h 54"/>
                <a:gd name="T32" fmla="*/ 44 w 124"/>
                <a:gd name="T33" fmla="*/ 6 h 54"/>
                <a:gd name="T34" fmla="*/ 34 w 124"/>
                <a:gd name="T35" fmla="*/ 10 h 54"/>
                <a:gd name="T36" fmla="*/ 24 w 124"/>
                <a:gd name="T37" fmla="*/ 18 h 54"/>
                <a:gd name="T38" fmla="*/ 16 w 124"/>
                <a:gd name="T39" fmla="*/ 26 h 54"/>
                <a:gd name="T40" fmla="*/ 6 w 124"/>
                <a:gd name="T41" fmla="*/ 40 h 54"/>
                <a:gd name="T42" fmla="*/ 0 w 124"/>
                <a:gd name="T4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4" h="54">
                  <a:moveTo>
                    <a:pt x="0" y="54"/>
                  </a:moveTo>
                  <a:lnTo>
                    <a:pt x="0" y="54"/>
                  </a:lnTo>
                  <a:lnTo>
                    <a:pt x="10" y="48"/>
                  </a:lnTo>
                  <a:lnTo>
                    <a:pt x="22" y="40"/>
                  </a:lnTo>
                  <a:lnTo>
                    <a:pt x="38" y="32"/>
                  </a:lnTo>
                  <a:lnTo>
                    <a:pt x="56" y="24"/>
                  </a:lnTo>
                  <a:lnTo>
                    <a:pt x="78" y="16"/>
                  </a:lnTo>
                  <a:lnTo>
                    <a:pt x="100" y="12"/>
                  </a:lnTo>
                  <a:lnTo>
                    <a:pt x="112" y="12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10" y="8"/>
                  </a:lnTo>
                  <a:lnTo>
                    <a:pt x="94" y="2"/>
                  </a:lnTo>
                  <a:lnTo>
                    <a:pt x="76" y="0"/>
                  </a:lnTo>
                  <a:lnTo>
                    <a:pt x="66" y="0"/>
                  </a:lnTo>
                  <a:lnTo>
                    <a:pt x="56" y="2"/>
                  </a:lnTo>
                  <a:lnTo>
                    <a:pt x="44" y="6"/>
                  </a:lnTo>
                  <a:lnTo>
                    <a:pt x="34" y="10"/>
                  </a:lnTo>
                  <a:lnTo>
                    <a:pt x="24" y="18"/>
                  </a:lnTo>
                  <a:lnTo>
                    <a:pt x="16" y="26"/>
                  </a:lnTo>
                  <a:lnTo>
                    <a:pt x="6" y="40"/>
                  </a:lnTo>
                  <a:lnTo>
                    <a:pt x="0" y="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任意多边形 56"/>
            <p:cNvSpPr/>
            <p:nvPr>
              <p:custDataLst>
                <p:tags r:id="rId31"/>
              </p:custDataLst>
            </p:nvPr>
          </p:nvSpPr>
          <p:spPr bwMode="auto">
            <a:xfrm>
              <a:off x="2523" y="2404"/>
              <a:ext cx="122" cy="36"/>
            </a:xfrm>
            <a:custGeom>
              <a:avLst/>
              <a:gdLst>
                <a:gd name="T0" fmla="*/ 0 w 102"/>
                <a:gd name="T1" fmla="*/ 30 h 30"/>
                <a:gd name="T2" fmla="*/ 0 w 102"/>
                <a:gd name="T3" fmla="*/ 30 h 30"/>
                <a:gd name="T4" fmla="*/ 12 w 102"/>
                <a:gd name="T5" fmla="*/ 26 h 30"/>
                <a:gd name="T6" fmla="*/ 40 w 102"/>
                <a:gd name="T7" fmla="*/ 20 h 30"/>
                <a:gd name="T8" fmla="*/ 58 w 102"/>
                <a:gd name="T9" fmla="*/ 20 h 30"/>
                <a:gd name="T10" fmla="*/ 74 w 102"/>
                <a:gd name="T11" fmla="*/ 20 h 30"/>
                <a:gd name="T12" fmla="*/ 88 w 102"/>
                <a:gd name="T13" fmla="*/ 22 h 30"/>
                <a:gd name="T14" fmla="*/ 96 w 102"/>
                <a:gd name="T15" fmla="*/ 26 h 30"/>
                <a:gd name="T16" fmla="*/ 102 w 102"/>
                <a:gd name="T17" fmla="*/ 30 h 30"/>
                <a:gd name="T18" fmla="*/ 102 w 102"/>
                <a:gd name="T19" fmla="*/ 30 h 30"/>
                <a:gd name="T20" fmla="*/ 92 w 102"/>
                <a:gd name="T21" fmla="*/ 20 h 30"/>
                <a:gd name="T22" fmla="*/ 80 w 102"/>
                <a:gd name="T23" fmla="*/ 12 h 30"/>
                <a:gd name="T24" fmla="*/ 66 w 102"/>
                <a:gd name="T25" fmla="*/ 6 h 30"/>
                <a:gd name="T26" fmla="*/ 58 w 102"/>
                <a:gd name="T27" fmla="*/ 2 h 30"/>
                <a:gd name="T28" fmla="*/ 50 w 102"/>
                <a:gd name="T29" fmla="*/ 2 h 30"/>
                <a:gd name="T30" fmla="*/ 42 w 102"/>
                <a:gd name="T31" fmla="*/ 0 h 30"/>
                <a:gd name="T32" fmla="*/ 34 w 102"/>
                <a:gd name="T33" fmla="*/ 2 h 30"/>
                <a:gd name="T34" fmla="*/ 24 w 102"/>
                <a:gd name="T35" fmla="*/ 6 h 30"/>
                <a:gd name="T36" fmla="*/ 16 w 102"/>
                <a:gd name="T37" fmla="*/ 12 h 30"/>
                <a:gd name="T38" fmla="*/ 8 w 102"/>
                <a:gd name="T39" fmla="*/ 20 h 30"/>
                <a:gd name="T40" fmla="*/ 0 w 102"/>
                <a:gd name="T4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30">
                  <a:moveTo>
                    <a:pt x="0" y="30"/>
                  </a:moveTo>
                  <a:lnTo>
                    <a:pt x="0" y="30"/>
                  </a:lnTo>
                  <a:lnTo>
                    <a:pt x="12" y="26"/>
                  </a:lnTo>
                  <a:lnTo>
                    <a:pt x="40" y="20"/>
                  </a:lnTo>
                  <a:lnTo>
                    <a:pt x="58" y="20"/>
                  </a:lnTo>
                  <a:lnTo>
                    <a:pt x="74" y="20"/>
                  </a:lnTo>
                  <a:lnTo>
                    <a:pt x="88" y="22"/>
                  </a:lnTo>
                  <a:lnTo>
                    <a:pt x="96" y="26"/>
                  </a:lnTo>
                  <a:lnTo>
                    <a:pt x="102" y="30"/>
                  </a:lnTo>
                  <a:lnTo>
                    <a:pt x="102" y="30"/>
                  </a:lnTo>
                  <a:lnTo>
                    <a:pt x="92" y="20"/>
                  </a:lnTo>
                  <a:lnTo>
                    <a:pt x="80" y="12"/>
                  </a:lnTo>
                  <a:lnTo>
                    <a:pt x="66" y="6"/>
                  </a:lnTo>
                  <a:lnTo>
                    <a:pt x="58" y="2"/>
                  </a:lnTo>
                  <a:lnTo>
                    <a:pt x="50" y="2"/>
                  </a:lnTo>
                  <a:lnTo>
                    <a:pt x="42" y="0"/>
                  </a:lnTo>
                  <a:lnTo>
                    <a:pt x="34" y="2"/>
                  </a:lnTo>
                  <a:lnTo>
                    <a:pt x="24" y="6"/>
                  </a:lnTo>
                  <a:lnTo>
                    <a:pt x="16" y="12"/>
                  </a:lnTo>
                  <a:lnTo>
                    <a:pt x="8" y="2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任意多边形 57"/>
            <p:cNvSpPr/>
            <p:nvPr>
              <p:custDataLst>
                <p:tags r:id="rId32"/>
              </p:custDataLst>
            </p:nvPr>
          </p:nvSpPr>
          <p:spPr bwMode="auto">
            <a:xfrm>
              <a:off x="2523" y="2404"/>
              <a:ext cx="122" cy="36"/>
            </a:xfrm>
            <a:custGeom>
              <a:avLst/>
              <a:gdLst>
                <a:gd name="T0" fmla="*/ 0 w 102"/>
                <a:gd name="T1" fmla="*/ 30 h 30"/>
                <a:gd name="T2" fmla="*/ 0 w 102"/>
                <a:gd name="T3" fmla="*/ 30 h 30"/>
                <a:gd name="T4" fmla="*/ 12 w 102"/>
                <a:gd name="T5" fmla="*/ 26 h 30"/>
                <a:gd name="T6" fmla="*/ 40 w 102"/>
                <a:gd name="T7" fmla="*/ 20 h 30"/>
                <a:gd name="T8" fmla="*/ 58 w 102"/>
                <a:gd name="T9" fmla="*/ 20 h 30"/>
                <a:gd name="T10" fmla="*/ 74 w 102"/>
                <a:gd name="T11" fmla="*/ 20 h 30"/>
                <a:gd name="T12" fmla="*/ 88 w 102"/>
                <a:gd name="T13" fmla="*/ 22 h 30"/>
                <a:gd name="T14" fmla="*/ 96 w 102"/>
                <a:gd name="T15" fmla="*/ 26 h 30"/>
                <a:gd name="T16" fmla="*/ 102 w 102"/>
                <a:gd name="T17" fmla="*/ 30 h 30"/>
                <a:gd name="T18" fmla="*/ 102 w 102"/>
                <a:gd name="T19" fmla="*/ 30 h 30"/>
                <a:gd name="T20" fmla="*/ 92 w 102"/>
                <a:gd name="T21" fmla="*/ 20 h 30"/>
                <a:gd name="T22" fmla="*/ 80 w 102"/>
                <a:gd name="T23" fmla="*/ 12 h 30"/>
                <a:gd name="T24" fmla="*/ 66 w 102"/>
                <a:gd name="T25" fmla="*/ 6 h 30"/>
                <a:gd name="T26" fmla="*/ 58 w 102"/>
                <a:gd name="T27" fmla="*/ 2 h 30"/>
                <a:gd name="T28" fmla="*/ 50 w 102"/>
                <a:gd name="T29" fmla="*/ 2 h 30"/>
                <a:gd name="T30" fmla="*/ 42 w 102"/>
                <a:gd name="T31" fmla="*/ 0 h 30"/>
                <a:gd name="T32" fmla="*/ 34 w 102"/>
                <a:gd name="T33" fmla="*/ 2 h 30"/>
                <a:gd name="T34" fmla="*/ 24 w 102"/>
                <a:gd name="T35" fmla="*/ 6 h 30"/>
                <a:gd name="T36" fmla="*/ 16 w 102"/>
                <a:gd name="T37" fmla="*/ 12 h 30"/>
                <a:gd name="T38" fmla="*/ 8 w 102"/>
                <a:gd name="T39" fmla="*/ 20 h 30"/>
                <a:gd name="T40" fmla="*/ 0 w 102"/>
                <a:gd name="T4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30">
                  <a:moveTo>
                    <a:pt x="0" y="30"/>
                  </a:moveTo>
                  <a:lnTo>
                    <a:pt x="0" y="30"/>
                  </a:lnTo>
                  <a:lnTo>
                    <a:pt x="12" y="26"/>
                  </a:lnTo>
                  <a:lnTo>
                    <a:pt x="40" y="20"/>
                  </a:lnTo>
                  <a:lnTo>
                    <a:pt x="58" y="20"/>
                  </a:lnTo>
                  <a:lnTo>
                    <a:pt x="74" y="20"/>
                  </a:lnTo>
                  <a:lnTo>
                    <a:pt x="88" y="22"/>
                  </a:lnTo>
                  <a:lnTo>
                    <a:pt x="96" y="26"/>
                  </a:lnTo>
                  <a:lnTo>
                    <a:pt x="102" y="30"/>
                  </a:lnTo>
                  <a:lnTo>
                    <a:pt x="102" y="30"/>
                  </a:lnTo>
                  <a:lnTo>
                    <a:pt x="92" y="20"/>
                  </a:lnTo>
                  <a:lnTo>
                    <a:pt x="80" y="12"/>
                  </a:lnTo>
                  <a:lnTo>
                    <a:pt x="66" y="6"/>
                  </a:lnTo>
                  <a:lnTo>
                    <a:pt x="58" y="2"/>
                  </a:lnTo>
                  <a:lnTo>
                    <a:pt x="50" y="2"/>
                  </a:lnTo>
                  <a:lnTo>
                    <a:pt x="42" y="0"/>
                  </a:lnTo>
                  <a:lnTo>
                    <a:pt x="34" y="2"/>
                  </a:lnTo>
                  <a:lnTo>
                    <a:pt x="24" y="6"/>
                  </a:lnTo>
                  <a:lnTo>
                    <a:pt x="16" y="12"/>
                  </a:lnTo>
                  <a:lnTo>
                    <a:pt x="8" y="20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任意多边形 58"/>
            <p:cNvSpPr/>
            <p:nvPr>
              <p:custDataLst>
                <p:tags r:id="rId33"/>
              </p:custDataLst>
            </p:nvPr>
          </p:nvSpPr>
          <p:spPr bwMode="auto">
            <a:xfrm>
              <a:off x="2818" y="6654"/>
              <a:ext cx="490" cy="278"/>
            </a:xfrm>
            <a:custGeom>
              <a:avLst/>
              <a:gdLst>
                <a:gd name="T0" fmla="*/ 188 w 408"/>
                <a:gd name="T1" fmla="*/ 26 h 232"/>
                <a:gd name="T2" fmla="*/ 188 w 408"/>
                <a:gd name="T3" fmla="*/ 26 h 232"/>
                <a:gd name="T4" fmla="*/ 192 w 408"/>
                <a:gd name="T5" fmla="*/ 38 h 232"/>
                <a:gd name="T6" fmla="*/ 204 w 408"/>
                <a:gd name="T7" fmla="*/ 64 h 232"/>
                <a:gd name="T8" fmla="*/ 214 w 408"/>
                <a:gd name="T9" fmla="*/ 78 h 232"/>
                <a:gd name="T10" fmla="*/ 224 w 408"/>
                <a:gd name="T11" fmla="*/ 92 h 232"/>
                <a:gd name="T12" fmla="*/ 234 w 408"/>
                <a:gd name="T13" fmla="*/ 102 h 232"/>
                <a:gd name="T14" fmla="*/ 240 w 408"/>
                <a:gd name="T15" fmla="*/ 108 h 232"/>
                <a:gd name="T16" fmla="*/ 248 w 408"/>
                <a:gd name="T17" fmla="*/ 110 h 232"/>
                <a:gd name="T18" fmla="*/ 248 w 408"/>
                <a:gd name="T19" fmla="*/ 110 h 232"/>
                <a:gd name="T20" fmla="*/ 262 w 408"/>
                <a:gd name="T21" fmla="*/ 114 h 232"/>
                <a:gd name="T22" fmla="*/ 280 w 408"/>
                <a:gd name="T23" fmla="*/ 116 h 232"/>
                <a:gd name="T24" fmla="*/ 322 w 408"/>
                <a:gd name="T25" fmla="*/ 120 h 232"/>
                <a:gd name="T26" fmla="*/ 344 w 408"/>
                <a:gd name="T27" fmla="*/ 122 h 232"/>
                <a:gd name="T28" fmla="*/ 364 w 408"/>
                <a:gd name="T29" fmla="*/ 124 h 232"/>
                <a:gd name="T30" fmla="*/ 382 w 408"/>
                <a:gd name="T31" fmla="*/ 130 h 232"/>
                <a:gd name="T32" fmla="*/ 396 w 408"/>
                <a:gd name="T33" fmla="*/ 138 h 232"/>
                <a:gd name="T34" fmla="*/ 396 w 408"/>
                <a:gd name="T35" fmla="*/ 138 h 232"/>
                <a:gd name="T36" fmla="*/ 400 w 408"/>
                <a:gd name="T37" fmla="*/ 142 h 232"/>
                <a:gd name="T38" fmla="*/ 404 w 408"/>
                <a:gd name="T39" fmla="*/ 148 h 232"/>
                <a:gd name="T40" fmla="*/ 408 w 408"/>
                <a:gd name="T41" fmla="*/ 160 h 232"/>
                <a:gd name="T42" fmla="*/ 408 w 408"/>
                <a:gd name="T43" fmla="*/ 172 h 232"/>
                <a:gd name="T44" fmla="*/ 406 w 408"/>
                <a:gd name="T45" fmla="*/ 184 h 232"/>
                <a:gd name="T46" fmla="*/ 404 w 408"/>
                <a:gd name="T47" fmla="*/ 196 h 232"/>
                <a:gd name="T48" fmla="*/ 400 w 408"/>
                <a:gd name="T49" fmla="*/ 206 h 232"/>
                <a:gd name="T50" fmla="*/ 396 w 408"/>
                <a:gd name="T51" fmla="*/ 214 h 232"/>
                <a:gd name="T52" fmla="*/ 396 w 408"/>
                <a:gd name="T53" fmla="*/ 214 h 232"/>
                <a:gd name="T54" fmla="*/ 346 w 408"/>
                <a:gd name="T55" fmla="*/ 220 h 232"/>
                <a:gd name="T56" fmla="*/ 292 w 408"/>
                <a:gd name="T57" fmla="*/ 224 h 232"/>
                <a:gd name="T58" fmla="*/ 230 w 408"/>
                <a:gd name="T59" fmla="*/ 228 h 232"/>
                <a:gd name="T60" fmla="*/ 164 w 408"/>
                <a:gd name="T61" fmla="*/ 232 h 232"/>
                <a:gd name="T62" fmla="*/ 102 w 408"/>
                <a:gd name="T63" fmla="*/ 230 h 232"/>
                <a:gd name="T64" fmla="*/ 74 w 408"/>
                <a:gd name="T65" fmla="*/ 228 h 232"/>
                <a:gd name="T66" fmla="*/ 48 w 408"/>
                <a:gd name="T67" fmla="*/ 226 h 232"/>
                <a:gd name="T68" fmla="*/ 28 w 408"/>
                <a:gd name="T69" fmla="*/ 220 h 232"/>
                <a:gd name="T70" fmla="*/ 12 w 408"/>
                <a:gd name="T71" fmla="*/ 214 h 232"/>
                <a:gd name="T72" fmla="*/ 12 w 408"/>
                <a:gd name="T73" fmla="*/ 214 h 232"/>
                <a:gd name="T74" fmla="*/ 8 w 408"/>
                <a:gd name="T75" fmla="*/ 192 h 232"/>
                <a:gd name="T76" fmla="*/ 2 w 408"/>
                <a:gd name="T77" fmla="*/ 142 h 232"/>
                <a:gd name="T78" fmla="*/ 0 w 408"/>
                <a:gd name="T79" fmla="*/ 112 h 232"/>
                <a:gd name="T80" fmla="*/ 0 w 408"/>
                <a:gd name="T81" fmla="*/ 80 h 232"/>
                <a:gd name="T82" fmla="*/ 4 w 408"/>
                <a:gd name="T83" fmla="*/ 52 h 232"/>
                <a:gd name="T84" fmla="*/ 8 w 408"/>
                <a:gd name="T85" fmla="*/ 38 h 232"/>
                <a:gd name="T86" fmla="*/ 12 w 408"/>
                <a:gd name="T87" fmla="*/ 26 h 232"/>
                <a:gd name="T88" fmla="*/ 12 w 408"/>
                <a:gd name="T89" fmla="*/ 26 h 232"/>
                <a:gd name="T90" fmla="*/ 18 w 408"/>
                <a:gd name="T91" fmla="*/ 16 h 232"/>
                <a:gd name="T92" fmla="*/ 28 w 408"/>
                <a:gd name="T93" fmla="*/ 8 h 232"/>
                <a:gd name="T94" fmla="*/ 38 w 408"/>
                <a:gd name="T95" fmla="*/ 4 h 232"/>
                <a:gd name="T96" fmla="*/ 52 w 408"/>
                <a:gd name="T97" fmla="*/ 0 h 232"/>
                <a:gd name="T98" fmla="*/ 66 w 408"/>
                <a:gd name="T99" fmla="*/ 0 h 232"/>
                <a:gd name="T100" fmla="*/ 80 w 408"/>
                <a:gd name="T101" fmla="*/ 0 h 232"/>
                <a:gd name="T102" fmla="*/ 110 w 408"/>
                <a:gd name="T103" fmla="*/ 4 h 232"/>
                <a:gd name="T104" fmla="*/ 140 w 408"/>
                <a:gd name="T105" fmla="*/ 10 h 232"/>
                <a:gd name="T106" fmla="*/ 164 w 408"/>
                <a:gd name="T107" fmla="*/ 18 h 232"/>
                <a:gd name="T108" fmla="*/ 188 w 408"/>
                <a:gd name="T109" fmla="*/ 2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232">
                  <a:moveTo>
                    <a:pt x="188" y="26"/>
                  </a:moveTo>
                  <a:lnTo>
                    <a:pt x="188" y="26"/>
                  </a:lnTo>
                  <a:lnTo>
                    <a:pt x="192" y="38"/>
                  </a:lnTo>
                  <a:lnTo>
                    <a:pt x="204" y="64"/>
                  </a:lnTo>
                  <a:lnTo>
                    <a:pt x="214" y="78"/>
                  </a:lnTo>
                  <a:lnTo>
                    <a:pt x="224" y="92"/>
                  </a:lnTo>
                  <a:lnTo>
                    <a:pt x="234" y="102"/>
                  </a:lnTo>
                  <a:lnTo>
                    <a:pt x="240" y="108"/>
                  </a:lnTo>
                  <a:lnTo>
                    <a:pt x="248" y="110"/>
                  </a:lnTo>
                  <a:lnTo>
                    <a:pt x="248" y="110"/>
                  </a:lnTo>
                  <a:lnTo>
                    <a:pt x="262" y="114"/>
                  </a:lnTo>
                  <a:lnTo>
                    <a:pt x="280" y="116"/>
                  </a:lnTo>
                  <a:lnTo>
                    <a:pt x="322" y="120"/>
                  </a:lnTo>
                  <a:lnTo>
                    <a:pt x="344" y="122"/>
                  </a:lnTo>
                  <a:lnTo>
                    <a:pt x="364" y="124"/>
                  </a:lnTo>
                  <a:lnTo>
                    <a:pt x="382" y="130"/>
                  </a:lnTo>
                  <a:lnTo>
                    <a:pt x="396" y="138"/>
                  </a:lnTo>
                  <a:lnTo>
                    <a:pt x="396" y="138"/>
                  </a:lnTo>
                  <a:lnTo>
                    <a:pt x="400" y="142"/>
                  </a:lnTo>
                  <a:lnTo>
                    <a:pt x="404" y="148"/>
                  </a:lnTo>
                  <a:lnTo>
                    <a:pt x="408" y="160"/>
                  </a:lnTo>
                  <a:lnTo>
                    <a:pt x="408" y="172"/>
                  </a:lnTo>
                  <a:lnTo>
                    <a:pt x="406" y="184"/>
                  </a:lnTo>
                  <a:lnTo>
                    <a:pt x="404" y="196"/>
                  </a:lnTo>
                  <a:lnTo>
                    <a:pt x="400" y="206"/>
                  </a:lnTo>
                  <a:lnTo>
                    <a:pt x="396" y="214"/>
                  </a:lnTo>
                  <a:lnTo>
                    <a:pt x="396" y="214"/>
                  </a:lnTo>
                  <a:lnTo>
                    <a:pt x="346" y="220"/>
                  </a:lnTo>
                  <a:lnTo>
                    <a:pt x="292" y="224"/>
                  </a:lnTo>
                  <a:lnTo>
                    <a:pt x="230" y="228"/>
                  </a:lnTo>
                  <a:lnTo>
                    <a:pt x="164" y="232"/>
                  </a:lnTo>
                  <a:lnTo>
                    <a:pt x="102" y="230"/>
                  </a:lnTo>
                  <a:lnTo>
                    <a:pt x="74" y="228"/>
                  </a:lnTo>
                  <a:lnTo>
                    <a:pt x="48" y="226"/>
                  </a:lnTo>
                  <a:lnTo>
                    <a:pt x="28" y="220"/>
                  </a:lnTo>
                  <a:lnTo>
                    <a:pt x="12" y="214"/>
                  </a:lnTo>
                  <a:lnTo>
                    <a:pt x="12" y="214"/>
                  </a:lnTo>
                  <a:lnTo>
                    <a:pt x="8" y="192"/>
                  </a:lnTo>
                  <a:lnTo>
                    <a:pt x="2" y="142"/>
                  </a:lnTo>
                  <a:lnTo>
                    <a:pt x="0" y="112"/>
                  </a:lnTo>
                  <a:lnTo>
                    <a:pt x="0" y="80"/>
                  </a:lnTo>
                  <a:lnTo>
                    <a:pt x="4" y="52"/>
                  </a:lnTo>
                  <a:lnTo>
                    <a:pt x="8" y="3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8" y="16"/>
                  </a:lnTo>
                  <a:lnTo>
                    <a:pt x="28" y="8"/>
                  </a:lnTo>
                  <a:lnTo>
                    <a:pt x="38" y="4"/>
                  </a:lnTo>
                  <a:lnTo>
                    <a:pt x="52" y="0"/>
                  </a:lnTo>
                  <a:lnTo>
                    <a:pt x="66" y="0"/>
                  </a:lnTo>
                  <a:lnTo>
                    <a:pt x="80" y="0"/>
                  </a:lnTo>
                  <a:lnTo>
                    <a:pt x="110" y="4"/>
                  </a:lnTo>
                  <a:lnTo>
                    <a:pt x="140" y="10"/>
                  </a:lnTo>
                  <a:lnTo>
                    <a:pt x="164" y="18"/>
                  </a:lnTo>
                  <a:lnTo>
                    <a:pt x="188" y="26"/>
                  </a:lnTo>
                  <a:close/>
                </a:path>
              </a:pathLst>
            </a:custGeom>
            <a:solidFill>
              <a:srgbClr val="291E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任意多边形 59"/>
            <p:cNvSpPr/>
            <p:nvPr>
              <p:custDataLst>
                <p:tags r:id="rId34"/>
              </p:custDataLst>
            </p:nvPr>
          </p:nvSpPr>
          <p:spPr bwMode="auto">
            <a:xfrm>
              <a:off x="2818" y="6654"/>
              <a:ext cx="490" cy="278"/>
            </a:xfrm>
            <a:custGeom>
              <a:avLst/>
              <a:gdLst>
                <a:gd name="T0" fmla="*/ 188 w 408"/>
                <a:gd name="T1" fmla="*/ 26 h 232"/>
                <a:gd name="T2" fmla="*/ 188 w 408"/>
                <a:gd name="T3" fmla="*/ 26 h 232"/>
                <a:gd name="T4" fmla="*/ 192 w 408"/>
                <a:gd name="T5" fmla="*/ 38 h 232"/>
                <a:gd name="T6" fmla="*/ 204 w 408"/>
                <a:gd name="T7" fmla="*/ 64 h 232"/>
                <a:gd name="T8" fmla="*/ 214 w 408"/>
                <a:gd name="T9" fmla="*/ 78 h 232"/>
                <a:gd name="T10" fmla="*/ 224 w 408"/>
                <a:gd name="T11" fmla="*/ 92 h 232"/>
                <a:gd name="T12" fmla="*/ 234 w 408"/>
                <a:gd name="T13" fmla="*/ 102 h 232"/>
                <a:gd name="T14" fmla="*/ 240 w 408"/>
                <a:gd name="T15" fmla="*/ 108 h 232"/>
                <a:gd name="T16" fmla="*/ 248 w 408"/>
                <a:gd name="T17" fmla="*/ 110 h 232"/>
                <a:gd name="T18" fmla="*/ 248 w 408"/>
                <a:gd name="T19" fmla="*/ 110 h 232"/>
                <a:gd name="T20" fmla="*/ 262 w 408"/>
                <a:gd name="T21" fmla="*/ 114 h 232"/>
                <a:gd name="T22" fmla="*/ 280 w 408"/>
                <a:gd name="T23" fmla="*/ 116 h 232"/>
                <a:gd name="T24" fmla="*/ 322 w 408"/>
                <a:gd name="T25" fmla="*/ 120 h 232"/>
                <a:gd name="T26" fmla="*/ 344 w 408"/>
                <a:gd name="T27" fmla="*/ 122 h 232"/>
                <a:gd name="T28" fmla="*/ 364 w 408"/>
                <a:gd name="T29" fmla="*/ 124 h 232"/>
                <a:gd name="T30" fmla="*/ 382 w 408"/>
                <a:gd name="T31" fmla="*/ 130 h 232"/>
                <a:gd name="T32" fmla="*/ 396 w 408"/>
                <a:gd name="T33" fmla="*/ 138 h 232"/>
                <a:gd name="T34" fmla="*/ 396 w 408"/>
                <a:gd name="T35" fmla="*/ 138 h 232"/>
                <a:gd name="T36" fmla="*/ 400 w 408"/>
                <a:gd name="T37" fmla="*/ 142 h 232"/>
                <a:gd name="T38" fmla="*/ 404 w 408"/>
                <a:gd name="T39" fmla="*/ 148 h 232"/>
                <a:gd name="T40" fmla="*/ 408 w 408"/>
                <a:gd name="T41" fmla="*/ 160 h 232"/>
                <a:gd name="T42" fmla="*/ 408 w 408"/>
                <a:gd name="T43" fmla="*/ 172 h 232"/>
                <a:gd name="T44" fmla="*/ 406 w 408"/>
                <a:gd name="T45" fmla="*/ 184 h 232"/>
                <a:gd name="T46" fmla="*/ 404 w 408"/>
                <a:gd name="T47" fmla="*/ 196 h 232"/>
                <a:gd name="T48" fmla="*/ 400 w 408"/>
                <a:gd name="T49" fmla="*/ 206 h 232"/>
                <a:gd name="T50" fmla="*/ 396 w 408"/>
                <a:gd name="T51" fmla="*/ 214 h 232"/>
                <a:gd name="T52" fmla="*/ 396 w 408"/>
                <a:gd name="T53" fmla="*/ 214 h 232"/>
                <a:gd name="T54" fmla="*/ 346 w 408"/>
                <a:gd name="T55" fmla="*/ 220 h 232"/>
                <a:gd name="T56" fmla="*/ 292 w 408"/>
                <a:gd name="T57" fmla="*/ 224 h 232"/>
                <a:gd name="T58" fmla="*/ 230 w 408"/>
                <a:gd name="T59" fmla="*/ 228 h 232"/>
                <a:gd name="T60" fmla="*/ 164 w 408"/>
                <a:gd name="T61" fmla="*/ 232 h 232"/>
                <a:gd name="T62" fmla="*/ 102 w 408"/>
                <a:gd name="T63" fmla="*/ 230 h 232"/>
                <a:gd name="T64" fmla="*/ 74 w 408"/>
                <a:gd name="T65" fmla="*/ 228 h 232"/>
                <a:gd name="T66" fmla="*/ 48 w 408"/>
                <a:gd name="T67" fmla="*/ 226 h 232"/>
                <a:gd name="T68" fmla="*/ 28 w 408"/>
                <a:gd name="T69" fmla="*/ 220 h 232"/>
                <a:gd name="T70" fmla="*/ 12 w 408"/>
                <a:gd name="T71" fmla="*/ 214 h 232"/>
                <a:gd name="T72" fmla="*/ 12 w 408"/>
                <a:gd name="T73" fmla="*/ 214 h 232"/>
                <a:gd name="T74" fmla="*/ 8 w 408"/>
                <a:gd name="T75" fmla="*/ 192 h 232"/>
                <a:gd name="T76" fmla="*/ 2 w 408"/>
                <a:gd name="T77" fmla="*/ 142 h 232"/>
                <a:gd name="T78" fmla="*/ 0 w 408"/>
                <a:gd name="T79" fmla="*/ 112 h 232"/>
                <a:gd name="T80" fmla="*/ 0 w 408"/>
                <a:gd name="T81" fmla="*/ 80 h 232"/>
                <a:gd name="T82" fmla="*/ 4 w 408"/>
                <a:gd name="T83" fmla="*/ 52 h 232"/>
                <a:gd name="T84" fmla="*/ 8 w 408"/>
                <a:gd name="T85" fmla="*/ 38 h 232"/>
                <a:gd name="T86" fmla="*/ 12 w 408"/>
                <a:gd name="T87" fmla="*/ 26 h 232"/>
                <a:gd name="T88" fmla="*/ 12 w 408"/>
                <a:gd name="T89" fmla="*/ 26 h 232"/>
                <a:gd name="T90" fmla="*/ 18 w 408"/>
                <a:gd name="T91" fmla="*/ 16 h 232"/>
                <a:gd name="T92" fmla="*/ 28 w 408"/>
                <a:gd name="T93" fmla="*/ 8 h 232"/>
                <a:gd name="T94" fmla="*/ 38 w 408"/>
                <a:gd name="T95" fmla="*/ 4 h 232"/>
                <a:gd name="T96" fmla="*/ 52 w 408"/>
                <a:gd name="T97" fmla="*/ 0 h 232"/>
                <a:gd name="T98" fmla="*/ 66 w 408"/>
                <a:gd name="T99" fmla="*/ 0 h 232"/>
                <a:gd name="T100" fmla="*/ 80 w 408"/>
                <a:gd name="T101" fmla="*/ 0 h 232"/>
                <a:gd name="T102" fmla="*/ 110 w 408"/>
                <a:gd name="T103" fmla="*/ 4 h 232"/>
                <a:gd name="T104" fmla="*/ 140 w 408"/>
                <a:gd name="T105" fmla="*/ 10 h 232"/>
                <a:gd name="T106" fmla="*/ 164 w 408"/>
                <a:gd name="T107" fmla="*/ 18 h 232"/>
                <a:gd name="T108" fmla="*/ 188 w 408"/>
                <a:gd name="T109" fmla="*/ 2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232">
                  <a:moveTo>
                    <a:pt x="188" y="26"/>
                  </a:moveTo>
                  <a:lnTo>
                    <a:pt x="188" y="26"/>
                  </a:lnTo>
                  <a:lnTo>
                    <a:pt x="192" y="38"/>
                  </a:lnTo>
                  <a:lnTo>
                    <a:pt x="204" y="64"/>
                  </a:lnTo>
                  <a:lnTo>
                    <a:pt x="214" y="78"/>
                  </a:lnTo>
                  <a:lnTo>
                    <a:pt x="224" y="92"/>
                  </a:lnTo>
                  <a:lnTo>
                    <a:pt x="234" y="102"/>
                  </a:lnTo>
                  <a:lnTo>
                    <a:pt x="240" y="108"/>
                  </a:lnTo>
                  <a:lnTo>
                    <a:pt x="248" y="110"/>
                  </a:lnTo>
                  <a:lnTo>
                    <a:pt x="248" y="110"/>
                  </a:lnTo>
                  <a:lnTo>
                    <a:pt x="262" y="114"/>
                  </a:lnTo>
                  <a:lnTo>
                    <a:pt x="280" y="116"/>
                  </a:lnTo>
                  <a:lnTo>
                    <a:pt x="322" y="120"/>
                  </a:lnTo>
                  <a:lnTo>
                    <a:pt x="344" y="122"/>
                  </a:lnTo>
                  <a:lnTo>
                    <a:pt x="364" y="124"/>
                  </a:lnTo>
                  <a:lnTo>
                    <a:pt x="382" y="130"/>
                  </a:lnTo>
                  <a:lnTo>
                    <a:pt x="396" y="138"/>
                  </a:lnTo>
                  <a:lnTo>
                    <a:pt x="396" y="138"/>
                  </a:lnTo>
                  <a:lnTo>
                    <a:pt x="400" y="142"/>
                  </a:lnTo>
                  <a:lnTo>
                    <a:pt x="404" y="148"/>
                  </a:lnTo>
                  <a:lnTo>
                    <a:pt x="408" y="160"/>
                  </a:lnTo>
                  <a:lnTo>
                    <a:pt x="408" y="172"/>
                  </a:lnTo>
                  <a:lnTo>
                    <a:pt x="406" y="184"/>
                  </a:lnTo>
                  <a:lnTo>
                    <a:pt x="404" y="196"/>
                  </a:lnTo>
                  <a:lnTo>
                    <a:pt x="400" y="206"/>
                  </a:lnTo>
                  <a:lnTo>
                    <a:pt x="396" y="214"/>
                  </a:lnTo>
                  <a:lnTo>
                    <a:pt x="396" y="214"/>
                  </a:lnTo>
                  <a:lnTo>
                    <a:pt x="346" y="220"/>
                  </a:lnTo>
                  <a:lnTo>
                    <a:pt x="292" y="224"/>
                  </a:lnTo>
                  <a:lnTo>
                    <a:pt x="230" y="228"/>
                  </a:lnTo>
                  <a:lnTo>
                    <a:pt x="164" y="232"/>
                  </a:lnTo>
                  <a:lnTo>
                    <a:pt x="102" y="230"/>
                  </a:lnTo>
                  <a:lnTo>
                    <a:pt x="74" y="228"/>
                  </a:lnTo>
                  <a:lnTo>
                    <a:pt x="48" y="226"/>
                  </a:lnTo>
                  <a:lnTo>
                    <a:pt x="28" y="220"/>
                  </a:lnTo>
                  <a:lnTo>
                    <a:pt x="12" y="214"/>
                  </a:lnTo>
                  <a:lnTo>
                    <a:pt x="12" y="214"/>
                  </a:lnTo>
                  <a:lnTo>
                    <a:pt x="8" y="192"/>
                  </a:lnTo>
                  <a:lnTo>
                    <a:pt x="2" y="142"/>
                  </a:lnTo>
                  <a:lnTo>
                    <a:pt x="0" y="112"/>
                  </a:lnTo>
                  <a:lnTo>
                    <a:pt x="0" y="80"/>
                  </a:lnTo>
                  <a:lnTo>
                    <a:pt x="4" y="52"/>
                  </a:lnTo>
                  <a:lnTo>
                    <a:pt x="8" y="3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8" y="16"/>
                  </a:lnTo>
                  <a:lnTo>
                    <a:pt x="28" y="8"/>
                  </a:lnTo>
                  <a:lnTo>
                    <a:pt x="38" y="4"/>
                  </a:lnTo>
                  <a:lnTo>
                    <a:pt x="52" y="0"/>
                  </a:lnTo>
                  <a:lnTo>
                    <a:pt x="66" y="0"/>
                  </a:lnTo>
                  <a:lnTo>
                    <a:pt x="80" y="0"/>
                  </a:lnTo>
                  <a:lnTo>
                    <a:pt x="110" y="4"/>
                  </a:lnTo>
                  <a:lnTo>
                    <a:pt x="140" y="10"/>
                  </a:lnTo>
                  <a:lnTo>
                    <a:pt x="164" y="18"/>
                  </a:lnTo>
                  <a:lnTo>
                    <a:pt x="188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任意多边形 60"/>
            <p:cNvSpPr/>
            <p:nvPr>
              <p:custDataLst>
                <p:tags r:id="rId35"/>
              </p:custDataLst>
            </p:nvPr>
          </p:nvSpPr>
          <p:spPr bwMode="auto">
            <a:xfrm>
              <a:off x="2564" y="6685"/>
              <a:ext cx="490" cy="293"/>
            </a:xfrm>
            <a:custGeom>
              <a:avLst/>
              <a:gdLst>
                <a:gd name="T0" fmla="*/ 224 w 408"/>
                <a:gd name="T1" fmla="*/ 20 h 244"/>
                <a:gd name="T2" fmla="*/ 224 w 408"/>
                <a:gd name="T3" fmla="*/ 20 h 244"/>
                <a:gd name="T4" fmla="*/ 226 w 408"/>
                <a:gd name="T5" fmla="*/ 32 h 244"/>
                <a:gd name="T6" fmla="*/ 228 w 408"/>
                <a:gd name="T7" fmla="*/ 46 h 244"/>
                <a:gd name="T8" fmla="*/ 232 w 408"/>
                <a:gd name="T9" fmla="*/ 60 h 244"/>
                <a:gd name="T10" fmla="*/ 240 w 408"/>
                <a:gd name="T11" fmla="*/ 76 h 244"/>
                <a:gd name="T12" fmla="*/ 250 w 408"/>
                <a:gd name="T13" fmla="*/ 92 h 244"/>
                <a:gd name="T14" fmla="*/ 258 w 408"/>
                <a:gd name="T15" fmla="*/ 100 h 244"/>
                <a:gd name="T16" fmla="*/ 266 w 408"/>
                <a:gd name="T17" fmla="*/ 106 h 244"/>
                <a:gd name="T18" fmla="*/ 274 w 408"/>
                <a:gd name="T19" fmla="*/ 112 h 244"/>
                <a:gd name="T20" fmla="*/ 284 w 408"/>
                <a:gd name="T21" fmla="*/ 118 h 244"/>
                <a:gd name="T22" fmla="*/ 284 w 408"/>
                <a:gd name="T23" fmla="*/ 118 h 244"/>
                <a:gd name="T24" fmla="*/ 314 w 408"/>
                <a:gd name="T25" fmla="*/ 128 h 244"/>
                <a:gd name="T26" fmla="*/ 346 w 408"/>
                <a:gd name="T27" fmla="*/ 138 h 244"/>
                <a:gd name="T28" fmla="*/ 378 w 408"/>
                <a:gd name="T29" fmla="*/ 148 h 244"/>
                <a:gd name="T30" fmla="*/ 390 w 408"/>
                <a:gd name="T31" fmla="*/ 154 h 244"/>
                <a:gd name="T32" fmla="*/ 400 w 408"/>
                <a:gd name="T33" fmla="*/ 162 h 244"/>
                <a:gd name="T34" fmla="*/ 400 w 408"/>
                <a:gd name="T35" fmla="*/ 162 h 244"/>
                <a:gd name="T36" fmla="*/ 406 w 408"/>
                <a:gd name="T37" fmla="*/ 166 h 244"/>
                <a:gd name="T38" fmla="*/ 408 w 408"/>
                <a:gd name="T39" fmla="*/ 172 h 244"/>
                <a:gd name="T40" fmla="*/ 408 w 408"/>
                <a:gd name="T41" fmla="*/ 178 h 244"/>
                <a:gd name="T42" fmla="*/ 408 w 408"/>
                <a:gd name="T43" fmla="*/ 184 h 244"/>
                <a:gd name="T44" fmla="*/ 404 w 408"/>
                <a:gd name="T45" fmla="*/ 200 h 244"/>
                <a:gd name="T46" fmla="*/ 400 w 408"/>
                <a:gd name="T47" fmla="*/ 218 h 244"/>
                <a:gd name="T48" fmla="*/ 400 w 408"/>
                <a:gd name="T49" fmla="*/ 218 h 244"/>
                <a:gd name="T50" fmla="*/ 400 w 408"/>
                <a:gd name="T51" fmla="*/ 222 h 244"/>
                <a:gd name="T52" fmla="*/ 396 w 408"/>
                <a:gd name="T53" fmla="*/ 228 h 244"/>
                <a:gd name="T54" fmla="*/ 392 w 408"/>
                <a:gd name="T55" fmla="*/ 232 h 244"/>
                <a:gd name="T56" fmla="*/ 386 w 408"/>
                <a:gd name="T57" fmla="*/ 236 h 244"/>
                <a:gd name="T58" fmla="*/ 368 w 408"/>
                <a:gd name="T59" fmla="*/ 240 h 244"/>
                <a:gd name="T60" fmla="*/ 346 w 408"/>
                <a:gd name="T61" fmla="*/ 244 h 244"/>
                <a:gd name="T62" fmla="*/ 320 w 408"/>
                <a:gd name="T63" fmla="*/ 244 h 244"/>
                <a:gd name="T64" fmla="*/ 292 w 408"/>
                <a:gd name="T65" fmla="*/ 244 h 244"/>
                <a:gd name="T66" fmla="*/ 260 w 408"/>
                <a:gd name="T67" fmla="*/ 242 h 244"/>
                <a:gd name="T68" fmla="*/ 226 w 408"/>
                <a:gd name="T69" fmla="*/ 238 h 244"/>
                <a:gd name="T70" fmla="*/ 158 w 408"/>
                <a:gd name="T71" fmla="*/ 226 h 244"/>
                <a:gd name="T72" fmla="*/ 94 w 408"/>
                <a:gd name="T73" fmla="*/ 214 h 244"/>
                <a:gd name="T74" fmla="*/ 38 w 408"/>
                <a:gd name="T75" fmla="*/ 200 h 244"/>
                <a:gd name="T76" fmla="*/ 0 w 408"/>
                <a:gd name="T77" fmla="*/ 188 h 244"/>
                <a:gd name="T78" fmla="*/ 0 w 408"/>
                <a:gd name="T79" fmla="*/ 188 h 244"/>
                <a:gd name="T80" fmla="*/ 2 w 408"/>
                <a:gd name="T81" fmla="*/ 122 h 244"/>
                <a:gd name="T82" fmla="*/ 8 w 408"/>
                <a:gd name="T83" fmla="*/ 66 h 244"/>
                <a:gd name="T84" fmla="*/ 12 w 408"/>
                <a:gd name="T85" fmla="*/ 40 h 244"/>
                <a:gd name="T86" fmla="*/ 18 w 408"/>
                <a:gd name="T87" fmla="*/ 20 h 244"/>
                <a:gd name="T88" fmla="*/ 18 w 408"/>
                <a:gd name="T89" fmla="*/ 20 h 244"/>
                <a:gd name="T90" fmla="*/ 22 w 408"/>
                <a:gd name="T91" fmla="*/ 12 h 244"/>
                <a:gd name="T92" fmla="*/ 30 w 408"/>
                <a:gd name="T93" fmla="*/ 8 h 244"/>
                <a:gd name="T94" fmla="*/ 42 w 408"/>
                <a:gd name="T95" fmla="*/ 4 h 244"/>
                <a:gd name="T96" fmla="*/ 56 w 408"/>
                <a:gd name="T97" fmla="*/ 0 h 244"/>
                <a:gd name="T98" fmla="*/ 72 w 408"/>
                <a:gd name="T99" fmla="*/ 0 h 244"/>
                <a:gd name="T100" fmla="*/ 90 w 408"/>
                <a:gd name="T101" fmla="*/ 0 h 244"/>
                <a:gd name="T102" fmla="*/ 126 w 408"/>
                <a:gd name="T103" fmla="*/ 4 h 244"/>
                <a:gd name="T104" fmla="*/ 162 w 408"/>
                <a:gd name="T105" fmla="*/ 8 h 244"/>
                <a:gd name="T106" fmla="*/ 194 w 408"/>
                <a:gd name="T107" fmla="*/ 14 h 244"/>
                <a:gd name="T108" fmla="*/ 224 w 408"/>
                <a:gd name="T109" fmla="*/ 2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244">
                  <a:moveTo>
                    <a:pt x="224" y="20"/>
                  </a:moveTo>
                  <a:lnTo>
                    <a:pt x="224" y="20"/>
                  </a:lnTo>
                  <a:lnTo>
                    <a:pt x="226" y="32"/>
                  </a:lnTo>
                  <a:lnTo>
                    <a:pt x="228" y="46"/>
                  </a:lnTo>
                  <a:lnTo>
                    <a:pt x="232" y="60"/>
                  </a:lnTo>
                  <a:lnTo>
                    <a:pt x="240" y="76"/>
                  </a:lnTo>
                  <a:lnTo>
                    <a:pt x="250" y="92"/>
                  </a:lnTo>
                  <a:lnTo>
                    <a:pt x="258" y="100"/>
                  </a:lnTo>
                  <a:lnTo>
                    <a:pt x="266" y="106"/>
                  </a:lnTo>
                  <a:lnTo>
                    <a:pt x="274" y="112"/>
                  </a:lnTo>
                  <a:lnTo>
                    <a:pt x="284" y="118"/>
                  </a:lnTo>
                  <a:lnTo>
                    <a:pt x="284" y="118"/>
                  </a:lnTo>
                  <a:lnTo>
                    <a:pt x="314" y="128"/>
                  </a:lnTo>
                  <a:lnTo>
                    <a:pt x="346" y="138"/>
                  </a:lnTo>
                  <a:lnTo>
                    <a:pt x="378" y="148"/>
                  </a:lnTo>
                  <a:lnTo>
                    <a:pt x="390" y="154"/>
                  </a:lnTo>
                  <a:lnTo>
                    <a:pt x="400" y="162"/>
                  </a:lnTo>
                  <a:lnTo>
                    <a:pt x="400" y="162"/>
                  </a:lnTo>
                  <a:lnTo>
                    <a:pt x="406" y="166"/>
                  </a:lnTo>
                  <a:lnTo>
                    <a:pt x="408" y="172"/>
                  </a:lnTo>
                  <a:lnTo>
                    <a:pt x="408" y="178"/>
                  </a:lnTo>
                  <a:lnTo>
                    <a:pt x="408" y="184"/>
                  </a:lnTo>
                  <a:lnTo>
                    <a:pt x="404" y="200"/>
                  </a:lnTo>
                  <a:lnTo>
                    <a:pt x="400" y="218"/>
                  </a:lnTo>
                  <a:lnTo>
                    <a:pt x="400" y="218"/>
                  </a:lnTo>
                  <a:lnTo>
                    <a:pt x="400" y="222"/>
                  </a:lnTo>
                  <a:lnTo>
                    <a:pt x="396" y="228"/>
                  </a:lnTo>
                  <a:lnTo>
                    <a:pt x="392" y="232"/>
                  </a:lnTo>
                  <a:lnTo>
                    <a:pt x="386" y="236"/>
                  </a:lnTo>
                  <a:lnTo>
                    <a:pt x="368" y="240"/>
                  </a:lnTo>
                  <a:lnTo>
                    <a:pt x="346" y="244"/>
                  </a:lnTo>
                  <a:lnTo>
                    <a:pt x="320" y="244"/>
                  </a:lnTo>
                  <a:lnTo>
                    <a:pt x="292" y="244"/>
                  </a:lnTo>
                  <a:lnTo>
                    <a:pt x="260" y="242"/>
                  </a:lnTo>
                  <a:lnTo>
                    <a:pt x="226" y="238"/>
                  </a:lnTo>
                  <a:lnTo>
                    <a:pt x="158" y="226"/>
                  </a:lnTo>
                  <a:lnTo>
                    <a:pt x="94" y="214"/>
                  </a:lnTo>
                  <a:lnTo>
                    <a:pt x="38" y="200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2" y="122"/>
                  </a:lnTo>
                  <a:lnTo>
                    <a:pt x="8" y="66"/>
                  </a:lnTo>
                  <a:lnTo>
                    <a:pt x="12" y="4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2" y="12"/>
                  </a:lnTo>
                  <a:lnTo>
                    <a:pt x="30" y="8"/>
                  </a:lnTo>
                  <a:lnTo>
                    <a:pt x="42" y="4"/>
                  </a:lnTo>
                  <a:lnTo>
                    <a:pt x="56" y="0"/>
                  </a:lnTo>
                  <a:lnTo>
                    <a:pt x="72" y="0"/>
                  </a:lnTo>
                  <a:lnTo>
                    <a:pt x="90" y="0"/>
                  </a:lnTo>
                  <a:lnTo>
                    <a:pt x="126" y="4"/>
                  </a:lnTo>
                  <a:lnTo>
                    <a:pt x="162" y="8"/>
                  </a:lnTo>
                  <a:lnTo>
                    <a:pt x="194" y="14"/>
                  </a:lnTo>
                  <a:lnTo>
                    <a:pt x="224" y="20"/>
                  </a:lnTo>
                  <a:close/>
                </a:path>
              </a:pathLst>
            </a:custGeom>
            <a:solidFill>
              <a:srgbClr val="382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任意多边形 61"/>
            <p:cNvSpPr/>
            <p:nvPr>
              <p:custDataLst>
                <p:tags r:id="rId36"/>
              </p:custDataLst>
            </p:nvPr>
          </p:nvSpPr>
          <p:spPr bwMode="auto">
            <a:xfrm>
              <a:off x="2564" y="6685"/>
              <a:ext cx="490" cy="293"/>
            </a:xfrm>
            <a:custGeom>
              <a:avLst/>
              <a:gdLst>
                <a:gd name="T0" fmla="*/ 224 w 408"/>
                <a:gd name="T1" fmla="*/ 20 h 244"/>
                <a:gd name="T2" fmla="*/ 224 w 408"/>
                <a:gd name="T3" fmla="*/ 20 h 244"/>
                <a:gd name="T4" fmla="*/ 226 w 408"/>
                <a:gd name="T5" fmla="*/ 32 h 244"/>
                <a:gd name="T6" fmla="*/ 228 w 408"/>
                <a:gd name="T7" fmla="*/ 46 h 244"/>
                <a:gd name="T8" fmla="*/ 232 w 408"/>
                <a:gd name="T9" fmla="*/ 60 h 244"/>
                <a:gd name="T10" fmla="*/ 240 w 408"/>
                <a:gd name="T11" fmla="*/ 76 h 244"/>
                <a:gd name="T12" fmla="*/ 250 w 408"/>
                <a:gd name="T13" fmla="*/ 92 h 244"/>
                <a:gd name="T14" fmla="*/ 258 w 408"/>
                <a:gd name="T15" fmla="*/ 100 h 244"/>
                <a:gd name="T16" fmla="*/ 266 w 408"/>
                <a:gd name="T17" fmla="*/ 106 h 244"/>
                <a:gd name="T18" fmla="*/ 274 w 408"/>
                <a:gd name="T19" fmla="*/ 112 h 244"/>
                <a:gd name="T20" fmla="*/ 284 w 408"/>
                <a:gd name="T21" fmla="*/ 118 h 244"/>
                <a:gd name="T22" fmla="*/ 284 w 408"/>
                <a:gd name="T23" fmla="*/ 118 h 244"/>
                <a:gd name="T24" fmla="*/ 314 w 408"/>
                <a:gd name="T25" fmla="*/ 128 h 244"/>
                <a:gd name="T26" fmla="*/ 346 w 408"/>
                <a:gd name="T27" fmla="*/ 138 h 244"/>
                <a:gd name="T28" fmla="*/ 378 w 408"/>
                <a:gd name="T29" fmla="*/ 148 h 244"/>
                <a:gd name="T30" fmla="*/ 390 w 408"/>
                <a:gd name="T31" fmla="*/ 154 h 244"/>
                <a:gd name="T32" fmla="*/ 400 w 408"/>
                <a:gd name="T33" fmla="*/ 162 h 244"/>
                <a:gd name="T34" fmla="*/ 400 w 408"/>
                <a:gd name="T35" fmla="*/ 162 h 244"/>
                <a:gd name="T36" fmla="*/ 406 w 408"/>
                <a:gd name="T37" fmla="*/ 166 h 244"/>
                <a:gd name="T38" fmla="*/ 408 w 408"/>
                <a:gd name="T39" fmla="*/ 172 h 244"/>
                <a:gd name="T40" fmla="*/ 408 w 408"/>
                <a:gd name="T41" fmla="*/ 178 h 244"/>
                <a:gd name="T42" fmla="*/ 408 w 408"/>
                <a:gd name="T43" fmla="*/ 184 h 244"/>
                <a:gd name="T44" fmla="*/ 404 w 408"/>
                <a:gd name="T45" fmla="*/ 200 h 244"/>
                <a:gd name="T46" fmla="*/ 400 w 408"/>
                <a:gd name="T47" fmla="*/ 218 h 244"/>
                <a:gd name="T48" fmla="*/ 400 w 408"/>
                <a:gd name="T49" fmla="*/ 218 h 244"/>
                <a:gd name="T50" fmla="*/ 400 w 408"/>
                <a:gd name="T51" fmla="*/ 222 h 244"/>
                <a:gd name="T52" fmla="*/ 396 w 408"/>
                <a:gd name="T53" fmla="*/ 228 h 244"/>
                <a:gd name="T54" fmla="*/ 392 w 408"/>
                <a:gd name="T55" fmla="*/ 232 h 244"/>
                <a:gd name="T56" fmla="*/ 386 w 408"/>
                <a:gd name="T57" fmla="*/ 236 h 244"/>
                <a:gd name="T58" fmla="*/ 368 w 408"/>
                <a:gd name="T59" fmla="*/ 240 h 244"/>
                <a:gd name="T60" fmla="*/ 346 w 408"/>
                <a:gd name="T61" fmla="*/ 244 h 244"/>
                <a:gd name="T62" fmla="*/ 320 w 408"/>
                <a:gd name="T63" fmla="*/ 244 h 244"/>
                <a:gd name="T64" fmla="*/ 292 w 408"/>
                <a:gd name="T65" fmla="*/ 244 h 244"/>
                <a:gd name="T66" fmla="*/ 260 w 408"/>
                <a:gd name="T67" fmla="*/ 242 h 244"/>
                <a:gd name="T68" fmla="*/ 226 w 408"/>
                <a:gd name="T69" fmla="*/ 238 h 244"/>
                <a:gd name="T70" fmla="*/ 158 w 408"/>
                <a:gd name="T71" fmla="*/ 226 h 244"/>
                <a:gd name="T72" fmla="*/ 94 w 408"/>
                <a:gd name="T73" fmla="*/ 214 h 244"/>
                <a:gd name="T74" fmla="*/ 38 w 408"/>
                <a:gd name="T75" fmla="*/ 200 h 244"/>
                <a:gd name="T76" fmla="*/ 0 w 408"/>
                <a:gd name="T77" fmla="*/ 188 h 244"/>
                <a:gd name="T78" fmla="*/ 0 w 408"/>
                <a:gd name="T79" fmla="*/ 188 h 244"/>
                <a:gd name="T80" fmla="*/ 2 w 408"/>
                <a:gd name="T81" fmla="*/ 122 h 244"/>
                <a:gd name="T82" fmla="*/ 8 w 408"/>
                <a:gd name="T83" fmla="*/ 66 h 244"/>
                <a:gd name="T84" fmla="*/ 12 w 408"/>
                <a:gd name="T85" fmla="*/ 40 h 244"/>
                <a:gd name="T86" fmla="*/ 18 w 408"/>
                <a:gd name="T87" fmla="*/ 20 h 244"/>
                <a:gd name="T88" fmla="*/ 18 w 408"/>
                <a:gd name="T89" fmla="*/ 20 h 244"/>
                <a:gd name="T90" fmla="*/ 22 w 408"/>
                <a:gd name="T91" fmla="*/ 12 h 244"/>
                <a:gd name="T92" fmla="*/ 30 w 408"/>
                <a:gd name="T93" fmla="*/ 8 h 244"/>
                <a:gd name="T94" fmla="*/ 42 w 408"/>
                <a:gd name="T95" fmla="*/ 4 h 244"/>
                <a:gd name="T96" fmla="*/ 56 w 408"/>
                <a:gd name="T97" fmla="*/ 0 h 244"/>
                <a:gd name="T98" fmla="*/ 72 w 408"/>
                <a:gd name="T99" fmla="*/ 0 h 244"/>
                <a:gd name="T100" fmla="*/ 90 w 408"/>
                <a:gd name="T101" fmla="*/ 0 h 244"/>
                <a:gd name="T102" fmla="*/ 126 w 408"/>
                <a:gd name="T103" fmla="*/ 4 h 244"/>
                <a:gd name="T104" fmla="*/ 162 w 408"/>
                <a:gd name="T105" fmla="*/ 8 h 244"/>
                <a:gd name="T106" fmla="*/ 194 w 408"/>
                <a:gd name="T107" fmla="*/ 14 h 244"/>
                <a:gd name="T108" fmla="*/ 224 w 408"/>
                <a:gd name="T109" fmla="*/ 2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244">
                  <a:moveTo>
                    <a:pt x="224" y="20"/>
                  </a:moveTo>
                  <a:lnTo>
                    <a:pt x="224" y="20"/>
                  </a:lnTo>
                  <a:lnTo>
                    <a:pt x="226" y="32"/>
                  </a:lnTo>
                  <a:lnTo>
                    <a:pt x="228" y="46"/>
                  </a:lnTo>
                  <a:lnTo>
                    <a:pt x="232" y="60"/>
                  </a:lnTo>
                  <a:lnTo>
                    <a:pt x="240" y="76"/>
                  </a:lnTo>
                  <a:lnTo>
                    <a:pt x="250" y="92"/>
                  </a:lnTo>
                  <a:lnTo>
                    <a:pt x="258" y="100"/>
                  </a:lnTo>
                  <a:lnTo>
                    <a:pt x="266" y="106"/>
                  </a:lnTo>
                  <a:lnTo>
                    <a:pt x="274" y="112"/>
                  </a:lnTo>
                  <a:lnTo>
                    <a:pt x="284" y="118"/>
                  </a:lnTo>
                  <a:lnTo>
                    <a:pt x="284" y="118"/>
                  </a:lnTo>
                  <a:lnTo>
                    <a:pt x="314" y="128"/>
                  </a:lnTo>
                  <a:lnTo>
                    <a:pt x="346" y="138"/>
                  </a:lnTo>
                  <a:lnTo>
                    <a:pt x="378" y="148"/>
                  </a:lnTo>
                  <a:lnTo>
                    <a:pt x="390" y="154"/>
                  </a:lnTo>
                  <a:lnTo>
                    <a:pt x="400" y="162"/>
                  </a:lnTo>
                  <a:lnTo>
                    <a:pt x="400" y="162"/>
                  </a:lnTo>
                  <a:lnTo>
                    <a:pt x="406" y="166"/>
                  </a:lnTo>
                  <a:lnTo>
                    <a:pt x="408" y="172"/>
                  </a:lnTo>
                  <a:lnTo>
                    <a:pt x="408" y="178"/>
                  </a:lnTo>
                  <a:lnTo>
                    <a:pt x="408" y="184"/>
                  </a:lnTo>
                  <a:lnTo>
                    <a:pt x="404" y="200"/>
                  </a:lnTo>
                  <a:lnTo>
                    <a:pt x="400" y="218"/>
                  </a:lnTo>
                  <a:lnTo>
                    <a:pt x="400" y="218"/>
                  </a:lnTo>
                  <a:lnTo>
                    <a:pt x="400" y="222"/>
                  </a:lnTo>
                  <a:lnTo>
                    <a:pt x="396" y="228"/>
                  </a:lnTo>
                  <a:lnTo>
                    <a:pt x="392" y="232"/>
                  </a:lnTo>
                  <a:lnTo>
                    <a:pt x="386" y="236"/>
                  </a:lnTo>
                  <a:lnTo>
                    <a:pt x="368" y="240"/>
                  </a:lnTo>
                  <a:lnTo>
                    <a:pt x="346" y="244"/>
                  </a:lnTo>
                  <a:lnTo>
                    <a:pt x="320" y="244"/>
                  </a:lnTo>
                  <a:lnTo>
                    <a:pt x="292" y="244"/>
                  </a:lnTo>
                  <a:lnTo>
                    <a:pt x="260" y="242"/>
                  </a:lnTo>
                  <a:lnTo>
                    <a:pt x="226" y="238"/>
                  </a:lnTo>
                  <a:lnTo>
                    <a:pt x="158" y="226"/>
                  </a:lnTo>
                  <a:lnTo>
                    <a:pt x="94" y="214"/>
                  </a:lnTo>
                  <a:lnTo>
                    <a:pt x="38" y="200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2" y="122"/>
                  </a:lnTo>
                  <a:lnTo>
                    <a:pt x="8" y="66"/>
                  </a:lnTo>
                  <a:lnTo>
                    <a:pt x="12" y="4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2" y="12"/>
                  </a:lnTo>
                  <a:lnTo>
                    <a:pt x="30" y="8"/>
                  </a:lnTo>
                  <a:lnTo>
                    <a:pt x="42" y="4"/>
                  </a:lnTo>
                  <a:lnTo>
                    <a:pt x="56" y="0"/>
                  </a:lnTo>
                  <a:lnTo>
                    <a:pt x="72" y="0"/>
                  </a:lnTo>
                  <a:lnTo>
                    <a:pt x="90" y="0"/>
                  </a:lnTo>
                  <a:lnTo>
                    <a:pt x="126" y="4"/>
                  </a:lnTo>
                  <a:lnTo>
                    <a:pt x="162" y="8"/>
                  </a:lnTo>
                  <a:lnTo>
                    <a:pt x="194" y="14"/>
                  </a:lnTo>
                  <a:lnTo>
                    <a:pt x="224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任意多边形 62"/>
            <p:cNvSpPr/>
            <p:nvPr>
              <p:custDataLst>
                <p:tags r:id="rId37"/>
              </p:custDataLst>
            </p:nvPr>
          </p:nvSpPr>
          <p:spPr bwMode="auto">
            <a:xfrm>
              <a:off x="2490" y="4677"/>
              <a:ext cx="696" cy="2069"/>
            </a:xfrm>
            <a:custGeom>
              <a:avLst/>
              <a:gdLst>
                <a:gd name="T0" fmla="*/ 0 w 580"/>
                <a:gd name="T1" fmla="*/ 98 h 1724"/>
                <a:gd name="T2" fmla="*/ 0 w 580"/>
                <a:gd name="T3" fmla="*/ 98 h 1724"/>
                <a:gd name="T4" fmla="*/ 6 w 580"/>
                <a:gd name="T5" fmla="*/ 142 h 1724"/>
                <a:gd name="T6" fmla="*/ 22 w 580"/>
                <a:gd name="T7" fmla="*/ 258 h 1724"/>
                <a:gd name="T8" fmla="*/ 40 w 580"/>
                <a:gd name="T9" fmla="*/ 436 h 1724"/>
                <a:gd name="T10" fmla="*/ 50 w 580"/>
                <a:gd name="T11" fmla="*/ 544 h 1724"/>
                <a:gd name="T12" fmla="*/ 60 w 580"/>
                <a:gd name="T13" fmla="*/ 660 h 1724"/>
                <a:gd name="T14" fmla="*/ 70 w 580"/>
                <a:gd name="T15" fmla="*/ 784 h 1724"/>
                <a:gd name="T16" fmla="*/ 78 w 580"/>
                <a:gd name="T17" fmla="*/ 914 h 1724"/>
                <a:gd name="T18" fmla="*/ 84 w 580"/>
                <a:gd name="T19" fmla="*/ 1048 h 1724"/>
                <a:gd name="T20" fmla="*/ 88 w 580"/>
                <a:gd name="T21" fmla="*/ 1182 h 1724"/>
                <a:gd name="T22" fmla="*/ 90 w 580"/>
                <a:gd name="T23" fmla="*/ 1318 h 1724"/>
                <a:gd name="T24" fmla="*/ 86 w 580"/>
                <a:gd name="T25" fmla="*/ 1452 h 1724"/>
                <a:gd name="T26" fmla="*/ 80 w 580"/>
                <a:gd name="T27" fmla="*/ 1582 h 1724"/>
                <a:gd name="T28" fmla="*/ 76 w 580"/>
                <a:gd name="T29" fmla="*/ 1644 h 1724"/>
                <a:gd name="T30" fmla="*/ 70 w 580"/>
                <a:gd name="T31" fmla="*/ 1706 h 1724"/>
                <a:gd name="T32" fmla="*/ 70 w 580"/>
                <a:gd name="T33" fmla="*/ 1706 h 1724"/>
                <a:gd name="T34" fmla="*/ 94 w 580"/>
                <a:gd name="T35" fmla="*/ 1712 h 1724"/>
                <a:gd name="T36" fmla="*/ 120 w 580"/>
                <a:gd name="T37" fmla="*/ 1716 h 1724"/>
                <a:gd name="T38" fmla="*/ 154 w 580"/>
                <a:gd name="T39" fmla="*/ 1720 h 1724"/>
                <a:gd name="T40" fmla="*/ 194 w 580"/>
                <a:gd name="T41" fmla="*/ 1724 h 1724"/>
                <a:gd name="T42" fmla="*/ 236 w 580"/>
                <a:gd name="T43" fmla="*/ 1722 h 1724"/>
                <a:gd name="T44" fmla="*/ 258 w 580"/>
                <a:gd name="T45" fmla="*/ 1720 h 1724"/>
                <a:gd name="T46" fmla="*/ 280 w 580"/>
                <a:gd name="T47" fmla="*/ 1718 h 1724"/>
                <a:gd name="T48" fmla="*/ 302 w 580"/>
                <a:gd name="T49" fmla="*/ 1712 h 1724"/>
                <a:gd name="T50" fmla="*/ 324 w 580"/>
                <a:gd name="T51" fmla="*/ 1706 h 1724"/>
                <a:gd name="T52" fmla="*/ 324 w 580"/>
                <a:gd name="T53" fmla="*/ 1706 h 1724"/>
                <a:gd name="T54" fmla="*/ 386 w 580"/>
                <a:gd name="T55" fmla="*/ 1020 h 1724"/>
                <a:gd name="T56" fmla="*/ 430 w 580"/>
                <a:gd name="T57" fmla="*/ 522 h 1724"/>
                <a:gd name="T58" fmla="*/ 444 w 580"/>
                <a:gd name="T59" fmla="*/ 342 h 1724"/>
                <a:gd name="T60" fmla="*/ 448 w 580"/>
                <a:gd name="T61" fmla="*/ 280 h 1724"/>
                <a:gd name="T62" fmla="*/ 448 w 580"/>
                <a:gd name="T63" fmla="*/ 244 h 1724"/>
                <a:gd name="T64" fmla="*/ 448 w 580"/>
                <a:gd name="T65" fmla="*/ 244 h 1724"/>
                <a:gd name="T66" fmla="*/ 450 w 580"/>
                <a:gd name="T67" fmla="*/ 222 h 1724"/>
                <a:gd name="T68" fmla="*/ 454 w 580"/>
                <a:gd name="T69" fmla="*/ 198 h 1724"/>
                <a:gd name="T70" fmla="*/ 460 w 580"/>
                <a:gd name="T71" fmla="*/ 176 h 1724"/>
                <a:gd name="T72" fmla="*/ 470 w 580"/>
                <a:gd name="T73" fmla="*/ 156 h 1724"/>
                <a:gd name="T74" fmla="*/ 480 w 580"/>
                <a:gd name="T75" fmla="*/ 134 h 1724"/>
                <a:gd name="T76" fmla="*/ 490 w 580"/>
                <a:gd name="T77" fmla="*/ 114 h 1724"/>
                <a:gd name="T78" fmla="*/ 514 w 580"/>
                <a:gd name="T79" fmla="*/ 78 h 1724"/>
                <a:gd name="T80" fmla="*/ 538 w 580"/>
                <a:gd name="T81" fmla="*/ 48 h 1724"/>
                <a:gd name="T82" fmla="*/ 558 w 580"/>
                <a:gd name="T83" fmla="*/ 24 h 1724"/>
                <a:gd name="T84" fmla="*/ 580 w 580"/>
                <a:gd name="T85" fmla="*/ 4 h 1724"/>
                <a:gd name="T86" fmla="*/ 580 w 580"/>
                <a:gd name="T87" fmla="*/ 4 h 1724"/>
                <a:gd name="T88" fmla="*/ 496 w 580"/>
                <a:gd name="T89" fmla="*/ 0 h 1724"/>
                <a:gd name="T90" fmla="*/ 412 w 580"/>
                <a:gd name="T91" fmla="*/ 0 h 1724"/>
                <a:gd name="T92" fmla="*/ 362 w 580"/>
                <a:gd name="T93" fmla="*/ 2 h 1724"/>
                <a:gd name="T94" fmla="*/ 312 w 580"/>
                <a:gd name="T95" fmla="*/ 4 h 1724"/>
                <a:gd name="T96" fmla="*/ 260 w 580"/>
                <a:gd name="T97" fmla="*/ 8 h 1724"/>
                <a:gd name="T98" fmla="*/ 210 w 580"/>
                <a:gd name="T99" fmla="*/ 14 h 1724"/>
                <a:gd name="T100" fmla="*/ 160 w 580"/>
                <a:gd name="T101" fmla="*/ 22 h 1724"/>
                <a:gd name="T102" fmla="*/ 116 w 580"/>
                <a:gd name="T103" fmla="*/ 30 h 1724"/>
                <a:gd name="T104" fmla="*/ 76 w 580"/>
                <a:gd name="T105" fmla="*/ 44 h 1724"/>
                <a:gd name="T106" fmla="*/ 58 w 580"/>
                <a:gd name="T107" fmla="*/ 50 h 1724"/>
                <a:gd name="T108" fmla="*/ 42 w 580"/>
                <a:gd name="T109" fmla="*/ 58 h 1724"/>
                <a:gd name="T110" fmla="*/ 28 w 580"/>
                <a:gd name="T111" fmla="*/ 68 h 1724"/>
                <a:gd name="T112" fmla="*/ 16 w 580"/>
                <a:gd name="T113" fmla="*/ 76 h 1724"/>
                <a:gd name="T114" fmla="*/ 8 w 580"/>
                <a:gd name="T115" fmla="*/ 88 h 1724"/>
                <a:gd name="T116" fmla="*/ 0 w 580"/>
                <a:gd name="T117" fmla="*/ 98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80" h="1724">
                  <a:moveTo>
                    <a:pt x="0" y="98"/>
                  </a:moveTo>
                  <a:lnTo>
                    <a:pt x="0" y="98"/>
                  </a:lnTo>
                  <a:lnTo>
                    <a:pt x="6" y="142"/>
                  </a:lnTo>
                  <a:lnTo>
                    <a:pt x="22" y="258"/>
                  </a:lnTo>
                  <a:lnTo>
                    <a:pt x="40" y="436"/>
                  </a:lnTo>
                  <a:lnTo>
                    <a:pt x="50" y="544"/>
                  </a:lnTo>
                  <a:lnTo>
                    <a:pt x="60" y="660"/>
                  </a:lnTo>
                  <a:lnTo>
                    <a:pt x="70" y="784"/>
                  </a:lnTo>
                  <a:lnTo>
                    <a:pt x="78" y="914"/>
                  </a:lnTo>
                  <a:lnTo>
                    <a:pt x="84" y="1048"/>
                  </a:lnTo>
                  <a:lnTo>
                    <a:pt x="88" y="1182"/>
                  </a:lnTo>
                  <a:lnTo>
                    <a:pt x="90" y="1318"/>
                  </a:lnTo>
                  <a:lnTo>
                    <a:pt x="86" y="1452"/>
                  </a:lnTo>
                  <a:lnTo>
                    <a:pt x="80" y="1582"/>
                  </a:lnTo>
                  <a:lnTo>
                    <a:pt x="76" y="1644"/>
                  </a:lnTo>
                  <a:lnTo>
                    <a:pt x="70" y="1706"/>
                  </a:lnTo>
                  <a:lnTo>
                    <a:pt x="70" y="1706"/>
                  </a:lnTo>
                  <a:lnTo>
                    <a:pt x="94" y="1712"/>
                  </a:lnTo>
                  <a:lnTo>
                    <a:pt x="120" y="1716"/>
                  </a:lnTo>
                  <a:lnTo>
                    <a:pt x="154" y="1720"/>
                  </a:lnTo>
                  <a:lnTo>
                    <a:pt x="194" y="1724"/>
                  </a:lnTo>
                  <a:lnTo>
                    <a:pt x="236" y="1722"/>
                  </a:lnTo>
                  <a:lnTo>
                    <a:pt x="258" y="1720"/>
                  </a:lnTo>
                  <a:lnTo>
                    <a:pt x="280" y="1718"/>
                  </a:lnTo>
                  <a:lnTo>
                    <a:pt x="302" y="1712"/>
                  </a:lnTo>
                  <a:lnTo>
                    <a:pt x="324" y="1706"/>
                  </a:lnTo>
                  <a:lnTo>
                    <a:pt x="324" y="1706"/>
                  </a:lnTo>
                  <a:lnTo>
                    <a:pt x="386" y="1020"/>
                  </a:lnTo>
                  <a:lnTo>
                    <a:pt x="430" y="522"/>
                  </a:lnTo>
                  <a:lnTo>
                    <a:pt x="444" y="342"/>
                  </a:lnTo>
                  <a:lnTo>
                    <a:pt x="448" y="280"/>
                  </a:lnTo>
                  <a:lnTo>
                    <a:pt x="448" y="244"/>
                  </a:lnTo>
                  <a:lnTo>
                    <a:pt x="448" y="244"/>
                  </a:lnTo>
                  <a:lnTo>
                    <a:pt x="450" y="222"/>
                  </a:lnTo>
                  <a:lnTo>
                    <a:pt x="454" y="198"/>
                  </a:lnTo>
                  <a:lnTo>
                    <a:pt x="460" y="176"/>
                  </a:lnTo>
                  <a:lnTo>
                    <a:pt x="470" y="156"/>
                  </a:lnTo>
                  <a:lnTo>
                    <a:pt x="480" y="134"/>
                  </a:lnTo>
                  <a:lnTo>
                    <a:pt x="490" y="114"/>
                  </a:lnTo>
                  <a:lnTo>
                    <a:pt x="514" y="78"/>
                  </a:lnTo>
                  <a:lnTo>
                    <a:pt x="538" y="48"/>
                  </a:lnTo>
                  <a:lnTo>
                    <a:pt x="558" y="24"/>
                  </a:lnTo>
                  <a:lnTo>
                    <a:pt x="580" y="4"/>
                  </a:lnTo>
                  <a:lnTo>
                    <a:pt x="580" y="4"/>
                  </a:lnTo>
                  <a:lnTo>
                    <a:pt x="496" y="0"/>
                  </a:lnTo>
                  <a:lnTo>
                    <a:pt x="412" y="0"/>
                  </a:lnTo>
                  <a:lnTo>
                    <a:pt x="362" y="2"/>
                  </a:lnTo>
                  <a:lnTo>
                    <a:pt x="312" y="4"/>
                  </a:lnTo>
                  <a:lnTo>
                    <a:pt x="260" y="8"/>
                  </a:lnTo>
                  <a:lnTo>
                    <a:pt x="210" y="14"/>
                  </a:lnTo>
                  <a:lnTo>
                    <a:pt x="160" y="22"/>
                  </a:lnTo>
                  <a:lnTo>
                    <a:pt x="116" y="30"/>
                  </a:lnTo>
                  <a:lnTo>
                    <a:pt x="76" y="44"/>
                  </a:lnTo>
                  <a:lnTo>
                    <a:pt x="58" y="50"/>
                  </a:lnTo>
                  <a:lnTo>
                    <a:pt x="42" y="58"/>
                  </a:lnTo>
                  <a:lnTo>
                    <a:pt x="28" y="68"/>
                  </a:lnTo>
                  <a:lnTo>
                    <a:pt x="16" y="76"/>
                  </a:lnTo>
                  <a:lnTo>
                    <a:pt x="8" y="88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47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任意多边形 63"/>
            <p:cNvSpPr/>
            <p:nvPr>
              <p:custDataLst>
                <p:tags r:id="rId38"/>
              </p:custDataLst>
            </p:nvPr>
          </p:nvSpPr>
          <p:spPr bwMode="auto">
            <a:xfrm>
              <a:off x="2490" y="4677"/>
              <a:ext cx="696" cy="2069"/>
            </a:xfrm>
            <a:custGeom>
              <a:avLst/>
              <a:gdLst>
                <a:gd name="T0" fmla="*/ 0 w 580"/>
                <a:gd name="T1" fmla="*/ 98 h 1724"/>
                <a:gd name="T2" fmla="*/ 0 w 580"/>
                <a:gd name="T3" fmla="*/ 98 h 1724"/>
                <a:gd name="T4" fmla="*/ 6 w 580"/>
                <a:gd name="T5" fmla="*/ 142 h 1724"/>
                <a:gd name="T6" fmla="*/ 22 w 580"/>
                <a:gd name="T7" fmla="*/ 258 h 1724"/>
                <a:gd name="T8" fmla="*/ 40 w 580"/>
                <a:gd name="T9" fmla="*/ 436 h 1724"/>
                <a:gd name="T10" fmla="*/ 50 w 580"/>
                <a:gd name="T11" fmla="*/ 544 h 1724"/>
                <a:gd name="T12" fmla="*/ 60 w 580"/>
                <a:gd name="T13" fmla="*/ 660 h 1724"/>
                <a:gd name="T14" fmla="*/ 70 w 580"/>
                <a:gd name="T15" fmla="*/ 784 h 1724"/>
                <a:gd name="T16" fmla="*/ 78 w 580"/>
                <a:gd name="T17" fmla="*/ 914 h 1724"/>
                <a:gd name="T18" fmla="*/ 84 w 580"/>
                <a:gd name="T19" fmla="*/ 1048 h 1724"/>
                <a:gd name="T20" fmla="*/ 88 w 580"/>
                <a:gd name="T21" fmla="*/ 1182 h 1724"/>
                <a:gd name="T22" fmla="*/ 90 w 580"/>
                <a:gd name="T23" fmla="*/ 1318 h 1724"/>
                <a:gd name="T24" fmla="*/ 86 w 580"/>
                <a:gd name="T25" fmla="*/ 1452 h 1724"/>
                <a:gd name="T26" fmla="*/ 80 w 580"/>
                <a:gd name="T27" fmla="*/ 1582 h 1724"/>
                <a:gd name="T28" fmla="*/ 76 w 580"/>
                <a:gd name="T29" fmla="*/ 1644 h 1724"/>
                <a:gd name="T30" fmla="*/ 70 w 580"/>
                <a:gd name="T31" fmla="*/ 1706 h 1724"/>
                <a:gd name="T32" fmla="*/ 70 w 580"/>
                <a:gd name="T33" fmla="*/ 1706 h 1724"/>
                <a:gd name="T34" fmla="*/ 94 w 580"/>
                <a:gd name="T35" fmla="*/ 1712 h 1724"/>
                <a:gd name="T36" fmla="*/ 120 w 580"/>
                <a:gd name="T37" fmla="*/ 1716 h 1724"/>
                <a:gd name="T38" fmla="*/ 154 w 580"/>
                <a:gd name="T39" fmla="*/ 1720 h 1724"/>
                <a:gd name="T40" fmla="*/ 194 w 580"/>
                <a:gd name="T41" fmla="*/ 1724 h 1724"/>
                <a:gd name="T42" fmla="*/ 236 w 580"/>
                <a:gd name="T43" fmla="*/ 1722 h 1724"/>
                <a:gd name="T44" fmla="*/ 258 w 580"/>
                <a:gd name="T45" fmla="*/ 1720 h 1724"/>
                <a:gd name="T46" fmla="*/ 280 w 580"/>
                <a:gd name="T47" fmla="*/ 1718 h 1724"/>
                <a:gd name="T48" fmla="*/ 302 w 580"/>
                <a:gd name="T49" fmla="*/ 1712 h 1724"/>
                <a:gd name="T50" fmla="*/ 324 w 580"/>
                <a:gd name="T51" fmla="*/ 1706 h 1724"/>
                <a:gd name="T52" fmla="*/ 324 w 580"/>
                <a:gd name="T53" fmla="*/ 1706 h 1724"/>
                <a:gd name="T54" fmla="*/ 386 w 580"/>
                <a:gd name="T55" fmla="*/ 1020 h 1724"/>
                <a:gd name="T56" fmla="*/ 430 w 580"/>
                <a:gd name="T57" fmla="*/ 522 h 1724"/>
                <a:gd name="T58" fmla="*/ 444 w 580"/>
                <a:gd name="T59" fmla="*/ 342 h 1724"/>
                <a:gd name="T60" fmla="*/ 448 w 580"/>
                <a:gd name="T61" fmla="*/ 280 h 1724"/>
                <a:gd name="T62" fmla="*/ 448 w 580"/>
                <a:gd name="T63" fmla="*/ 244 h 1724"/>
                <a:gd name="T64" fmla="*/ 448 w 580"/>
                <a:gd name="T65" fmla="*/ 244 h 1724"/>
                <a:gd name="T66" fmla="*/ 450 w 580"/>
                <a:gd name="T67" fmla="*/ 222 h 1724"/>
                <a:gd name="T68" fmla="*/ 454 w 580"/>
                <a:gd name="T69" fmla="*/ 198 h 1724"/>
                <a:gd name="T70" fmla="*/ 460 w 580"/>
                <a:gd name="T71" fmla="*/ 176 h 1724"/>
                <a:gd name="T72" fmla="*/ 470 w 580"/>
                <a:gd name="T73" fmla="*/ 156 h 1724"/>
                <a:gd name="T74" fmla="*/ 480 w 580"/>
                <a:gd name="T75" fmla="*/ 134 h 1724"/>
                <a:gd name="T76" fmla="*/ 490 w 580"/>
                <a:gd name="T77" fmla="*/ 114 h 1724"/>
                <a:gd name="T78" fmla="*/ 514 w 580"/>
                <a:gd name="T79" fmla="*/ 78 h 1724"/>
                <a:gd name="T80" fmla="*/ 538 w 580"/>
                <a:gd name="T81" fmla="*/ 48 h 1724"/>
                <a:gd name="T82" fmla="*/ 558 w 580"/>
                <a:gd name="T83" fmla="*/ 24 h 1724"/>
                <a:gd name="T84" fmla="*/ 580 w 580"/>
                <a:gd name="T85" fmla="*/ 4 h 1724"/>
                <a:gd name="T86" fmla="*/ 580 w 580"/>
                <a:gd name="T87" fmla="*/ 4 h 1724"/>
                <a:gd name="T88" fmla="*/ 496 w 580"/>
                <a:gd name="T89" fmla="*/ 0 h 1724"/>
                <a:gd name="T90" fmla="*/ 412 w 580"/>
                <a:gd name="T91" fmla="*/ 0 h 1724"/>
                <a:gd name="T92" fmla="*/ 362 w 580"/>
                <a:gd name="T93" fmla="*/ 2 h 1724"/>
                <a:gd name="T94" fmla="*/ 312 w 580"/>
                <a:gd name="T95" fmla="*/ 4 h 1724"/>
                <a:gd name="T96" fmla="*/ 260 w 580"/>
                <a:gd name="T97" fmla="*/ 8 h 1724"/>
                <a:gd name="T98" fmla="*/ 210 w 580"/>
                <a:gd name="T99" fmla="*/ 14 h 1724"/>
                <a:gd name="T100" fmla="*/ 160 w 580"/>
                <a:gd name="T101" fmla="*/ 22 h 1724"/>
                <a:gd name="T102" fmla="*/ 116 w 580"/>
                <a:gd name="T103" fmla="*/ 30 h 1724"/>
                <a:gd name="T104" fmla="*/ 76 w 580"/>
                <a:gd name="T105" fmla="*/ 44 h 1724"/>
                <a:gd name="T106" fmla="*/ 58 w 580"/>
                <a:gd name="T107" fmla="*/ 50 h 1724"/>
                <a:gd name="T108" fmla="*/ 42 w 580"/>
                <a:gd name="T109" fmla="*/ 58 h 1724"/>
                <a:gd name="T110" fmla="*/ 28 w 580"/>
                <a:gd name="T111" fmla="*/ 68 h 1724"/>
                <a:gd name="T112" fmla="*/ 16 w 580"/>
                <a:gd name="T113" fmla="*/ 76 h 1724"/>
                <a:gd name="T114" fmla="*/ 8 w 580"/>
                <a:gd name="T115" fmla="*/ 88 h 1724"/>
                <a:gd name="T116" fmla="*/ 0 w 580"/>
                <a:gd name="T117" fmla="*/ 98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80" h="1724">
                  <a:moveTo>
                    <a:pt x="0" y="98"/>
                  </a:moveTo>
                  <a:lnTo>
                    <a:pt x="0" y="98"/>
                  </a:lnTo>
                  <a:lnTo>
                    <a:pt x="6" y="142"/>
                  </a:lnTo>
                  <a:lnTo>
                    <a:pt x="22" y="258"/>
                  </a:lnTo>
                  <a:lnTo>
                    <a:pt x="40" y="436"/>
                  </a:lnTo>
                  <a:lnTo>
                    <a:pt x="50" y="544"/>
                  </a:lnTo>
                  <a:lnTo>
                    <a:pt x="60" y="660"/>
                  </a:lnTo>
                  <a:lnTo>
                    <a:pt x="70" y="784"/>
                  </a:lnTo>
                  <a:lnTo>
                    <a:pt x="78" y="914"/>
                  </a:lnTo>
                  <a:lnTo>
                    <a:pt x="84" y="1048"/>
                  </a:lnTo>
                  <a:lnTo>
                    <a:pt x="88" y="1182"/>
                  </a:lnTo>
                  <a:lnTo>
                    <a:pt x="90" y="1318"/>
                  </a:lnTo>
                  <a:lnTo>
                    <a:pt x="86" y="1452"/>
                  </a:lnTo>
                  <a:lnTo>
                    <a:pt x="80" y="1582"/>
                  </a:lnTo>
                  <a:lnTo>
                    <a:pt x="76" y="1644"/>
                  </a:lnTo>
                  <a:lnTo>
                    <a:pt x="70" y="1706"/>
                  </a:lnTo>
                  <a:lnTo>
                    <a:pt x="70" y="1706"/>
                  </a:lnTo>
                  <a:lnTo>
                    <a:pt x="94" y="1712"/>
                  </a:lnTo>
                  <a:lnTo>
                    <a:pt x="120" y="1716"/>
                  </a:lnTo>
                  <a:lnTo>
                    <a:pt x="154" y="1720"/>
                  </a:lnTo>
                  <a:lnTo>
                    <a:pt x="194" y="1724"/>
                  </a:lnTo>
                  <a:lnTo>
                    <a:pt x="236" y="1722"/>
                  </a:lnTo>
                  <a:lnTo>
                    <a:pt x="258" y="1720"/>
                  </a:lnTo>
                  <a:lnTo>
                    <a:pt x="280" y="1718"/>
                  </a:lnTo>
                  <a:lnTo>
                    <a:pt x="302" y="1712"/>
                  </a:lnTo>
                  <a:lnTo>
                    <a:pt x="324" y="1706"/>
                  </a:lnTo>
                  <a:lnTo>
                    <a:pt x="324" y="1706"/>
                  </a:lnTo>
                  <a:lnTo>
                    <a:pt x="386" y="1020"/>
                  </a:lnTo>
                  <a:lnTo>
                    <a:pt x="430" y="522"/>
                  </a:lnTo>
                  <a:lnTo>
                    <a:pt x="444" y="342"/>
                  </a:lnTo>
                  <a:lnTo>
                    <a:pt x="448" y="280"/>
                  </a:lnTo>
                  <a:lnTo>
                    <a:pt x="448" y="244"/>
                  </a:lnTo>
                  <a:lnTo>
                    <a:pt x="448" y="244"/>
                  </a:lnTo>
                  <a:lnTo>
                    <a:pt x="450" y="222"/>
                  </a:lnTo>
                  <a:lnTo>
                    <a:pt x="454" y="198"/>
                  </a:lnTo>
                  <a:lnTo>
                    <a:pt x="460" y="176"/>
                  </a:lnTo>
                  <a:lnTo>
                    <a:pt x="470" y="156"/>
                  </a:lnTo>
                  <a:lnTo>
                    <a:pt x="480" y="134"/>
                  </a:lnTo>
                  <a:lnTo>
                    <a:pt x="490" y="114"/>
                  </a:lnTo>
                  <a:lnTo>
                    <a:pt x="514" y="78"/>
                  </a:lnTo>
                  <a:lnTo>
                    <a:pt x="538" y="48"/>
                  </a:lnTo>
                  <a:lnTo>
                    <a:pt x="558" y="24"/>
                  </a:lnTo>
                  <a:lnTo>
                    <a:pt x="580" y="4"/>
                  </a:lnTo>
                  <a:lnTo>
                    <a:pt x="580" y="4"/>
                  </a:lnTo>
                  <a:lnTo>
                    <a:pt x="496" y="0"/>
                  </a:lnTo>
                  <a:lnTo>
                    <a:pt x="412" y="0"/>
                  </a:lnTo>
                  <a:lnTo>
                    <a:pt x="362" y="2"/>
                  </a:lnTo>
                  <a:lnTo>
                    <a:pt x="312" y="4"/>
                  </a:lnTo>
                  <a:lnTo>
                    <a:pt x="260" y="8"/>
                  </a:lnTo>
                  <a:lnTo>
                    <a:pt x="210" y="14"/>
                  </a:lnTo>
                  <a:lnTo>
                    <a:pt x="160" y="22"/>
                  </a:lnTo>
                  <a:lnTo>
                    <a:pt x="116" y="30"/>
                  </a:lnTo>
                  <a:lnTo>
                    <a:pt x="76" y="44"/>
                  </a:lnTo>
                  <a:lnTo>
                    <a:pt x="58" y="50"/>
                  </a:lnTo>
                  <a:lnTo>
                    <a:pt x="42" y="58"/>
                  </a:lnTo>
                  <a:lnTo>
                    <a:pt x="28" y="68"/>
                  </a:lnTo>
                  <a:lnTo>
                    <a:pt x="16" y="76"/>
                  </a:lnTo>
                  <a:lnTo>
                    <a:pt x="8" y="88"/>
                  </a:lnTo>
                  <a:lnTo>
                    <a:pt x="0" y="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任意多边形 64"/>
            <p:cNvSpPr/>
            <p:nvPr>
              <p:custDataLst>
                <p:tags r:id="rId39"/>
              </p:custDataLst>
            </p:nvPr>
          </p:nvSpPr>
          <p:spPr bwMode="auto">
            <a:xfrm>
              <a:off x="2818" y="4653"/>
              <a:ext cx="418" cy="2066"/>
            </a:xfrm>
            <a:custGeom>
              <a:avLst/>
              <a:gdLst>
                <a:gd name="T0" fmla="*/ 346 w 348"/>
                <a:gd name="T1" fmla="*/ 24 h 1722"/>
                <a:gd name="T2" fmla="*/ 346 w 348"/>
                <a:gd name="T3" fmla="*/ 24 h 1722"/>
                <a:gd name="T4" fmla="*/ 346 w 348"/>
                <a:gd name="T5" fmla="*/ 64 h 1722"/>
                <a:gd name="T6" fmla="*/ 348 w 348"/>
                <a:gd name="T7" fmla="*/ 178 h 1722"/>
                <a:gd name="T8" fmla="*/ 348 w 348"/>
                <a:gd name="T9" fmla="*/ 354 h 1722"/>
                <a:gd name="T10" fmla="*/ 344 w 348"/>
                <a:gd name="T11" fmla="*/ 460 h 1722"/>
                <a:gd name="T12" fmla="*/ 340 w 348"/>
                <a:gd name="T13" fmla="*/ 578 h 1722"/>
                <a:gd name="T14" fmla="*/ 334 w 348"/>
                <a:gd name="T15" fmla="*/ 704 h 1722"/>
                <a:gd name="T16" fmla="*/ 326 w 348"/>
                <a:gd name="T17" fmla="*/ 838 h 1722"/>
                <a:gd name="T18" fmla="*/ 314 w 348"/>
                <a:gd name="T19" fmla="*/ 978 h 1722"/>
                <a:gd name="T20" fmla="*/ 298 w 348"/>
                <a:gd name="T21" fmla="*/ 1124 h 1722"/>
                <a:gd name="T22" fmla="*/ 280 w 348"/>
                <a:gd name="T23" fmla="*/ 1270 h 1722"/>
                <a:gd name="T24" fmla="*/ 256 w 348"/>
                <a:gd name="T25" fmla="*/ 1420 h 1722"/>
                <a:gd name="T26" fmla="*/ 244 w 348"/>
                <a:gd name="T27" fmla="*/ 1494 h 1722"/>
                <a:gd name="T28" fmla="*/ 228 w 348"/>
                <a:gd name="T29" fmla="*/ 1568 h 1722"/>
                <a:gd name="T30" fmla="*/ 214 w 348"/>
                <a:gd name="T31" fmla="*/ 1642 h 1722"/>
                <a:gd name="T32" fmla="*/ 196 w 348"/>
                <a:gd name="T33" fmla="*/ 1714 h 1722"/>
                <a:gd name="T34" fmla="*/ 196 w 348"/>
                <a:gd name="T35" fmla="*/ 1714 h 1722"/>
                <a:gd name="T36" fmla="*/ 178 w 348"/>
                <a:gd name="T37" fmla="*/ 1718 h 1722"/>
                <a:gd name="T38" fmla="*/ 158 w 348"/>
                <a:gd name="T39" fmla="*/ 1722 h 1722"/>
                <a:gd name="T40" fmla="*/ 132 w 348"/>
                <a:gd name="T41" fmla="*/ 1722 h 1722"/>
                <a:gd name="T42" fmla="*/ 100 w 348"/>
                <a:gd name="T43" fmla="*/ 1722 h 1722"/>
                <a:gd name="T44" fmla="*/ 68 w 348"/>
                <a:gd name="T45" fmla="*/ 1718 h 1722"/>
                <a:gd name="T46" fmla="*/ 50 w 348"/>
                <a:gd name="T47" fmla="*/ 1714 h 1722"/>
                <a:gd name="T48" fmla="*/ 34 w 348"/>
                <a:gd name="T49" fmla="*/ 1710 h 1722"/>
                <a:gd name="T50" fmla="*/ 16 w 348"/>
                <a:gd name="T51" fmla="*/ 1702 h 1722"/>
                <a:gd name="T52" fmla="*/ 0 w 348"/>
                <a:gd name="T53" fmla="*/ 1694 h 1722"/>
                <a:gd name="T54" fmla="*/ 0 w 348"/>
                <a:gd name="T55" fmla="*/ 1694 h 1722"/>
                <a:gd name="T56" fmla="*/ 20 w 348"/>
                <a:gd name="T57" fmla="*/ 1246 h 1722"/>
                <a:gd name="T58" fmla="*/ 34 w 348"/>
                <a:gd name="T59" fmla="*/ 906 h 1722"/>
                <a:gd name="T60" fmla="*/ 38 w 348"/>
                <a:gd name="T61" fmla="*/ 770 h 1722"/>
                <a:gd name="T62" fmla="*/ 40 w 348"/>
                <a:gd name="T63" fmla="*/ 680 h 1722"/>
                <a:gd name="T64" fmla="*/ 40 w 348"/>
                <a:gd name="T65" fmla="*/ 680 h 1722"/>
                <a:gd name="T66" fmla="*/ 42 w 348"/>
                <a:gd name="T67" fmla="*/ 608 h 1722"/>
                <a:gd name="T68" fmla="*/ 48 w 348"/>
                <a:gd name="T69" fmla="*/ 520 h 1722"/>
                <a:gd name="T70" fmla="*/ 56 w 348"/>
                <a:gd name="T71" fmla="*/ 422 h 1722"/>
                <a:gd name="T72" fmla="*/ 66 w 348"/>
                <a:gd name="T73" fmla="*/ 322 h 1722"/>
                <a:gd name="T74" fmla="*/ 78 w 348"/>
                <a:gd name="T75" fmla="*/ 230 h 1722"/>
                <a:gd name="T76" fmla="*/ 88 w 348"/>
                <a:gd name="T77" fmla="*/ 148 h 1722"/>
                <a:gd name="T78" fmla="*/ 98 w 348"/>
                <a:gd name="T79" fmla="*/ 90 h 1722"/>
                <a:gd name="T80" fmla="*/ 104 w 348"/>
                <a:gd name="T81" fmla="*/ 58 h 1722"/>
                <a:gd name="T82" fmla="*/ 104 w 348"/>
                <a:gd name="T83" fmla="*/ 58 h 1722"/>
                <a:gd name="T84" fmla="*/ 108 w 348"/>
                <a:gd name="T85" fmla="*/ 52 h 1722"/>
                <a:gd name="T86" fmla="*/ 116 w 348"/>
                <a:gd name="T87" fmla="*/ 44 h 1722"/>
                <a:gd name="T88" fmla="*/ 124 w 348"/>
                <a:gd name="T89" fmla="*/ 36 h 1722"/>
                <a:gd name="T90" fmla="*/ 136 w 348"/>
                <a:gd name="T91" fmla="*/ 30 h 1722"/>
                <a:gd name="T92" fmla="*/ 164 w 348"/>
                <a:gd name="T93" fmla="*/ 16 h 1722"/>
                <a:gd name="T94" fmla="*/ 180 w 348"/>
                <a:gd name="T95" fmla="*/ 10 h 1722"/>
                <a:gd name="T96" fmla="*/ 196 w 348"/>
                <a:gd name="T97" fmla="*/ 6 h 1722"/>
                <a:gd name="T98" fmla="*/ 214 w 348"/>
                <a:gd name="T99" fmla="*/ 2 h 1722"/>
                <a:gd name="T100" fmla="*/ 234 w 348"/>
                <a:gd name="T101" fmla="*/ 0 h 1722"/>
                <a:gd name="T102" fmla="*/ 252 w 348"/>
                <a:gd name="T103" fmla="*/ 0 h 1722"/>
                <a:gd name="T104" fmla="*/ 272 w 348"/>
                <a:gd name="T105" fmla="*/ 0 h 1722"/>
                <a:gd name="T106" fmla="*/ 290 w 348"/>
                <a:gd name="T107" fmla="*/ 2 h 1722"/>
                <a:gd name="T108" fmla="*/ 310 w 348"/>
                <a:gd name="T109" fmla="*/ 8 h 1722"/>
                <a:gd name="T110" fmla="*/ 328 w 348"/>
                <a:gd name="T111" fmla="*/ 14 h 1722"/>
                <a:gd name="T112" fmla="*/ 346 w 348"/>
                <a:gd name="T113" fmla="*/ 24 h 1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8" h="1722">
                  <a:moveTo>
                    <a:pt x="346" y="24"/>
                  </a:moveTo>
                  <a:lnTo>
                    <a:pt x="346" y="24"/>
                  </a:lnTo>
                  <a:lnTo>
                    <a:pt x="346" y="64"/>
                  </a:lnTo>
                  <a:lnTo>
                    <a:pt x="348" y="178"/>
                  </a:lnTo>
                  <a:lnTo>
                    <a:pt x="348" y="354"/>
                  </a:lnTo>
                  <a:lnTo>
                    <a:pt x="344" y="460"/>
                  </a:lnTo>
                  <a:lnTo>
                    <a:pt x="340" y="578"/>
                  </a:lnTo>
                  <a:lnTo>
                    <a:pt x="334" y="704"/>
                  </a:lnTo>
                  <a:lnTo>
                    <a:pt x="326" y="838"/>
                  </a:lnTo>
                  <a:lnTo>
                    <a:pt x="314" y="978"/>
                  </a:lnTo>
                  <a:lnTo>
                    <a:pt x="298" y="1124"/>
                  </a:lnTo>
                  <a:lnTo>
                    <a:pt x="280" y="1270"/>
                  </a:lnTo>
                  <a:lnTo>
                    <a:pt x="256" y="1420"/>
                  </a:lnTo>
                  <a:lnTo>
                    <a:pt x="244" y="1494"/>
                  </a:lnTo>
                  <a:lnTo>
                    <a:pt x="228" y="1568"/>
                  </a:lnTo>
                  <a:lnTo>
                    <a:pt x="214" y="1642"/>
                  </a:lnTo>
                  <a:lnTo>
                    <a:pt x="196" y="1714"/>
                  </a:lnTo>
                  <a:lnTo>
                    <a:pt x="196" y="1714"/>
                  </a:lnTo>
                  <a:lnTo>
                    <a:pt x="178" y="1718"/>
                  </a:lnTo>
                  <a:lnTo>
                    <a:pt x="158" y="1722"/>
                  </a:lnTo>
                  <a:lnTo>
                    <a:pt x="132" y="1722"/>
                  </a:lnTo>
                  <a:lnTo>
                    <a:pt x="100" y="1722"/>
                  </a:lnTo>
                  <a:lnTo>
                    <a:pt x="68" y="1718"/>
                  </a:lnTo>
                  <a:lnTo>
                    <a:pt x="50" y="1714"/>
                  </a:lnTo>
                  <a:lnTo>
                    <a:pt x="34" y="1710"/>
                  </a:lnTo>
                  <a:lnTo>
                    <a:pt x="16" y="1702"/>
                  </a:lnTo>
                  <a:lnTo>
                    <a:pt x="0" y="1694"/>
                  </a:lnTo>
                  <a:lnTo>
                    <a:pt x="0" y="1694"/>
                  </a:lnTo>
                  <a:lnTo>
                    <a:pt x="20" y="1246"/>
                  </a:lnTo>
                  <a:lnTo>
                    <a:pt x="34" y="906"/>
                  </a:lnTo>
                  <a:lnTo>
                    <a:pt x="38" y="770"/>
                  </a:lnTo>
                  <a:lnTo>
                    <a:pt x="40" y="680"/>
                  </a:lnTo>
                  <a:lnTo>
                    <a:pt x="40" y="680"/>
                  </a:lnTo>
                  <a:lnTo>
                    <a:pt x="42" y="608"/>
                  </a:lnTo>
                  <a:lnTo>
                    <a:pt x="48" y="520"/>
                  </a:lnTo>
                  <a:lnTo>
                    <a:pt x="56" y="422"/>
                  </a:lnTo>
                  <a:lnTo>
                    <a:pt x="66" y="322"/>
                  </a:lnTo>
                  <a:lnTo>
                    <a:pt x="78" y="230"/>
                  </a:lnTo>
                  <a:lnTo>
                    <a:pt x="88" y="148"/>
                  </a:lnTo>
                  <a:lnTo>
                    <a:pt x="98" y="90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8" y="52"/>
                  </a:lnTo>
                  <a:lnTo>
                    <a:pt x="116" y="44"/>
                  </a:lnTo>
                  <a:lnTo>
                    <a:pt x="124" y="36"/>
                  </a:lnTo>
                  <a:lnTo>
                    <a:pt x="136" y="30"/>
                  </a:lnTo>
                  <a:lnTo>
                    <a:pt x="164" y="16"/>
                  </a:lnTo>
                  <a:lnTo>
                    <a:pt x="180" y="10"/>
                  </a:lnTo>
                  <a:lnTo>
                    <a:pt x="196" y="6"/>
                  </a:lnTo>
                  <a:lnTo>
                    <a:pt x="214" y="2"/>
                  </a:lnTo>
                  <a:lnTo>
                    <a:pt x="234" y="0"/>
                  </a:lnTo>
                  <a:lnTo>
                    <a:pt x="252" y="0"/>
                  </a:lnTo>
                  <a:lnTo>
                    <a:pt x="272" y="0"/>
                  </a:lnTo>
                  <a:lnTo>
                    <a:pt x="290" y="2"/>
                  </a:lnTo>
                  <a:lnTo>
                    <a:pt x="310" y="8"/>
                  </a:lnTo>
                  <a:lnTo>
                    <a:pt x="328" y="14"/>
                  </a:lnTo>
                  <a:lnTo>
                    <a:pt x="346" y="24"/>
                  </a:lnTo>
                  <a:close/>
                </a:path>
              </a:pathLst>
            </a:custGeom>
            <a:solidFill>
              <a:srgbClr val="47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任意多边形 65"/>
            <p:cNvSpPr/>
            <p:nvPr>
              <p:custDataLst>
                <p:tags r:id="rId40"/>
              </p:custDataLst>
            </p:nvPr>
          </p:nvSpPr>
          <p:spPr bwMode="auto">
            <a:xfrm>
              <a:off x="2818" y="4653"/>
              <a:ext cx="418" cy="2066"/>
            </a:xfrm>
            <a:custGeom>
              <a:avLst/>
              <a:gdLst>
                <a:gd name="T0" fmla="*/ 346 w 348"/>
                <a:gd name="T1" fmla="*/ 24 h 1722"/>
                <a:gd name="T2" fmla="*/ 346 w 348"/>
                <a:gd name="T3" fmla="*/ 24 h 1722"/>
                <a:gd name="T4" fmla="*/ 346 w 348"/>
                <a:gd name="T5" fmla="*/ 64 h 1722"/>
                <a:gd name="T6" fmla="*/ 348 w 348"/>
                <a:gd name="T7" fmla="*/ 178 h 1722"/>
                <a:gd name="T8" fmla="*/ 348 w 348"/>
                <a:gd name="T9" fmla="*/ 354 h 1722"/>
                <a:gd name="T10" fmla="*/ 344 w 348"/>
                <a:gd name="T11" fmla="*/ 460 h 1722"/>
                <a:gd name="T12" fmla="*/ 340 w 348"/>
                <a:gd name="T13" fmla="*/ 578 h 1722"/>
                <a:gd name="T14" fmla="*/ 334 w 348"/>
                <a:gd name="T15" fmla="*/ 704 h 1722"/>
                <a:gd name="T16" fmla="*/ 326 w 348"/>
                <a:gd name="T17" fmla="*/ 838 h 1722"/>
                <a:gd name="T18" fmla="*/ 314 w 348"/>
                <a:gd name="T19" fmla="*/ 978 h 1722"/>
                <a:gd name="T20" fmla="*/ 298 w 348"/>
                <a:gd name="T21" fmla="*/ 1124 h 1722"/>
                <a:gd name="T22" fmla="*/ 280 w 348"/>
                <a:gd name="T23" fmla="*/ 1270 h 1722"/>
                <a:gd name="T24" fmla="*/ 256 w 348"/>
                <a:gd name="T25" fmla="*/ 1420 h 1722"/>
                <a:gd name="T26" fmla="*/ 244 w 348"/>
                <a:gd name="T27" fmla="*/ 1494 h 1722"/>
                <a:gd name="T28" fmla="*/ 228 w 348"/>
                <a:gd name="T29" fmla="*/ 1568 h 1722"/>
                <a:gd name="T30" fmla="*/ 214 w 348"/>
                <a:gd name="T31" fmla="*/ 1642 h 1722"/>
                <a:gd name="T32" fmla="*/ 196 w 348"/>
                <a:gd name="T33" fmla="*/ 1714 h 1722"/>
                <a:gd name="T34" fmla="*/ 196 w 348"/>
                <a:gd name="T35" fmla="*/ 1714 h 1722"/>
                <a:gd name="T36" fmla="*/ 178 w 348"/>
                <a:gd name="T37" fmla="*/ 1718 h 1722"/>
                <a:gd name="T38" fmla="*/ 158 w 348"/>
                <a:gd name="T39" fmla="*/ 1722 h 1722"/>
                <a:gd name="T40" fmla="*/ 132 w 348"/>
                <a:gd name="T41" fmla="*/ 1722 h 1722"/>
                <a:gd name="T42" fmla="*/ 100 w 348"/>
                <a:gd name="T43" fmla="*/ 1722 h 1722"/>
                <a:gd name="T44" fmla="*/ 68 w 348"/>
                <a:gd name="T45" fmla="*/ 1718 h 1722"/>
                <a:gd name="T46" fmla="*/ 50 w 348"/>
                <a:gd name="T47" fmla="*/ 1714 h 1722"/>
                <a:gd name="T48" fmla="*/ 34 w 348"/>
                <a:gd name="T49" fmla="*/ 1710 h 1722"/>
                <a:gd name="T50" fmla="*/ 16 w 348"/>
                <a:gd name="T51" fmla="*/ 1702 h 1722"/>
                <a:gd name="T52" fmla="*/ 0 w 348"/>
                <a:gd name="T53" fmla="*/ 1694 h 1722"/>
                <a:gd name="T54" fmla="*/ 0 w 348"/>
                <a:gd name="T55" fmla="*/ 1694 h 1722"/>
                <a:gd name="T56" fmla="*/ 20 w 348"/>
                <a:gd name="T57" fmla="*/ 1246 h 1722"/>
                <a:gd name="T58" fmla="*/ 34 w 348"/>
                <a:gd name="T59" fmla="*/ 906 h 1722"/>
                <a:gd name="T60" fmla="*/ 38 w 348"/>
                <a:gd name="T61" fmla="*/ 770 h 1722"/>
                <a:gd name="T62" fmla="*/ 40 w 348"/>
                <a:gd name="T63" fmla="*/ 680 h 1722"/>
                <a:gd name="T64" fmla="*/ 40 w 348"/>
                <a:gd name="T65" fmla="*/ 680 h 1722"/>
                <a:gd name="T66" fmla="*/ 42 w 348"/>
                <a:gd name="T67" fmla="*/ 608 h 1722"/>
                <a:gd name="T68" fmla="*/ 48 w 348"/>
                <a:gd name="T69" fmla="*/ 520 h 1722"/>
                <a:gd name="T70" fmla="*/ 56 w 348"/>
                <a:gd name="T71" fmla="*/ 422 h 1722"/>
                <a:gd name="T72" fmla="*/ 66 w 348"/>
                <a:gd name="T73" fmla="*/ 322 h 1722"/>
                <a:gd name="T74" fmla="*/ 78 w 348"/>
                <a:gd name="T75" fmla="*/ 230 h 1722"/>
                <a:gd name="T76" fmla="*/ 88 w 348"/>
                <a:gd name="T77" fmla="*/ 148 h 1722"/>
                <a:gd name="T78" fmla="*/ 98 w 348"/>
                <a:gd name="T79" fmla="*/ 90 h 1722"/>
                <a:gd name="T80" fmla="*/ 104 w 348"/>
                <a:gd name="T81" fmla="*/ 58 h 1722"/>
                <a:gd name="T82" fmla="*/ 104 w 348"/>
                <a:gd name="T83" fmla="*/ 58 h 1722"/>
                <a:gd name="T84" fmla="*/ 108 w 348"/>
                <a:gd name="T85" fmla="*/ 52 h 1722"/>
                <a:gd name="T86" fmla="*/ 116 w 348"/>
                <a:gd name="T87" fmla="*/ 44 h 1722"/>
                <a:gd name="T88" fmla="*/ 124 w 348"/>
                <a:gd name="T89" fmla="*/ 36 h 1722"/>
                <a:gd name="T90" fmla="*/ 136 w 348"/>
                <a:gd name="T91" fmla="*/ 30 h 1722"/>
                <a:gd name="T92" fmla="*/ 164 w 348"/>
                <a:gd name="T93" fmla="*/ 16 h 1722"/>
                <a:gd name="T94" fmla="*/ 180 w 348"/>
                <a:gd name="T95" fmla="*/ 10 h 1722"/>
                <a:gd name="T96" fmla="*/ 196 w 348"/>
                <a:gd name="T97" fmla="*/ 6 h 1722"/>
                <a:gd name="T98" fmla="*/ 214 w 348"/>
                <a:gd name="T99" fmla="*/ 2 h 1722"/>
                <a:gd name="T100" fmla="*/ 234 w 348"/>
                <a:gd name="T101" fmla="*/ 0 h 1722"/>
                <a:gd name="T102" fmla="*/ 252 w 348"/>
                <a:gd name="T103" fmla="*/ 0 h 1722"/>
                <a:gd name="T104" fmla="*/ 272 w 348"/>
                <a:gd name="T105" fmla="*/ 0 h 1722"/>
                <a:gd name="T106" fmla="*/ 290 w 348"/>
                <a:gd name="T107" fmla="*/ 2 h 1722"/>
                <a:gd name="T108" fmla="*/ 310 w 348"/>
                <a:gd name="T109" fmla="*/ 8 h 1722"/>
                <a:gd name="T110" fmla="*/ 328 w 348"/>
                <a:gd name="T111" fmla="*/ 14 h 1722"/>
                <a:gd name="T112" fmla="*/ 346 w 348"/>
                <a:gd name="T113" fmla="*/ 24 h 1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8" h="1722">
                  <a:moveTo>
                    <a:pt x="346" y="24"/>
                  </a:moveTo>
                  <a:lnTo>
                    <a:pt x="346" y="24"/>
                  </a:lnTo>
                  <a:lnTo>
                    <a:pt x="346" y="64"/>
                  </a:lnTo>
                  <a:lnTo>
                    <a:pt x="348" y="178"/>
                  </a:lnTo>
                  <a:lnTo>
                    <a:pt x="348" y="354"/>
                  </a:lnTo>
                  <a:lnTo>
                    <a:pt x="344" y="460"/>
                  </a:lnTo>
                  <a:lnTo>
                    <a:pt x="340" y="578"/>
                  </a:lnTo>
                  <a:lnTo>
                    <a:pt x="334" y="704"/>
                  </a:lnTo>
                  <a:lnTo>
                    <a:pt x="326" y="838"/>
                  </a:lnTo>
                  <a:lnTo>
                    <a:pt x="314" y="978"/>
                  </a:lnTo>
                  <a:lnTo>
                    <a:pt x="298" y="1124"/>
                  </a:lnTo>
                  <a:lnTo>
                    <a:pt x="280" y="1270"/>
                  </a:lnTo>
                  <a:lnTo>
                    <a:pt x="256" y="1420"/>
                  </a:lnTo>
                  <a:lnTo>
                    <a:pt x="244" y="1494"/>
                  </a:lnTo>
                  <a:lnTo>
                    <a:pt x="228" y="1568"/>
                  </a:lnTo>
                  <a:lnTo>
                    <a:pt x="214" y="1642"/>
                  </a:lnTo>
                  <a:lnTo>
                    <a:pt x="196" y="1714"/>
                  </a:lnTo>
                  <a:lnTo>
                    <a:pt x="196" y="1714"/>
                  </a:lnTo>
                  <a:lnTo>
                    <a:pt x="178" y="1718"/>
                  </a:lnTo>
                  <a:lnTo>
                    <a:pt x="158" y="1722"/>
                  </a:lnTo>
                  <a:lnTo>
                    <a:pt x="132" y="1722"/>
                  </a:lnTo>
                  <a:lnTo>
                    <a:pt x="100" y="1722"/>
                  </a:lnTo>
                  <a:lnTo>
                    <a:pt x="68" y="1718"/>
                  </a:lnTo>
                  <a:lnTo>
                    <a:pt x="50" y="1714"/>
                  </a:lnTo>
                  <a:lnTo>
                    <a:pt x="34" y="1710"/>
                  </a:lnTo>
                  <a:lnTo>
                    <a:pt x="16" y="1702"/>
                  </a:lnTo>
                  <a:lnTo>
                    <a:pt x="0" y="1694"/>
                  </a:lnTo>
                  <a:lnTo>
                    <a:pt x="0" y="1694"/>
                  </a:lnTo>
                  <a:lnTo>
                    <a:pt x="20" y="1246"/>
                  </a:lnTo>
                  <a:lnTo>
                    <a:pt x="34" y="906"/>
                  </a:lnTo>
                  <a:lnTo>
                    <a:pt x="38" y="770"/>
                  </a:lnTo>
                  <a:lnTo>
                    <a:pt x="40" y="680"/>
                  </a:lnTo>
                  <a:lnTo>
                    <a:pt x="40" y="680"/>
                  </a:lnTo>
                  <a:lnTo>
                    <a:pt x="42" y="608"/>
                  </a:lnTo>
                  <a:lnTo>
                    <a:pt x="48" y="520"/>
                  </a:lnTo>
                  <a:lnTo>
                    <a:pt x="56" y="422"/>
                  </a:lnTo>
                  <a:lnTo>
                    <a:pt x="66" y="322"/>
                  </a:lnTo>
                  <a:lnTo>
                    <a:pt x="78" y="230"/>
                  </a:lnTo>
                  <a:lnTo>
                    <a:pt x="88" y="148"/>
                  </a:lnTo>
                  <a:lnTo>
                    <a:pt x="98" y="90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8" y="52"/>
                  </a:lnTo>
                  <a:lnTo>
                    <a:pt x="116" y="44"/>
                  </a:lnTo>
                  <a:lnTo>
                    <a:pt x="124" y="36"/>
                  </a:lnTo>
                  <a:lnTo>
                    <a:pt x="136" y="30"/>
                  </a:lnTo>
                  <a:lnTo>
                    <a:pt x="164" y="16"/>
                  </a:lnTo>
                  <a:lnTo>
                    <a:pt x="180" y="10"/>
                  </a:lnTo>
                  <a:lnTo>
                    <a:pt x="196" y="6"/>
                  </a:lnTo>
                  <a:lnTo>
                    <a:pt x="214" y="2"/>
                  </a:lnTo>
                  <a:lnTo>
                    <a:pt x="234" y="0"/>
                  </a:lnTo>
                  <a:lnTo>
                    <a:pt x="252" y="0"/>
                  </a:lnTo>
                  <a:lnTo>
                    <a:pt x="272" y="0"/>
                  </a:lnTo>
                  <a:lnTo>
                    <a:pt x="290" y="2"/>
                  </a:lnTo>
                  <a:lnTo>
                    <a:pt x="310" y="8"/>
                  </a:lnTo>
                  <a:lnTo>
                    <a:pt x="328" y="14"/>
                  </a:lnTo>
                  <a:lnTo>
                    <a:pt x="346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任意多边形 66"/>
            <p:cNvSpPr/>
            <p:nvPr>
              <p:custDataLst>
                <p:tags r:id="rId41"/>
              </p:custDataLst>
            </p:nvPr>
          </p:nvSpPr>
          <p:spPr bwMode="auto">
            <a:xfrm>
              <a:off x="2910" y="4809"/>
              <a:ext cx="170" cy="1716"/>
            </a:xfrm>
            <a:custGeom>
              <a:avLst/>
              <a:gdLst>
                <a:gd name="T0" fmla="*/ 142 w 142"/>
                <a:gd name="T1" fmla="*/ 0 h 1430"/>
                <a:gd name="T2" fmla="*/ 142 w 142"/>
                <a:gd name="T3" fmla="*/ 0 h 1430"/>
                <a:gd name="T4" fmla="*/ 136 w 142"/>
                <a:gd name="T5" fmla="*/ 12 h 1430"/>
                <a:gd name="T6" fmla="*/ 128 w 142"/>
                <a:gd name="T7" fmla="*/ 26 h 1430"/>
                <a:gd name="T8" fmla="*/ 120 w 142"/>
                <a:gd name="T9" fmla="*/ 48 h 1430"/>
                <a:gd name="T10" fmla="*/ 112 w 142"/>
                <a:gd name="T11" fmla="*/ 74 h 1430"/>
                <a:gd name="T12" fmla="*/ 104 w 142"/>
                <a:gd name="T13" fmla="*/ 108 h 1430"/>
                <a:gd name="T14" fmla="*/ 98 w 142"/>
                <a:gd name="T15" fmla="*/ 150 h 1430"/>
                <a:gd name="T16" fmla="*/ 94 w 142"/>
                <a:gd name="T17" fmla="*/ 198 h 1430"/>
                <a:gd name="T18" fmla="*/ 94 w 142"/>
                <a:gd name="T19" fmla="*/ 198 h 1430"/>
                <a:gd name="T20" fmla="*/ 80 w 142"/>
                <a:gd name="T21" fmla="*/ 420 h 1430"/>
                <a:gd name="T22" fmla="*/ 56 w 142"/>
                <a:gd name="T23" fmla="*/ 786 h 1430"/>
                <a:gd name="T24" fmla="*/ 42 w 142"/>
                <a:gd name="T25" fmla="*/ 982 h 1430"/>
                <a:gd name="T26" fmla="*/ 28 w 142"/>
                <a:gd name="T27" fmla="*/ 1166 h 1430"/>
                <a:gd name="T28" fmla="*/ 14 w 142"/>
                <a:gd name="T29" fmla="*/ 1322 h 1430"/>
                <a:gd name="T30" fmla="*/ 6 w 142"/>
                <a:gd name="T31" fmla="*/ 1382 h 1430"/>
                <a:gd name="T32" fmla="*/ 0 w 142"/>
                <a:gd name="T33" fmla="*/ 1430 h 1430"/>
                <a:gd name="T34" fmla="*/ 0 w 142"/>
                <a:gd name="T35" fmla="*/ 1430 h 1430"/>
                <a:gd name="T36" fmla="*/ 38 w 142"/>
                <a:gd name="T37" fmla="*/ 858 h 1430"/>
                <a:gd name="T38" fmla="*/ 62 w 142"/>
                <a:gd name="T39" fmla="*/ 442 h 1430"/>
                <a:gd name="T40" fmla="*/ 70 w 142"/>
                <a:gd name="T41" fmla="*/ 290 h 1430"/>
                <a:gd name="T42" fmla="*/ 72 w 142"/>
                <a:gd name="T43" fmla="*/ 238 h 1430"/>
                <a:gd name="T44" fmla="*/ 72 w 142"/>
                <a:gd name="T45" fmla="*/ 206 h 1430"/>
                <a:gd name="T46" fmla="*/ 72 w 142"/>
                <a:gd name="T47" fmla="*/ 206 h 1430"/>
                <a:gd name="T48" fmla="*/ 72 w 142"/>
                <a:gd name="T49" fmla="*/ 188 h 1430"/>
                <a:gd name="T50" fmla="*/ 72 w 142"/>
                <a:gd name="T51" fmla="*/ 168 h 1430"/>
                <a:gd name="T52" fmla="*/ 78 w 142"/>
                <a:gd name="T53" fmla="*/ 134 h 1430"/>
                <a:gd name="T54" fmla="*/ 88 w 142"/>
                <a:gd name="T55" fmla="*/ 102 h 1430"/>
                <a:gd name="T56" fmla="*/ 100 w 142"/>
                <a:gd name="T57" fmla="*/ 74 h 1430"/>
                <a:gd name="T58" fmla="*/ 112 w 142"/>
                <a:gd name="T59" fmla="*/ 50 h 1430"/>
                <a:gd name="T60" fmla="*/ 124 w 142"/>
                <a:gd name="T61" fmla="*/ 28 h 1430"/>
                <a:gd name="T62" fmla="*/ 142 w 142"/>
                <a:gd name="T63" fmla="*/ 0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2" h="1430">
                  <a:moveTo>
                    <a:pt x="142" y="0"/>
                  </a:moveTo>
                  <a:lnTo>
                    <a:pt x="142" y="0"/>
                  </a:lnTo>
                  <a:lnTo>
                    <a:pt x="136" y="12"/>
                  </a:lnTo>
                  <a:lnTo>
                    <a:pt x="128" y="26"/>
                  </a:lnTo>
                  <a:lnTo>
                    <a:pt x="120" y="48"/>
                  </a:lnTo>
                  <a:lnTo>
                    <a:pt x="112" y="74"/>
                  </a:lnTo>
                  <a:lnTo>
                    <a:pt x="104" y="108"/>
                  </a:lnTo>
                  <a:lnTo>
                    <a:pt x="98" y="150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80" y="420"/>
                  </a:lnTo>
                  <a:lnTo>
                    <a:pt x="56" y="786"/>
                  </a:lnTo>
                  <a:lnTo>
                    <a:pt x="42" y="982"/>
                  </a:lnTo>
                  <a:lnTo>
                    <a:pt x="28" y="1166"/>
                  </a:lnTo>
                  <a:lnTo>
                    <a:pt x="14" y="1322"/>
                  </a:lnTo>
                  <a:lnTo>
                    <a:pt x="6" y="1382"/>
                  </a:lnTo>
                  <a:lnTo>
                    <a:pt x="0" y="1430"/>
                  </a:lnTo>
                  <a:lnTo>
                    <a:pt x="0" y="1430"/>
                  </a:lnTo>
                  <a:lnTo>
                    <a:pt x="38" y="858"/>
                  </a:lnTo>
                  <a:lnTo>
                    <a:pt x="62" y="442"/>
                  </a:lnTo>
                  <a:lnTo>
                    <a:pt x="70" y="290"/>
                  </a:lnTo>
                  <a:lnTo>
                    <a:pt x="72" y="238"/>
                  </a:lnTo>
                  <a:lnTo>
                    <a:pt x="72" y="206"/>
                  </a:lnTo>
                  <a:lnTo>
                    <a:pt x="72" y="206"/>
                  </a:lnTo>
                  <a:lnTo>
                    <a:pt x="72" y="188"/>
                  </a:lnTo>
                  <a:lnTo>
                    <a:pt x="72" y="168"/>
                  </a:lnTo>
                  <a:lnTo>
                    <a:pt x="78" y="134"/>
                  </a:lnTo>
                  <a:lnTo>
                    <a:pt x="88" y="102"/>
                  </a:lnTo>
                  <a:lnTo>
                    <a:pt x="100" y="74"/>
                  </a:lnTo>
                  <a:lnTo>
                    <a:pt x="112" y="50"/>
                  </a:lnTo>
                  <a:lnTo>
                    <a:pt x="124" y="28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任意多边形 67"/>
            <p:cNvSpPr/>
            <p:nvPr>
              <p:custDataLst>
                <p:tags r:id="rId42"/>
              </p:custDataLst>
            </p:nvPr>
          </p:nvSpPr>
          <p:spPr bwMode="auto">
            <a:xfrm>
              <a:off x="2910" y="4809"/>
              <a:ext cx="170" cy="1716"/>
            </a:xfrm>
            <a:custGeom>
              <a:avLst/>
              <a:gdLst>
                <a:gd name="T0" fmla="*/ 142 w 142"/>
                <a:gd name="T1" fmla="*/ 0 h 1430"/>
                <a:gd name="T2" fmla="*/ 142 w 142"/>
                <a:gd name="T3" fmla="*/ 0 h 1430"/>
                <a:gd name="T4" fmla="*/ 136 w 142"/>
                <a:gd name="T5" fmla="*/ 12 h 1430"/>
                <a:gd name="T6" fmla="*/ 128 w 142"/>
                <a:gd name="T7" fmla="*/ 26 h 1430"/>
                <a:gd name="T8" fmla="*/ 120 w 142"/>
                <a:gd name="T9" fmla="*/ 48 h 1430"/>
                <a:gd name="T10" fmla="*/ 112 w 142"/>
                <a:gd name="T11" fmla="*/ 74 h 1430"/>
                <a:gd name="T12" fmla="*/ 104 w 142"/>
                <a:gd name="T13" fmla="*/ 108 h 1430"/>
                <a:gd name="T14" fmla="*/ 98 w 142"/>
                <a:gd name="T15" fmla="*/ 150 h 1430"/>
                <a:gd name="T16" fmla="*/ 94 w 142"/>
                <a:gd name="T17" fmla="*/ 198 h 1430"/>
                <a:gd name="T18" fmla="*/ 94 w 142"/>
                <a:gd name="T19" fmla="*/ 198 h 1430"/>
                <a:gd name="T20" fmla="*/ 80 w 142"/>
                <a:gd name="T21" fmla="*/ 420 h 1430"/>
                <a:gd name="T22" fmla="*/ 56 w 142"/>
                <a:gd name="T23" fmla="*/ 786 h 1430"/>
                <a:gd name="T24" fmla="*/ 42 w 142"/>
                <a:gd name="T25" fmla="*/ 982 h 1430"/>
                <a:gd name="T26" fmla="*/ 28 w 142"/>
                <a:gd name="T27" fmla="*/ 1166 h 1430"/>
                <a:gd name="T28" fmla="*/ 14 w 142"/>
                <a:gd name="T29" fmla="*/ 1322 h 1430"/>
                <a:gd name="T30" fmla="*/ 6 w 142"/>
                <a:gd name="T31" fmla="*/ 1382 h 1430"/>
                <a:gd name="T32" fmla="*/ 0 w 142"/>
                <a:gd name="T33" fmla="*/ 1430 h 1430"/>
                <a:gd name="T34" fmla="*/ 0 w 142"/>
                <a:gd name="T35" fmla="*/ 1430 h 1430"/>
                <a:gd name="T36" fmla="*/ 38 w 142"/>
                <a:gd name="T37" fmla="*/ 858 h 1430"/>
                <a:gd name="T38" fmla="*/ 62 w 142"/>
                <a:gd name="T39" fmla="*/ 442 h 1430"/>
                <a:gd name="T40" fmla="*/ 70 w 142"/>
                <a:gd name="T41" fmla="*/ 290 h 1430"/>
                <a:gd name="T42" fmla="*/ 72 w 142"/>
                <a:gd name="T43" fmla="*/ 238 h 1430"/>
                <a:gd name="T44" fmla="*/ 72 w 142"/>
                <a:gd name="T45" fmla="*/ 206 h 1430"/>
                <a:gd name="T46" fmla="*/ 72 w 142"/>
                <a:gd name="T47" fmla="*/ 206 h 1430"/>
                <a:gd name="T48" fmla="*/ 72 w 142"/>
                <a:gd name="T49" fmla="*/ 188 h 1430"/>
                <a:gd name="T50" fmla="*/ 72 w 142"/>
                <a:gd name="T51" fmla="*/ 168 h 1430"/>
                <a:gd name="T52" fmla="*/ 78 w 142"/>
                <a:gd name="T53" fmla="*/ 134 h 1430"/>
                <a:gd name="T54" fmla="*/ 88 w 142"/>
                <a:gd name="T55" fmla="*/ 102 h 1430"/>
                <a:gd name="T56" fmla="*/ 100 w 142"/>
                <a:gd name="T57" fmla="*/ 74 h 1430"/>
                <a:gd name="T58" fmla="*/ 112 w 142"/>
                <a:gd name="T59" fmla="*/ 50 h 1430"/>
                <a:gd name="T60" fmla="*/ 124 w 142"/>
                <a:gd name="T61" fmla="*/ 28 h 1430"/>
                <a:gd name="T62" fmla="*/ 142 w 142"/>
                <a:gd name="T63" fmla="*/ 0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2" h="1430">
                  <a:moveTo>
                    <a:pt x="142" y="0"/>
                  </a:moveTo>
                  <a:lnTo>
                    <a:pt x="142" y="0"/>
                  </a:lnTo>
                  <a:lnTo>
                    <a:pt x="136" y="12"/>
                  </a:lnTo>
                  <a:lnTo>
                    <a:pt x="128" y="26"/>
                  </a:lnTo>
                  <a:lnTo>
                    <a:pt x="120" y="48"/>
                  </a:lnTo>
                  <a:lnTo>
                    <a:pt x="112" y="74"/>
                  </a:lnTo>
                  <a:lnTo>
                    <a:pt x="104" y="108"/>
                  </a:lnTo>
                  <a:lnTo>
                    <a:pt x="98" y="150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80" y="420"/>
                  </a:lnTo>
                  <a:lnTo>
                    <a:pt x="56" y="786"/>
                  </a:lnTo>
                  <a:lnTo>
                    <a:pt x="42" y="982"/>
                  </a:lnTo>
                  <a:lnTo>
                    <a:pt x="28" y="1166"/>
                  </a:lnTo>
                  <a:lnTo>
                    <a:pt x="14" y="1322"/>
                  </a:lnTo>
                  <a:lnTo>
                    <a:pt x="6" y="1382"/>
                  </a:lnTo>
                  <a:lnTo>
                    <a:pt x="0" y="1430"/>
                  </a:lnTo>
                  <a:lnTo>
                    <a:pt x="0" y="1430"/>
                  </a:lnTo>
                  <a:lnTo>
                    <a:pt x="38" y="858"/>
                  </a:lnTo>
                  <a:lnTo>
                    <a:pt x="62" y="442"/>
                  </a:lnTo>
                  <a:lnTo>
                    <a:pt x="70" y="290"/>
                  </a:lnTo>
                  <a:lnTo>
                    <a:pt x="72" y="238"/>
                  </a:lnTo>
                  <a:lnTo>
                    <a:pt x="72" y="206"/>
                  </a:lnTo>
                  <a:lnTo>
                    <a:pt x="72" y="206"/>
                  </a:lnTo>
                  <a:lnTo>
                    <a:pt x="72" y="188"/>
                  </a:lnTo>
                  <a:lnTo>
                    <a:pt x="72" y="168"/>
                  </a:lnTo>
                  <a:lnTo>
                    <a:pt x="78" y="134"/>
                  </a:lnTo>
                  <a:lnTo>
                    <a:pt x="88" y="102"/>
                  </a:lnTo>
                  <a:lnTo>
                    <a:pt x="100" y="74"/>
                  </a:lnTo>
                  <a:lnTo>
                    <a:pt x="112" y="50"/>
                  </a:lnTo>
                  <a:lnTo>
                    <a:pt x="124" y="28"/>
                  </a:lnTo>
                  <a:lnTo>
                    <a:pt x="1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任意多边形 68"/>
            <p:cNvSpPr/>
            <p:nvPr>
              <p:custDataLst>
                <p:tags r:id="rId43"/>
              </p:custDataLst>
            </p:nvPr>
          </p:nvSpPr>
          <p:spPr bwMode="auto">
            <a:xfrm>
              <a:off x="1986" y="3376"/>
              <a:ext cx="1339" cy="1522"/>
            </a:xfrm>
            <a:custGeom>
              <a:avLst/>
              <a:gdLst>
                <a:gd name="T0" fmla="*/ 224 w 1116"/>
                <a:gd name="T1" fmla="*/ 22 h 1268"/>
                <a:gd name="T2" fmla="*/ 224 w 1116"/>
                <a:gd name="T3" fmla="*/ 22 h 1268"/>
                <a:gd name="T4" fmla="*/ 130 w 1116"/>
                <a:gd name="T5" fmla="*/ 42 h 1268"/>
                <a:gd name="T6" fmla="*/ 58 w 1116"/>
                <a:gd name="T7" fmla="*/ 58 h 1268"/>
                <a:gd name="T8" fmla="*/ 8 w 1116"/>
                <a:gd name="T9" fmla="*/ 70 h 1268"/>
                <a:gd name="T10" fmla="*/ 8 w 1116"/>
                <a:gd name="T11" fmla="*/ 70 h 1268"/>
                <a:gd name="T12" fmla="*/ 2 w 1116"/>
                <a:gd name="T13" fmla="*/ 74 h 1268"/>
                <a:gd name="T14" fmla="*/ 0 w 1116"/>
                <a:gd name="T15" fmla="*/ 82 h 1268"/>
                <a:gd name="T16" fmla="*/ 0 w 1116"/>
                <a:gd name="T17" fmla="*/ 90 h 1268"/>
                <a:gd name="T18" fmla="*/ 4 w 1116"/>
                <a:gd name="T19" fmla="*/ 102 h 1268"/>
                <a:gd name="T20" fmla="*/ 18 w 1116"/>
                <a:gd name="T21" fmla="*/ 132 h 1268"/>
                <a:gd name="T22" fmla="*/ 38 w 1116"/>
                <a:gd name="T23" fmla="*/ 170 h 1268"/>
                <a:gd name="T24" fmla="*/ 90 w 1116"/>
                <a:gd name="T25" fmla="*/ 260 h 1268"/>
                <a:gd name="T26" fmla="*/ 116 w 1116"/>
                <a:gd name="T27" fmla="*/ 308 h 1268"/>
                <a:gd name="T28" fmla="*/ 140 w 1116"/>
                <a:gd name="T29" fmla="*/ 356 h 1268"/>
                <a:gd name="T30" fmla="*/ 140 w 1116"/>
                <a:gd name="T31" fmla="*/ 356 h 1268"/>
                <a:gd name="T32" fmla="*/ 150 w 1116"/>
                <a:gd name="T33" fmla="*/ 386 h 1268"/>
                <a:gd name="T34" fmla="*/ 164 w 1116"/>
                <a:gd name="T35" fmla="*/ 424 h 1268"/>
                <a:gd name="T36" fmla="*/ 196 w 1116"/>
                <a:gd name="T37" fmla="*/ 526 h 1268"/>
                <a:gd name="T38" fmla="*/ 234 w 1116"/>
                <a:gd name="T39" fmla="*/ 650 h 1268"/>
                <a:gd name="T40" fmla="*/ 270 w 1116"/>
                <a:gd name="T41" fmla="*/ 788 h 1268"/>
                <a:gd name="T42" fmla="*/ 306 w 1116"/>
                <a:gd name="T43" fmla="*/ 928 h 1268"/>
                <a:gd name="T44" fmla="*/ 336 w 1116"/>
                <a:gd name="T45" fmla="*/ 1062 h 1268"/>
                <a:gd name="T46" fmla="*/ 360 w 1116"/>
                <a:gd name="T47" fmla="*/ 1178 h 1268"/>
                <a:gd name="T48" fmla="*/ 368 w 1116"/>
                <a:gd name="T49" fmla="*/ 1228 h 1268"/>
                <a:gd name="T50" fmla="*/ 372 w 1116"/>
                <a:gd name="T51" fmla="*/ 1268 h 1268"/>
                <a:gd name="T52" fmla="*/ 372 w 1116"/>
                <a:gd name="T53" fmla="*/ 1268 h 1268"/>
                <a:gd name="T54" fmla="*/ 442 w 1116"/>
                <a:gd name="T55" fmla="*/ 1252 h 1268"/>
                <a:gd name="T56" fmla="*/ 602 w 1116"/>
                <a:gd name="T57" fmla="*/ 1212 h 1268"/>
                <a:gd name="T58" fmla="*/ 690 w 1116"/>
                <a:gd name="T59" fmla="*/ 1192 h 1268"/>
                <a:gd name="T60" fmla="*/ 774 w 1116"/>
                <a:gd name="T61" fmla="*/ 1174 h 1268"/>
                <a:gd name="T62" fmla="*/ 842 w 1116"/>
                <a:gd name="T63" fmla="*/ 1162 h 1268"/>
                <a:gd name="T64" fmla="*/ 868 w 1116"/>
                <a:gd name="T65" fmla="*/ 1158 h 1268"/>
                <a:gd name="T66" fmla="*/ 886 w 1116"/>
                <a:gd name="T67" fmla="*/ 1156 h 1268"/>
                <a:gd name="T68" fmla="*/ 886 w 1116"/>
                <a:gd name="T69" fmla="*/ 1078 h 1268"/>
                <a:gd name="T70" fmla="*/ 886 w 1116"/>
                <a:gd name="T71" fmla="*/ 1078 h 1268"/>
                <a:gd name="T72" fmla="*/ 900 w 1116"/>
                <a:gd name="T73" fmla="*/ 1100 h 1268"/>
                <a:gd name="T74" fmla="*/ 910 w 1116"/>
                <a:gd name="T75" fmla="*/ 1122 h 1268"/>
                <a:gd name="T76" fmla="*/ 920 w 1116"/>
                <a:gd name="T77" fmla="*/ 1146 h 1268"/>
                <a:gd name="T78" fmla="*/ 920 w 1116"/>
                <a:gd name="T79" fmla="*/ 1146 h 1268"/>
                <a:gd name="T80" fmla="*/ 1000 w 1116"/>
                <a:gd name="T81" fmla="*/ 1144 h 1268"/>
                <a:gd name="T82" fmla="*/ 1066 w 1116"/>
                <a:gd name="T83" fmla="*/ 1144 h 1268"/>
                <a:gd name="T84" fmla="*/ 1116 w 1116"/>
                <a:gd name="T85" fmla="*/ 1146 h 1268"/>
                <a:gd name="T86" fmla="*/ 1116 w 1116"/>
                <a:gd name="T87" fmla="*/ 1146 h 1268"/>
                <a:gd name="T88" fmla="*/ 1054 w 1116"/>
                <a:gd name="T89" fmla="*/ 998 h 1268"/>
                <a:gd name="T90" fmla="*/ 988 w 1116"/>
                <a:gd name="T91" fmla="*/ 844 h 1268"/>
                <a:gd name="T92" fmla="*/ 906 w 1116"/>
                <a:gd name="T93" fmla="*/ 660 h 1268"/>
                <a:gd name="T94" fmla="*/ 820 w 1116"/>
                <a:gd name="T95" fmla="*/ 464 h 1268"/>
                <a:gd name="T96" fmla="*/ 732 w 1116"/>
                <a:gd name="T97" fmla="*/ 276 h 1268"/>
                <a:gd name="T98" fmla="*/ 692 w 1116"/>
                <a:gd name="T99" fmla="*/ 192 h 1268"/>
                <a:gd name="T100" fmla="*/ 654 w 1116"/>
                <a:gd name="T101" fmla="*/ 116 h 1268"/>
                <a:gd name="T102" fmla="*/ 620 w 1116"/>
                <a:gd name="T103" fmla="*/ 50 h 1268"/>
                <a:gd name="T104" fmla="*/ 590 w 1116"/>
                <a:gd name="T105" fmla="*/ 0 h 1268"/>
                <a:gd name="T106" fmla="*/ 590 w 1116"/>
                <a:gd name="T107" fmla="*/ 0 h 1268"/>
                <a:gd name="T108" fmla="*/ 546 w 1116"/>
                <a:gd name="T109" fmla="*/ 0 h 1268"/>
                <a:gd name="T110" fmla="*/ 442 w 1116"/>
                <a:gd name="T111" fmla="*/ 2 h 1268"/>
                <a:gd name="T112" fmla="*/ 380 w 1116"/>
                <a:gd name="T113" fmla="*/ 6 h 1268"/>
                <a:gd name="T114" fmla="*/ 320 w 1116"/>
                <a:gd name="T115" fmla="*/ 10 h 1268"/>
                <a:gd name="T116" fmla="*/ 266 w 1116"/>
                <a:gd name="T117" fmla="*/ 14 h 1268"/>
                <a:gd name="T118" fmla="*/ 224 w 1116"/>
                <a:gd name="T119" fmla="*/ 2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6" h="1268">
                  <a:moveTo>
                    <a:pt x="224" y="22"/>
                  </a:moveTo>
                  <a:lnTo>
                    <a:pt x="224" y="22"/>
                  </a:lnTo>
                  <a:lnTo>
                    <a:pt x="130" y="42"/>
                  </a:lnTo>
                  <a:lnTo>
                    <a:pt x="58" y="5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2" y="74"/>
                  </a:lnTo>
                  <a:lnTo>
                    <a:pt x="0" y="82"/>
                  </a:lnTo>
                  <a:lnTo>
                    <a:pt x="0" y="90"/>
                  </a:lnTo>
                  <a:lnTo>
                    <a:pt x="4" y="102"/>
                  </a:lnTo>
                  <a:lnTo>
                    <a:pt x="18" y="132"/>
                  </a:lnTo>
                  <a:lnTo>
                    <a:pt x="38" y="170"/>
                  </a:lnTo>
                  <a:lnTo>
                    <a:pt x="90" y="260"/>
                  </a:lnTo>
                  <a:lnTo>
                    <a:pt x="116" y="308"/>
                  </a:lnTo>
                  <a:lnTo>
                    <a:pt x="140" y="356"/>
                  </a:lnTo>
                  <a:lnTo>
                    <a:pt x="140" y="356"/>
                  </a:lnTo>
                  <a:lnTo>
                    <a:pt x="150" y="386"/>
                  </a:lnTo>
                  <a:lnTo>
                    <a:pt x="164" y="424"/>
                  </a:lnTo>
                  <a:lnTo>
                    <a:pt x="196" y="526"/>
                  </a:lnTo>
                  <a:lnTo>
                    <a:pt x="234" y="650"/>
                  </a:lnTo>
                  <a:lnTo>
                    <a:pt x="270" y="788"/>
                  </a:lnTo>
                  <a:lnTo>
                    <a:pt x="306" y="928"/>
                  </a:lnTo>
                  <a:lnTo>
                    <a:pt x="336" y="1062"/>
                  </a:lnTo>
                  <a:lnTo>
                    <a:pt x="360" y="1178"/>
                  </a:lnTo>
                  <a:lnTo>
                    <a:pt x="368" y="1228"/>
                  </a:lnTo>
                  <a:lnTo>
                    <a:pt x="372" y="1268"/>
                  </a:lnTo>
                  <a:lnTo>
                    <a:pt x="372" y="1268"/>
                  </a:lnTo>
                  <a:lnTo>
                    <a:pt x="442" y="1252"/>
                  </a:lnTo>
                  <a:lnTo>
                    <a:pt x="602" y="1212"/>
                  </a:lnTo>
                  <a:lnTo>
                    <a:pt x="690" y="1192"/>
                  </a:lnTo>
                  <a:lnTo>
                    <a:pt x="774" y="1174"/>
                  </a:lnTo>
                  <a:lnTo>
                    <a:pt x="842" y="1162"/>
                  </a:lnTo>
                  <a:lnTo>
                    <a:pt x="868" y="1158"/>
                  </a:lnTo>
                  <a:lnTo>
                    <a:pt x="886" y="1156"/>
                  </a:lnTo>
                  <a:lnTo>
                    <a:pt x="886" y="1078"/>
                  </a:lnTo>
                  <a:lnTo>
                    <a:pt x="886" y="1078"/>
                  </a:lnTo>
                  <a:lnTo>
                    <a:pt x="900" y="1100"/>
                  </a:lnTo>
                  <a:lnTo>
                    <a:pt x="910" y="1122"/>
                  </a:lnTo>
                  <a:lnTo>
                    <a:pt x="920" y="1146"/>
                  </a:lnTo>
                  <a:lnTo>
                    <a:pt x="920" y="1146"/>
                  </a:lnTo>
                  <a:lnTo>
                    <a:pt x="1000" y="1144"/>
                  </a:lnTo>
                  <a:lnTo>
                    <a:pt x="1066" y="1144"/>
                  </a:lnTo>
                  <a:lnTo>
                    <a:pt x="1116" y="1146"/>
                  </a:lnTo>
                  <a:lnTo>
                    <a:pt x="1116" y="1146"/>
                  </a:lnTo>
                  <a:lnTo>
                    <a:pt x="1054" y="998"/>
                  </a:lnTo>
                  <a:lnTo>
                    <a:pt x="988" y="844"/>
                  </a:lnTo>
                  <a:lnTo>
                    <a:pt x="906" y="660"/>
                  </a:lnTo>
                  <a:lnTo>
                    <a:pt x="820" y="464"/>
                  </a:lnTo>
                  <a:lnTo>
                    <a:pt x="732" y="276"/>
                  </a:lnTo>
                  <a:lnTo>
                    <a:pt x="692" y="192"/>
                  </a:lnTo>
                  <a:lnTo>
                    <a:pt x="654" y="116"/>
                  </a:lnTo>
                  <a:lnTo>
                    <a:pt x="620" y="50"/>
                  </a:lnTo>
                  <a:lnTo>
                    <a:pt x="590" y="0"/>
                  </a:lnTo>
                  <a:lnTo>
                    <a:pt x="590" y="0"/>
                  </a:lnTo>
                  <a:lnTo>
                    <a:pt x="546" y="0"/>
                  </a:lnTo>
                  <a:lnTo>
                    <a:pt x="442" y="2"/>
                  </a:lnTo>
                  <a:lnTo>
                    <a:pt x="380" y="6"/>
                  </a:lnTo>
                  <a:lnTo>
                    <a:pt x="320" y="10"/>
                  </a:lnTo>
                  <a:lnTo>
                    <a:pt x="266" y="14"/>
                  </a:lnTo>
                  <a:lnTo>
                    <a:pt x="224" y="22"/>
                  </a:lnTo>
                  <a:close/>
                </a:path>
              </a:pathLst>
            </a:custGeom>
            <a:solidFill>
              <a:srgbClr val="47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任意多边形 69"/>
            <p:cNvSpPr/>
            <p:nvPr>
              <p:custDataLst>
                <p:tags r:id="rId44"/>
              </p:custDataLst>
            </p:nvPr>
          </p:nvSpPr>
          <p:spPr bwMode="auto">
            <a:xfrm>
              <a:off x="1986" y="3376"/>
              <a:ext cx="1339" cy="1522"/>
            </a:xfrm>
            <a:custGeom>
              <a:avLst/>
              <a:gdLst>
                <a:gd name="T0" fmla="*/ 224 w 1116"/>
                <a:gd name="T1" fmla="*/ 22 h 1268"/>
                <a:gd name="T2" fmla="*/ 224 w 1116"/>
                <a:gd name="T3" fmla="*/ 22 h 1268"/>
                <a:gd name="T4" fmla="*/ 130 w 1116"/>
                <a:gd name="T5" fmla="*/ 42 h 1268"/>
                <a:gd name="T6" fmla="*/ 58 w 1116"/>
                <a:gd name="T7" fmla="*/ 58 h 1268"/>
                <a:gd name="T8" fmla="*/ 8 w 1116"/>
                <a:gd name="T9" fmla="*/ 70 h 1268"/>
                <a:gd name="T10" fmla="*/ 8 w 1116"/>
                <a:gd name="T11" fmla="*/ 70 h 1268"/>
                <a:gd name="T12" fmla="*/ 2 w 1116"/>
                <a:gd name="T13" fmla="*/ 74 h 1268"/>
                <a:gd name="T14" fmla="*/ 0 w 1116"/>
                <a:gd name="T15" fmla="*/ 82 h 1268"/>
                <a:gd name="T16" fmla="*/ 0 w 1116"/>
                <a:gd name="T17" fmla="*/ 90 h 1268"/>
                <a:gd name="T18" fmla="*/ 4 w 1116"/>
                <a:gd name="T19" fmla="*/ 102 h 1268"/>
                <a:gd name="T20" fmla="*/ 18 w 1116"/>
                <a:gd name="T21" fmla="*/ 132 h 1268"/>
                <a:gd name="T22" fmla="*/ 38 w 1116"/>
                <a:gd name="T23" fmla="*/ 170 h 1268"/>
                <a:gd name="T24" fmla="*/ 90 w 1116"/>
                <a:gd name="T25" fmla="*/ 260 h 1268"/>
                <a:gd name="T26" fmla="*/ 116 w 1116"/>
                <a:gd name="T27" fmla="*/ 308 h 1268"/>
                <a:gd name="T28" fmla="*/ 140 w 1116"/>
                <a:gd name="T29" fmla="*/ 356 h 1268"/>
                <a:gd name="T30" fmla="*/ 140 w 1116"/>
                <a:gd name="T31" fmla="*/ 356 h 1268"/>
                <a:gd name="T32" fmla="*/ 150 w 1116"/>
                <a:gd name="T33" fmla="*/ 386 h 1268"/>
                <a:gd name="T34" fmla="*/ 164 w 1116"/>
                <a:gd name="T35" fmla="*/ 424 h 1268"/>
                <a:gd name="T36" fmla="*/ 196 w 1116"/>
                <a:gd name="T37" fmla="*/ 526 h 1268"/>
                <a:gd name="T38" fmla="*/ 234 w 1116"/>
                <a:gd name="T39" fmla="*/ 650 h 1268"/>
                <a:gd name="T40" fmla="*/ 270 w 1116"/>
                <a:gd name="T41" fmla="*/ 788 h 1268"/>
                <a:gd name="T42" fmla="*/ 306 w 1116"/>
                <a:gd name="T43" fmla="*/ 928 h 1268"/>
                <a:gd name="T44" fmla="*/ 336 w 1116"/>
                <a:gd name="T45" fmla="*/ 1062 h 1268"/>
                <a:gd name="T46" fmla="*/ 360 w 1116"/>
                <a:gd name="T47" fmla="*/ 1178 h 1268"/>
                <a:gd name="T48" fmla="*/ 368 w 1116"/>
                <a:gd name="T49" fmla="*/ 1228 h 1268"/>
                <a:gd name="T50" fmla="*/ 372 w 1116"/>
                <a:gd name="T51" fmla="*/ 1268 h 1268"/>
                <a:gd name="T52" fmla="*/ 372 w 1116"/>
                <a:gd name="T53" fmla="*/ 1268 h 1268"/>
                <a:gd name="T54" fmla="*/ 442 w 1116"/>
                <a:gd name="T55" fmla="*/ 1252 h 1268"/>
                <a:gd name="T56" fmla="*/ 602 w 1116"/>
                <a:gd name="T57" fmla="*/ 1212 h 1268"/>
                <a:gd name="T58" fmla="*/ 690 w 1116"/>
                <a:gd name="T59" fmla="*/ 1192 h 1268"/>
                <a:gd name="T60" fmla="*/ 774 w 1116"/>
                <a:gd name="T61" fmla="*/ 1174 h 1268"/>
                <a:gd name="T62" fmla="*/ 842 w 1116"/>
                <a:gd name="T63" fmla="*/ 1162 h 1268"/>
                <a:gd name="T64" fmla="*/ 868 w 1116"/>
                <a:gd name="T65" fmla="*/ 1158 h 1268"/>
                <a:gd name="T66" fmla="*/ 886 w 1116"/>
                <a:gd name="T67" fmla="*/ 1156 h 1268"/>
                <a:gd name="T68" fmla="*/ 886 w 1116"/>
                <a:gd name="T69" fmla="*/ 1078 h 1268"/>
                <a:gd name="T70" fmla="*/ 886 w 1116"/>
                <a:gd name="T71" fmla="*/ 1078 h 1268"/>
                <a:gd name="T72" fmla="*/ 900 w 1116"/>
                <a:gd name="T73" fmla="*/ 1100 h 1268"/>
                <a:gd name="T74" fmla="*/ 910 w 1116"/>
                <a:gd name="T75" fmla="*/ 1122 h 1268"/>
                <a:gd name="T76" fmla="*/ 920 w 1116"/>
                <a:gd name="T77" fmla="*/ 1146 h 1268"/>
                <a:gd name="T78" fmla="*/ 920 w 1116"/>
                <a:gd name="T79" fmla="*/ 1146 h 1268"/>
                <a:gd name="T80" fmla="*/ 1000 w 1116"/>
                <a:gd name="T81" fmla="*/ 1144 h 1268"/>
                <a:gd name="T82" fmla="*/ 1066 w 1116"/>
                <a:gd name="T83" fmla="*/ 1144 h 1268"/>
                <a:gd name="T84" fmla="*/ 1116 w 1116"/>
                <a:gd name="T85" fmla="*/ 1146 h 1268"/>
                <a:gd name="T86" fmla="*/ 1116 w 1116"/>
                <a:gd name="T87" fmla="*/ 1146 h 1268"/>
                <a:gd name="T88" fmla="*/ 1054 w 1116"/>
                <a:gd name="T89" fmla="*/ 998 h 1268"/>
                <a:gd name="T90" fmla="*/ 988 w 1116"/>
                <a:gd name="T91" fmla="*/ 844 h 1268"/>
                <a:gd name="T92" fmla="*/ 906 w 1116"/>
                <a:gd name="T93" fmla="*/ 660 h 1268"/>
                <a:gd name="T94" fmla="*/ 820 w 1116"/>
                <a:gd name="T95" fmla="*/ 464 h 1268"/>
                <a:gd name="T96" fmla="*/ 732 w 1116"/>
                <a:gd name="T97" fmla="*/ 276 h 1268"/>
                <a:gd name="T98" fmla="*/ 692 w 1116"/>
                <a:gd name="T99" fmla="*/ 192 h 1268"/>
                <a:gd name="T100" fmla="*/ 654 w 1116"/>
                <a:gd name="T101" fmla="*/ 116 h 1268"/>
                <a:gd name="T102" fmla="*/ 620 w 1116"/>
                <a:gd name="T103" fmla="*/ 50 h 1268"/>
                <a:gd name="T104" fmla="*/ 590 w 1116"/>
                <a:gd name="T105" fmla="*/ 0 h 1268"/>
                <a:gd name="T106" fmla="*/ 590 w 1116"/>
                <a:gd name="T107" fmla="*/ 0 h 1268"/>
                <a:gd name="T108" fmla="*/ 546 w 1116"/>
                <a:gd name="T109" fmla="*/ 0 h 1268"/>
                <a:gd name="T110" fmla="*/ 442 w 1116"/>
                <a:gd name="T111" fmla="*/ 2 h 1268"/>
                <a:gd name="T112" fmla="*/ 380 w 1116"/>
                <a:gd name="T113" fmla="*/ 6 h 1268"/>
                <a:gd name="T114" fmla="*/ 320 w 1116"/>
                <a:gd name="T115" fmla="*/ 10 h 1268"/>
                <a:gd name="T116" fmla="*/ 266 w 1116"/>
                <a:gd name="T117" fmla="*/ 14 h 1268"/>
                <a:gd name="T118" fmla="*/ 224 w 1116"/>
                <a:gd name="T119" fmla="*/ 2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6" h="1268">
                  <a:moveTo>
                    <a:pt x="224" y="22"/>
                  </a:moveTo>
                  <a:lnTo>
                    <a:pt x="224" y="22"/>
                  </a:lnTo>
                  <a:lnTo>
                    <a:pt x="130" y="42"/>
                  </a:lnTo>
                  <a:lnTo>
                    <a:pt x="58" y="5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2" y="74"/>
                  </a:lnTo>
                  <a:lnTo>
                    <a:pt x="0" y="82"/>
                  </a:lnTo>
                  <a:lnTo>
                    <a:pt x="0" y="90"/>
                  </a:lnTo>
                  <a:lnTo>
                    <a:pt x="4" y="102"/>
                  </a:lnTo>
                  <a:lnTo>
                    <a:pt x="18" y="132"/>
                  </a:lnTo>
                  <a:lnTo>
                    <a:pt x="38" y="170"/>
                  </a:lnTo>
                  <a:lnTo>
                    <a:pt x="90" y="260"/>
                  </a:lnTo>
                  <a:lnTo>
                    <a:pt x="116" y="308"/>
                  </a:lnTo>
                  <a:lnTo>
                    <a:pt x="140" y="356"/>
                  </a:lnTo>
                  <a:lnTo>
                    <a:pt x="140" y="356"/>
                  </a:lnTo>
                  <a:lnTo>
                    <a:pt x="150" y="386"/>
                  </a:lnTo>
                  <a:lnTo>
                    <a:pt x="164" y="424"/>
                  </a:lnTo>
                  <a:lnTo>
                    <a:pt x="196" y="526"/>
                  </a:lnTo>
                  <a:lnTo>
                    <a:pt x="234" y="650"/>
                  </a:lnTo>
                  <a:lnTo>
                    <a:pt x="270" y="788"/>
                  </a:lnTo>
                  <a:lnTo>
                    <a:pt x="306" y="928"/>
                  </a:lnTo>
                  <a:lnTo>
                    <a:pt x="336" y="1062"/>
                  </a:lnTo>
                  <a:lnTo>
                    <a:pt x="360" y="1178"/>
                  </a:lnTo>
                  <a:lnTo>
                    <a:pt x="368" y="1228"/>
                  </a:lnTo>
                  <a:lnTo>
                    <a:pt x="372" y="1268"/>
                  </a:lnTo>
                  <a:lnTo>
                    <a:pt x="372" y="1268"/>
                  </a:lnTo>
                  <a:lnTo>
                    <a:pt x="442" y="1252"/>
                  </a:lnTo>
                  <a:lnTo>
                    <a:pt x="602" y="1212"/>
                  </a:lnTo>
                  <a:lnTo>
                    <a:pt x="690" y="1192"/>
                  </a:lnTo>
                  <a:lnTo>
                    <a:pt x="774" y="1174"/>
                  </a:lnTo>
                  <a:lnTo>
                    <a:pt x="842" y="1162"/>
                  </a:lnTo>
                  <a:lnTo>
                    <a:pt x="868" y="1158"/>
                  </a:lnTo>
                  <a:lnTo>
                    <a:pt x="886" y="1156"/>
                  </a:lnTo>
                  <a:lnTo>
                    <a:pt x="886" y="1078"/>
                  </a:lnTo>
                  <a:lnTo>
                    <a:pt x="886" y="1078"/>
                  </a:lnTo>
                  <a:lnTo>
                    <a:pt x="900" y="1100"/>
                  </a:lnTo>
                  <a:lnTo>
                    <a:pt x="910" y="1122"/>
                  </a:lnTo>
                  <a:lnTo>
                    <a:pt x="920" y="1146"/>
                  </a:lnTo>
                  <a:lnTo>
                    <a:pt x="920" y="1146"/>
                  </a:lnTo>
                  <a:lnTo>
                    <a:pt x="1000" y="1144"/>
                  </a:lnTo>
                  <a:lnTo>
                    <a:pt x="1066" y="1144"/>
                  </a:lnTo>
                  <a:lnTo>
                    <a:pt x="1116" y="1146"/>
                  </a:lnTo>
                  <a:lnTo>
                    <a:pt x="1116" y="1146"/>
                  </a:lnTo>
                  <a:lnTo>
                    <a:pt x="1054" y="998"/>
                  </a:lnTo>
                  <a:lnTo>
                    <a:pt x="988" y="844"/>
                  </a:lnTo>
                  <a:lnTo>
                    <a:pt x="906" y="660"/>
                  </a:lnTo>
                  <a:lnTo>
                    <a:pt x="820" y="464"/>
                  </a:lnTo>
                  <a:lnTo>
                    <a:pt x="732" y="276"/>
                  </a:lnTo>
                  <a:lnTo>
                    <a:pt x="692" y="192"/>
                  </a:lnTo>
                  <a:lnTo>
                    <a:pt x="654" y="116"/>
                  </a:lnTo>
                  <a:lnTo>
                    <a:pt x="620" y="50"/>
                  </a:lnTo>
                  <a:lnTo>
                    <a:pt x="590" y="0"/>
                  </a:lnTo>
                  <a:lnTo>
                    <a:pt x="590" y="0"/>
                  </a:lnTo>
                  <a:lnTo>
                    <a:pt x="546" y="0"/>
                  </a:lnTo>
                  <a:lnTo>
                    <a:pt x="442" y="2"/>
                  </a:lnTo>
                  <a:lnTo>
                    <a:pt x="380" y="6"/>
                  </a:lnTo>
                  <a:lnTo>
                    <a:pt x="320" y="10"/>
                  </a:lnTo>
                  <a:lnTo>
                    <a:pt x="266" y="14"/>
                  </a:lnTo>
                  <a:lnTo>
                    <a:pt x="224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任意多边形 70"/>
            <p:cNvSpPr/>
            <p:nvPr>
              <p:custDataLst>
                <p:tags r:id="rId45"/>
              </p:custDataLst>
            </p:nvPr>
          </p:nvSpPr>
          <p:spPr bwMode="auto">
            <a:xfrm>
              <a:off x="2319" y="3196"/>
              <a:ext cx="228" cy="343"/>
            </a:xfrm>
            <a:custGeom>
              <a:avLst/>
              <a:gdLst>
                <a:gd name="T0" fmla="*/ 98 w 190"/>
                <a:gd name="T1" fmla="*/ 26 h 286"/>
                <a:gd name="T2" fmla="*/ 98 w 190"/>
                <a:gd name="T3" fmla="*/ 26 h 286"/>
                <a:gd name="T4" fmla="*/ 134 w 190"/>
                <a:gd name="T5" fmla="*/ 90 h 286"/>
                <a:gd name="T6" fmla="*/ 164 w 190"/>
                <a:gd name="T7" fmla="*/ 138 h 286"/>
                <a:gd name="T8" fmla="*/ 176 w 190"/>
                <a:gd name="T9" fmla="*/ 156 h 286"/>
                <a:gd name="T10" fmla="*/ 188 w 190"/>
                <a:gd name="T11" fmla="*/ 168 h 286"/>
                <a:gd name="T12" fmla="*/ 188 w 190"/>
                <a:gd name="T13" fmla="*/ 168 h 286"/>
                <a:gd name="T14" fmla="*/ 190 w 190"/>
                <a:gd name="T15" fmla="*/ 210 h 286"/>
                <a:gd name="T16" fmla="*/ 188 w 190"/>
                <a:gd name="T17" fmla="*/ 240 h 286"/>
                <a:gd name="T18" fmla="*/ 182 w 190"/>
                <a:gd name="T19" fmla="*/ 262 h 286"/>
                <a:gd name="T20" fmla="*/ 180 w 190"/>
                <a:gd name="T21" fmla="*/ 270 h 286"/>
                <a:gd name="T22" fmla="*/ 174 w 190"/>
                <a:gd name="T23" fmla="*/ 276 h 286"/>
                <a:gd name="T24" fmla="*/ 170 w 190"/>
                <a:gd name="T25" fmla="*/ 282 h 286"/>
                <a:gd name="T26" fmla="*/ 166 w 190"/>
                <a:gd name="T27" fmla="*/ 284 h 286"/>
                <a:gd name="T28" fmla="*/ 160 w 190"/>
                <a:gd name="T29" fmla="*/ 286 h 286"/>
                <a:gd name="T30" fmla="*/ 154 w 190"/>
                <a:gd name="T31" fmla="*/ 286 h 286"/>
                <a:gd name="T32" fmla="*/ 140 w 190"/>
                <a:gd name="T33" fmla="*/ 282 h 286"/>
                <a:gd name="T34" fmla="*/ 128 w 190"/>
                <a:gd name="T35" fmla="*/ 276 h 286"/>
                <a:gd name="T36" fmla="*/ 114 w 190"/>
                <a:gd name="T37" fmla="*/ 266 h 286"/>
                <a:gd name="T38" fmla="*/ 100 w 190"/>
                <a:gd name="T39" fmla="*/ 254 h 286"/>
                <a:gd name="T40" fmla="*/ 76 w 190"/>
                <a:gd name="T41" fmla="*/ 228 h 286"/>
                <a:gd name="T42" fmla="*/ 60 w 190"/>
                <a:gd name="T43" fmla="*/ 208 h 286"/>
                <a:gd name="T44" fmla="*/ 52 w 190"/>
                <a:gd name="T45" fmla="*/ 198 h 286"/>
                <a:gd name="T46" fmla="*/ 52 w 190"/>
                <a:gd name="T47" fmla="*/ 198 h 286"/>
                <a:gd name="T48" fmla="*/ 30 w 190"/>
                <a:gd name="T49" fmla="*/ 134 h 286"/>
                <a:gd name="T50" fmla="*/ 12 w 190"/>
                <a:gd name="T51" fmla="*/ 76 h 286"/>
                <a:gd name="T52" fmla="*/ 0 w 190"/>
                <a:gd name="T53" fmla="*/ 26 h 286"/>
                <a:gd name="T54" fmla="*/ 0 w 190"/>
                <a:gd name="T55" fmla="*/ 26 h 286"/>
                <a:gd name="T56" fmla="*/ 0 w 190"/>
                <a:gd name="T57" fmla="*/ 16 h 286"/>
                <a:gd name="T58" fmla="*/ 0 w 190"/>
                <a:gd name="T59" fmla="*/ 10 h 286"/>
                <a:gd name="T60" fmla="*/ 4 w 190"/>
                <a:gd name="T61" fmla="*/ 4 h 286"/>
                <a:gd name="T62" fmla="*/ 10 w 190"/>
                <a:gd name="T63" fmla="*/ 2 h 286"/>
                <a:gd name="T64" fmla="*/ 18 w 190"/>
                <a:gd name="T65" fmla="*/ 0 h 286"/>
                <a:gd name="T66" fmla="*/ 26 w 190"/>
                <a:gd name="T67" fmla="*/ 0 h 286"/>
                <a:gd name="T68" fmla="*/ 44 w 190"/>
                <a:gd name="T69" fmla="*/ 4 h 286"/>
                <a:gd name="T70" fmla="*/ 64 w 190"/>
                <a:gd name="T71" fmla="*/ 10 h 286"/>
                <a:gd name="T72" fmla="*/ 80 w 190"/>
                <a:gd name="T73" fmla="*/ 18 h 286"/>
                <a:gd name="T74" fmla="*/ 98 w 190"/>
                <a:gd name="T75" fmla="*/ 2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0" h="286">
                  <a:moveTo>
                    <a:pt x="98" y="26"/>
                  </a:moveTo>
                  <a:lnTo>
                    <a:pt x="98" y="26"/>
                  </a:lnTo>
                  <a:lnTo>
                    <a:pt x="134" y="90"/>
                  </a:lnTo>
                  <a:lnTo>
                    <a:pt x="164" y="138"/>
                  </a:lnTo>
                  <a:lnTo>
                    <a:pt x="176" y="156"/>
                  </a:lnTo>
                  <a:lnTo>
                    <a:pt x="188" y="168"/>
                  </a:lnTo>
                  <a:lnTo>
                    <a:pt x="188" y="168"/>
                  </a:lnTo>
                  <a:lnTo>
                    <a:pt x="190" y="210"/>
                  </a:lnTo>
                  <a:lnTo>
                    <a:pt x="188" y="240"/>
                  </a:lnTo>
                  <a:lnTo>
                    <a:pt x="182" y="262"/>
                  </a:lnTo>
                  <a:lnTo>
                    <a:pt x="180" y="270"/>
                  </a:lnTo>
                  <a:lnTo>
                    <a:pt x="174" y="276"/>
                  </a:lnTo>
                  <a:lnTo>
                    <a:pt x="170" y="282"/>
                  </a:lnTo>
                  <a:lnTo>
                    <a:pt x="166" y="284"/>
                  </a:lnTo>
                  <a:lnTo>
                    <a:pt x="160" y="286"/>
                  </a:lnTo>
                  <a:lnTo>
                    <a:pt x="154" y="286"/>
                  </a:lnTo>
                  <a:lnTo>
                    <a:pt x="140" y="282"/>
                  </a:lnTo>
                  <a:lnTo>
                    <a:pt x="128" y="276"/>
                  </a:lnTo>
                  <a:lnTo>
                    <a:pt x="114" y="266"/>
                  </a:lnTo>
                  <a:lnTo>
                    <a:pt x="100" y="254"/>
                  </a:lnTo>
                  <a:lnTo>
                    <a:pt x="76" y="228"/>
                  </a:lnTo>
                  <a:lnTo>
                    <a:pt x="60" y="208"/>
                  </a:lnTo>
                  <a:lnTo>
                    <a:pt x="52" y="198"/>
                  </a:lnTo>
                  <a:lnTo>
                    <a:pt x="52" y="198"/>
                  </a:lnTo>
                  <a:lnTo>
                    <a:pt x="30" y="134"/>
                  </a:lnTo>
                  <a:lnTo>
                    <a:pt x="12" y="7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44" y="4"/>
                  </a:lnTo>
                  <a:lnTo>
                    <a:pt x="64" y="10"/>
                  </a:lnTo>
                  <a:lnTo>
                    <a:pt x="80" y="18"/>
                  </a:lnTo>
                  <a:lnTo>
                    <a:pt x="98" y="26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任意多边形 71"/>
            <p:cNvSpPr/>
            <p:nvPr>
              <p:custDataLst>
                <p:tags r:id="rId46"/>
              </p:custDataLst>
            </p:nvPr>
          </p:nvSpPr>
          <p:spPr bwMode="auto">
            <a:xfrm>
              <a:off x="2319" y="3196"/>
              <a:ext cx="228" cy="343"/>
            </a:xfrm>
            <a:custGeom>
              <a:avLst/>
              <a:gdLst>
                <a:gd name="T0" fmla="*/ 98 w 190"/>
                <a:gd name="T1" fmla="*/ 26 h 286"/>
                <a:gd name="T2" fmla="*/ 98 w 190"/>
                <a:gd name="T3" fmla="*/ 26 h 286"/>
                <a:gd name="T4" fmla="*/ 134 w 190"/>
                <a:gd name="T5" fmla="*/ 90 h 286"/>
                <a:gd name="T6" fmla="*/ 164 w 190"/>
                <a:gd name="T7" fmla="*/ 138 h 286"/>
                <a:gd name="T8" fmla="*/ 176 w 190"/>
                <a:gd name="T9" fmla="*/ 156 h 286"/>
                <a:gd name="T10" fmla="*/ 188 w 190"/>
                <a:gd name="T11" fmla="*/ 168 h 286"/>
                <a:gd name="T12" fmla="*/ 188 w 190"/>
                <a:gd name="T13" fmla="*/ 168 h 286"/>
                <a:gd name="T14" fmla="*/ 190 w 190"/>
                <a:gd name="T15" fmla="*/ 210 h 286"/>
                <a:gd name="T16" fmla="*/ 188 w 190"/>
                <a:gd name="T17" fmla="*/ 240 h 286"/>
                <a:gd name="T18" fmla="*/ 182 w 190"/>
                <a:gd name="T19" fmla="*/ 262 h 286"/>
                <a:gd name="T20" fmla="*/ 180 w 190"/>
                <a:gd name="T21" fmla="*/ 270 h 286"/>
                <a:gd name="T22" fmla="*/ 174 w 190"/>
                <a:gd name="T23" fmla="*/ 276 h 286"/>
                <a:gd name="T24" fmla="*/ 170 w 190"/>
                <a:gd name="T25" fmla="*/ 282 h 286"/>
                <a:gd name="T26" fmla="*/ 166 w 190"/>
                <a:gd name="T27" fmla="*/ 284 h 286"/>
                <a:gd name="T28" fmla="*/ 160 w 190"/>
                <a:gd name="T29" fmla="*/ 286 h 286"/>
                <a:gd name="T30" fmla="*/ 154 w 190"/>
                <a:gd name="T31" fmla="*/ 286 h 286"/>
                <a:gd name="T32" fmla="*/ 140 w 190"/>
                <a:gd name="T33" fmla="*/ 282 h 286"/>
                <a:gd name="T34" fmla="*/ 128 w 190"/>
                <a:gd name="T35" fmla="*/ 276 h 286"/>
                <a:gd name="T36" fmla="*/ 114 w 190"/>
                <a:gd name="T37" fmla="*/ 266 h 286"/>
                <a:gd name="T38" fmla="*/ 100 w 190"/>
                <a:gd name="T39" fmla="*/ 254 h 286"/>
                <a:gd name="T40" fmla="*/ 76 w 190"/>
                <a:gd name="T41" fmla="*/ 228 h 286"/>
                <a:gd name="T42" fmla="*/ 60 w 190"/>
                <a:gd name="T43" fmla="*/ 208 h 286"/>
                <a:gd name="T44" fmla="*/ 52 w 190"/>
                <a:gd name="T45" fmla="*/ 198 h 286"/>
                <a:gd name="T46" fmla="*/ 52 w 190"/>
                <a:gd name="T47" fmla="*/ 198 h 286"/>
                <a:gd name="T48" fmla="*/ 30 w 190"/>
                <a:gd name="T49" fmla="*/ 134 h 286"/>
                <a:gd name="T50" fmla="*/ 12 w 190"/>
                <a:gd name="T51" fmla="*/ 76 h 286"/>
                <a:gd name="T52" fmla="*/ 0 w 190"/>
                <a:gd name="T53" fmla="*/ 26 h 286"/>
                <a:gd name="T54" fmla="*/ 0 w 190"/>
                <a:gd name="T55" fmla="*/ 26 h 286"/>
                <a:gd name="T56" fmla="*/ 0 w 190"/>
                <a:gd name="T57" fmla="*/ 16 h 286"/>
                <a:gd name="T58" fmla="*/ 0 w 190"/>
                <a:gd name="T59" fmla="*/ 10 h 286"/>
                <a:gd name="T60" fmla="*/ 4 w 190"/>
                <a:gd name="T61" fmla="*/ 4 h 286"/>
                <a:gd name="T62" fmla="*/ 10 w 190"/>
                <a:gd name="T63" fmla="*/ 2 h 286"/>
                <a:gd name="T64" fmla="*/ 18 w 190"/>
                <a:gd name="T65" fmla="*/ 0 h 286"/>
                <a:gd name="T66" fmla="*/ 26 w 190"/>
                <a:gd name="T67" fmla="*/ 0 h 286"/>
                <a:gd name="T68" fmla="*/ 44 w 190"/>
                <a:gd name="T69" fmla="*/ 4 h 286"/>
                <a:gd name="T70" fmla="*/ 64 w 190"/>
                <a:gd name="T71" fmla="*/ 10 h 286"/>
                <a:gd name="T72" fmla="*/ 80 w 190"/>
                <a:gd name="T73" fmla="*/ 18 h 286"/>
                <a:gd name="T74" fmla="*/ 98 w 190"/>
                <a:gd name="T75" fmla="*/ 2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0" h="286">
                  <a:moveTo>
                    <a:pt x="98" y="26"/>
                  </a:moveTo>
                  <a:lnTo>
                    <a:pt x="98" y="26"/>
                  </a:lnTo>
                  <a:lnTo>
                    <a:pt x="134" y="90"/>
                  </a:lnTo>
                  <a:lnTo>
                    <a:pt x="164" y="138"/>
                  </a:lnTo>
                  <a:lnTo>
                    <a:pt x="176" y="156"/>
                  </a:lnTo>
                  <a:lnTo>
                    <a:pt x="188" y="168"/>
                  </a:lnTo>
                  <a:lnTo>
                    <a:pt x="188" y="168"/>
                  </a:lnTo>
                  <a:lnTo>
                    <a:pt x="190" y="210"/>
                  </a:lnTo>
                  <a:lnTo>
                    <a:pt x="188" y="240"/>
                  </a:lnTo>
                  <a:lnTo>
                    <a:pt x="182" y="262"/>
                  </a:lnTo>
                  <a:lnTo>
                    <a:pt x="180" y="270"/>
                  </a:lnTo>
                  <a:lnTo>
                    <a:pt x="174" y="276"/>
                  </a:lnTo>
                  <a:lnTo>
                    <a:pt x="170" y="282"/>
                  </a:lnTo>
                  <a:lnTo>
                    <a:pt x="166" y="284"/>
                  </a:lnTo>
                  <a:lnTo>
                    <a:pt x="160" y="286"/>
                  </a:lnTo>
                  <a:lnTo>
                    <a:pt x="154" y="286"/>
                  </a:lnTo>
                  <a:lnTo>
                    <a:pt x="140" y="282"/>
                  </a:lnTo>
                  <a:lnTo>
                    <a:pt x="128" y="276"/>
                  </a:lnTo>
                  <a:lnTo>
                    <a:pt x="114" y="266"/>
                  </a:lnTo>
                  <a:lnTo>
                    <a:pt x="100" y="254"/>
                  </a:lnTo>
                  <a:lnTo>
                    <a:pt x="76" y="228"/>
                  </a:lnTo>
                  <a:lnTo>
                    <a:pt x="60" y="208"/>
                  </a:lnTo>
                  <a:lnTo>
                    <a:pt x="52" y="198"/>
                  </a:lnTo>
                  <a:lnTo>
                    <a:pt x="52" y="198"/>
                  </a:lnTo>
                  <a:lnTo>
                    <a:pt x="30" y="134"/>
                  </a:lnTo>
                  <a:lnTo>
                    <a:pt x="12" y="7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44" y="4"/>
                  </a:lnTo>
                  <a:lnTo>
                    <a:pt x="64" y="10"/>
                  </a:lnTo>
                  <a:lnTo>
                    <a:pt x="80" y="18"/>
                  </a:lnTo>
                  <a:lnTo>
                    <a:pt x="98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任意多边形 72"/>
            <p:cNvSpPr/>
            <p:nvPr>
              <p:custDataLst>
                <p:tags r:id="rId47"/>
              </p:custDataLst>
            </p:nvPr>
          </p:nvSpPr>
          <p:spPr bwMode="auto">
            <a:xfrm>
              <a:off x="2254" y="3376"/>
              <a:ext cx="552" cy="689"/>
            </a:xfrm>
            <a:custGeom>
              <a:avLst/>
              <a:gdLst>
                <a:gd name="T0" fmla="*/ 148 w 460"/>
                <a:gd name="T1" fmla="*/ 0 h 574"/>
                <a:gd name="T2" fmla="*/ 224 w 460"/>
                <a:gd name="T3" fmla="*/ 124 h 574"/>
                <a:gd name="T4" fmla="*/ 192 w 460"/>
                <a:gd name="T5" fmla="*/ 0 h 574"/>
                <a:gd name="T6" fmla="*/ 288 w 460"/>
                <a:gd name="T7" fmla="*/ 0 h 574"/>
                <a:gd name="T8" fmla="*/ 288 w 460"/>
                <a:gd name="T9" fmla="*/ 0 h 574"/>
                <a:gd name="T10" fmla="*/ 312 w 460"/>
                <a:gd name="T11" fmla="*/ 64 h 574"/>
                <a:gd name="T12" fmla="*/ 338 w 460"/>
                <a:gd name="T13" fmla="*/ 134 h 574"/>
                <a:gd name="T14" fmla="*/ 366 w 460"/>
                <a:gd name="T15" fmla="*/ 220 h 574"/>
                <a:gd name="T16" fmla="*/ 398 w 460"/>
                <a:gd name="T17" fmla="*/ 314 h 574"/>
                <a:gd name="T18" fmla="*/ 426 w 460"/>
                <a:gd name="T19" fmla="*/ 408 h 574"/>
                <a:gd name="T20" fmla="*/ 436 w 460"/>
                <a:gd name="T21" fmla="*/ 454 h 574"/>
                <a:gd name="T22" fmla="*/ 446 w 460"/>
                <a:gd name="T23" fmla="*/ 498 h 574"/>
                <a:gd name="T24" fmla="*/ 454 w 460"/>
                <a:gd name="T25" fmla="*/ 538 h 574"/>
                <a:gd name="T26" fmla="*/ 460 w 460"/>
                <a:gd name="T27" fmla="*/ 574 h 574"/>
                <a:gd name="T28" fmla="*/ 460 w 460"/>
                <a:gd name="T29" fmla="*/ 574 h 574"/>
                <a:gd name="T30" fmla="*/ 400 w 460"/>
                <a:gd name="T31" fmla="*/ 506 h 574"/>
                <a:gd name="T32" fmla="*/ 264 w 460"/>
                <a:gd name="T33" fmla="*/ 350 h 574"/>
                <a:gd name="T34" fmla="*/ 186 w 460"/>
                <a:gd name="T35" fmla="*/ 264 h 574"/>
                <a:gd name="T36" fmla="*/ 110 w 460"/>
                <a:gd name="T37" fmla="*/ 182 h 574"/>
                <a:gd name="T38" fmla="*/ 46 w 460"/>
                <a:gd name="T39" fmla="*/ 116 h 574"/>
                <a:gd name="T40" fmla="*/ 20 w 460"/>
                <a:gd name="T41" fmla="*/ 92 h 574"/>
                <a:gd name="T42" fmla="*/ 0 w 460"/>
                <a:gd name="T43" fmla="*/ 76 h 574"/>
                <a:gd name="T44" fmla="*/ 148 w 460"/>
                <a:gd name="T45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0" h="574">
                  <a:moveTo>
                    <a:pt x="148" y="0"/>
                  </a:moveTo>
                  <a:lnTo>
                    <a:pt x="224" y="124"/>
                  </a:lnTo>
                  <a:lnTo>
                    <a:pt x="192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12" y="64"/>
                  </a:lnTo>
                  <a:lnTo>
                    <a:pt x="338" y="134"/>
                  </a:lnTo>
                  <a:lnTo>
                    <a:pt x="366" y="220"/>
                  </a:lnTo>
                  <a:lnTo>
                    <a:pt x="398" y="314"/>
                  </a:lnTo>
                  <a:lnTo>
                    <a:pt x="426" y="408"/>
                  </a:lnTo>
                  <a:lnTo>
                    <a:pt x="436" y="454"/>
                  </a:lnTo>
                  <a:lnTo>
                    <a:pt x="446" y="498"/>
                  </a:lnTo>
                  <a:lnTo>
                    <a:pt x="454" y="538"/>
                  </a:lnTo>
                  <a:lnTo>
                    <a:pt x="460" y="574"/>
                  </a:lnTo>
                  <a:lnTo>
                    <a:pt x="460" y="574"/>
                  </a:lnTo>
                  <a:lnTo>
                    <a:pt x="400" y="506"/>
                  </a:lnTo>
                  <a:lnTo>
                    <a:pt x="264" y="350"/>
                  </a:lnTo>
                  <a:lnTo>
                    <a:pt x="186" y="264"/>
                  </a:lnTo>
                  <a:lnTo>
                    <a:pt x="110" y="182"/>
                  </a:lnTo>
                  <a:lnTo>
                    <a:pt x="46" y="116"/>
                  </a:lnTo>
                  <a:lnTo>
                    <a:pt x="20" y="92"/>
                  </a:lnTo>
                  <a:lnTo>
                    <a:pt x="0" y="76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任意多边形 73"/>
            <p:cNvSpPr/>
            <p:nvPr>
              <p:custDataLst>
                <p:tags r:id="rId48"/>
              </p:custDataLst>
            </p:nvPr>
          </p:nvSpPr>
          <p:spPr bwMode="auto">
            <a:xfrm>
              <a:off x="2235" y="3344"/>
              <a:ext cx="197" cy="180"/>
            </a:xfrm>
            <a:custGeom>
              <a:avLst/>
              <a:gdLst>
                <a:gd name="T0" fmla="*/ 0 w 164"/>
                <a:gd name="T1" fmla="*/ 0 h 150"/>
                <a:gd name="T2" fmla="*/ 164 w 164"/>
                <a:gd name="T3" fmla="*/ 26 h 150"/>
                <a:gd name="T4" fmla="*/ 164 w 164"/>
                <a:gd name="T5" fmla="*/ 150 h 150"/>
                <a:gd name="T6" fmla="*/ 164 w 164"/>
                <a:gd name="T7" fmla="*/ 150 h 150"/>
                <a:gd name="T8" fmla="*/ 84 w 164"/>
                <a:gd name="T9" fmla="*/ 126 h 150"/>
                <a:gd name="T10" fmla="*/ 28 w 164"/>
                <a:gd name="T11" fmla="*/ 106 h 150"/>
                <a:gd name="T12" fmla="*/ 8 w 164"/>
                <a:gd name="T13" fmla="*/ 98 h 150"/>
                <a:gd name="T14" fmla="*/ 0 w 164"/>
                <a:gd name="T15" fmla="*/ 94 h 150"/>
                <a:gd name="T16" fmla="*/ 0 w 164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50">
                  <a:moveTo>
                    <a:pt x="0" y="0"/>
                  </a:moveTo>
                  <a:lnTo>
                    <a:pt x="164" y="26"/>
                  </a:lnTo>
                  <a:lnTo>
                    <a:pt x="164" y="150"/>
                  </a:lnTo>
                  <a:lnTo>
                    <a:pt x="164" y="150"/>
                  </a:lnTo>
                  <a:lnTo>
                    <a:pt x="84" y="126"/>
                  </a:lnTo>
                  <a:lnTo>
                    <a:pt x="28" y="106"/>
                  </a:lnTo>
                  <a:lnTo>
                    <a:pt x="8" y="98"/>
                  </a:lnTo>
                  <a:lnTo>
                    <a:pt x="0" y="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任意多边形 74"/>
            <p:cNvSpPr/>
            <p:nvPr>
              <p:custDataLst>
                <p:tags r:id="rId49"/>
              </p:custDataLst>
            </p:nvPr>
          </p:nvSpPr>
          <p:spPr bwMode="auto">
            <a:xfrm>
              <a:off x="2463" y="3503"/>
              <a:ext cx="158" cy="110"/>
            </a:xfrm>
            <a:custGeom>
              <a:avLst/>
              <a:gdLst>
                <a:gd name="T0" fmla="*/ 0 w 132"/>
                <a:gd name="T1" fmla="*/ 36 h 92"/>
                <a:gd name="T2" fmla="*/ 0 w 132"/>
                <a:gd name="T3" fmla="*/ 36 h 92"/>
                <a:gd name="T4" fmla="*/ 10 w 132"/>
                <a:gd name="T5" fmla="*/ 30 h 92"/>
                <a:gd name="T6" fmla="*/ 36 w 132"/>
                <a:gd name="T7" fmla="*/ 16 h 92"/>
                <a:gd name="T8" fmla="*/ 52 w 132"/>
                <a:gd name="T9" fmla="*/ 8 h 92"/>
                <a:gd name="T10" fmla="*/ 70 w 132"/>
                <a:gd name="T11" fmla="*/ 4 h 92"/>
                <a:gd name="T12" fmla="*/ 90 w 132"/>
                <a:gd name="T13" fmla="*/ 0 h 92"/>
                <a:gd name="T14" fmla="*/ 108 w 132"/>
                <a:gd name="T15" fmla="*/ 2 h 92"/>
                <a:gd name="T16" fmla="*/ 132 w 132"/>
                <a:gd name="T17" fmla="*/ 66 h 92"/>
                <a:gd name="T18" fmla="*/ 78 w 132"/>
                <a:gd name="T19" fmla="*/ 92 h 92"/>
                <a:gd name="T20" fmla="*/ 0 w 132"/>
                <a:gd name="T21" fmla="*/ 3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92">
                  <a:moveTo>
                    <a:pt x="0" y="36"/>
                  </a:moveTo>
                  <a:lnTo>
                    <a:pt x="0" y="36"/>
                  </a:lnTo>
                  <a:lnTo>
                    <a:pt x="10" y="30"/>
                  </a:lnTo>
                  <a:lnTo>
                    <a:pt x="36" y="16"/>
                  </a:lnTo>
                  <a:lnTo>
                    <a:pt x="52" y="8"/>
                  </a:lnTo>
                  <a:lnTo>
                    <a:pt x="70" y="4"/>
                  </a:lnTo>
                  <a:lnTo>
                    <a:pt x="90" y="0"/>
                  </a:lnTo>
                  <a:lnTo>
                    <a:pt x="108" y="2"/>
                  </a:lnTo>
                  <a:lnTo>
                    <a:pt x="132" y="66"/>
                  </a:lnTo>
                  <a:lnTo>
                    <a:pt x="78" y="92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任意多边形 75"/>
            <p:cNvSpPr/>
            <p:nvPr>
              <p:custDataLst>
                <p:tags r:id="rId50"/>
              </p:custDataLst>
            </p:nvPr>
          </p:nvSpPr>
          <p:spPr bwMode="auto">
            <a:xfrm>
              <a:off x="2557" y="3582"/>
              <a:ext cx="271" cy="509"/>
            </a:xfrm>
            <a:custGeom>
              <a:avLst/>
              <a:gdLst>
                <a:gd name="T0" fmla="*/ 22 w 226"/>
                <a:gd name="T1" fmla="*/ 190 h 424"/>
                <a:gd name="T2" fmla="*/ 0 w 226"/>
                <a:gd name="T3" fmla="*/ 26 h 424"/>
                <a:gd name="T4" fmla="*/ 54 w 226"/>
                <a:gd name="T5" fmla="*/ 0 h 424"/>
                <a:gd name="T6" fmla="*/ 54 w 226"/>
                <a:gd name="T7" fmla="*/ 0 h 424"/>
                <a:gd name="T8" fmla="*/ 110 w 226"/>
                <a:gd name="T9" fmla="*/ 92 h 424"/>
                <a:gd name="T10" fmla="*/ 156 w 226"/>
                <a:gd name="T11" fmla="*/ 166 h 424"/>
                <a:gd name="T12" fmla="*/ 188 w 226"/>
                <a:gd name="T13" fmla="*/ 218 h 424"/>
                <a:gd name="T14" fmla="*/ 226 w 226"/>
                <a:gd name="T15" fmla="*/ 424 h 424"/>
                <a:gd name="T16" fmla="*/ 22 w 226"/>
                <a:gd name="T17" fmla="*/ 19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424">
                  <a:moveTo>
                    <a:pt x="22" y="190"/>
                  </a:moveTo>
                  <a:lnTo>
                    <a:pt x="0" y="2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110" y="92"/>
                  </a:lnTo>
                  <a:lnTo>
                    <a:pt x="156" y="166"/>
                  </a:lnTo>
                  <a:lnTo>
                    <a:pt x="188" y="218"/>
                  </a:lnTo>
                  <a:lnTo>
                    <a:pt x="226" y="424"/>
                  </a:lnTo>
                  <a:lnTo>
                    <a:pt x="22" y="190"/>
                  </a:ln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任意多边形 76"/>
            <p:cNvSpPr/>
            <p:nvPr>
              <p:custDataLst>
                <p:tags r:id="rId51"/>
              </p:custDataLst>
            </p:nvPr>
          </p:nvSpPr>
          <p:spPr bwMode="auto">
            <a:xfrm>
              <a:off x="2154" y="3376"/>
              <a:ext cx="674" cy="715"/>
            </a:xfrm>
            <a:custGeom>
              <a:avLst/>
              <a:gdLst>
                <a:gd name="T0" fmla="*/ 68 w 562"/>
                <a:gd name="T1" fmla="*/ 0 h 596"/>
                <a:gd name="T2" fmla="*/ 68 w 562"/>
                <a:gd name="T3" fmla="*/ 0 h 596"/>
                <a:gd name="T4" fmla="*/ 42 w 562"/>
                <a:gd name="T5" fmla="*/ 70 h 596"/>
                <a:gd name="T6" fmla="*/ 20 w 562"/>
                <a:gd name="T7" fmla="*/ 134 h 596"/>
                <a:gd name="T8" fmla="*/ 0 w 562"/>
                <a:gd name="T9" fmla="*/ 198 h 596"/>
                <a:gd name="T10" fmla="*/ 0 w 562"/>
                <a:gd name="T11" fmla="*/ 198 h 596"/>
                <a:gd name="T12" fmla="*/ 16 w 562"/>
                <a:gd name="T13" fmla="*/ 204 h 596"/>
                <a:gd name="T14" fmla="*/ 60 w 562"/>
                <a:gd name="T15" fmla="*/ 216 h 596"/>
                <a:gd name="T16" fmla="*/ 90 w 562"/>
                <a:gd name="T17" fmla="*/ 224 h 596"/>
                <a:gd name="T18" fmla="*/ 126 w 562"/>
                <a:gd name="T19" fmla="*/ 232 h 596"/>
                <a:gd name="T20" fmla="*/ 164 w 562"/>
                <a:gd name="T21" fmla="*/ 238 h 596"/>
                <a:gd name="T22" fmla="*/ 204 w 562"/>
                <a:gd name="T23" fmla="*/ 244 h 596"/>
                <a:gd name="T24" fmla="*/ 204 w 562"/>
                <a:gd name="T25" fmla="*/ 244 h 596"/>
                <a:gd name="T26" fmla="*/ 184 w 562"/>
                <a:gd name="T27" fmla="*/ 338 h 596"/>
                <a:gd name="T28" fmla="*/ 170 w 562"/>
                <a:gd name="T29" fmla="*/ 406 h 596"/>
                <a:gd name="T30" fmla="*/ 168 w 562"/>
                <a:gd name="T31" fmla="*/ 430 h 596"/>
                <a:gd name="T32" fmla="*/ 168 w 562"/>
                <a:gd name="T33" fmla="*/ 442 h 596"/>
                <a:gd name="T34" fmla="*/ 168 w 562"/>
                <a:gd name="T35" fmla="*/ 442 h 596"/>
                <a:gd name="T36" fmla="*/ 212 w 562"/>
                <a:gd name="T37" fmla="*/ 458 h 596"/>
                <a:gd name="T38" fmla="*/ 320 w 562"/>
                <a:gd name="T39" fmla="*/ 494 h 596"/>
                <a:gd name="T40" fmla="*/ 384 w 562"/>
                <a:gd name="T41" fmla="*/ 518 h 596"/>
                <a:gd name="T42" fmla="*/ 450 w 562"/>
                <a:gd name="T43" fmla="*/ 544 h 596"/>
                <a:gd name="T44" fmla="*/ 510 w 562"/>
                <a:gd name="T45" fmla="*/ 570 h 596"/>
                <a:gd name="T46" fmla="*/ 562 w 562"/>
                <a:gd name="T47" fmla="*/ 596 h 596"/>
                <a:gd name="T48" fmla="*/ 562 w 562"/>
                <a:gd name="T49" fmla="*/ 596 h 596"/>
                <a:gd name="T50" fmla="*/ 464 w 562"/>
                <a:gd name="T51" fmla="*/ 486 h 596"/>
                <a:gd name="T52" fmla="*/ 322 w 562"/>
                <a:gd name="T53" fmla="*/ 326 h 596"/>
                <a:gd name="T54" fmla="*/ 180 w 562"/>
                <a:gd name="T55" fmla="*/ 172 h 596"/>
                <a:gd name="T56" fmla="*/ 124 w 562"/>
                <a:gd name="T57" fmla="*/ 112 h 596"/>
                <a:gd name="T58" fmla="*/ 84 w 562"/>
                <a:gd name="T59" fmla="*/ 70 h 596"/>
                <a:gd name="T60" fmla="*/ 68 w 562"/>
                <a:gd name="T61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62" h="596">
                  <a:moveTo>
                    <a:pt x="68" y="0"/>
                  </a:moveTo>
                  <a:lnTo>
                    <a:pt x="68" y="0"/>
                  </a:lnTo>
                  <a:lnTo>
                    <a:pt x="42" y="70"/>
                  </a:lnTo>
                  <a:lnTo>
                    <a:pt x="20" y="134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16" y="204"/>
                  </a:lnTo>
                  <a:lnTo>
                    <a:pt x="60" y="216"/>
                  </a:lnTo>
                  <a:lnTo>
                    <a:pt x="90" y="224"/>
                  </a:lnTo>
                  <a:lnTo>
                    <a:pt x="126" y="232"/>
                  </a:lnTo>
                  <a:lnTo>
                    <a:pt x="164" y="238"/>
                  </a:lnTo>
                  <a:lnTo>
                    <a:pt x="204" y="244"/>
                  </a:lnTo>
                  <a:lnTo>
                    <a:pt x="204" y="244"/>
                  </a:lnTo>
                  <a:lnTo>
                    <a:pt x="184" y="338"/>
                  </a:lnTo>
                  <a:lnTo>
                    <a:pt x="170" y="406"/>
                  </a:lnTo>
                  <a:lnTo>
                    <a:pt x="168" y="430"/>
                  </a:lnTo>
                  <a:lnTo>
                    <a:pt x="168" y="442"/>
                  </a:lnTo>
                  <a:lnTo>
                    <a:pt x="168" y="442"/>
                  </a:lnTo>
                  <a:lnTo>
                    <a:pt x="212" y="458"/>
                  </a:lnTo>
                  <a:lnTo>
                    <a:pt x="320" y="494"/>
                  </a:lnTo>
                  <a:lnTo>
                    <a:pt x="384" y="518"/>
                  </a:lnTo>
                  <a:lnTo>
                    <a:pt x="450" y="544"/>
                  </a:lnTo>
                  <a:lnTo>
                    <a:pt x="510" y="570"/>
                  </a:lnTo>
                  <a:lnTo>
                    <a:pt x="562" y="596"/>
                  </a:lnTo>
                  <a:lnTo>
                    <a:pt x="562" y="596"/>
                  </a:lnTo>
                  <a:lnTo>
                    <a:pt x="464" y="486"/>
                  </a:lnTo>
                  <a:lnTo>
                    <a:pt x="322" y="326"/>
                  </a:lnTo>
                  <a:lnTo>
                    <a:pt x="180" y="172"/>
                  </a:lnTo>
                  <a:lnTo>
                    <a:pt x="124" y="112"/>
                  </a:lnTo>
                  <a:lnTo>
                    <a:pt x="84" y="7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676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任意多边形 77"/>
            <p:cNvSpPr/>
            <p:nvPr>
              <p:custDataLst>
                <p:tags r:id="rId52"/>
              </p:custDataLst>
            </p:nvPr>
          </p:nvSpPr>
          <p:spPr bwMode="auto">
            <a:xfrm>
              <a:off x="2583" y="3337"/>
              <a:ext cx="312" cy="754"/>
            </a:xfrm>
            <a:custGeom>
              <a:avLst/>
              <a:gdLst>
                <a:gd name="T0" fmla="*/ 0 w 260"/>
                <a:gd name="T1" fmla="*/ 0 h 628"/>
                <a:gd name="T2" fmla="*/ 0 w 260"/>
                <a:gd name="T3" fmla="*/ 0 h 628"/>
                <a:gd name="T4" fmla="*/ 14 w 260"/>
                <a:gd name="T5" fmla="*/ 12 h 628"/>
                <a:gd name="T6" fmla="*/ 48 w 260"/>
                <a:gd name="T7" fmla="*/ 40 h 628"/>
                <a:gd name="T8" fmla="*/ 70 w 260"/>
                <a:gd name="T9" fmla="*/ 58 h 628"/>
                <a:gd name="T10" fmla="*/ 94 w 260"/>
                <a:gd name="T11" fmla="*/ 76 h 628"/>
                <a:gd name="T12" fmla="*/ 120 w 260"/>
                <a:gd name="T13" fmla="*/ 92 h 628"/>
                <a:gd name="T14" fmla="*/ 146 w 260"/>
                <a:gd name="T15" fmla="*/ 106 h 628"/>
                <a:gd name="T16" fmla="*/ 146 w 260"/>
                <a:gd name="T17" fmla="*/ 106 h 628"/>
                <a:gd name="T18" fmla="*/ 136 w 260"/>
                <a:gd name="T19" fmla="*/ 142 h 628"/>
                <a:gd name="T20" fmla="*/ 124 w 260"/>
                <a:gd name="T21" fmla="*/ 174 h 628"/>
                <a:gd name="T22" fmla="*/ 118 w 260"/>
                <a:gd name="T23" fmla="*/ 190 h 628"/>
                <a:gd name="T24" fmla="*/ 110 w 260"/>
                <a:gd name="T25" fmla="*/ 204 h 628"/>
                <a:gd name="T26" fmla="*/ 110 w 260"/>
                <a:gd name="T27" fmla="*/ 204 h 628"/>
                <a:gd name="T28" fmla="*/ 168 w 260"/>
                <a:gd name="T29" fmla="*/ 246 h 628"/>
                <a:gd name="T30" fmla="*/ 218 w 260"/>
                <a:gd name="T31" fmla="*/ 282 h 628"/>
                <a:gd name="T32" fmla="*/ 242 w 260"/>
                <a:gd name="T33" fmla="*/ 302 h 628"/>
                <a:gd name="T34" fmla="*/ 260 w 260"/>
                <a:gd name="T35" fmla="*/ 318 h 628"/>
                <a:gd name="T36" fmla="*/ 260 w 260"/>
                <a:gd name="T37" fmla="*/ 318 h 628"/>
                <a:gd name="T38" fmla="*/ 252 w 260"/>
                <a:gd name="T39" fmla="*/ 346 h 628"/>
                <a:gd name="T40" fmla="*/ 242 w 260"/>
                <a:gd name="T41" fmla="*/ 378 h 628"/>
                <a:gd name="T42" fmla="*/ 232 w 260"/>
                <a:gd name="T43" fmla="*/ 418 h 628"/>
                <a:gd name="T44" fmla="*/ 222 w 260"/>
                <a:gd name="T45" fmla="*/ 464 h 628"/>
                <a:gd name="T46" fmla="*/ 214 w 260"/>
                <a:gd name="T47" fmla="*/ 516 h 628"/>
                <a:gd name="T48" fmla="*/ 206 w 260"/>
                <a:gd name="T49" fmla="*/ 572 h 628"/>
                <a:gd name="T50" fmla="*/ 204 w 260"/>
                <a:gd name="T51" fmla="*/ 600 h 628"/>
                <a:gd name="T52" fmla="*/ 204 w 260"/>
                <a:gd name="T53" fmla="*/ 628 h 628"/>
                <a:gd name="T54" fmla="*/ 204 w 260"/>
                <a:gd name="T55" fmla="*/ 628 h 628"/>
                <a:gd name="T56" fmla="*/ 178 w 260"/>
                <a:gd name="T57" fmla="*/ 538 h 628"/>
                <a:gd name="T58" fmla="*/ 118 w 260"/>
                <a:gd name="T59" fmla="*/ 336 h 628"/>
                <a:gd name="T60" fmla="*/ 82 w 260"/>
                <a:gd name="T61" fmla="*/ 224 h 628"/>
                <a:gd name="T62" fmla="*/ 50 w 260"/>
                <a:gd name="T63" fmla="*/ 124 h 628"/>
                <a:gd name="T64" fmla="*/ 20 w 260"/>
                <a:gd name="T65" fmla="*/ 44 h 628"/>
                <a:gd name="T66" fmla="*/ 10 w 260"/>
                <a:gd name="T67" fmla="*/ 16 h 628"/>
                <a:gd name="T68" fmla="*/ 0 w 260"/>
                <a:gd name="T69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0" h="628">
                  <a:moveTo>
                    <a:pt x="0" y="0"/>
                  </a:moveTo>
                  <a:lnTo>
                    <a:pt x="0" y="0"/>
                  </a:lnTo>
                  <a:lnTo>
                    <a:pt x="14" y="12"/>
                  </a:lnTo>
                  <a:lnTo>
                    <a:pt x="48" y="40"/>
                  </a:lnTo>
                  <a:lnTo>
                    <a:pt x="70" y="58"/>
                  </a:lnTo>
                  <a:lnTo>
                    <a:pt x="94" y="76"/>
                  </a:lnTo>
                  <a:lnTo>
                    <a:pt x="120" y="92"/>
                  </a:lnTo>
                  <a:lnTo>
                    <a:pt x="146" y="106"/>
                  </a:lnTo>
                  <a:lnTo>
                    <a:pt x="146" y="106"/>
                  </a:lnTo>
                  <a:lnTo>
                    <a:pt x="136" y="142"/>
                  </a:lnTo>
                  <a:lnTo>
                    <a:pt x="124" y="174"/>
                  </a:lnTo>
                  <a:lnTo>
                    <a:pt x="118" y="190"/>
                  </a:lnTo>
                  <a:lnTo>
                    <a:pt x="110" y="204"/>
                  </a:lnTo>
                  <a:lnTo>
                    <a:pt x="110" y="204"/>
                  </a:lnTo>
                  <a:lnTo>
                    <a:pt x="168" y="246"/>
                  </a:lnTo>
                  <a:lnTo>
                    <a:pt x="218" y="282"/>
                  </a:lnTo>
                  <a:lnTo>
                    <a:pt x="242" y="302"/>
                  </a:lnTo>
                  <a:lnTo>
                    <a:pt x="260" y="318"/>
                  </a:lnTo>
                  <a:lnTo>
                    <a:pt x="260" y="318"/>
                  </a:lnTo>
                  <a:lnTo>
                    <a:pt x="252" y="346"/>
                  </a:lnTo>
                  <a:lnTo>
                    <a:pt x="242" y="378"/>
                  </a:lnTo>
                  <a:lnTo>
                    <a:pt x="232" y="418"/>
                  </a:lnTo>
                  <a:lnTo>
                    <a:pt x="222" y="464"/>
                  </a:lnTo>
                  <a:lnTo>
                    <a:pt x="214" y="516"/>
                  </a:lnTo>
                  <a:lnTo>
                    <a:pt x="206" y="572"/>
                  </a:lnTo>
                  <a:lnTo>
                    <a:pt x="204" y="600"/>
                  </a:lnTo>
                  <a:lnTo>
                    <a:pt x="204" y="628"/>
                  </a:lnTo>
                  <a:lnTo>
                    <a:pt x="204" y="628"/>
                  </a:lnTo>
                  <a:lnTo>
                    <a:pt x="178" y="538"/>
                  </a:lnTo>
                  <a:lnTo>
                    <a:pt x="118" y="336"/>
                  </a:lnTo>
                  <a:lnTo>
                    <a:pt x="82" y="224"/>
                  </a:lnTo>
                  <a:lnTo>
                    <a:pt x="50" y="124"/>
                  </a:lnTo>
                  <a:lnTo>
                    <a:pt x="20" y="44"/>
                  </a:lnTo>
                  <a:lnTo>
                    <a:pt x="1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76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任意多边形 78"/>
            <p:cNvSpPr/>
            <p:nvPr>
              <p:custDataLst>
                <p:tags r:id="rId53"/>
              </p:custDataLst>
            </p:nvPr>
          </p:nvSpPr>
          <p:spPr bwMode="auto">
            <a:xfrm>
              <a:off x="2583" y="3337"/>
              <a:ext cx="312" cy="754"/>
            </a:xfrm>
            <a:custGeom>
              <a:avLst/>
              <a:gdLst>
                <a:gd name="T0" fmla="*/ 0 w 260"/>
                <a:gd name="T1" fmla="*/ 0 h 628"/>
                <a:gd name="T2" fmla="*/ 0 w 260"/>
                <a:gd name="T3" fmla="*/ 0 h 628"/>
                <a:gd name="T4" fmla="*/ 14 w 260"/>
                <a:gd name="T5" fmla="*/ 12 h 628"/>
                <a:gd name="T6" fmla="*/ 48 w 260"/>
                <a:gd name="T7" fmla="*/ 40 h 628"/>
                <a:gd name="T8" fmla="*/ 70 w 260"/>
                <a:gd name="T9" fmla="*/ 58 h 628"/>
                <a:gd name="T10" fmla="*/ 94 w 260"/>
                <a:gd name="T11" fmla="*/ 76 h 628"/>
                <a:gd name="T12" fmla="*/ 120 w 260"/>
                <a:gd name="T13" fmla="*/ 92 h 628"/>
                <a:gd name="T14" fmla="*/ 146 w 260"/>
                <a:gd name="T15" fmla="*/ 106 h 628"/>
                <a:gd name="T16" fmla="*/ 146 w 260"/>
                <a:gd name="T17" fmla="*/ 106 h 628"/>
                <a:gd name="T18" fmla="*/ 136 w 260"/>
                <a:gd name="T19" fmla="*/ 142 h 628"/>
                <a:gd name="T20" fmla="*/ 124 w 260"/>
                <a:gd name="T21" fmla="*/ 174 h 628"/>
                <a:gd name="T22" fmla="*/ 118 w 260"/>
                <a:gd name="T23" fmla="*/ 190 h 628"/>
                <a:gd name="T24" fmla="*/ 110 w 260"/>
                <a:gd name="T25" fmla="*/ 204 h 628"/>
                <a:gd name="T26" fmla="*/ 110 w 260"/>
                <a:gd name="T27" fmla="*/ 204 h 628"/>
                <a:gd name="T28" fmla="*/ 168 w 260"/>
                <a:gd name="T29" fmla="*/ 246 h 628"/>
                <a:gd name="T30" fmla="*/ 218 w 260"/>
                <a:gd name="T31" fmla="*/ 282 h 628"/>
                <a:gd name="T32" fmla="*/ 242 w 260"/>
                <a:gd name="T33" fmla="*/ 302 h 628"/>
                <a:gd name="T34" fmla="*/ 260 w 260"/>
                <a:gd name="T35" fmla="*/ 318 h 628"/>
                <a:gd name="T36" fmla="*/ 260 w 260"/>
                <a:gd name="T37" fmla="*/ 318 h 628"/>
                <a:gd name="T38" fmla="*/ 252 w 260"/>
                <a:gd name="T39" fmla="*/ 346 h 628"/>
                <a:gd name="T40" fmla="*/ 242 w 260"/>
                <a:gd name="T41" fmla="*/ 378 h 628"/>
                <a:gd name="T42" fmla="*/ 232 w 260"/>
                <a:gd name="T43" fmla="*/ 418 h 628"/>
                <a:gd name="T44" fmla="*/ 222 w 260"/>
                <a:gd name="T45" fmla="*/ 464 h 628"/>
                <a:gd name="T46" fmla="*/ 214 w 260"/>
                <a:gd name="T47" fmla="*/ 516 h 628"/>
                <a:gd name="T48" fmla="*/ 206 w 260"/>
                <a:gd name="T49" fmla="*/ 572 h 628"/>
                <a:gd name="T50" fmla="*/ 204 w 260"/>
                <a:gd name="T51" fmla="*/ 600 h 628"/>
                <a:gd name="T52" fmla="*/ 204 w 260"/>
                <a:gd name="T53" fmla="*/ 628 h 628"/>
                <a:gd name="T54" fmla="*/ 204 w 260"/>
                <a:gd name="T55" fmla="*/ 628 h 628"/>
                <a:gd name="T56" fmla="*/ 178 w 260"/>
                <a:gd name="T57" fmla="*/ 538 h 628"/>
                <a:gd name="T58" fmla="*/ 118 w 260"/>
                <a:gd name="T59" fmla="*/ 336 h 628"/>
                <a:gd name="T60" fmla="*/ 82 w 260"/>
                <a:gd name="T61" fmla="*/ 224 h 628"/>
                <a:gd name="T62" fmla="*/ 50 w 260"/>
                <a:gd name="T63" fmla="*/ 124 h 628"/>
                <a:gd name="T64" fmla="*/ 20 w 260"/>
                <a:gd name="T65" fmla="*/ 44 h 628"/>
                <a:gd name="T66" fmla="*/ 10 w 260"/>
                <a:gd name="T67" fmla="*/ 16 h 628"/>
                <a:gd name="T68" fmla="*/ 0 w 260"/>
                <a:gd name="T69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0" h="628">
                  <a:moveTo>
                    <a:pt x="0" y="0"/>
                  </a:moveTo>
                  <a:lnTo>
                    <a:pt x="0" y="0"/>
                  </a:lnTo>
                  <a:lnTo>
                    <a:pt x="14" y="12"/>
                  </a:lnTo>
                  <a:lnTo>
                    <a:pt x="48" y="40"/>
                  </a:lnTo>
                  <a:lnTo>
                    <a:pt x="70" y="58"/>
                  </a:lnTo>
                  <a:lnTo>
                    <a:pt x="94" y="76"/>
                  </a:lnTo>
                  <a:lnTo>
                    <a:pt x="120" y="92"/>
                  </a:lnTo>
                  <a:lnTo>
                    <a:pt x="146" y="106"/>
                  </a:lnTo>
                  <a:lnTo>
                    <a:pt x="146" y="106"/>
                  </a:lnTo>
                  <a:lnTo>
                    <a:pt x="136" y="142"/>
                  </a:lnTo>
                  <a:lnTo>
                    <a:pt x="124" y="174"/>
                  </a:lnTo>
                  <a:lnTo>
                    <a:pt x="118" y="190"/>
                  </a:lnTo>
                  <a:lnTo>
                    <a:pt x="110" y="204"/>
                  </a:lnTo>
                  <a:lnTo>
                    <a:pt x="110" y="204"/>
                  </a:lnTo>
                  <a:lnTo>
                    <a:pt x="168" y="246"/>
                  </a:lnTo>
                  <a:lnTo>
                    <a:pt x="218" y="282"/>
                  </a:lnTo>
                  <a:lnTo>
                    <a:pt x="242" y="302"/>
                  </a:lnTo>
                  <a:lnTo>
                    <a:pt x="260" y="318"/>
                  </a:lnTo>
                  <a:lnTo>
                    <a:pt x="260" y="318"/>
                  </a:lnTo>
                  <a:lnTo>
                    <a:pt x="252" y="346"/>
                  </a:lnTo>
                  <a:lnTo>
                    <a:pt x="242" y="378"/>
                  </a:lnTo>
                  <a:lnTo>
                    <a:pt x="232" y="418"/>
                  </a:lnTo>
                  <a:lnTo>
                    <a:pt x="222" y="464"/>
                  </a:lnTo>
                  <a:lnTo>
                    <a:pt x="214" y="516"/>
                  </a:lnTo>
                  <a:lnTo>
                    <a:pt x="206" y="572"/>
                  </a:lnTo>
                  <a:lnTo>
                    <a:pt x="204" y="600"/>
                  </a:lnTo>
                  <a:lnTo>
                    <a:pt x="204" y="628"/>
                  </a:lnTo>
                  <a:lnTo>
                    <a:pt x="204" y="628"/>
                  </a:lnTo>
                  <a:lnTo>
                    <a:pt x="178" y="538"/>
                  </a:lnTo>
                  <a:lnTo>
                    <a:pt x="118" y="336"/>
                  </a:lnTo>
                  <a:lnTo>
                    <a:pt x="82" y="224"/>
                  </a:lnTo>
                  <a:lnTo>
                    <a:pt x="50" y="124"/>
                  </a:lnTo>
                  <a:lnTo>
                    <a:pt x="20" y="44"/>
                  </a:lnTo>
                  <a:lnTo>
                    <a:pt x="10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任意多边形 79"/>
            <p:cNvSpPr/>
            <p:nvPr>
              <p:custDataLst>
                <p:tags r:id="rId54"/>
              </p:custDataLst>
            </p:nvPr>
          </p:nvSpPr>
          <p:spPr bwMode="auto">
            <a:xfrm>
              <a:off x="2838" y="4120"/>
              <a:ext cx="206" cy="514"/>
            </a:xfrm>
            <a:custGeom>
              <a:avLst/>
              <a:gdLst>
                <a:gd name="T0" fmla="*/ 0 w 172"/>
                <a:gd name="T1" fmla="*/ 0 h 428"/>
                <a:gd name="T2" fmla="*/ 0 w 172"/>
                <a:gd name="T3" fmla="*/ 0 h 428"/>
                <a:gd name="T4" fmla="*/ 24 w 172"/>
                <a:gd name="T5" fmla="*/ 50 h 428"/>
                <a:gd name="T6" fmla="*/ 78 w 172"/>
                <a:gd name="T7" fmla="*/ 168 h 428"/>
                <a:gd name="T8" fmla="*/ 108 w 172"/>
                <a:gd name="T9" fmla="*/ 240 h 428"/>
                <a:gd name="T10" fmla="*/ 136 w 172"/>
                <a:gd name="T11" fmla="*/ 310 h 428"/>
                <a:gd name="T12" fmla="*/ 158 w 172"/>
                <a:gd name="T13" fmla="*/ 374 h 428"/>
                <a:gd name="T14" fmla="*/ 166 w 172"/>
                <a:gd name="T15" fmla="*/ 402 h 428"/>
                <a:gd name="T16" fmla="*/ 172 w 172"/>
                <a:gd name="T17" fmla="*/ 428 h 428"/>
                <a:gd name="T18" fmla="*/ 172 w 172"/>
                <a:gd name="T19" fmla="*/ 428 h 428"/>
                <a:gd name="T20" fmla="*/ 94 w 172"/>
                <a:gd name="T21" fmla="*/ 240 h 428"/>
                <a:gd name="T22" fmla="*/ 34 w 172"/>
                <a:gd name="T23" fmla="*/ 96 h 428"/>
                <a:gd name="T24" fmla="*/ 12 w 172"/>
                <a:gd name="T25" fmla="*/ 38 h 428"/>
                <a:gd name="T26" fmla="*/ 0 w 172"/>
                <a:gd name="T2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428">
                  <a:moveTo>
                    <a:pt x="0" y="0"/>
                  </a:moveTo>
                  <a:lnTo>
                    <a:pt x="0" y="0"/>
                  </a:lnTo>
                  <a:lnTo>
                    <a:pt x="24" y="50"/>
                  </a:lnTo>
                  <a:lnTo>
                    <a:pt x="78" y="168"/>
                  </a:lnTo>
                  <a:lnTo>
                    <a:pt x="108" y="240"/>
                  </a:lnTo>
                  <a:lnTo>
                    <a:pt x="136" y="310"/>
                  </a:lnTo>
                  <a:lnTo>
                    <a:pt x="158" y="374"/>
                  </a:lnTo>
                  <a:lnTo>
                    <a:pt x="166" y="402"/>
                  </a:lnTo>
                  <a:lnTo>
                    <a:pt x="172" y="428"/>
                  </a:lnTo>
                  <a:lnTo>
                    <a:pt x="172" y="428"/>
                  </a:lnTo>
                  <a:lnTo>
                    <a:pt x="94" y="240"/>
                  </a:lnTo>
                  <a:lnTo>
                    <a:pt x="34" y="96"/>
                  </a:lnTo>
                  <a:lnTo>
                    <a:pt x="12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任意多边形 80"/>
            <p:cNvSpPr/>
            <p:nvPr>
              <p:custDataLst>
                <p:tags r:id="rId55"/>
              </p:custDataLst>
            </p:nvPr>
          </p:nvSpPr>
          <p:spPr bwMode="auto">
            <a:xfrm>
              <a:off x="2838" y="4120"/>
              <a:ext cx="206" cy="514"/>
            </a:xfrm>
            <a:custGeom>
              <a:avLst/>
              <a:gdLst>
                <a:gd name="T0" fmla="*/ 0 w 172"/>
                <a:gd name="T1" fmla="*/ 0 h 428"/>
                <a:gd name="T2" fmla="*/ 0 w 172"/>
                <a:gd name="T3" fmla="*/ 0 h 428"/>
                <a:gd name="T4" fmla="*/ 24 w 172"/>
                <a:gd name="T5" fmla="*/ 50 h 428"/>
                <a:gd name="T6" fmla="*/ 78 w 172"/>
                <a:gd name="T7" fmla="*/ 168 h 428"/>
                <a:gd name="T8" fmla="*/ 108 w 172"/>
                <a:gd name="T9" fmla="*/ 240 h 428"/>
                <a:gd name="T10" fmla="*/ 136 w 172"/>
                <a:gd name="T11" fmla="*/ 310 h 428"/>
                <a:gd name="T12" fmla="*/ 158 w 172"/>
                <a:gd name="T13" fmla="*/ 374 h 428"/>
                <a:gd name="T14" fmla="*/ 166 w 172"/>
                <a:gd name="T15" fmla="*/ 402 h 428"/>
                <a:gd name="T16" fmla="*/ 172 w 172"/>
                <a:gd name="T17" fmla="*/ 428 h 428"/>
                <a:gd name="T18" fmla="*/ 172 w 172"/>
                <a:gd name="T19" fmla="*/ 428 h 428"/>
                <a:gd name="T20" fmla="*/ 94 w 172"/>
                <a:gd name="T21" fmla="*/ 240 h 428"/>
                <a:gd name="T22" fmla="*/ 34 w 172"/>
                <a:gd name="T23" fmla="*/ 96 h 428"/>
                <a:gd name="T24" fmla="*/ 12 w 172"/>
                <a:gd name="T25" fmla="*/ 38 h 428"/>
                <a:gd name="T26" fmla="*/ 0 w 172"/>
                <a:gd name="T2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428">
                  <a:moveTo>
                    <a:pt x="0" y="0"/>
                  </a:moveTo>
                  <a:lnTo>
                    <a:pt x="0" y="0"/>
                  </a:lnTo>
                  <a:lnTo>
                    <a:pt x="24" y="50"/>
                  </a:lnTo>
                  <a:lnTo>
                    <a:pt x="78" y="168"/>
                  </a:lnTo>
                  <a:lnTo>
                    <a:pt x="108" y="240"/>
                  </a:lnTo>
                  <a:lnTo>
                    <a:pt x="136" y="310"/>
                  </a:lnTo>
                  <a:lnTo>
                    <a:pt x="158" y="374"/>
                  </a:lnTo>
                  <a:lnTo>
                    <a:pt x="166" y="402"/>
                  </a:lnTo>
                  <a:lnTo>
                    <a:pt x="172" y="428"/>
                  </a:lnTo>
                  <a:lnTo>
                    <a:pt x="172" y="428"/>
                  </a:lnTo>
                  <a:lnTo>
                    <a:pt x="94" y="240"/>
                  </a:lnTo>
                  <a:lnTo>
                    <a:pt x="34" y="96"/>
                  </a:lnTo>
                  <a:lnTo>
                    <a:pt x="12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任意多边形 81"/>
            <p:cNvSpPr/>
            <p:nvPr>
              <p:custDataLst>
                <p:tags r:id="rId56"/>
              </p:custDataLst>
            </p:nvPr>
          </p:nvSpPr>
          <p:spPr bwMode="auto">
            <a:xfrm>
              <a:off x="2878" y="4487"/>
              <a:ext cx="62" cy="70"/>
            </a:xfrm>
            <a:custGeom>
              <a:avLst/>
              <a:gdLst>
                <a:gd name="T0" fmla="*/ 50 w 52"/>
                <a:gd name="T1" fmla="*/ 18 h 58"/>
                <a:gd name="T2" fmla="*/ 50 w 52"/>
                <a:gd name="T3" fmla="*/ 18 h 58"/>
                <a:gd name="T4" fmla="*/ 52 w 52"/>
                <a:gd name="T5" fmla="*/ 30 h 58"/>
                <a:gd name="T6" fmla="*/ 52 w 52"/>
                <a:gd name="T7" fmla="*/ 40 h 58"/>
                <a:gd name="T8" fmla="*/ 46 w 52"/>
                <a:gd name="T9" fmla="*/ 50 h 58"/>
                <a:gd name="T10" fmla="*/ 38 w 52"/>
                <a:gd name="T11" fmla="*/ 56 h 58"/>
                <a:gd name="T12" fmla="*/ 38 w 52"/>
                <a:gd name="T13" fmla="*/ 56 h 58"/>
                <a:gd name="T14" fmla="*/ 26 w 52"/>
                <a:gd name="T15" fmla="*/ 58 h 58"/>
                <a:gd name="T16" fmla="*/ 16 w 52"/>
                <a:gd name="T17" fmla="*/ 54 h 58"/>
                <a:gd name="T18" fmla="*/ 8 w 52"/>
                <a:gd name="T19" fmla="*/ 48 h 58"/>
                <a:gd name="T20" fmla="*/ 2 w 52"/>
                <a:gd name="T21" fmla="*/ 38 h 58"/>
                <a:gd name="T22" fmla="*/ 2 w 52"/>
                <a:gd name="T23" fmla="*/ 38 h 58"/>
                <a:gd name="T24" fmla="*/ 0 w 52"/>
                <a:gd name="T25" fmla="*/ 26 h 58"/>
                <a:gd name="T26" fmla="*/ 0 w 52"/>
                <a:gd name="T27" fmla="*/ 16 h 58"/>
                <a:gd name="T28" fmla="*/ 6 w 52"/>
                <a:gd name="T29" fmla="*/ 6 h 58"/>
                <a:gd name="T30" fmla="*/ 14 w 52"/>
                <a:gd name="T31" fmla="*/ 0 h 58"/>
                <a:gd name="T32" fmla="*/ 14 w 52"/>
                <a:gd name="T33" fmla="*/ 0 h 58"/>
                <a:gd name="T34" fmla="*/ 26 w 52"/>
                <a:gd name="T35" fmla="*/ 0 h 58"/>
                <a:gd name="T36" fmla="*/ 36 w 52"/>
                <a:gd name="T37" fmla="*/ 2 h 58"/>
                <a:gd name="T38" fmla="*/ 44 w 52"/>
                <a:gd name="T39" fmla="*/ 8 h 58"/>
                <a:gd name="T40" fmla="*/ 50 w 52"/>
                <a:gd name="T41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8">
                  <a:moveTo>
                    <a:pt x="50" y="18"/>
                  </a:moveTo>
                  <a:lnTo>
                    <a:pt x="50" y="18"/>
                  </a:lnTo>
                  <a:lnTo>
                    <a:pt x="52" y="30"/>
                  </a:lnTo>
                  <a:lnTo>
                    <a:pt x="52" y="40"/>
                  </a:lnTo>
                  <a:lnTo>
                    <a:pt x="46" y="50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26" y="58"/>
                  </a:lnTo>
                  <a:lnTo>
                    <a:pt x="16" y="54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26"/>
                  </a:lnTo>
                  <a:lnTo>
                    <a:pt x="0" y="16"/>
                  </a:lnTo>
                  <a:lnTo>
                    <a:pt x="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50" y="18"/>
                  </a:ln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任意多边形 82"/>
            <p:cNvSpPr/>
            <p:nvPr>
              <p:custDataLst>
                <p:tags r:id="rId57"/>
              </p:custDataLst>
            </p:nvPr>
          </p:nvSpPr>
          <p:spPr bwMode="auto">
            <a:xfrm>
              <a:off x="2878" y="4487"/>
              <a:ext cx="62" cy="70"/>
            </a:xfrm>
            <a:custGeom>
              <a:avLst/>
              <a:gdLst>
                <a:gd name="T0" fmla="*/ 50 w 52"/>
                <a:gd name="T1" fmla="*/ 18 h 58"/>
                <a:gd name="T2" fmla="*/ 50 w 52"/>
                <a:gd name="T3" fmla="*/ 18 h 58"/>
                <a:gd name="T4" fmla="*/ 52 w 52"/>
                <a:gd name="T5" fmla="*/ 30 h 58"/>
                <a:gd name="T6" fmla="*/ 52 w 52"/>
                <a:gd name="T7" fmla="*/ 40 h 58"/>
                <a:gd name="T8" fmla="*/ 46 w 52"/>
                <a:gd name="T9" fmla="*/ 50 h 58"/>
                <a:gd name="T10" fmla="*/ 38 w 52"/>
                <a:gd name="T11" fmla="*/ 56 h 58"/>
                <a:gd name="T12" fmla="*/ 38 w 52"/>
                <a:gd name="T13" fmla="*/ 56 h 58"/>
                <a:gd name="T14" fmla="*/ 26 w 52"/>
                <a:gd name="T15" fmla="*/ 58 h 58"/>
                <a:gd name="T16" fmla="*/ 16 w 52"/>
                <a:gd name="T17" fmla="*/ 54 h 58"/>
                <a:gd name="T18" fmla="*/ 8 w 52"/>
                <a:gd name="T19" fmla="*/ 48 h 58"/>
                <a:gd name="T20" fmla="*/ 2 w 52"/>
                <a:gd name="T21" fmla="*/ 38 h 58"/>
                <a:gd name="T22" fmla="*/ 2 w 52"/>
                <a:gd name="T23" fmla="*/ 38 h 58"/>
                <a:gd name="T24" fmla="*/ 0 w 52"/>
                <a:gd name="T25" fmla="*/ 26 h 58"/>
                <a:gd name="T26" fmla="*/ 0 w 52"/>
                <a:gd name="T27" fmla="*/ 16 h 58"/>
                <a:gd name="T28" fmla="*/ 6 w 52"/>
                <a:gd name="T29" fmla="*/ 6 h 58"/>
                <a:gd name="T30" fmla="*/ 14 w 52"/>
                <a:gd name="T31" fmla="*/ 0 h 58"/>
                <a:gd name="T32" fmla="*/ 14 w 52"/>
                <a:gd name="T33" fmla="*/ 0 h 58"/>
                <a:gd name="T34" fmla="*/ 26 w 52"/>
                <a:gd name="T35" fmla="*/ 0 h 58"/>
                <a:gd name="T36" fmla="*/ 36 w 52"/>
                <a:gd name="T37" fmla="*/ 2 h 58"/>
                <a:gd name="T38" fmla="*/ 44 w 52"/>
                <a:gd name="T39" fmla="*/ 8 h 58"/>
                <a:gd name="T40" fmla="*/ 50 w 52"/>
                <a:gd name="T41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8">
                  <a:moveTo>
                    <a:pt x="50" y="18"/>
                  </a:moveTo>
                  <a:lnTo>
                    <a:pt x="50" y="18"/>
                  </a:lnTo>
                  <a:lnTo>
                    <a:pt x="52" y="30"/>
                  </a:lnTo>
                  <a:lnTo>
                    <a:pt x="52" y="40"/>
                  </a:lnTo>
                  <a:lnTo>
                    <a:pt x="46" y="50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26" y="58"/>
                  </a:lnTo>
                  <a:lnTo>
                    <a:pt x="16" y="54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26"/>
                  </a:lnTo>
                  <a:lnTo>
                    <a:pt x="0" y="16"/>
                  </a:lnTo>
                  <a:lnTo>
                    <a:pt x="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5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任意多边形 83"/>
            <p:cNvSpPr/>
            <p:nvPr>
              <p:custDataLst>
                <p:tags r:id="rId58"/>
              </p:custDataLst>
            </p:nvPr>
          </p:nvSpPr>
          <p:spPr bwMode="auto">
            <a:xfrm>
              <a:off x="2797" y="4242"/>
              <a:ext cx="65" cy="70"/>
            </a:xfrm>
            <a:custGeom>
              <a:avLst/>
              <a:gdLst>
                <a:gd name="T0" fmla="*/ 50 w 54"/>
                <a:gd name="T1" fmla="*/ 18 h 58"/>
                <a:gd name="T2" fmla="*/ 50 w 54"/>
                <a:gd name="T3" fmla="*/ 18 h 58"/>
                <a:gd name="T4" fmla="*/ 54 w 54"/>
                <a:gd name="T5" fmla="*/ 30 h 58"/>
                <a:gd name="T6" fmla="*/ 52 w 54"/>
                <a:gd name="T7" fmla="*/ 40 h 58"/>
                <a:gd name="T8" fmla="*/ 46 w 54"/>
                <a:gd name="T9" fmla="*/ 50 h 58"/>
                <a:gd name="T10" fmla="*/ 38 w 54"/>
                <a:gd name="T11" fmla="*/ 56 h 58"/>
                <a:gd name="T12" fmla="*/ 38 w 54"/>
                <a:gd name="T13" fmla="*/ 56 h 58"/>
                <a:gd name="T14" fmla="*/ 28 w 54"/>
                <a:gd name="T15" fmla="*/ 58 h 58"/>
                <a:gd name="T16" fmla="*/ 18 w 54"/>
                <a:gd name="T17" fmla="*/ 56 h 58"/>
                <a:gd name="T18" fmla="*/ 8 w 54"/>
                <a:gd name="T19" fmla="*/ 48 h 58"/>
                <a:gd name="T20" fmla="*/ 2 w 54"/>
                <a:gd name="T21" fmla="*/ 38 h 58"/>
                <a:gd name="T22" fmla="*/ 2 w 54"/>
                <a:gd name="T23" fmla="*/ 38 h 58"/>
                <a:gd name="T24" fmla="*/ 0 w 54"/>
                <a:gd name="T25" fmla="*/ 28 h 58"/>
                <a:gd name="T26" fmla="*/ 2 w 54"/>
                <a:gd name="T27" fmla="*/ 16 h 58"/>
                <a:gd name="T28" fmla="*/ 6 w 54"/>
                <a:gd name="T29" fmla="*/ 8 h 58"/>
                <a:gd name="T30" fmla="*/ 10 w 54"/>
                <a:gd name="T31" fmla="*/ 4 h 58"/>
                <a:gd name="T32" fmla="*/ 16 w 54"/>
                <a:gd name="T33" fmla="*/ 2 h 58"/>
                <a:gd name="T34" fmla="*/ 16 w 54"/>
                <a:gd name="T35" fmla="*/ 2 h 58"/>
                <a:gd name="T36" fmla="*/ 26 w 54"/>
                <a:gd name="T37" fmla="*/ 0 h 58"/>
                <a:gd name="T38" fmla="*/ 36 w 54"/>
                <a:gd name="T39" fmla="*/ 2 h 58"/>
                <a:gd name="T40" fmla="*/ 44 w 54"/>
                <a:gd name="T41" fmla="*/ 8 h 58"/>
                <a:gd name="T42" fmla="*/ 50 w 54"/>
                <a:gd name="T43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8">
                  <a:moveTo>
                    <a:pt x="50" y="18"/>
                  </a:moveTo>
                  <a:lnTo>
                    <a:pt x="50" y="18"/>
                  </a:lnTo>
                  <a:lnTo>
                    <a:pt x="54" y="30"/>
                  </a:lnTo>
                  <a:lnTo>
                    <a:pt x="52" y="40"/>
                  </a:lnTo>
                  <a:lnTo>
                    <a:pt x="46" y="50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28" y="58"/>
                  </a:lnTo>
                  <a:lnTo>
                    <a:pt x="18" y="56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50" y="18"/>
                  </a:ln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任意多边形 84"/>
            <p:cNvSpPr/>
            <p:nvPr>
              <p:custDataLst>
                <p:tags r:id="rId59"/>
              </p:custDataLst>
            </p:nvPr>
          </p:nvSpPr>
          <p:spPr bwMode="auto">
            <a:xfrm>
              <a:off x="2797" y="4242"/>
              <a:ext cx="65" cy="70"/>
            </a:xfrm>
            <a:custGeom>
              <a:avLst/>
              <a:gdLst>
                <a:gd name="T0" fmla="*/ 50 w 54"/>
                <a:gd name="T1" fmla="*/ 18 h 58"/>
                <a:gd name="T2" fmla="*/ 50 w 54"/>
                <a:gd name="T3" fmla="*/ 18 h 58"/>
                <a:gd name="T4" fmla="*/ 54 w 54"/>
                <a:gd name="T5" fmla="*/ 30 h 58"/>
                <a:gd name="T6" fmla="*/ 52 w 54"/>
                <a:gd name="T7" fmla="*/ 40 h 58"/>
                <a:gd name="T8" fmla="*/ 46 w 54"/>
                <a:gd name="T9" fmla="*/ 50 h 58"/>
                <a:gd name="T10" fmla="*/ 38 w 54"/>
                <a:gd name="T11" fmla="*/ 56 h 58"/>
                <a:gd name="T12" fmla="*/ 38 w 54"/>
                <a:gd name="T13" fmla="*/ 56 h 58"/>
                <a:gd name="T14" fmla="*/ 28 w 54"/>
                <a:gd name="T15" fmla="*/ 58 h 58"/>
                <a:gd name="T16" fmla="*/ 18 w 54"/>
                <a:gd name="T17" fmla="*/ 56 h 58"/>
                <a:gd name="T18" fmla="*/ 8 w 54"/>
                <a:gd name="T19" fmla="*/ 48 h 58"/>
                <a:gd name="T20" fmla="*/ 2 w 54"/>
                <a:gd name="T21" fmla="*/ 38 h 58"/>
                <a:gd name="T22" fmla="*/ 2 w 54"/>
                <a:gd name="T23" fmla="*/ 38 h 58"/>
                <a:gd name="T24" fmla="*/ 0 w 54"/>
                <a:gd name="T25" fmla="*/ 28 h 58"/>
                <a:gd name="T26" fmla="*/ 2 w 54"/>
                <a:gd name="T27" fmla="*/ 16 h 58"/>
                <a:gd name="T28" fmla="*/ 6 w 54"/>
                <a:gd name="T29" fmla="*/ 8 h 58"/>
                <a:gd name="T30" fmla="*/ 10 w 54"/>
                <a:gd name="T31" fmla="*/ 4 h 58"/>
                <a:gd name="T32" fmla="*/ 16 w 54"/>
                <a:gd name="T33" fmla="*/ 2 h 58"/>
                <a:gd name="T34" fmla="*/ 16 w 54"/>
                <a:gd name="T35" fmla="*/ 2 h 58"/>
                <a:gd name="T36" fmla="*/ 26 w 54"/>
                <a:gd name="T37" fmla="*/ 0 h 58"/>
                <a:gd name="T38" fmla="*/ 36 w 54"/>
                <a:gd name="T39" fmla="*/ 2 h 58"/>
                <a:gd name="T40" fmla="*/ 44 w 54"/>
                <a:gd name="T41" fmla="*/ 8 h 58"/>
                <a:gd name="T42" fmla="*/ 50 w 54"/>
                <a:gd name="T43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8">
                  <a:moveTo>
                    <a:pt x="50" y="18"/>
                  </a:moveTo>
                  <a:lnTo>
                    <a:pt x="50" y="18"/>
                  </a:lnTo>
                  <a:lnTo>
                    <a:pt x="54" y="30"/>
                  </a:lnTo>
                  <a:lnTo>
                    <a:pt x="52" y="40"/>
                  </a:lnTo>
                  <a:lnTo>
                    <a:pt x="46" y="50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28" y="58"/>
                  </a:lnTo>
                  <a:lnTo>
                    <a:pt x="18" y="56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5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任意多边形 85"/>
            <p:cNvSpPr/>
            <p:nvPr>
              <p:custDataLst>
                <p:tags r:id="rId60"/>
              </p:custDataLst>
            </p:nvPr>
          </p:nvSpPr>
          <p:spPr bwMode="auto">
            <a:xfrm>
              <a:off x="2485" y="3301"/>
              <a:ext cx="118" cy="187"/>
            </a:xfrm>
            <a:custGeom>
              <a:avLst/>
              <a:gdLst>
                <a:gd name="T0" fmla="*/ 0 w 98"/>
                <a:gd name="T1" fmla="*/ 62 h 156"/>
                <a:gd name="T2" fmla="*/ 90 w 98"/>
                <a:gd name="T3" fmla="*/ 156 h 156"/>
                <a:gd name="T4" fmla="*/ 90 w 98"/>
                <a:gd name="T5" fmla="*/ 156 h 156"/>
                <a:gd name="T6" fmla="*/ 96 w 98"/>
                <a:gd name="T7" fmla="*/ 106 h 156"/>
                <a:gd name="T8" fmla="*/ 98 w 98"/>
                <a:gd name="T9" fmla="*/ 66 h 156"/>
                <a:gd name="T10" fmla="*/ 98 w 98"/>
                <a:gd name="T11" fmla="*/ 48 h 156"/>
                <a:gd name="T12" fmla="*/ 96 w 98"/>
                <a:gd name="T13" fmla="*/ 36 h 156"/>
                <a:gd name="T14" fmla="*/ 50 w 98"/>
                <a:gd name="T15" fmla="*/ 0 h 156"/>
                <a:gd name="T16" fmla="*/ 0 w 98"/>
                <a:gd name="T17" fmla="*/ 6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156">
                  <a:moveTo>
                    <a:pt x="0" y="62"/>
                  </a:moveTo>
                  <a:lnTo>
                    <a:pt x="90" y="156"/>
                  </a:lnTo>
                  <a:lnTo>
                    <a:pt x="90" y="156"/>
                  </a:lnTo>
                  <a:lnTo>
                    <a:pt x="96" y="106"/>
                  </a:lnTo>
                  <a:lnTo>
                    <a:pt x="98" y="66"/>
                  </a:lnTo>
                  <a:lnTo>
                    <a:pt x="98" y="48"/>
                  </a:lnTo>
                  <a:lnTo>
                    <a:pt x="96" y="36"/>
                  </a:lnTo>
                  <a:lnTo>
                    <a:pt x="50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任意多边形 86"/>
            <p:cNvSpPr/>
            <p:nvPr>
              <p:custDataLst>
                <p:tags r:id="rId61"/>
              </p:custDataLst>
            </p:nvPr>
          </p:nvSpPr>
          <p:spPr bwMode="auto">
            <a:xfrm>
              <a:off x="2583" y="4653"/>
              <a:ext cx="722" cy="209"/>
            </a:xfrm>
            <a:custGeom>
              <a:avLst/>
              <a:gdLst>
                <a:gd name="T0" fmla="*/ 0 w 602"/>
                <a:gd name="T1" fmla="*/ 174 h 174"/>
                <a:gd name="T2" fmla="*/ 0 w 602"/>
                <a:gd name="T3" fmla="*/ 174 h 174"/>
                <a:gd name="T4" fmla="*/ 30 w 602"/>
                <a:gd name="T5" fmla="*/ 164 h 174"/>
                <a:gd name="T6" fmla="*/ 110 w 602"/>
                <a:gd name="T7" fmla="*/ 142 h 174"/>
                <a:gd name="T8" fmla="*/ 166 w 602"/>
                <a:gd name="T9" fmla="*/ 128 h 174"/>
                <a:gd name="T10" fmla="*/ 230 w 602"/>
                <a:gd name="T11" fmla="*/ 112 h 174"/>
                <a:gd name="T12" fmla="*/ 300 w 602"/>
                <a:gd name="T13" fmla="*/ 98 h 174"/>
                <a:gd name="T14" fmla="*/ 376 w 602"/>
                <a:gd name="T15" fmla="*/ 86 h 174"/>
                <a:gd name="T16" fmla="*/ 388 w 602"/>
                <a:gd name="T17" fmla="*/ 0 h 174"/>
                <a:gd name="T18" fmla="*/ 388 w 602"/>
                <a:gd name="T19" fmla="*/ 0 h 174"/>
                <a:gd name="T20" fmla="*/ 422 w 602"/>
                <a:gd name="T21" fmla="*/ 82 h 174"/>
                <a:gd name="T22" fmla="*/ 422 w 602"/>
                <a:gd name="T23" fmla="*/ 82 h 174"/>
                <a:gd name="T24" fmla="*/ 498 w 602"/>
                <a:gd name="T25" fmla="*/ 78 h 174"/>
                <a:gd name="T26" fmla="*/ 558 w 602"/>
                <a:gd name="T27" fmla="*/ 78 h 174"/>
                <a:gd name="T28" fmla="*/ 602 w 602"/>
                <a:gd name="T29" fmla="*/ 80 h 174"/>
                <a:gd name="T30" fmla="*/ 602 w 602"/>
                <a:gd name="T31" fmla="*/ 80 h 174"/>
                <a:gd name="T32" fmla="*/ 516 w 602"/>
                <a:gd name="T33" fmla="*/ 88 h 174"/>
                <a:gd name="T34" fmla="*/ 452 w 602"/>
                <a:gd name="T35" fmla="*/ 94 h 174"/>
                <a:gd name="T36" fmla="*/ 414 w 602"/>
                <a:gd name="T37" fmla="*/ 98 h 174"/>
                <a:gd name="T38" fmla="*/ 400 w 602"/>
                <a:gd name="T39" fmla="*/ 64 h 174"/>
                <a:gd name="T40" fmla="*/ 400 w 602"/>
                <a:gd name="T41" fmla="*/ 64 h 174"/>
                <a:gd name="T42" fmla="*/ 394 w 602"/>
                <a:gd name="T43" fmla="*/ 104 h 174"/>
                <a:gd name="T44" fmla="*/ 394 w 602"/>
                <a:gd name="T45" fmla="*/ 104 h 174"/>
                <a:gd name="T46" fmla="*/ 380 w 602"/>
                <a:gd name="T47" fmla="*/ 106 h 174"/>
                <a:gd name="T48" fmla="*/ 342 w 602"/>
                <a:gd name="T49" fmla="*/ 112 h 174"/>
                <a:gd name="T50" fmla="*/ 228 w 602"/>
                <a:gd name="T51" fmla="*/ 126 h 174"/>
                <a:gd name="T52" fmla="*/ 162 w 602"/>
                <a:gd name="T53" fmla="*/ 136 h 174"/>
                <a:gd name="T54" fmla="*/ 98 w 602"/>
                <a:gd name="T55" fmla="*/ 146 h 174"/>
                <a:gd name="T56" fmla="*/ 42 w 602"/>
                <a:gd name="T57" fmla="*/ 160 h 174"/>
                <a:gd name="T58" fmla="*/ 20 w 602"/>
                <a:gd name="T59" fmla="*/ 166 h 174"/>
                <a:gd name="T60" fmla="*/ 0 w 602"/>
                <a:gd name="T61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2" h="174">
                  <a:moveTo>
                    <a:pt x="0" y="174"/>
                  </a:moveTo>
                  <a:lnTo>
                    <a:pt x="0" y="174"/>
                  </a:lnTo>
                  <a:lnTo>
                    <a:pt x="30" y="164"/>
                  </a:lnTo>
                  <a:lnTo>
                    <a:pt x="110" y="142"/>
                  </a:lnTo>
                  <a:lnTo>
                    <a:pt x="166" y="128"/>
                  </a:lnTo>
                  <a:lnTo>
                    <a:pt x="230" y="112"/>
                  </a:lnTo>
                  <a:lnTo>
                    <a:pt x="300" y="98"/>
                  </a:lnTo>
                  <a:lnTo>
                    <a:pt x="376" y="86"/>
                  </a:lnTo>
                  <a:lnTo>
                    <a:pt x="388" y="0"/>
                  </a:lnTo>
                  <a:lnTo>
                    <a:pt x="388" y="0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98" y="78"/>
                  </a:lnTo>
                  <a:lnTo>
                    <a:pt x="558" y="78"/>
                  </a:lnTo>
                  <a:lnTo>
                    <a:pt x="602" y="80"/>
                  </a:lnTo>
                  <a:lnTo>
                    <a:pt x="602" y="80"/>
                  </a:lnTo>
                  <a:lnTo>
                    <a:pt x="516" y="88"/>
                  </a:lnTo>
                  <a:lnTo>
                    <a:pt x="452" y="94"/>
                  </a:lnTo>
                  <a:lnTo>
                    <a:pt x="414" y="98"/>
                  </a:lnTo>
                  <a:lnTo>
                    <a:pt x="400" y="64"/>
                  </a:lnTo>
                  <a:lnTo>
                    <a:pt x="400" y="64"/>
                  </a:lnTo>
                  <a:lnTo>
                    <a:pt x="394" y="104"/>
                  </a:lnTo>
                  <a:lnTo>
                    <a:pt x="394" y="104"/>
                  </a:lnTo>
                  <a:lnTo>
                    <a:pt x="380" y="106"/>
                  </a:lnTo>
                  <a:lnTo>
                    <a:pt x="342" y="112"/>
                  </a:lnTo>
                  <a:lnTo>
                    <a:pt x="228" y="126"/>
                  </a:lnTo>
                  <a:lnTo>
                    <a:pt x="162" y="136"/>
                  </a:lnTo>
                  <a:lnTo>
                    <a:pt x="98" y="146"/>
                  </a:lnTo>
                  <a:lnTo>
                    <a:pt x="42" y="160"/>
                  </a:lnTo>
                  <a:lnTo>
                    <a:pt x="20" y="166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任意多边形 87"/>
            <p:cNvSpPr/>
            <p:nvPr>
              <p:custDataLst>
                <p:tags r:id="rId62"/>
              </p:custDataLst>
            </p:nvPr>
          </p:nvSpPr>
          <p:spPr bwMode="auto">
            <a:xfrm>
              <a:off x="2583" y="4653"/>
              <a:ext cx="722" cy="209"/>
            </a:xfrm>
            <a:custGeom>
              <a:avLst/>
              <a:gdLst>
                <a:gd name="T0" fmla="*/ 0 w 602"/>
                <a:gd name="T1" fmla="*/ 174 h 174"/>
                <a:gd name="T2" fmla="*/ 0 w 602"/>
                <a:gd name="T3" fmla="*/ 174 h 174"/>
                <a:gd name="T4" fmla="*/ 30 w 602"/>
                <a:gd name="T5" fmla="*/ 164 h 174"/>
                <a:gd name="T6" fmla="*/ 110 w 602"/>
                <a:gd name="T7" fmla="*/ 142 h 174"/>
                <a:gd name="T8" fmla="*/ 166 w 602"/>
                <a:gd name="T9" fmla="*/ 128 h 174"/>
                <a:gd name="T10" fmla="*/ 230 w 602"/>
                <a:gd name="T11" fmla="*/ 112 h 174"/>
                <a:gd name="T12" fmla="*/ 300 w 602"/>
                <a:gd name="T13" fmla="*/ 98 h 174"/>
                <a:gd name="T14" fmla="*/ 376 w 602"/>
                <a:gd name="T15" fmla="*/ 86 h 174"/>
                <a:gd name="T16" fmla="*/ 388 w 602"/>
                <a:gd name="T17" fmla="*/ 0 h 174"/>
                <a:gd name="T18" fmla="*/ 388 w 602"/>
                <a:gd name="T19" fmla="*/ 0 h 174"/>
                <a:gd name="T20" fmla="*/ 422 w 602"/>
                <a:gd name="T21" fmla="*/ 82 h 174"/>
                <a:gd name="T22" fmla="*/ 422 w 602"/>
                <a:gd name="T23" fmla="*/ 82 h 174"/>
                <a:gd name="T24" fmla="*/ 498 w 602"/>
                <a:gd name="T25" fmla="*/ 78 h 174"/>
                <a:gd name="T26" fmla="*/ 558 w 602"/>
                <a:gd name="T27" fmla="*/ 78 h 174"/>
                <a:gd name="T28" fmla="*/ 602 w 602"/>
                <a:gd name="T29" fmla="*/ 80 h 174"/>
                <a:gd name="T30" fmla="*/ 602 w 602"/>
                <a:gd name="T31" fmla="*/ 80 h 174"/>
                <a:gd name="T32" fmla="*/ 516 w 602"/>
                <a:gd name="T33" fmla="*/ 88 h 174"/>
                <a:gd name="T34" fmla="*/ 452 w 602"/>
                <a:gd name="T35" fmla="*/ 94 h 174"/>
                <a:gd name="T36" fmla="*/ 414 w 602"/>
                <a:gd name="T37" fmla="*/ 98 h 174"/>
                <a:gd name="T38" fmla="*/ 400 w 602"/>
                <a:gd name="T39" fmla="*/ 64 h 174"/>
                <a:gd name="T40" fmla="*/ 400 w 602"/>
                <a:gd name="T41" fmla="*/ 64 h 174"/>
                <a:gd name="T42" fmla="*/ 394 w 602"/>
                <a:gd name="T43" fmla="*/ 104 h 174"/>
                <a:gd name="T44" fmla="*/ 394 w 602"/>
                <a:gd name="T45" fmla="*/ 104 h 174"/>
                <a:gd name="T46" fmla="*/ 380 w 602"/>
                <a:gd name="T47" fmla="*/ 106 h 174"/>
                <a:gd name="T48" fmla="*/ 342 w 602"/>
                <a:gd name="T49" fmla="*/ 112 h 174"/>
                <a:gd name="T50" fmla="*/ 228 w 602"/>
                <a:gd name="T51" fmla="*/ 126 h 174"/>
                <a:gd name="T52" fmla="*/ 162 w 602"/>
                <a:gd name="T53" fmla="*/ 136 h 174"/>
                <a:gd name="T54" fmla="*/ 98 w 602"/>
                <a:gd name="T55" fmla="*/ 146 h 174"/>
                <a:gd name="T56" fmla="*/ 42 w 602"/>
                <a:gd name="T57" fmla="*/ 160 h 174"/>
                <a:gd name="T58" fmla="*/ 20 w 602"/>
                <a:gd name="T59" fmla="*/ 166 h 174"/>
                <a:gd name="T60" fmla="*/ 0 w 602"/>
                <a:gd name="T61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2" h="174">
                  <a:moveTo>
                    <a:pt x="0" y="174"/>
                  </a:moveTo>
                  <a:lnTo>
                    <a:pt x="0" y="174"/>
                  </a:lnTo>
                  <a:lnTo>
                    <a:pt x="30" y="164"/>
                  </a:lnTo>
                  <a:lnTo>
                    <a:pt x="110" y="142"/>
                  </a:lnTo>
                  <a:lnTo>
                    <a:pt x="166" y="128"/>
                  </a:lnTo>
                  <a:lnTo>
                    <a:pt x="230" y="112"/>
                  </a:lnTo>
                  <a:lnTo>
                    <a:pt x="300" y="98"/>
                  </a:lnTo>
                  <a:lnTo>
                    <a:pt x="376" y="86"/>
                  </a:lnTo>
                  <a:lnTo>
                    <a:pt x="388" y="0"/>
                  </a:lnTo>
                  <a:lnTo>
                    <a:pt x="388" y="0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98" y="78"/>
                  </a:lnTo>
                  <a:lnTo>
                    <a:pt x="558" y="78"/>
                  </a:lnTo>
                  <a:lnTo>
                    <a:pt x="602" y="80"/>
                  </a:lnTo>
                  <a:lnTo>
                    <a:pt x="602" y="80"/>
                  </a:lnTo>
                  <a:lnTo>
                    <a:pt x="516" y="88"/>
                  </a:lnTo>
                  <a:lnTo>
                    <a:pt x="452" y="94"/>
                  </a:lnTo>
                  <a:lnTo>
                    <a:pt x="414" y="98"/>
                  </a:lnTo>
                  <a:lnTo>
                    <a:pt x="400" y="64"/>
                  </a:lnTo>
                  <a:lnTo>
                    <a:pt x="400" y="64"/>
                  </a:lnTo>
                  <a:lnTo>
                    <a:pt x="394" y="104"/>
                  </a:lnTo>
                  <a:lnTo>
                    <a:pt x="394" y="104"/>
                  </a:lnTo>
                  <a:lnTo>
                    <a:pt x="380" y="106"/>
                  </a:lnTo>
                  <a:lnTo>
                    <a:pt x="342" y="112"/>
                  </a:lnTo>
                  <a:lnTo>
                    <a:pt x="228" y="126"/>
                  </a:lnTo>
                  <a:lnTo>
                    <a:pt x="162" y="136"/>
                  </a:lnTo>
                  <a:lnTo>
                    <a:pt x="98" y="146"/>
                  </a:lnTo>
                  <a:lnTo>
                    <a:pt x="42" y="160"/>
                  </a:lnTo>
                  <a:lnTo>
                    <a:pt x="20" y="166"/>
                  </a:lnTo>
                  <a:lnTo>
                    <a:pt x="0" y="1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任意多边形 88"/>
            <p:cNvSpPr/>
            <p:nvPr>
              <p:custDataLst>
                <p:tags r:id="rId63"/>
              </p:custDataLst>
            </p:nvPr>
          </p:nvSpPr>
          <p:spPr bwMode="auto">
            <a:xfrm>
              <a:off x="1505" y="3455"/>
              <a:ext cx="730" cy="1128"/>
            </a:xfrm>
            <a:custGeom>
              <a:avLst/>
              <a:gdLst>
                <a:gd name="T0" fmla="*/ 408 w 608"/>
                <a:gd name="T1" fmla="*/ 4 h 940"/>
                <a:gd name="T2" fmla="*/ 290 w 608"/>
                <a:gd name="T3" fmla="*/ 160 h 940"/>
                <a:gd name="T4" fmla="*/ 186 w 608"/>
                <a:gd name="T5" fmla="*/ 314 h 940"/>
                <a:gd name="T6" fmla="*/ 116 w 608"/>
                <a:gd name="T7" fmla="*/ 426 h 940"/>
                <a:gd name="T8" fmla="*/ 58 w 608"/>
                <a:gd name="T9" fmla="*/ 538 h 940"/>
                <a:gd name="T10" fmla="*/ 16 w 608"/>
                <a:gd name="T11" fmla="*/ 638 h 940"/>
                <a:gd name="T12" fmla="*/ 6 w 608"/>
                <a:gd name="T13" fmla="*/ 682 h 940"/>
                <a:gd name="T14" fmla="*/ 0 w 608"/>
                <a:gd name="T15" fmla="*/ 722 h 940"/>
                <a:gd name="T16" fmla="*/ 0 w 608"/>
                <a:gd name="T17" fmla="*/ 776 h 940"/>
                <a:gd name="T18" fmla="*/ 6 w 608"/>
                <a:gd name="T19" fmla="*/ 810 h 940"/>
                <a:gd name="T20" fmla="*/ 18 w 608"/>
                <a:gd name="T21" fmla="*/ 840 h 940"/>
                <a:gd name="T22" fmla="*/ 32 w 608"/>
                <a:gd name="T23" fmla="*/ 866 h 940"/>
                <a:gd name="T24" fmla="*/ 54 w 608"/>
                <a:gd name="T25" fmla="*/ 888 h 940"/>
                <a:gd name="T26" fmla="*/ 80 w 608"/>
                <a:gd name="T27" fmla="*/ 908 h 940"/>
                <a:gd name="T28" fmla="*/ 112 w 608"/>
                <a:gd name="T29" fmla="*/ 922 h 940"/>
                <a:gd name="T30" fmla="*/ 148 w 608"/>
                <a:gd name="T31" fmla="*/ 932 h 940"/>
                <a:gd name="T32" fmla="*/ 192 w 608"/>
                <a:gd name="T33" fmla="*/ 938 h 940"/>
                <a:gd name="T34" fmla="*/ 242 w 608"/>
                <a:gd name="T35" fmla="*/ 940 h 940"/>
                <a:gd name="T36" fmla="*/ 328 w 608"/>
                <a:gd name="T37" fmla="*/ 932 h 940"/>
                <a:gd name="T38" fmla="*/ 466 w 608"/>
                <a:gd name="T39" fmla="*/ 904 h 940"/>
                <a:gd name="T40" fmla="*/ 544 w 608"/>
                <a:gd name="T41" fmla="*/ 882 h 940"/>
                <a:gd name="T42" fmla="*/ 578 w 608"/>
                <a:gd name="T43" fmla="*/ 832 h 940"/>
                <a:gd name="T44" fmla="*/ 600 w 608"/>
                <a:gd name="T45" fmla="*/ 786 h 940"/>
                <a:gd name="T46" fmla="*/ 608 w 608"/>
                <a:gd name="T47" fmla="*/ 752 h 940"/>
                <a:gd name="T48" fmla="*/ 606 w 608"/>
                <a:gd name="T49" fmla="*/ 720 h 940"/>
                <a:gd name="T50" fmla="*/ 592 w 608"/>
                <a:gd name="T51" fmla="*/ 692 h 940"/>
                <a:gd name="T52" fmla="*/ 578 w 608"/>
                <a:gd name="T53" fmla="*/ 682 h 940"/>
                <a:gd name="T54" fmla="*/ 528 w 608"/>
                <a:gd name="T55" fmla="*/ 708 h 940"/>
                <a:gd name="T56" fmla="*/ 448 w 608"/>
                <a:gd name="T57" fmla="*/ 746 h 940"/>
                <a:gd name="T58" fmla="*/ 384 w 608"/>
                <a:gd name="T59" fmla="*/ 766 h 940"/>
                <a:gd name="T60" fmla="*/ 318 w 608"/>
                <a:gd name="T61" fmla="*/ 780 h 940"/>
                <a:gd name="T62" fmla="*/ 274 w 608"/>
                <a:gd name="T63" fmla="*/ 780 h 940"/>
                <a:gd name="T64" fmla="*/ 248 w 608"/>
                <a:gd name="T65" fmla="*/ 772 h 940"/>
                <a:gd name="T66" fmla="*/ 224 w 608"/>
                <a:gd name="T67" fmla="*/ 760 h 940"/>
                <a:gd name="T68" fmla="*/ 204 w 608"/>
                <a:gd name="T69" fmla="*/ 742 h 940"/>
                <a:gd name="T70" fmla="*/ 198 w 608"/>
                <a:gd name="T71" fmla="*/ 730 h 940"/>
                <a:gd name="T72" fmla="*/ 186 w 608"/>
                <a:gd name="T73" fmla="*/ 704 h 940"/>
                <a:gd name="T74" fmla="*/ 182 w 608"/>
                <a:gd name="T75" fmla="*/ 678 h 940"/>
                <a:gd name="T76" fmla="*/ 184 w 608"/>
                <a:gd name="T77" fmla="*/ 648 h 940"/>
                <a:gd name="T78" fmla="*/ 200 w 608"/>
                <a:gd name="T79" fmla="*/ 588 h 940"/>
                <a:gd name="T80" fmla="*/ 236 w 608"/>
                <a:gd name="T81" fmla="*/ 522 h 940"/>
                <a:gd name="T82" fmla="*/ 282 w 608"/>
                <a:gd name="T83" fmla="*/ 452 h 940"/>
                <a:gd name="T84" fmla="*/ 366 w 608"/>
                <a:gd name="T85" fmla="*/ 338 h 940"/>
                <a:gd name="T86" fmla="*/ 452 w 608"/>
                <a:gd name="T87" fmla="*/ 218 h 940"/>
                <a:gd name="T88" fmla="*/ 480 w 608"/>
                <a:gd name="T89" fmla="*/ 178 h 940"/>
                <a:gd name="T90" fmla="*/ 490 w 608"/>
                <a:gd name="T91" fmla="*/ 146 h 940"/>
                <a:gd name="T92" fmla="*/ 500 w 608"/>
                <a:gd name="T93" fmla="*/ 96 h 940"/>
                <a:gd name="T94" fmla="*/ 500 w 608"/>
                <a:gd name="T95" fmla="*/ 60 h 940"/>
                <a:gd name="T96" fmla="*/ 490 w 608"/>
                <a:gd name="T97" fmla="*/ 30 h 940"/>
                <a:gd name="T98" fmla="*/ 476 w 608"/>
                <a:gd name="T99" fmla="*/ 12 h 940"/>
                <a:gd name="T100" fmla="*/ 462 w 608"/>
                <a:gd name="T101" fmla="*/ 4 h 940"/>
                <a:gd name="T102" fmla="*/ 444 w 608"/>
                <a:gd name="T103" fmla="*/ 0 h 940"/>
                <a:gd name="T104" fmla="*/ 408 w 608"/>
                <a:gd name="T105" fmla="*/ 4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08" h="940">
                  <a:moveTo>
                    <a:pt x="408" y="4"/>
                  </a:moveTo>
                  <a:lnTo>
                    <a:pt x="408" y="4"/>
                  </a:lnTo>
                  <a:lnTo>
                    <a:pt x="350" y="80"/>
                  </a:lnTo>
                  <a:lnTo>
                    <a:pt x="290" y="160"/>
                  </a:lnTo>
                  <a:lnTo>
                    <a:pt x="222" y="260"/>
                  </a:lnTo>
                  <a:lnTo>
                    <a:pt x="186" y="314"/>
                  </a:lnTo>
                  <a:lnTo>
                    <a:pt x="150" y="370"/>
                  </a:lnTo>
                  <a:lnTo>
                    <a:pt x="116" y="426"/>
                  </a:lnTo>
                  <a:lnTo>
                    <a:pt x="84" y="482"/>
                  </a:lnTo>
                  <a:lnTo>
                    <a:pt x="58" y="538"/>
                  </a:lnTo>
                  <a:lnTo>
                    <a:pt x="34" y="590"/>
                  </a:lnTo>
                  <a:lnTo>
                    <a:pt x="16" y="638"/>
                  </a:lnTo>
                  <a:lnTo>
                    <a:pt x="10" y="660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0" y="722"/>
                  </a:lnTo>
                  <a:lnTo>
                    <a:pt x="0" y="758"/>
                  </a:lnTo>
                  <a:lnTo>
                    <a:pt x="0" y="776"/>
                  </a:lnTo>
                  <a:lnTo>
                    <a:pt x="2" y="794"/>
                  </a:lnTo>
                  <a:lnTo>
                    <a:pt x="6" y="810"/>
                  </a:lnTo>
                  <a:lnTo>
                    <a:pt x="12" y="824"/>
                  </a:lnTo>
                  <a:lnTo>
                    <a:pt x="18" y="840"/>
                  </a:lnTo>
                  <a:lnTo>
                    <a:pt x="24" y="852"/>
                  </a:lnTo>
                  <a:lnTo>
                    <a:pt x="32" y="866"/>
                  </a:lnTo>
                  <a:lnTo>
                    <a:pt x="42" y="878"/>
                  </a:lnTo>
                  <a:lnTo>
                    <a:pt x="54" y="888"/>
                  </a:lnTo>
                  <a:lnTo>
                    <a:pt x="66" y="898"/>
                  </a:lnTo>
                  <a:lnTo>
                    <a:pt x="80" y="908"/>
                  </a:lnTo>
                  <a:lnTo>
                    <a:pt x="94" y="916"/>
                  </a:lnTo>
                  <a:lnTo>
                    <a:pt x="112" y="922"/>
                  </a:lnTo>
                  <a:lnTo>
                    <a:pt x="130" y="928"/>
                  </a:lnTo>
                  <a:lnTo>
                    <a:pt x="148" y="932"/>
                  </a:lnTo>
                  <a:lnTo>
                    <a:pt x="170" y="936"/>
                  </a:lnTo>
                  <a:lnTo>
                    <a:pt x="192" y="938"/>
                  </a:lnTo>
                  <a:lnTo>
                    <a:pt x="216" y="940"/>
                  </a:lnTo>
                  <a:lnTo>
                    <a:pt x="242" y="940"/>
                  </a:lnTo>
                  <a:lnTo>
                    <a:pt x="268" y="938"/>
                  </a:lnTo>
                  <a:lnTo>
                    <a:pt x="328" y="932"/>
                  </a:lnTo>
                  <a:lnTo>
                    <a:pt x="392" y="920"/>
                  </a:lnTo>
                  <a:lnTo>
                    <a:pt x="466" y="904"/>
                  </a:lnTo>
                  <a:lnTo>
                    <a:pt x="544" y="882"/>
                  </a:lnTo>
                  <a:lnTo>
                    <a:pt x="544" y="882"/>
                  </a:lnTo>
                  <a:lnTo>
                    <a:pt x="562" y="858"/>
                  </a:lnTo>
                  <a:lnTo>
                    <a:pt x="578" y="832"/>
                  </a:lnTo>
                  <a:lnTo>
                    <a:pt x="594" y="802"/>
                  </a:lnTo>
                  <a:lnTo>
                    <a:pt x="600" y="786"/>
                  </a:lnTo>
                  <a:lnTo>
                    <a:pt x="604" y="768"/>
                  </a:lnTo>
                  <a:lnTo>
                    <a:pt x="608" y="752"/>
                  </a:lnTo>
                  <a:lnTo>
                    <a:pt x="608" y="736"/>
                  </a:lnTo>
                  <a:lnTo>
                    <a:pt x="606" y="720"/>
                  </a:lnTo>
                  <a:lnTo>
                    <a:pt x="600" y="706"/>
                  </a:lnTo>
                  <a:lnTo>
                    <a:pt x="592" y="692"/>
                  </a:lnTo>
                  <a:lnTo>
                    <a:pt x="578" y="682"/>
                  </a:lnTo>
                  <a:lnTo>
                    <a:pt x="578" y="682"/>
                  </a:lnTo>
                  <a:lnTo>
                    <a:pt x="564" y="688"/>
                  </a:lnTo>
                  <a:lnTo>
                    <a:pt x="528" y="708"/>
                  </a:lnTo>
                  <a:lnTo>
                    <a:pt x="478" y="732"/>
                  </a:lnTo>
                  <a:lnTo>
                    <a:pt x="448" y="746"/>
                  </a:lnTo>
                  <a:lnTo>
                    <a:pt x="416" y="756"/>
                  </a:lnTo>
                  <a:lnTo>
                    <a:pt x="384" y="766"/>
                  </a:lnTo>
                  <a:lnTo>
                    <a:pt x="350" y="774"/>
                  </a:lnTo>
                  <a:lnTo>
                    <a:pt x="318" y="780"/>
                  </a:lnTo>
                  <a:lnTo>
                    <a:pt x="288" y="780"/>
                  </a:lnTo>
                  <a:lnTo>
                    <a:pt x="274" y="780"/>
                  </a:lnTo>
                  <a:lnTo>
                    <a:pt x="260" y="776"/>
                  </a:lnTo>
                  <a:lnTo>
                    <a:pt x="248" y="772"/>
                  </a:lnTo>
                  <a:lnTo>
                    <a:pt x="236" y="768"/>
                  </a:lnTo>
                  <a:lnTo>
                    <a:pt x="224" y="760"/>
                  </a:lnTo>
                  <a:lnTo>
                    <a:pt x="214" y="752"/>
                  </a:lnTo>
                  <a:lnTo>
                    <a:pt x="204" y="742"/>
                  </a:lnTo>
                  <a:lnTo>
                    <a:pt x="198" y="730"/>
                  </a:lnTo>
                  <a:lnTo>
                    <a:pt x="198" y="730"/>
                  </a:lnTo>
                  <a:lnTo>
                    <a:pt x="190" y="718"/>
                  </a:lnTo>
                  <a:lnTo>
                    <a:pt x="186" y="704"/>
                  </a:lnTo>
                  <a:lnTo>
                    <a:pt x="184" y="692"/>
                  </a:lnTo>
                  <a:lnTo>
                    <a:pt x="182" y="678"/>
                  </a:lnTo>
                  <a:lnTo>
                    <a:pt x="182" y="664"/>
                  </a:lnTo>
                  <a:lnTo>
                    <a:pt x="184" y="648"/>
                  </a:lnTo>
                  <a:lnTo>
                    <a:pt x="190" y="618"/>
                  </a:lnTo>
                  <a:lnTo>
                    <a:pt x="200" y="588"/>
                  </a:lnTo>
                  <a:lnTo>
                    <a:pt x="216" y="556"/>
                  </a:lnTo>
                  <a:lnTo>
                    <a:pt x="236" y="522"/>
                  </a:lnTo>
                  <a:lnTo>
                    <a:pt x="258" y="486"/>
                  </a:lnTo>
                  <a:lnTo>
                    <a:pt x="282" y="452"/>
                  </a:lnTo>
                  <a:lnTo>
                    <a:pt x="308" y="414"/>
                  </a:lnTo>
                  <a:lnTo>
                    <a:pt x="366" y="338"/>
                  </a:lnTo>
                  <a:lnTo>
                    <a:pt x="424" y="260"/>
                  </a:lnTo>
                  <a:lnTo>
                    <a:pt x="452" y="218"/>
                  </a:lnTo>
                  <a:lnTo>
                    <a:pt x="480" y="178"/>
                  </a:lnTo>
                  <a:lnTo>
                    <a:pt x="480" y="178"/>
                  </a:lnTo>
                  <a:lnTo>
                    <a:pt x="484" y="168"/>
                  </a:lnTo>
                  <a:lnTo>
                    <a:pt x="490" y="146"/>
                  </a:lnTo>
                  <a:lnTo>
                    <a:pt x="498" y="114"/>
                  </a:lnTo>
                  <a:lnTo>
                    <a:pt x="500" y="96"/>
                  </a:lnTo>
                  <a:lnTo>
                    <a:pt x="500" y="78"/>
                  </a:lnTo>
                  <a:lnTo>
                    <a:pt x="500" y="60"/>
                  </a:lnTo>
                  <a:lnTo>
                    <a:pt x="496" y="44"/>
                  </a:lnTo>
                  <a:lnTo>
                    <a:pt x="490" y="30"/>
                  </a:lnTo>
                  <a:lnTo>
                    <a:pt x="482" y="18"/>
                  </a:lnTo>
                  <a:lnTo>
                    <a:pt x="476" y="12"/>
                  </a:lnTo>
                  <a:lnTo>
                    <a:pt x="470" y="8"/>
                  </a:lnTo>
                  <a:lnTo>
                    <a:pt x="462" y="4"/>
                  </a:lnTo>
                  <a:lnTo>
                    <a:pt x="454" y="2"/>
                  </a:lnTo>
                  <a:lnTo>
                    <a:pt x="444" y="0"/>
                  </a:lnTo>
                  <a:lnTo>
                    <a:pt x="434" y="0"/>
                  </a:lnTo>
                  <a:lnTo>
                    <a:pt x="408" y="4"/>
                  </a:lnTo>
                  <a:close/>
                </a:path>
              </a:pathLst>
            </a:custGeom>
            <a:solidFill>
              <a:srgbClr val="47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任意多边形 89"/>
            <p:cNvSpPr/>
            <p:nvPr>
              <p:custDataLst>
                <p:tags r:id="rId64"/>
              </p:custDataLst>
            </p:nvPr>
          </p:nvSpPr>
          <p:spPr bwMode="auto">
            <a:xfrm>
              <a:off x="1505" y="3455"/>
              <a:ext cx="730" cy="1128"/>
            </a:xfrm>
            <a:custGeom>
              <a:avLst/>
              <a:gdLst>
                <a:gd name="T0" fmla="*/ 408 w 608"/>
                <a:gd name="T1" fmla="*/ 4 h 940"/>
                <a:gd name="T2" fmla="*/ 290 w 608"/>
                <a:gd name="T3" fmla="*/ 160 h 940"/>
                <a:gd name="T4" fmla="*/ 186 w 608"/>
                <a:gd name="T5" fmla="*/ 314 h 940"/>
                <a:gd name="T6" fmla="*/ 116 w 608"/>
                <a:gd name="T7" fmla="*/ 426 h 940"/>
                <a:gd name="T8" fmla="*/ 58 w 608"/>
                <a:gd name="T9" fmla="*/ 538 h 940"/>
                <a:gd name="T10" fmla="*/ 16 w 608"/>
                <a:gd name="T11" fmla="*/ 638 h 940"/>
                <a:gd name="T12" fmla="*/ 6 w 608"/>
                <a:gd name="T13" fmla="*/ 682 h 940"/>
                <a:gd name="T14" fmla="*/ 0 w 608"/>
                <a:gd name="T15" fmla="*/ 722 h 940"/>
                <a:gd name="T16" fmla="*/ 0 w 608"/>
                <a:gd name="T17" fmla="*/ 776 h 940"/>
                <a:gd name="T18" fmla="*/ 6 w 608"/>
                <a:gd name="T19" fmla="*/ 810 h 940"/>
                <a:gd name="T20" fmla="*/ 18 w 608"/>
                <a:gd name="T21" fmla="*/ 840 h 940"/>
                <a:gd name="T22" fmla="*/ 32 w 608"/>
                <a:gd name="T23" fmla="*/ 866 h 940"/>
                <a:gd name="T24" fmla="*/ 54 w 608"/>
                <a:gd name="T25" fmla="*/ 888 h 940"/>
                <a:gd name="T26" fmla="*/ 80 w 608"/>
                <a:gd name="T27" fmla="*/ 908 h 940"/>
                <a:gd name="T28" fmla="*/ 112 w 608"/>
                <a:gd name="T29" fmla="*/ 922 h 940"/>
                <a:gd name="T30" fmla="*/ 148 w 608"/>
                <a:gd name="T31" fmla="*/ 932 h 940"/>
                <a:gd name="T32" fmla="*/ 192 w 608"/>
                <a:gd name="T33" fmla="*/ 938 h 940"/>
                <a:gd name="T34" fmla="*/ 242 w 608"/>
                <a:gd name="T35" fmla="*/ 940 h 940"/>
                <a:gd name="T36" fmla="*/ 328 w 608"/>
                <a:gd name="T37" fmla="*/ 932 h 940"/>
                <a:gd name="T38" fmla="*/ 466 w 608"/>
                <a:gd name="T39" fmla="*/ 904 h 940"/>
                <a:gd name="T40" fmla="*/ 544 w 608"/>
                <a:gd name="T41" fmla="*/ 882 h 940"/>
                <a:gd name="T42" fmla="*/ 578 w 608"/>
                <a:gd name="T43" fmla="*/ 832 h 940"/>
                <a:gd name="T44" fmla="*/ 600 w 608"/>
                <a:gd name="T45" fmla="*/ 786 h 940"/>
                <a:gd name="T46" fmla="*/ 608 w 608"/>
                <a:gd name="T47" fmla="*/ 752 h 940"/>
                <a:gd name="T48" fmla="*/ 606 w 608"/>
                <a:gd name="T49" fmla="*/ 720 h 940"/>
                <a:gd name="T50" fmla="*/ 592 w 608"/>
                <a:gd name="T51" fmla="*/ 692 h 940"/>
                <a:gd name="T52" fmla="*/ 578 w 608"/>
                <a:gd name="T53" fmla="*/ 682 h 940"/>
                <a:gd name="T54" fmla="*/ 528 w 608"/>
                <a:gd name="T55" fmla="*/ 708 h 940"/>
                <a:gd name="T56" fmla="*/ 448 w 608"/>
                <a:gd name="T57" fmla="*/ 746 h 940"/>
                <a:gd name="T58" fmla="*/ 384 w 608"/>
                <a:gd name="T59" fmla="*/ 766 h 940"/>
                <a:gd name="T60" fmla="*/ 318 w 608"/>
                <a:gd name="T61" fmla="*/ 780 h 940"/>
                <a:gd name="T62" fmla="*/ 274 w 608"/>
                <a:gd name="T63" fmla="*/ 780 h 940"/>
                <a:gd name="T64" fmla="*/ 248 w 608"/>
                <a:gd name="T65" fmla="*/ 772 h 940"/>
                <a:gd name="T66" fmla="*/ 224 w 608"/>
                <a:gd name="T67" fmla="*/ 760 h 940"/>
                <a:gd name="T68" fmla="*/ 204 w 608"/>
                <a:gd name="T69" fmla="*/ 742 h 940"/>
                <a:gd name="T70" fmla="*/ 198 w 608"/>
                <a:gd name="T71" fmla="*/ 730 h 940"/>
                <a:gd name="T72" fmla="*/ 186 w 608"/>
                <a:gd name="T73" fmla="*/ 704 h 940"/>
                <a:gd name="T74" fmla="*/ 182 w 608"/>
                <a:gd name="T75" fmla="*/ 678 h 940"/>
                <a:gd name="T76" fmla="*/ 184 w 608"/>
                <a:gd name="T77" fmla="*/ 648 h 940"/>
                <a:gd name="T78" fmla="*/ 200 w 608"/>
                <a:gd name="T79" fmla="*/ 588 h 940"/>
                <a:gd name="T80" fmla="*/ 236 w 608"/>
                <a:gd name="T81" fmla="*/ 522 h 940"/>
                <a:gd name="T82" fmla="*/ 282 w 608"/>
                <a:gd name="T83" fmla="*/ 452 h 940"/>
                <a:gd name="T84" fmla="*/ 366 w 608"/>
                <a:gd name="T85" fmla="*/ 338 h 940"/>
                <a:gd name="T86" fmla="*/ 452 w 608"/>
                <a:gd name="T87" fmla="*/ 218 h 940"/>
                <a:gd name="T88" fmla="*/ 480 w 608"/>
                <a:gd name="T89" fmla="*/ 178 h 940"/>
                <a:gd name="T90" fmla="*/ 490 w 608"/>
                <a:gd name="T91" fmla="*/ 146 h 940"/>
                <a:gd name="T92" fmla="*/ 500 w 608"/>
                <a:gd name="T93" fmla="*/ 96 h 940"/>
                <a:gd name="T94" fmla="*/ 500 w 608"/>
                <a:gd name="T95" fmla="*/ 60 h 940"/>
                <a:gd name="T96" fmla="*/ 490 w 608"/>
                <a:gd name="T97" fmla="*/ 30 h 940"/>
                <a:gd name="T98" fmla="*/ 476 w 608"/>
                <a:gd name="T99" fmla="*/ 12 h 940"/>
                <a:gd name="T100" fmla="*/ 462 w 608"/>
                <a:gd name="T101" fmla="*/ 4 h 940"/>
                <a:gd name="T102" fmla="*/ 444 w 608"/>
                <a:gd name="T103" fmla="*/ 0 h 940"/>
                <a:gd name="T104" fmla="*/ 408 w 608"/>
                <a:gd name="T105" fmla="*/ 4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08" h="940">
                  <a:moveTo>
                    <a:pt x="408" y="4"/>
                  </a:moveTo>
                  <a:lnTo>
                    <a:pt x="408" y="4"/>
                  </a:lnTo>
                  <a:lnTo>
                    <a:pt x="350" y="80"/>
                  </a:lnTo>
                  <a:lnTo>
                    <a:pt x="290" y="160"/>
                  </a:lnTo>
                  <a:lnTo>
                    <a:pt x="222" y="260"/>
                  </a:lnTo>
                  <a:lnTo>
                    <a:pt x="186" y="314"/>
                  </a:lnTo>
                  <a:lnTo>
                    <a:pt x="150" y="370"/>
                  </a:lnTo>
                  <a:lnTo>
                    <a:pt x="116" y="426"/>
                  </a:lnTo>
                  <a:lnTo>
                    <a:pt x="84" y="482"/>
                  </a:lnTo>
                  <a:lnTo>
                    <a:pt x="58" y="538"/>
                  </a:lnTo>
                  <a:lnTo>
                    <a:pt x="34" y="590"/>
                  </a:lnTo>
                  <a:lnTo>
                    <a:pt x="16" y="638"/>
                  </a:lnTo>
                  <a:lnTo>
                    <a:pt x="10" y="660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0" y="722"/>
                  </a:lnTo>
                  <a:lnTo>
                    <a:pt x="0" y="758"/>
                  </a:lnTo>
                  <a:lnTo>
                    <a:pt x="0" y="776"/>
                  </a:lnTo>
                  <a:lnTo>
                    <a:pt x="2" y="794"/>
                  </a:lnTo>
                  <a:lnTo>
                    <a:pt x="6" y="810"/>
                  </a:lnTo>
                  <a:lnTo>
                    <a:pt x="12" y="824"/>
                  </a:lnTo>
                  <a:lnTo>
                    <a:pt x="18" y="840"/>
                  </a:lnTo>
                  <a:lnTo>
                    <a:pt x="24" y="852"/>
                  </a:lnTo>
                  <a:lnTo>
                    <a:pt x="32" y="866"/>
                  </a:lnTo>
                  <a:lnTo>
                    <a:pt x="42" y="878"/>
                  </a:lnTo>
                  <a:lnTo>
                    <a:pt x="54" y="888"/>
                  </a:lnTo>
                  <a:lnTo>
                    <a:pt x="66" y="898"/>
                  </a:lnTo>
                  <a:lnTo>
                    <a:pt x="80" y="908"/>
                  </a:lnTo>
                  <a:lnTo>
                    <a:pt x="94" y="916"/>
                  </a:lnTo>
                  <a:lnTo>
                    <a:pt x="112" y="922"/>
                  </a:lnTo>
                  <a:lnTo>
                    <a:pt x="130" y="928"/>
                  </a:lnTo>
                  <a:lnTo>
                    <a:pt x="148" y="932"/>
                  </a:lnTo>
                  <a:lnTo>
                    <a:pt x="170" y="936"/>
                  </a:lnTo>
                  <a:lnTo>
                    <a:pt x="192" y="938"/>
                  </a:lnTo>
                  <a:lnTo>
                    <a:pt x="216" y="940"/>
                  </a:lnTo>
                  <a:lnTo>
                    <a:pt x="242" y="940"/>
                  </a:lnTo>
                  <a:lnTo>
                    <a:pt x="268" y="938"/>
                  </a:lnTo>
                  <a:lnTo>
                    <a:pt x="328" y="932"/>
                  </a:lnTo>
                  <a:lnTo>
                    <a:pt x="392" y="920"/>
                  </a:lnTo>
                  <a:lnTo>
                    <a:pt x="466" y="904"/>
                  </a:lnTo>
                  <a:lnTo>
                    <a:pt x="544" y="882"/>
                  </a:lnTo>
                  <a:lnTo>
                    <a:pt x="544" y="882"/>
                  </a:lnTo>
                  <a:lnTo>
                    <a:pt x="562" y="858"/>
                  </a:lnTo>
                  <a:lnTo>
                    <a:pt x="578" y="832"/>
                  </a:lnTo>
                  <a:lnTo>
                    <a:pt x="594" y="802"/>
                  </a:lnTo>
                  <a:lnTo>
                    <a:pt x="600" y="786"/>
                  </a:lnTo>
                  <a:lnTo>
                    <a:pt x="604" y="768"/>
                  </a:lnTo>
                  <a:lnTo>
                    <a:pt x="608" y="752"/>
                  </a:lnTo>
                  <a:lnTo>
                    <a:pt x="608" y="736"/>
                  </a:lnTo>
                  <a:lnTo>
                    <a:pt x="606" y="720"/>
                  </a:lnTo>
                  <a:lnTo>
                    <a:pt x="600" y="706"/>
                  </a:lnTo>
                  <a:lnTo>
                    <a:pt x="592" y="692"/>
                  </a:lnTo>
                  <a:lnTo>
                    <a:pt x="578" y="682"/>
                  </a:lnTo>
                  <a:lnTo>
                    <a:pt x="578" y="682"/>
                  </a:lnTo>
                  <a:lnTo>
                    <a:pt x="564" y="688"/>
                  </a:lnTo>
                  <a:lnTo>
                    <a:pt x="528" y="708"/>
                  </a:lnTo>
                  <a:lnTo>
                    <a:pt x="478" y="732"/>
                  </a:lnTo>
                  <a:lnTo>
                    <a:pt x="448" y="746"/>
                  </a:lnTo>
                  <a:lnTo>
                    <a:pt x="416" y="756"/>
                  </a:lnTo>
                  <a:lnTo>
                    <a:pt x="384" y="766"/>
                  </a:lnTo>
                  <a:lnTo>
                    <a:pt x="350" y="774"/>
                  </a:lnTo>
                  <a:lnTo>
                    <a:pt x="318" y="780"/>
                  </a:lnTo>
                  <a:lnTo>
                    <a:pt x="288" y="780"/>
                  </a:lnTo>
                  <a:lnTo>
                    <a:pt x="274" y="780"/>
                  </a:lnTo>
                  <a:lnTo>
                    <a:pt x="260" y="776"/>
                  </a:lnTo>
                  <a:lnTo>
                    <a:pt x="248" y="772"/>
                  </a:lnTo>
                  <a:lnTo>
                    <a:pt x="236" y="768"/>
                  </a:lnTo>
                  <a:lnTo>
                    <a:pt x="224" y="760"/>
                  </a:lnTo>
                  <a:lnTo>
                    <a:pt x="214" y="752"/>
                  </a:lnTo>
                  <a:lnTo>
                    <a:pt x="204" y="742"/>
                  </a:lnTo>
                  <a:lnTo>
                    <a:pt x="198" y="730"/>
                  </a:lnTo>
                  <a:lnTo>
                    <a:pt x="198" y="730"/>
                  </a:lnTo>
                  <a:lnTo>
                    <a:pt x="190" y="718"/>
                  </a:lnTo>
                  <a:lnTo>
                    <a:pt x="186" y="704"/>
                  </a:lnTo>
                  <a:lnTo>
                    <a:pt x="184" y="692"/>
                  </a:lnTo>
                  <a:lnTo>
                    <a:pt x="182" y="678"/>
                  </a:lnTo>
                  <a:lnTo>
                    <a:pt x="182" y="664"/>
                  </a:lnTo>
                  <a:lnTo>
                    <a:pt x="184" y="648"/>
                  </a:lnTo>
                  <a:lnTo>
                    <a:pt x="190" y="618"/>
                  </a:lnTo>
                  <a:lnTo>
                    <a:pt x="200" y="588"/>
                  </a:lnTo>
                  <a:lnTo>
                    <a:pt x="216" y="556"/>
                  </a:lnTo>
                  <a:lnTo>
                    <a:pt x="236" y="522"/>
                  </a:lnTo>
                  <a:lnTo>
                    <a:pt x="258" y="486"/>
                  </a:lnTo>
                  <a:lnTo>
                    <a:pt x="282" y="452"/>
                  </a:lnTo>
                  <a:lnTo>
                    <a:pt x="308" y="414"/>
                  </a:lnTo>
                  <a:lnTo>
                    <a:pt x="366" y="338"/>
                  </a:lnTo>
                  <a:lnTo>
                    <a:pt x="424" y="260"/>
                  </a:lnTo>
                  <a:lnTo>
                    <a:pt x="452" y="218"/>
                  </a:lnTo>
                  <a:lnTo>
                    <a:pt x="480" y="178"/>
                  </a:lnTo>
                  <a:lnTo>
                    <a:pt x="480" y="178"/>
                  </a:lnTo>
                  <a:lnTo>
                    <a:pt x="484" y="168"/>
                  </a:lnTo>
                  <a:lnTo>
                    <a:pt x="490" y="146"/>
                  </a:lnTo>
                  <a:lnTo>
                    <a:pt x="498" y="114"/>
                  </a:lnTo>
                  <a:lnTo>
                    <a:pt x="500" y="96"/>
                  </a:lnTo>
                  <a:lnTo>
                    <a:pt x="500" y="78"/>
                  </a:lnTo>
                  <a:lnTo>
                    <a:pt x="500" y="60"/>
                  </a:lnTo>
                  <a:lnTo>
                    <a:pt x="496" y="44"/>
                  </a:lnTo>
                  <a:lnTo>
                    <a:pt x="490" y="30"/>
                  </a:lnTo>
                  <a:lnTo>
                    <a:pt x="482" y="18"/>
                  </a:lnTo>
                  <a:lnTo>
                    <a:pt x="476" y="12"/>
                  </a:lnTo>
                  <a:lnTo>
                    <a:pt x="470" y="8"/>
                  </a:lnTo>
                  <a:lnTo>
                    <a:pt x="462" y="4"/>
                  </a:lnTo>
                  <a:lnTo>
                    <a:pt x="454" y="2"/>
                  </a:lnTo>
                  <a:lnTo>
                    <a:pt x="444" y="0"/>
                  </a:lnTo>
                  <a:lnTo>
                    <a:pt x="434" y="0"/>
                  </a:lnTo>
                  <a:lnTo>
                    <a:pt x="408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任意多边形 90"/>
            <p:cNvSpPr/>
            <p:nvPr>
              <p:custDataLst>
                <p:tags r:id="rId65"/>
              </p:custDataLst>
            </p:nvPr>
          </p:nvSpPr>
          <p:spPr bwMode="auto">
            <a:xfrm>
              <a:off x="1971" y="4053"/>
              <a:ext cx="566" cy="446"/>
            </a:xfrm>
            <a:custGeom>
              <a:avLst/>
              <a:gdLst>
                <a:gd name="T0" fmla="*/ 232 w 472"/>
                <a:gd name="T1" fmla="*/ 364 h 372"/>
                <a:gd name="T2" fmla="*/ 162 w 472"/>
                <a:gd name="T3" fmla="*/ 372 h 372"/>
                <a:gd name="T4" fmla="*/ 122 w 472"/>
                <a:gd name="T5" fmla="*/ 360 h 372"/>
                <a:gd name="T6" fmla="*/ 82 w 472"/>
                <a:gd name="T7" fmla="*/ 334 h 372"/>
                <a:gd name="T8" fmla="*/ 56 w 472"/>
                <a:gd name="T9" fmla="*/ 306 h 372"/>
                <a:gd name="T10" fmla="*/ 24 w 472"/>
                <a:gd name="T11" fmla="*/ 256 h 372"/>
                <a:gd name="T12" fmla="*/ 4 w 472"/>
                <a:gd name="T13" fmla="*/ 202 h 372"/>
                <a:gd name="T14" fmla="*/ 0 w 472"/>
                <a:gd name="T15" fmla="*/ 152 h 372"/>
                <a:gd name="T16" fmla="*/ 6 w 472"/>
                <a:gd name="T17" fmla="*/ 110 h 372"/>
                <a:gd name="T18" fmla="*/ 26 w 472"/>
                <a:gd name="T19" fmla="*/ 80 h 372"/>
                <a:gd name="T20" fmla="*/ 48 w 472"/>
                <a:gd name="T21" fmla="*/ 70 h 372"/>
                <a:gd name="T22" fmla="*/ 70 w 472"/>
                <a:gd name="T23" fmla="*/ 80 h 372"/>
                <a:gd name="T24" fmla="*/ 78 w 472"/>
                <a:gd name="T25" fmla="*/ 122 h 372"/>
                <a:gd name="T26" fmla="*/ 82 w 472"/>
                <a:gd name="T27" fmla="*/ 160 h 372"/>
                <a:gd name="T28" fmla="*/ 98 w 472"/>
                <a:gd name="T29" fmla="*/ 192 h 372"/>
                <a:gd name="T30" fmla="*/ 114 w 472"/>
                <a:gd name="T31" fmla="*/ 200 h 372"/>
                <a:gd name="T32" fmla="*/ 108 w 472"/>
                <a:gd name="T33" fmla="*/ 156 h 372"/>
                <a:gd name="T34" fmla="*/ 110 w 472"/>
                <a:gd name="T35" fmla="*/ 72 h 372"/>
                <a:gd name="T36" fmla="*/ 122 w 472"/>
                <a:gd name="T37" fmla="*/ 34 h 372"/>
                <a:gd name="T38" fmla="*/ 136 w 472"/>
                <a:gd name="T39" fmla="*/ 16 h 372"/>
                <a:gd name="T40" fmla="*/ 158 w 472"/>
                <a:gd name="T41" fmla="*/ 4 h 372"/>
                <a:gd name="T42" fmla="*/ 194 w 472"/>
                <a:gd name="T43" fmla="*/ 8 h 372"/>
                <a:gd name="T44" fmla="*/ 202 w 472"/>
                <a:gd name="T45" fmla="*/ 22 h 372"/>
                <a:gd name="T46" fmla="*/ 198 w 472"/>
                <a:gd name="T47" fmla="*/ 42 h 372"/>
                <a:gd name="T48" fmla="*/ 194 w 472"/>
                <a:gd name="T49" fmla="*/ 58 h 372"/>
                <a:gd name="T50" fmla="*/ 196 w 472"/>
                <a:gd name="T51" fmla="*/ 122 h 372"/>
                <a:gd name="T52" fmla="*/ 210 w 472"/>
                <a:gd name="T53" fmla="*/ 188 h 372"/>
                <a:gd name="T54" fmla="*/ 218 w 472"/>
                <a:gd name="T55" fmla="*/ 126 h 372"/>
                <a:gd name="T56" fmla="*/ 238 w 472"/>
                <a:gd name="T57" fmla="*/ 70 h 372"/>
                <a:gd name="T58" fmla="*/ 260 w 472"/>
                <a:gd name="T59" fmla="*/ 50 h 372"/>
                <a:gd name="T60" fmla="*/ 286 w 472"/>
                <a:gd name="T61" fmla="*/ 46 h 372"/>
                <a:gd name="T62" fmla="*/ 306 w 472"/>
                <a:gd name="T63" fmla="*/ 62 h 372"/>
                <a:gd name="T64" fmla="*/ 312 w 472"/>
                <a:gd name="T65" fmla="*/ 86 h 372"/>
                <a:gd name="T66" fmla="*/ 306 w 472"/>
                <a:gd name="T67" fmla="*/ 100 h 372"/>
                <a:gd name="T68" fmla="*/ 290 w 472"/>
                <a:gd name="T69" fmla="*/ 144 h 372"/>
                <a:gd name="T70" fmla="*/ 282 w 472"/>
                <a:gd name="T71" fmla="*/ 188 h 372"/>
                <a:gd name="T72" fmla="*/ 290 w 472"/>
                <a:gd name="T73" fmla="*/ 234 h 372"/>
                <a:gd name="T74" fmla="*/ 310 w 472"/>
                <a:gd name="T75" fmla="*/ 246 h 372"/>
                <a:gd name="T76" fmla="*/ 328 w 472"/>
                <a:gd name="T77" fmla="*/ 240 h 372"/>
                <a:gd name="T78" fmla="*/ 346 w 472"/>
                <a:gd name="T79" fmla="*/ 228 h 372"/>
                <a:gd name="T80" fmla="*/ 396 w 472"/>
                <a:gd name="T81" fmla="*/ 206 h 372"/>
                <a:gd name="T82" fmla="*/ 434 w 472"/>
                <a:gd name="T83" fmla="*/ 202 h 372"/>
                <a:gd name="T84" fmla="*/ 448 w 472"/>
                <a:gd name="T85" fmla="*/ 210 h 372"/>
                <a:gd name="T86" fmla="*/ 464 w 472"/>
                <a:gd name="T87" fmla="*/ 238 h 372"/>
                <a:gd name="T88" fmla="*/ 472 w 472"/>
                <a:gd name="T89" fmla="*/ 260 h 372"/>
                <a:gd name="T90" fmla="*/ 358 w 472"/>
                <a:gd name="T91" fmla="*/ 314 h 372"/>
                <a:gd name="T92" fmla="*/ 252 w 472"/>
                <a:gd name="T93" fmla="*/ 358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2" h="372">
                  <a:moveTo>
                    <a:pt x="252" y="358"/>
                  </a:moveTo>
                  <a:lnTo>
                    <a:pt x="252" y="358"/>
                  </a:lnTo>
                  <a:lnTo>
                    <a:pt x="232" y="364"/>
                  </a:lnTo>
                  <a:lnTo>
                    <a:pt x="210" y="370"/>
                  </a:lnTo>
                  <a:lnTo>
                    <a:pt x="186" y="372"/>
                  </a:lnTo>
                  <a:lnTo>
                    <a:pt x="162" y="372"/>
                  </a:lnTo>
                  <a:lnTo>
                    <a:pt x="148" y="370"/>
                  </a:lnTo>
                  <a:lnTo>
                    <a:pt x="136" y="366"/>
                  </a:lnTo>
                  <a:lnTo>
                    <a:pt x="122" y="360"/>
                  </a:lnTo>
                  <a:lnTo>
                    <a:pt x="110" y="354"/>
                  </a:lnTo>
                  <a:lnTo>
                    <a:pt x="96" y="346"/>
                  </a:lnTo>
                  <a:lnTo>
                    <a:pt x="82" y="334"/>
                  </a:lnTo>
                  <a:lnTo>
                    <a:pt x="70" y="322"/>
                  </a:lnTo>
                  <a:lnTo>
                    <a:pt x="56" y="306"/>
                  </a:lnTo>
                  <a:lnTo>
                    <a:pt x="56" y="306"/>
                  </a:lnTo>
                  <a:lnTo>
                    <a:pt x="44" y="290"/>
                  </a:lnTo>
                  <a:lnTo>
                    <a:pt x="32" y="272"/>
                  </a:lnTo>
                  <a:lnTo>
                    <a:pt x="24" y="256"/>
                  </a:lnTo>
                  <a:lnTo>
                    <a:pt x="16" y="238"/>
                  </a:lnTo>
                  <a:lnTo>
                    <a:pt x="10" y="220"/>
                  </a:lnTo>
                  <a:lnTo>
                    <a:pt x="4" y="202"/>
                  </a:lnTo>
                  <a:lnTo>
                    <a:pt x="2" y="184"/>
                  </a:lnTo>
                  <a:lnTo>
                    <a:pt x="0" y="168"/>
                  </a:lnTo>
                  <a:lnTo>
                    <a:pt x="0" y="152"/>
                  </a:lnTo>
                  <a:lnTo>
                    <a:pt x="0" y="136"/>
                  </a:lnTo>
                  <a:lnTo>
                    <a:pt x="2" y="122"/>
                  </a:lnTo>
                  <a:lnTo>
                    <a:pt x="6" y="110"/>
                  </a:lnTo>
                  <a:lnTo>
                    <a:pt x="12" y="98"/>
                  </a:lnTo>
                  <a:lnTo>
                    <a:pt x="18" y="88"/>
                  </a:lnTo>
                  <a:lnTo>
                    <a:pt x="26" y="80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48" y="70"/>
                  </a:lnTo>
                  <a:lnTo>
                    <a:pt x="56" y="68"/>
                  </a:lnTo>
                  <a:lnTo>
                    <a:pt x="64" y="72"/>
                  </a:lnTo>
                  <a:lnTo>
                    <a:pt x="70" y="80"/>
                  </a:lnTo>
                  <a:lnTo>
                    <a:pt x="74" y="90"/>
                  </a:lnTo>
                  <a:lnTo>
                    <a:pt x="78" y="104"/>
                  </a:lnTo>
                  <a:lnTo>
                    <a:pt x="78" y="122"/>
                  </a:lnTo>
                  <a:lnTo>
                    <a:pt x="80" y="142"/>
                  </a:lnTo>
                  <a:lnTo>
                    <a:pt x="80" y="142"/>
                  </a:lnTo>
                  <a:lnTo>
                    <a:pt x="82" y="160"/>
                  </a:lnTo>
                  <a:lnTo>
                    <a:pt x="86" y="174"/>
                  </a:lnTo>
                  <a:lnTo>
                    <a:pt x="92" y="186"/>
                  </a:lnTo>
                  <a:lnTo>
                    <a:pt x="98" y="192"/>
                  </a:lnTo>
                  <a:lnTo>
                    <a:pt x="104" y="196"/>
                  </a:lnTo>
                  <a:lnTo>
                    <a:pt x="110" y="198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180"/>
                  </a:lnTo>
                  <a:lnTo>
                    <a:pt x="108" y="156"/>
                  </a:lnTo>
                  <a:lnTo>
                    <a:pt x="108" y="130"/>
                  </a:lnTo>
                  <a:lnTo>
                    <a:pt x="108" y="100"/>
                  </a:lnTo>
                  <a:lnTo>
                    <a:pt x="110" y="72"/>
                  </a:lnTo>
                  <a:lnTo>
                    <a:pt x="114" y="58"/>
                  </a:lnTo>
                  <a:lnTo>
                    <a:pt x="118" y="46"/>
                  </a:lnTo>
                  <a:lnTo>
                    <a:pt x="122" y="34"/>
                  </a:lnTo>
                  <a:lnTo>
                    <a:pt x="130" y="24"/>
                  </a:lnTo>
                  <a:lnTo>
                    <a:pt x="130" y="24"/>
                  </a:lnTo>
                  <a:lnTo>
                    <a:pt x="136" y="16"/>
                  </a:lnTo>
                  <a:lnTo>
                    <a:pt x="144" y="10"/>
                  </a:lnTo>
                  <a:lnTo>
                    <a:pt x="150" y="6"/>
                  </a:lnTo>
                  <a:lnTo>
                    <a:pt x="158" y="4"/>
                  </a:lnTo>
                  <a:lnTo>
                    <a:pt x="172" y="0"/>
                  </a:lnTo>
                  <a:lnTo>
                    <a:pt x="184" y="2"/>
                  </a:lnTo>
                  <a:lnTo>
                    <a:pt x="194" y="8"/>
                  </a:lnTo>
                  <a:lnTo>
                    <a:pt x="198" y="12"/>
                  </a:lnTo>
                  <a:lnTo>
                    <a:pt x="200" y="16"/>
                  </a:lnTo>
                  <a:lnTo>
                    <a:pt x="202" y="22"/>
                  </a:lnTo>
                  <a:lnTo>
                    <a:pt x="202" y="28"/>
                  </a:lnTo>
                  <a:lnTo>
                    <a:pt x="202" y="34"/>
                  </a:lnTo>
                  <a:lnTo>
                    <a:pt x="198" y="42"/>
                  </a:lnTo>
                  <a:lnTo>
                    <a:pt x="198" y="42"/>
                  </a:lnTo>
                  <a:lnTo>
                    <a:pt x="196" y="48"/>
                  </a:lnTo>
                  <a:lnTo>
                    <a:pt x="194" y="58"/>
                  </a:lnTo>
                  <a:lnTo>
                    <a:pt x="192" y="78"/>
                  </a:lnTo>
                  <a:lnTo>
                    <a:pt x="192" y="98"/>
                  </a:lnTo>
                  <a:lnTo>
                    <a:pt x="196" y="122"/>
                  </a:lnTo>
                  <a:lnTo>
                    <a:pt x="202" y="162"/>
                  </a:lnTo>
                  <a:lnTo>
                    <a:pt x="210" y="188"/>
                  </a:lnTo>
                  <a:lnTo>
                    <a:pt x="210" y="188"/>
                  </a:lnTo>
                  <a:lnTo>
                    <a:pt x="212" y="170"/>
                  </a:lnTo>
                  <a:lnTo>
                    <a:pt x="214" y="150"/>
                  </a:lnTo>
                  <a:lnTo>
                    <a:pt x="218" y="126"/>
                  </a:lnTo>
                  <a:lnTo>
                    <a:pt x="224" y="102"/>
                  </a:lnTo>
                  <a:lnTo>
                    <a:pt x="232" y="80"/>
                  </a:lnTo>
                  <a:lnTo>
                    <a:pt x="238" y="70"/>
                  </a:lnTo>
                  <a:lnTo>
                    <a:pt x="244" y="62"/>
                  </a:lnTo>
                  <a:lnTo>
                    <a:pt x="252" y="54"/>
                  </a:lnTo>
                  <a:lnTo>
                    <a:pt x="260" y="50"/>
                  </a:lnTo>
                  <a:lnTo>
                    <a:pt x="260" y="50"/>
                  </a:lnTo>
                  <a:lnTo>
                    <a:pt x="274" y="46"/>
                  </a:lnTo>
                  <a:lnTo>
                    <a:pt x="286" y="46"/>
                  </a:lnTo>
                  <a:lnTo>
                    <a:pt x="294" y="50"/>
                  </a:lnTo>
                  <a:lnTo>
                    <a:pt x="302" y="54"/>
                  </a:lnTo>
                  <a:lnTo>
                    <a:pt x="306" y="62"/>
                  </a:lnTo>
                  <a:lnTo>
                    <a:pt x="310" y="68"/>
                  </a:lnTo>
                  <a:lnTo>
                    <a:pt x="312" y="78"/>
                  </a:lnTo>
                  <a:lnTo>
                    <a:pt x="312" y="86"/>
                  </a:lnTo>
                  <a:lnTo>
                    <a:pt x="312" y="86"/>
                  </a:lnTo>
                  <a:lnTo>
                    <a:pt x="310" y="92"/>
                  </a:lnTo>
                  <a:lnTo>
                    <a:pt x="306" y="100"/>
                  </a:lnTo>
                  <a:lnTo>
                    <a:pt x="298" y="118"/>
                  </a:lnTo>
                  <a:lnTo>
                    <a:pt x="294" y="130"/>
                  </a:lnTo>
                  <a:lnTo>
                    <a:pt x="290" y="144"/>
                  </a:lnTo>
                  <a:lnTo>
                    <a:pt x="286" y="164"/>
                  </a:lnTo>
                  <a:lnTo>
                    <a:pt x="282" y="188"/>
                  </a:lnTo>
                  <a:lnTo>
                    <a:pt x="282" y="188"/>
                  </a:lnTo>
                  <a:lnTo>
                    <a:pt x="282" y="212"/>
                  </a:lnTo>
                  <a:lnTo>
                    <a:pt x="286" y="228"/>
                  </a:lnTo>
                  <a:lnTo>
                    <a:pt x="290" y="234"/>
                  </a:lnTo>
                  <a:lnTo>
                    <a:pt x="292" y="240"/>
                  </a:lnTo>
                  <a:lnTo>
                    <a:pt x="300" y="244"/>
                  </a:lnTo>
                  <a:lnTo>
                    <a:pt x="310" y="246"/>
                  </a:lnTo>
                  <a:lnTo>
                    <a:pt x="318" y="246"/>
                  </a:lnTo>
                  <a:lnTo>
                    <a:pt x="324" y="242"/>
                  </a:lnTo>
                  <a:lnTo>
                    <a:pt x="328" y="240"/>
                  </a:lnTo>
                  <a:lnTo>
                    <a:pt x="328" y="240"/>
                  </a:lnTo>
                  <a:lnTo>
                    <a:pt x="334" y="234"/>
                  </a:lnTo>
                  <a:lnTo>
                    <a:pt x="346" y="228"/>
                  </a:lnTo>
                  <a:lnTo>
                    <a:pt x="360" y="220"/>
                  </a:lnTo>
                  <a:lnTo>
                    <a:pt x="378" y="212"/>
                  </a:lnTo>
                  <a:lnTo>
                    <a:pt x="396" y="206"/>
                  </a:lnTo>
                  <a:lnTo>
                    <a:pt x="412" y="202"/>
                  </a:lnTo>
                  <a:lnTo>
                    <a:pt x="428" y="200"/>
                  </a:lnTo>
                  <a:lnTo>
                    <a:pt x="434" y="202"/>
                  </a:lnTo>
                  <a:lnTo>
                    <a:pt x="440" y="204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4" y="218"/>
                  </a:lnTo>
                  <a:lnTo>
                    <a:pt x="460" y="228"/>
                  </a:lnTo>
                  <a:lnTo>
                    <a:pt x="464" y="238"/>
                  </a:lnTo>
                  <a:lnTo>
                    <a:pt x="470" y="252"/>
                  </a:lnTo>
                  <a:lnTo>
                    <a:pt x="472" y="260"/>
                  </a:lnTo>
                  <a:lnTo>
                    <a:pt x="472" y="260"/>
                  </a:lnTo>
                  <a:lnTo>
                    <a:pt x="430" y="280"/>
                  </a:lnTo>
                  <a:lnTo>
                    <a:pt x="358" y="314"/>
                  </a:lnTo>
                  <a:lnTo>
                    <a:pt x="358" y="314"/>
                  </a:lnTo>
                  <a:lnTo>
                    <a:pt x="330" y="328"/>
                  </a:lnTo>
                  <a:lnTo>
                    <a:pt x="304" y="338"/>
                  </a:lnTo>
                  <a:lnTo>
                    <a:pt x="252" y="358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任意多边形 91"/>
            <p:cNvSpPr/>
            <p:nvPr>
              <p:custDataLst>
                <p:tags r:id="rId66"/>
              </p:custDataLst>
            </p:nvPr>
          </p:nvSpPr>
          <p:spPr bwMode="auto">
            <a:xfrm>
              <a:off x="1971" y="4053"/>
              <a:ext cx="566" cy="446"/>
            </a:xfrm>
            <a:custGeom>
              <a:avLst/>
              <a:gdLst>
                <a:gd name="T0" fmla="*/ 232 w 472"/>
                <a:gd name="T1" fmla="*/ 364 h 372"/>
                <a:gd name="T2" fmla="*/ 162 w 472"/>
                <a:gd name="T3" fmla="*/ 372 h 372"/>
                <a:gd name="T4" fmla="*/ 122 w 472"/>
                <a:gd name="T5" fmla="*/ 360 h 372"/>
                <a:gd name="T6" fmla="*/ 82 w 472"/>
                <a:gd name="T7" fmla="*/ 334 h 372"/>
                <a:gd name="T8" fmla="*/ 56 w 472"/>
                <a:gd name="T9" fmla="*/ 306 h 372"/>
                <a:gd name="T10" fmla="*/ 24 w 472"/>
                <a:gd name="T11" fmla="*/ 256 h 372"/>
                <a:gd name="T12" fmla="*/ 4 w 472"/>
                <a:gd name="T13" fmla="*/ 202 h 372"/>
                <a:gd name="T14" fmla="*/ 0 w 472"/>
                <a:gd name="T15" fmla="*/ 152 h 372"/>
                <a:gd name="T16" fmla="*/ 6 w 472"/>
                <a:gd name="T17" fmla="*/ 110 h 372"/>
                <a:gd name="T18" fmla="*/ 26 w 472"/>
                <a:gd name="T19" fmla="*/ 80 h 372"/>
                <a:gd name="T20" fmla="*/ 48 w 472"/>
                <a:gd name="T21" fmla="*/ 70 h 372"/>
                <a:gd name="T22" fmla="*/ 70 w 472"/>
                <a:gd name="T23" fmla="*/ 80 h 372"/>
                <a:gd name="T24" fmla="*/ 78 w 472"/>
                <a:gd name="T25" fmla="*/ 122 h 372"/>
                <a:gd name="T26" fmla="*/ 82 w 472"/>
                <a:gd name="T27" fmla="*/ 160 h 372"/>
                <a:gd name="T28" fmla="*/ 98 w 472"/>
                <a:gd name="T29" fmla="*/ 192 h 372"/>
                <a:gd name="T30" fmla="*/ 114 w 472"/>
                <a:gd name="T31" fmla="*/ 200 h 372"/>
                <a:gd name="T32" fmla="*/ 108 w 472"/>
                <a:gd name="T33" fmla="*/ 156 h 372"/>
                <a:gd name="T34" fmla="*/ 110 w 472"/>
                <a:gd name="T35" fmla="*/ 72 h 372"/>
                <a:gd name="T36" fmla="*/ 122 w 472"/>
                <a:gd name="T37" fmla="*/ 34 h 372"/>
                <a:gd name="T38" fmla="*/ 136 w 472"/>
                <a:gd name="T39" fmla="*/ 16 h 372"/>
                <a:gd name="T40" fmla="*/ 158 w 472"/>
                <a:gd name="T41" fmla="*/ 4 h 372"/>
                <a:gd name="T42" fmla="*/ 194 w 472"/>
                <a:gd name="T43" fmla="*/ 8 h 372"/>
                <a:gd name="T44" fmla="*/ 202 w 472"/>
                <a:gd name="T45" fmla="*/ 22 h 372"/>
                <a:gd name="T46" fmla="*/ 198 w 472"/>
                <a:gd name="T47" fmla="*/ 42 h 372"/>
                <a:gd name="T48" fmla="*/ 194 w 472"/>
                <a:gd name="T49" fmla="*/ 58 h 372"/>
                <a:gd name="T50" fmla="*/ 196 w 472"/>
                <a:gd name="T51" fmla="*/ 122 h 372"/>
                <a:gd name="T52" fmla="*/ 210 w 472"/>
                <a:gd name="T53" fmla="*/ 188 h 372"/>
                <a:gd name="T54" fmla="*/ 218 w 472"/>
                <a:gd name="T55" fmla="*/ 126 h 372"/>
                <a:gd name="T56" fmla="*/ 238 w 472"/>
                <a:gd name="T57" fmla="*/ 70 h 372"/>
                <a:gd name="T58" fmla="*/ 260 w 472"/>
                <a:gd name="T59" fmla="*/ 50 h 372"/>
                <a:gd name="T60" fmla="*/ 286 w 472"/>
                <a:gd name="T61" fmla="*/ 46 h 372"/>
                <a:gd name="T62" fmla="*/ 306 w 472"/>
                <a:gd name="T63" fmla="*/ 62 h 372"/>
                <a:gd name="T64" fmla="*/ 312 w 472"/>
                <a:gd name="T65" fmla="*/ 86 h 372"/>
                <a:gd name="T66" fmla="*/ 306 w 472"/>
                <a:gd name="T67" fmla="*/ 100 h 372"/>
                <a:gd name="T68" fmla="*/ 290 w 472"/>
                <a:gd name="T69" fmla="*/ 144 h 372"/>
                <a:gd name="T70" fmla="*/ 282 w 472"/>
                <a:gd name="T71" fmla="*/ 188 h 372"/>
                <a:gd name="T72" fmla="*/ 290 w 472"/>
                <a:gd name="T73" fmla="*/ 234 h 372"/>
                <a:gd name="T74" fmla="*/ 310 w 472"/>
                <a:gd name="T75" fmla="*/ 246 h 372"/>
                <a:gd name="T76" fmla="*/ 328 w 472"/>
                <a:gd name="T77" fmla="*/ 240 h 372"/>
                <a:gd name="T78" fmla="*/ 346 w 472"/>
                <a:gd name="T79" fmla="*/ 228 h 372"/>
                <a:gd name="T80" fmla="*/ 396 w 472"/>
                <a:gd name="T81" fmla="*/ 206 h 372"/>
                <a:gd name="T82" fmla="*/ 434 w 472"/>
                <a:gd name="T83" fmla="*/ 202 h 372"/>
                <a:gd name="T84" fmla="*/ 448 w 472"/>
                <a:gd name="T85" fmla="*/ 210 h 372"/>
                <a:gd name="T86" fmla="*/ 464 w 472"/>
                <a:gd name="T87" fmla="*/ 238 h 372"/>
                <a:gd name="T88" fmla="*/ 472 w 472"/>
                <a:gd name="T89" fmla="*/ 260 h 372"/>
                <a:gd name="T90" fmla="*/ 358 w 472"/>
                <a:gd name="T91" fmla="*/ 314 h 372"/>
                <a:gd name="T92" fmla="*/ 252 w 472"/>
                <a:gd name="T93" fmla="*/ 358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2" h="372">
                  <a:moveTo>
                    <a:pt x="252" y="358"/>
                  </a:moveTo>
                  <a:lnTo>
                    <a:pt x="252" y="358"/>
                  </a:lnTo>
                  <a:lnTo>
                    <a:pt x="232" y="364"/>
                  </a:lnTo>
                  <a:lnTo>
                    <a:pt x="210" y="370"/>
                  </a:lnTo>
                  <a:lnTo>
                    <a:pt x="186" y="372"/>
                  </a:lnTo>
                  <a:lnTo>
                    <a:pt x="162" y="372"/>
                  </a:lnTo>
                  <a:lnTo>
                    <a:pt x="148" y="370"/>
                  </a:lnTo>
                  <a:lnTo>
                    <a:pt x="136" y="366"/>
                  </a:lnTo>
                  <a:lnTo>
                    <a:pt x="122" y="360"/>
                  </a:lnTo>
                  <a:lnTo>
                    <a:pt x="110" y="354"/>
                  </a:lnTo>
                  <a:lnTo>
                    <a:pt x="96" y="346"/>
                  </a:lnTo>
                  <a:lnTo>
                    <a:pt x="82" y="334"/>
                  </a:lnTo>
                  <a:lnTo>
                    <a:pt x="70" y="322"/>
                  </a:lnTo>
                  <a:lnTo>
                    <a:pt x="56" y="306"/>
                  </a:lnTo>
                  <a:lnTo>
                    <a:pt x="56" y="306"/>
                  </a:lnTo>
                  <a:lnTo>
                    <a:pt x="44" y="290"/>
                  </a:lnTo>
                  <a:lnTo>
                    <a:pt x="32" y="272"/>
                  </a:lnTo>
                  <a:lnTo>
                    <a:pt x="24" y="256"/>
                  </a:lnTo>
                  <a:lnTo>
                    <a:pt x="16" y="238"/>
                  </a:lnTo>
                  <a:lnTo>
                    <a:pt x="10" y="220"/>
                  </a:lnTo>
                  <a:lnTo>
                    <a:pt x="4" y="202"/>
                  </a:lnTo>
                  <a:lnTo>
                    <a:pt x="2" y="184"/>
                  </a:lnTo>
                  <a:lnTo>
                    <a:pt x="0" y="168"/>
                  </a:lnTo>
                  <a:lnTo>
                    <a:pt x="0" y="152"/>
                  </a:lnTo>
                  <a:lnTo>
                    <a:pt x="0" y="136"/>
                  </a:lnTo>
                  <a:lnTo>
                    <a:pt x="2" y="122"/>
                  </a:lnTo>
                  <a:lnTo>
                    <a:pt x="6" y="110"/>
                  </a:lnTo>
                  <a:lnTo>
                    <a:pt x="12" y="98"/>
                  </a:lnTo>
                  <a:lnTo>
                    <a:pt x="18" y="88"/>
                  </a:lnTo>
                  <a:lnTo>
                    <a:pt x="26" y="80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48" y="70"/>
                  </a:lnTo>
                  <a:lnTo>
                    <a:pt x="56" y="68"/>
                  </a:lnTo>
                  <a:lnTo>
                    <a:pt x="64" y="72"/>
                  </a:lnTo>
                  <a:lnTo>
                    <a:pt x="70" y="80"/>
                  </a:lnTo>
                  <a:lnTo>
                    <a:pt x="74" y="90"/>
                  </a:lnTo>
                  <a:lnTo>
                    <a:pt x="78" y="104"/>
                  </a:lnTo>
                  <a:lnTo>
                    <a:pt x="78" y="122"/>
                  </a:lnTo>
                  <a:lnTo>
                    <a:pt x="80" y="142"/>
                  </a:lnTo>
                  <a:lnTo>
                    <a:pt x="80" y="142"/>
                  </a:lnTo>
                  <a:lnTo>
                    <a:pt x="82" y="160"/>
                  </a:lnTo>
                  <a:lnTo>
                    <a:pt x="86" y="174"/>
                  </a:lnTo>
                  <a:lnTo>
                    <a:pt x="92" y="186"/>
                  </a:lnTo>
                  <a:lnTo>
                    <a:pt x="98" y="192"/>
                  </a:lnTo>
                  <a:lnTo>
                    <a:pt x="104" y="196"/>
                  </a:lnTo>
                  <a:lnTo>
                    <a:pt x="110" y="198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180"/>
                  </a:lnTo>
                  <a:lnTo>
                    <a:pt x="108" y="156"/>
                  </a:lnTo>
                  <a:lnTo>
                    <a:pt x="108" y="130"/>
                  </a:lnTo>
                  <a:lnTo>
                    <a:pt x="108" y="100"/>
                  </a:lnTo>
                  <a:lnTo>
                    <a:pt x="110" y="72"/>
                  </a:lnTo>
                  <a:lnTo>
                    <a:pt x="114" y="58"/>
                  </a:lnTo>
                  <a:lnTo>
                    <a:pt x="118" y="46"/>
                  </a:lnTo>
                  <a:lnTo>
                    <a:pt x="122" y="34"/>
                  </a:lnTo>
                  <a:lnTo>
                    <a:pt x="130" y="24"/>
                  </a:lnTo>
                  <a:lnTo>
                    <a:pt x="130" y="24"/>
                  </a:lnTo>
                  <a:lnTo>
                    <a:pt x="136" y="16"/>
                  </a:lnTo>
                  <a:lnTo>
                    <a:pt x="144" y="10"/>
                  </a:lnTo>
                  <a:lnTo>
                    <a:pt x="150" y="6"/>
                  </a:lnTo>
                  <a:lnTo>
                    <a:pt x="158" y="4"/>
                  </a:lnTo>
                  <a:lnTo>
                    <a:pt x="172" y="0"/>
                  </a:lnTo>
                  <a:lnTo>
                    <a:pt x="184" y="2"/>
                  </a:lnTo>
                  <a:lnTo>
                    <a:pt x="194" y="8"/>
                  </a:lnTo>
                  <a:lnTo>
                    <a:pt x="198" y="12"/>
                  </a:lnTo>
                  <a:lnTo>
                    <a:pt x="200" y="16"/>
                  </a:lnTo>
                  <a:lnTo>
                    <a:pt x="202" y="22"/>
                  </a:lnTo>
                  <a:lnTo>
                    <a:pt x="202" y="28"/>
                  </a:lnTo>
                  <a:lnTo>
                    <a:pt x="202" y="34"/>
                  </a:lnTo>
                  <a:lnTo>
                    <a:pt x="198" y="42"/>
                  </a:lnTo>
                  <a:lnTo>
                    <a:pt x="198" y="42"/>
                  </a:lnTo>
                  <a:lnTo>
                    <a:pt x="196" y="48"/>
                  </a:lnTo>
                  <a:lnTo>
                    <a:pt x="194" y="58"/>
                  </a:lnTo>
                  <a:lnTo>
                    <a:pt x="192" y="78"/>
                  </a:lnTo>
                  <a:lnTo>
                    <a:pt x="192" y="98"/>
                  </a:lnTo>
                  <a:lnTo>
                    <a:pt x="196" y="122"/>
                  </a:lnTo>
                  <a:lnTo>
                    <a:pt x="202" y="162"/>
                  </a:lnTo>
                  <a:lnTo>
                    <a:pt x="210" y="188"/>
                  </a:lnTo>
                  <a:lnTo>
                    <a:pt x="210" y="188"/>
                  </a:lnTo>
                  <a:lnTo>
                    <a:pt x="212" y="170"/>
                  </a:lnTo>
                  <a:lnTo>
                    <a:pt x="214" y="150"/>
                  </a:lnTo>
                  <a:lnTo>
                    <a:pt x="218" y="126"/>
                  </a:lnTo>
                  <a:lnTo>
                    <a:pt x="224" y="102"/>
                  </a:lnTo>
                  <a:lnTo>
                    <a:pt x="232" y="80"/>
                  </a:lnTo>
                  <a:lnTo>
                    <a:pt x="238" y="70"/>
                  </a:lnTo>
                  <a:lnTo>
                    <a:pt x="244" y="62"/>
                  </a:lnTo>
                  <a:lnTo>
                    <a:pt x="252" y="54"/>
                  </a:lnTo>
                  <a:lnTo>
                    <a:pt x="260" y="50"/>
                  </a:lnTo>
                  <a:lnTo>
                    <a:pt x="260" y="50"/>
                  </a:lnTo>
                  <a:lnTo>
                    <a:pt x="274" y="46"/>
                  </a:lnTo>
                  <a:lnTo>
                    <a:pt x="286" y="46"/>
                  </a:lnTo>
                  <a:lnTo>
                    <a:pt x="294" y="50"/>
                  </a:lnTo>
                  <a:lnTo>
                    <a:pt x="302" y="54"/>
                  </a:lnTo>
                  <a:lnTo>
                    <a:pt x="306" y="62"/>
                  </a:lnTo>
                  <a:lnTo>
                    <a:pt x="310" y="68"/>
                  </a:lnTo>
                  <a:lnTo>
                    <a:pt x="312" y="78"/>
                  </a:lnTo>
                  <a:lnTo>
                    <a:pt x="312" y="86"/>
                  </a:lnTo>
                  <a:lnTo>
                    <a:pt x="312" y="86"/>
                  </a:lnTo>
                  <a:lnTo>
                    <a:pt x="310" y="92"/>
                  </a:lnTo>
                  <a:lnTo>
                    <a:pt x="306" y="100"/>
                  </a:lnTo>
                  <a:lnTo>
                    <a:pt x="298" y="118"/>
                  </a:lnTo>
                  <a:lnTo>
                    <a:pt x="294" y="130"/>
                  </a:lnTo>
                  <a:lnTo>
                    <a:pt x="290" y="144"/>
                  </a:lnTo>
                  <a:lnTo>
                    <a:pt x="286" y="164"/>
                  </a:lnTo>
                  <a:lnTo>
                    <a:pt x="282" y="188"/>
                  </a:lnTo>
                  <a:lnTo>
                    <a:pt x="282" y="188"/>
                  </a:lnTo>
                  <a:lnTo>
                    <a:pt x="282" y="212"/>
                  </a:lnTo>
                  <a:lnTo>
                    <a:pt x="286" y="228"/>
                  </a:lnTo>
                  <a:lnTo>
                    <a:pt x="290" y="234"/>
                  </a:lnTo>
                  <a:lnTo>
                    <a:pt x="292" y="240"/>
                  </a:lnTo>
                  <a:lnTo>
                    <a:pt x="300" y="244"/>
                  </a:lnTo>
                  <a:lnTo>
                    <a:pt x="310" y="246"/>
                  </a:lnTo>
                  <a:lnTo>
                    <a:pt x="318" y="246"/>
                  </a:lnTo>
                  <a:lnTo>
                    <a:pt x="324" y="242"/>
                  </a:lnTo>
                  <a:lnTo>
                    <a:pt x="328" y="240"/>
                  </a:lnTo>
                  <a:lnTo>
                    <a:pt x="328" y="240"/>
                  </a:lnTo>
                  <a:lnTo>
                    <a:pt x="334" y="234"/>
                  </a:lnTo>
                  <a:lnTo>
                    <a:pt x="346" y="228"/>
                  </a:lnTo>
                  <a:lnTo>
                    <a:pt x="360" y="220"/>
                  </a:lnTo>
                  <a:lnTo>
                    <a:pt x="378" y="212"/>
                  </a:lnTo>
                  <a:lnTo>
                    <a:pt x="396" y="206"/>
                  </a:lnTo>
                  <a:lnTo>
                    <a:pt x="412" y="202"/>
                  </a:lnTo>
                  <a:lnTo>
                    <a:pt x="428" y="200"/>
                  </a:lnTo>
                  <a:lnTo>
                    <a:pt x="434" y="202"/>
                  </a:lnTo>
                  <a:lnTo>
                    <a:pt x="440" y="204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4" y="218"/>
                  </a:lnTo>
                  <a:lnTo>
                    <a:pt x="460" y="228"/>
                  </a:lnTo>
                  <a:lnTo>
                    <a:pt x="464" y="238"/>
                  </a:lnTo>
                  <a:lnTo>
                    <a:pt x="470" y="252"/>
                  </a:lnTo>
                  <a:lnTo>
                    <a:pt x="472" y="260"/>
                  </a:lnTo>
                  <a:lnTo>
                    <a:pt x="472" y="260"/>
                  </a:lnTo>
                  <a:lnTo>
                    <a:pt x="430" y="280"/>
                  </a:lnTo>
                  <a:lnTo>
                    <a:pt x="358" y="314"/>
                  </a:lnTo>
                  <a:lnTo>
                    <a:pt x="358" y="314"/>
                  </a:lnTo>
                  <a:lnTo>
                    <a:pt x="330" y="328"/>
                  </a:lnTo>
                  <a:lnTo>
                    <a:pt x="304" y="338"/>
                  </a:lnTo>
                  <a:lnTo>
                    <a:pt x="252" y="3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任意多边形 92"/>
            <p:cNvSpPr/>
            <p:nvPr>
              <p:custDataLst>
                <p:tags r:id="rId67"/>
              </p:custDataLst>
            </p:nvPr>
          </p:nvSpPr>
          <p:spPr bwMode="auto">
            <a:xfrm>
              <a:off x="2151" y="4350"/>
              <a:ext cx="108" cy="101"/>
            </a:xfrm>
            <a:custGeom>
              <a:avLst/>
              <a:gdLst>
                <a:gd name="T0" fmla="*/ 0 w 90"/>
                <a:gd name="T1" fmla="*/ 12 h 84"/>
                <a:gd name="T2" fmla="*/ 0 w 90"/>
                <a:gd name="T3" fmla="*/ 12 h 84"/>
                <a:gd name="T4" fmla="*/ 12 w 90"/>
                <a:gd name="T5" fmla="*/ 10 h 84"/>
                <a:gd name="T6" fmla="*/ 26 w 90"/>
                <a:gd name="T7" fmla="*/ 8 h 84"/>
                <a:gd name="T8" fmla="*/ 40 w 90"/>
                <a:gd name="T9" fmla="*/ 12 h 84"/>
                <a:gd name="T10" fmla="*/ 48 w 90"/>
                <a:gd name="T11" fmla="*/ 14 h 84"/>
                <a:gd name="T12" fmla="*/ 56 w 90"/>
                <a:gd name="T13" fmla="*/ 18 h 84"/>
                <a:gd name="T14" fmla="*/ 64 w 90"/>
                <a:gd name="T15" fmla="*/ 24 h 84"/>
                <a:gd name="T16" fmla="*/ 72 w 90"/>
                <a:gd name="T17" fmla="*/ 32 h 84"/>
                <a:gd name="T18" fmla="*/ 78 w 90"/>
                <a:gd name="T19" fmla="*/ 42 h 84"/>
                <a:gd name="T20" fmla="*/ 82 w 90"/>
                <a:gd name="T21" fmla="*/ 54 h 84"/>
                <a:gd name="T22" fmla="*/ 86 w 90"/>
                <a:gd name="T23" fmla="*/ 68 h 84"/>
                <a:gd name="T24" fmla="*/ 90 w 90"/>
                <a:gd name="T25" fmla="*/ 84 h 84"/>
                <a:gd name="T26" fmla="*/ 90 w 90"/>
                <a:gd name="T27" fmla="*/ 84 h 84"/>
                <a:gd name="T28" fmla="*/ 88 w 90"/>
                <a:gd name="T29" fmla="*/ 66 h 84"/>
                <a:gd name="T30" fmla="*/ 86 w 90"/>
                <a:gd name="T31" fmla="*/ 48 h 84"/>
                <a:gd name="T32" fmla="*/ 80 w 90"/>
                <a:gd name="T33" fmla="*/ 30 h 84"/>
                <a:gd name="T34" fmla="*/ 74 w 90"/>
                <a:gd name="T35" fmla="*/ 20 h 84"/>
                <a:gd name="T36" fmla="*/ 68 w 90"/>
                <a:gd name="T37" fmla="*/ 14 h 84"/>
                <a:gd name="T38" fmla="*/ 62 w 90"/>
                <a:gd name="T39" fmla="*/ 6 h 84"/>
                <a:gd name="T40" fmla="*/ 52 w 90"/>
                <a:gd name="T41" fmla="*/ 2 h 84"/>
                <a:gd name="T42" fmla="*/ 42 w 90"/>
                <a:gd name="T43" fmla="*/ 0 h 84"/>
                <a:gd name="T44" fmla="*/ 30 w 90"/>
                <a:gd name="T45" fmla="*/ 0 h 84"/>
                <a:gd name="T46" fmla="*/ 16 w 90"/>
                <a:gd name="T47" fmla="*/ 4 h 84"/>
                <a:gd name="T48" fmla="*/ 0 w 90"/>
                <a:gd name="T49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0" h="84">
                  <a:moveTo>
                    <a:pt x="0" y="12"/>
                  </a:moveTo>
                  <a:lnTo>
                    <a:pt x="0" y="12"/>
                  </a:lnTo>
                  <a:lnTo>
                    <a:pt x="12" y="10"/>
                  </a:lnTo>
                  <a:lnTo>
                    <a:pt x="26" y="8"/>
                  </a:lnTo>
                  <a:lnTo>
                    <a:pt x="40" y="12"/>
                  </a:lnTo>
                  <a:lnTo>
                    <a:pt x="48" y="14"/>
                  </a:lnTo>
                  <a:lnTo>
                    <a:pt x="56" y="18"/>
                  </a:lnTo>
                  <a:lnTo>
                    <a:pt x="64" y="24"/>
                  </a:lnTo>
                  <a:lnTo>
                    <a:pt x="72" y="32"/>
                  </a:lnTo>
                  <a:lnTo>
                    <a:pt x="78" y="42"/>
                  </a:lnTo>
                  <a:lnTo>
                    <a:pt x="82" y="54"/>
                  </a:lnTo>
                  <a:lnTo>
                    <a:pt x="86" y="68"/>
                  </a:lnTo>
                  <a:lnTo>
                    <a:pt x="90" y="84"/>
                  </a:lnTo>
                  <a:lnTo>
                    <a:pt x="90" y="84"/>
                  </a:lnTo>
                  <a:lnTo>
                    <a:pt x="88" y="66"/>
                  </a:lnTo>
                  <a:lnTo>
                    <a:pt x="86" y="48"/>
                  </a:lnTo>
                  <a:lnTo>
                    <a:pt x="80" y="30"/>
                  </a:lnTo>
                  <a:lnTo>
                    <a:pt x="74" y="20"/>
                  </a:lnTo>
                  <a:lnTo>
                    <a:pt x="68" y="14"/>
                  </a:lnTo>
                  <a:lnTo>
                    <a:pt x="62" y="6"/>
                  </a:lnTo>
                  <a:lnTo>
                    <a:pt x="52" y="2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6" y="4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B8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任意多边形 93"/>
            <p:cNvSpPr/>
            <p:nvPr>
              <p:custDataLst>
                <p:tags r:id="rId68"/>
              </p:custDataLst>
            </p:nvPr>
          </p:nvSpPr>
          <p:spPr bwMode="auto">
            <a:xfrm>
              <a:off x="2151" y="4350"/>
              <a:ext cx="108" cy="101"/>
            </a:xfrm>
            <a:custGeom>
              <a:avLst/>
              <a:gdLst>
                <a:gd name="T0" fmla="*/ 0 w 90"/>
                <a:gd name="T1" fmla="*/ 12 h 84"/>
                <a:gd name="T2" fmla="*/ 0 w 90"/>
                <a:gd name="T3" fmla="*/ 12 h 84"/>
                <a:gd name="T4" fmla="*/ 12 w 90"/>
                <a:gd name="T5" fmla="*/ 10 h 84"/>
                <a:gd name="T6" fmla="*/ 26 w 90"/>
                <a:gd name="T7" fmla="*/ 8 h 84"/>
                <a:gd name="T8" fmla="*/ 40 w 90"/>
                <a:gd name="T9" fmla="*/ 12 h 84"/>
                <a:gd name="T10" fmla="*/ 48 w 90"/>
                <a:gd name="T11" fmla="*/ 14 h 84"/>
                <a:gd name="T12" fmla="*/ 56 w 90"/>
                <a:gd name="T13" fmla="*/ 18 h 84"/>
                <a:gd name="T14" fmla="*/ 64 w 90"/>
                <a:gd name="T15" fmla="*/ 24 h 84"/>
                <a:gd name="T16" fmla="*/ 72 w 90"/>
                <a:gd name="T17" fmla="*/ 32 h 84"/>
                <a:gd name="T18" fmla="*/ 78 w 90"/>
                <a:gd name="T19" fmla="*/ 42 h 84"/>
                <a:gd name="T20" fmla="*/ 82 w 90"/>
                <a:gd name="T21" fmla="*/ 54 h 84"/>
                <a:gd name="T22" fmla="*/ 86 w 90"/>
                <a:gd name="T23" fmla="*/ 68 h 84"/>
                <a:gd name="T24" fmla="*/ 90 w 90"/>
                <a:gd name="T25" fmla="*/ 84 h 84"/>
                <a:gd name="T26" fmla="*/ 90 w 90"/>
                <a:gd name="T27" fmla="*/ 84 h 84"/>
                <a:gd name="T28" fmla="*/ 88 w 90"/>
                <a:gd name="T29" fmla="*/ 66 h 84"/>
                <a:gd name="T30" fmla="*/ 86 w 90"/>
                <a:gd name="T31" fmla="*/ 48 h 84"/>
                <a:gd name="T32" fmla="*/ 80 w 90"/>
                <a:gd name="T33" fmla="*/ 30 h 84"/>
                <a:gd name="T34" fmla="*/ 74 w 90"/>
                <a:gd name="T35" fmla="*/ 20 h 84"/>
                <a:gd name="T36" fmla="*/ 68 w 90"/>
                <a:gd name="T37" fmla="*/ 14 h 84"/>
                <a:gd name="T38" fmla="*/ 62 w 90"/>
                <a:gd name="T39" fmla="*/ 6 h 84"/>
                <a:gd name="T40" fmla="*/ 52 w 90"/>
                <a:gd name="T41" fmla="*/ 2 h 84"/>
                <a:gd name="T42" fmla="*/ 42 w 90"/>
                <a:gd name="T43" fmla="*/ 0 h 84"/>
                <a:gd name="T44" fmla="*/ 30 w 90"/>
                <a:gd name="T45" fmla="*/ 0 h 84"/>
                <a:gd name="T46" fmla="*/ 16 w 90"/>
                <a:gd name="T47" fmla="*/ 4 h 84"/>
                <a:gd name="T48" fmla="*/ 0 w 90"/>
                <a:gd name="T49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0" h="84">
                  <a:moveTo>
                    <a:pt x="0" y="12"/>
                  </a:moveTo>
                  <a:lnTo>
                    <a:pt x="0" y="12"/>
                  </a:lnTo>
                  <a:lnTo>
                    <a:pt x="12" y="10"/>
                  </a:lnTo>
                  <a:lnTo>
                    <a:pt x="26" y="8"/>
                  </a:lnTo>
                  <a:lnTo>
                    <a:pt x="40" y="12"/>
                  </a:lnTo>
                  <a:lnTo>
                    <a:pt x="48" y="14"/>
                  </a:lnTo>
                  <a:lnTo>
                    <a:pt x="56" y="18"/>
                  </a:lnTo>
                  <a:lnTo>
                    <a:pt x="64" y="24"/>
                  </a:lnTo>
                  <a:lnTo>
                    <a:pt x="72" y="32"/>
                  </a:lnTo>
                  <a:lnTo>
                    <a:pt x="78" y="42"/>
                  </a:lnTo>
                  <a:lnTo>
                    <a:pt x="82" y="54"/>
                  </a:lnTo>
                  <a:lnTo>
                    <a:pt x="86" y="68"/>
                  </a:lnTo>
                  <a:lnTo>
                    <a:pt x="90" y="84"/>
                  </a:lnTo>
                  <a:lnTo>
                    <a:pt x="90" y="84"/>
                  </a:lnTo>
                  <a:lnTo>
                    <a:pt x="88" y="66"/>
                  </a:lnTo>
                  <a:lnTo>
                    <a:pt x="86" y="48"/>
                  </a:lnTo>
                  <a:lnTo>
                    <a:pt x="80" y="30"/>
                  </a:lnTo>
                  <a:lnTo>
                    <a:pt x="74" y="20"/>
                  </a:lnTo>
                  <a:lnTo>
                    <a:pt x="68" y="14"/>
                  </a:lnTo>
                  <a:lnTo>
                    <a:pt x="62" y="6"/>
                  </a:lnTo>
                  <a:lnTo>
                    <a:pt x="52" y="2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6" y="4"/>
                  </a:lnTo>
                  <a:lnTo>
                    <a:pt x="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任意多边形 101"/>
            <p:cNvSpPr/>
            <p:nvPr>
              <p:custDataLst>
                <p:tags r:id="rId69"/>
              </p:custDataLst>
            </p:nvPr>
          </p:nvSpPr>
          <p:spPr bwMode="auto">
            <a:xfrm flipH="1">
              <a:off x="2308" y="2567"/>
              <a:ext cx="101" cy="99"/>
            </a:xfrm>
            <a:custGeom>
              <a:avLst/>
              <a:gdLst>
                <a:gd name="T0" fmla="*/ 27 w 27"/>
                <a:gd name="T1" fmla="*/ 13 h 27"/>
                <a:gd name="T2" fmla="*/ 13 w 27"/>
                <a:gd name="T3" fmla="*/ 0 h 27"/>
                <a:gd name="T4" fmla="*/ 0 w 27"/>
                <a:gd name="T5" fmla="*/ 13 h 27"/>
                <a:gd name="T6" fmla="*/ 13 w 27"/>
                <a:gd name="T7" fmla="*/ 26 h 27"/>
                <a:gd name="T8" fmla="*/ 27 w 27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7" y="13"/>
                  </a:move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7"/>
                    <a:pt x="26" y="21"/>
                    <a:pt x="27" y="1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任意多边形 102"/>
            <p:cNvSpPr/>
            <p:nvPr>
              <p:custDataLst>
                <p:tags r:id="rId70"/>
              </p:custDataLst>
            </p:nvPr>
          </p:nvSpPr>
          <p:spPr bwMode="auto">
            <a:xfrm flipH="1">
              <a:off x="2357" y="2583"/>
              <a:ext cx="37" cy="36"/>
            </a:xfrm>
            <a:custGeom>
              <a:avLst/>
              <a:gdLst>
                <a:gd name="T0" fmla="*/ 5 w 10"/>
                <a:gd name="T1" fmla="*/ 0 h 10"/>
                <a:gd name="T2" fmla="*/ 0 w 10"/>
                <a:gd name="T3" fmla="*/ 5 h 10"/>
                <a:gd name="T4" fmla="*/ 5 w 10"/>
                <a:gd name="T5" fmla="*/ 10 h 10"/>
                <a:gd name="T6" fmla="*/ 5 w 10"/>
                <a:gd name="T7" fmla="*/ 10 h 10"/>
                <a:gd name="T8" fmla="*/ 10 w 10"/>
                <a:gd name="T9" fmla="*/ 5 h 10"/>
                <a:gd name="T10" fmla="*/ 5 w 10"/>
                <a:gd name="T11" fmla="*/ 0 h 10"/>
                <a:gd name="T12" fmla="*/ 5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任意多边形 99"/>
            <p:cNvSpPr/>
            <p:nvPr>
              <p:custDataLst>
                <p:tags r:id="rId71"/>
              </p:custDataLst>
            </p:nvPr>
          </p:nvSpPr>
          <p:spPr bwMode="auto">
            <a:xfrm flipH="1">
              <a:off x="2577" y="2513"/>
              <a:ext cx="99" cy="99"/>
            </a:xfrm>
            <a:custGeom>
              <a:avLst/>
              <a:gdLst>
                <a:gd name="T0" fmla="*/ 27 w 27"/>
                <a:gd name="T1" fmla="*/ 13 h 27"/>
                <a:gd name="T2" fmla="*/ 14 w 27"/>
                <a:gd name="T3" fmla="*/ 0 h 27"/>
                <a:gd name="T4" fmla="*/ 0 w 27"/>
                <a:gd name="T5" fmla="*/ 13 h 27"/>
                <a:gd name="T6" fmla="*/ 13 w 27"/>
                <a:gd name="T7" fmla="*/ 27 h 27"/>
                <a:gd name="T8" fmla="*/ 27 w 27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7" y="13"/>
                  </a:moveTo>
                  <a:cubicBezTo>
                    <a:pt x="27" y="6"/>
                    <a:pt x="21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7"/>
                  </a:cubicBezTo>
                  <a:cubicBezTo>
                    <a:pt x="21" y="27"/>
                    <a:pt x="27" y="21"/>
                    <a:pt x="27" y="1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 100"/>
            <p:cNvSpPr/>
            <p:nvPr>
              <p:custDataLst>
                <p:tags r:id="rId72"/>
              </p:custDataLst>
            </p:nvPr>
          </p:nvSpPr>
          <p:spPr bwMode="auto">
            <a:xfrm flipH="1">
              <a:off x="2625" y="2529"/>
              <a:ext cx="37" cy="36"/>
            </a:xfrm>
            <a:custGeom>
              <a:avLst/>
              <a:gdLst>
                <a:gd name="T0" fmla="*/ 5 w 10"/>
                <a:gd name="T1" fmla="*/ 0 h 10"/>
                <a:gd name="T2" fmla="*/ 0 w 10"/>
                <a:gd name="T3" fmla="*/ 5 h 10"/>
                <a:gd name="T4" fmla="*/ 5 w 10"/>
                <a:gd name="T5" fmla="*/ 10 h 10"/>
                <a:gd name="T6" fmla="*/ 5 w 10"/>
                <a:gd name="T7" fmla="*/ 10 h 10"/>
                <a:gd name="T8" fmla="*/ 10 w 10"/>
                <a:gd name="T9" fmla="*/ 5 h 10"/>
                <a:gd name="T10" fmla="*/ 5 w 10"/>
                <a:gd name="T11" fmla="*/ 0 h 10"/>
                <a:gd name="T12" fmla="*/ 5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任意多边形 96"/>
            <p:cNvSpPr/>
            <p:nvPr>
              <p:custDataLst>
                <p:tags r:id="rId73"/>
              </p:custDataLst>
            </p:nvPr>
          </p:nvSpPr>
          <p:spPr bwMode="auto">
            <a:xfrm rot="19803807">
              <a:off x="1817" y="2253"/>
              <a:ext cx="888" cy="432"/>
            </a:xfrm>
            <a:custGeom>
              <a:avLst/>
              <a:gdLst/>
              <a:ahLst/>
              <a:cxnLst/>
              <a:rect l="0" t="0" r="r" b="b"/>
              <a:pathLst>
                <a:path w="21339" h="19952">
                  <a:moveTo>
                    <a:pt x="16213" y="4995"/>
                  </a:moveTo>
                  <a:cubicBezTo>
                    <a:pt x="14681" y="6345"/>
                    <a:pt x="9351" y="13230"/>
                    <a:pt x="7153" y="13365"/>
                  </a:cubicBezTo>
                  <a:cubicBezTo>
                    <a:pt x="4954" y="13500"/>
                    <a:pt x="7553" y="12555"/>
                    <a:pt x="8152" y="11205"/>
                  </a:cubicBezTo>
                  <a:cubicBezTo>
                    <a:pt x="8752" y="9855"/>
                    <a:pt x="3955" y="14310"/>
                    <a:pt x="2822" y="14445"/>
                  </a:cubicBezTo>
                  <a:cubicBezTo>
                    <a:pt x="1689" y="14580"/>
                    <a:pt x="2822" y="14175"/>
                    <a:pt x="3355" y="12689"/>
                  </a:cubicBezTo>
                  <a:cubicBezTo>
                    <a:pt x="3888" y="11204"/>
                    <a:pt x="1423" y="13499"/>
                    <a:pt x="1822" y="17549"/>
                  </a:cubicBezTo>
                  <a:cubicBezTo>
                    <a:pt x="2222" y="21600"/>
                    <a:pt x="173" y="20083"/>
                    <a:pt x="40" y="16304"/>
                  </a:cubicBezTo>
                  <a:cubicBezTo>
                    <a:pt x="-93" y="12524"/>
                    <a:pt x="90" y="11880"/>
                    <a:pt x="823" y="8370"/>
                  </a:cubicBezTo>
                  <a:cubicBezTo>
                    <a:pt x="1556" y="4860"/>
                    <a:pt x="11216" y="0"/>
                    <a:pt x="14281" y="0"/>
                  </a:cubicBezTo>
                  <a:cubicBezTo>
                    <a:pt x="17346" y="0"/>
                    <a:pt x="19878" y="6210"/>
                    <a:pt x="20611" y="8910"/>
                  </a:cubicBezTo>
                  <a:cubicBezTo>
                    <a:pt x="21344" y="11610"/>
                    <a:pt x="21507" y="14536"/>
                    <a:pt x="21174" y="16965"/>
                  </a:cubicBezTo>
                  <a:cubicBezTo>
                    <a:pt x="20840" y="19395"/>
                    <a:pt x="19811" y="20520"/>
                    <a:pt x="19811" y="17415"/>
                  </a:cubicBezTo>
                  <a:cubicBezTo>
                    <a:pt x="19811" y="14310"/>
                    <a:pt x="17346" y="10665"/>
                    <a:pt x="16213" y="4995"/>
                  </a:cubicBezTo>
                  <a:close/>
                  <a:moveTo>
                    <a:pt x="16213" y="4995"/>
                  </a:moveTo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任意多边形 97"/>
            <p:cNvSpPr/>
            <p:nvPr>
              <p:custDataLst>
                <p:tags r:id="rId74"/>
              </p:custDataLst>
            </p:nvPr>
          </p:nvSpPr>
          <p:spPr bwMode="auto">
            <a:xfrm rot="19571347">
              <a:off x="1612" y="2008"/>
              <a:ext cx="1046" cy="686"/>
            </a:xfrm>
            <a:custGeom>
              <a:avLst/>
              <a:gdLst>
                <a:gd name="connsiteX0" fmla="*/ 0 w 22447"/>
                <a:gd name="connsiteY0" fmla="*/ 17132 h 17132"/>
                <a:gd name="connsiteX1" fmla="*/ 16889 w 22447"/>
                <a:gd name="connsiteY1" fmla="*/ 4809 h 17132"/>
                <a:gd name="connsiteX2" fmla="*/ 22447 w 22447"/>
                <a:gd name="connsiteY2" fmla="*/ 11000 h 17132"/>
                <a:gd name="connsiteX3" fmla="*/ 16508 w 22447"/>
                <a:gd name="connsiteY3" fmla="*/ 9542 h 17132"/>
                <a:gd name="connsiteX4" fmla="*/ 10875 w 22447"/>
                <a:gd name="connsiteY4" fmla="*/ 12007 h 17132"/>
                <a:gd name="connsiteX5" fmla="*/ 0 w 22447"/>
                <a:gd name="connsiteY5" fmla="*/ 17132 h 17132"/>
                <a:gd name="connsiteX6" fmla="*/ 0 w 22447"/>
                <a:gd name="connsiteY6" fmla="*/ 17132 h 17132"/>
                <a:gd name="connsiteX0-1" fmla="*/ 0 w 20118"/>
                <a:gd name="connsiteY0-2" fmla="*/ 17132 h 17132"/>
                <a:gd name="connsiteX1-3" fmla="*/ 16889 w 20118"/>
                <a:gd name="connsiteY1-4" fmla="*/ 4809 h 17132"/>
                <a:gd name="connsiteX2-5" fmla="*/ 19998 w 20118"/>
                <a:gd name="connsiteY2-6" fmla="*/ 16337 h 17132"/>
                <a:gd name="connsiteX3-7" fmla="*/ 16508 w 20118"/>
                <a:gd name="connsiteY3-8" fmla="*/ 9542 h 17132"/>
                <a:gd name="connsiteX4-9" fmla="*/ 10875 w 20118"/>
                <a:gd name="connsiteY4-10" fmla="*/ 12007 h 17132"/>
                <a:gd name="connsiteX5-11" fmla="*/ 0 w 20118"/>
                <a:gd name="connsiteY5-12" fmla="*/ 17132 h 17132"/>
                <a:gd name="connsiteX6-13" fmla="*/ 0 w 20118"/>
                <a:gd name="connsiteY6-14" fmla="*/ 17132 h 171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0118" h="17132">
                  <a:moveTo>
                    <a:pt x="0" y="17132"/>
                  </a:moveTo>
                  <a:cubicBezTo>
                    <a:pt x="1001" y="-763"/>
                    <a:pt x="13216" y="-4221"/>
                    <a:pt x="16889" y="4809"/>
                  </a:cubicBezTo>
                  <a:cubicBezTo>
                    <a:pt x="21291" y="6500"/>
                    <a:pt x="19870" y="14748"/>
                    <a:pt x="19998" y="16337"/>
                  </a:cubicBezTo>
                  <a:cubicBezTo>
                    <a:pt x="19931" y="16103"/>
                    <a:pt x="17377" y="11337"/>
                    <a:pt x="16508" y="9542"/>
                  </a:cubicBezTo>
                  <a:lnTo>
                    <a:pt x="10875" y="12007"/>
                  </a:lnTo>
                  <a:cubicBezTo>
                    <a:pt x="10875" y="12008"/>
                    <a:pt x="4427" y="14786"/>
                    <a:pt x="0" y="17132"/>
                  </a:cubicBezTo>
                  <a:close/>
                  <a:moveTo>
                    <a:pt x="0" y="17132"/>
                  </a:moveTo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任意多边形 98"/>
            <p:cNvSpPr/>
            <p:nvPr>
              <p:custDataLst>
                <p:tags r:id="rId75"/>
              </p:custDataLst>
            </p:nvPr>
          </p:nvSpPr>
          <p:spPr bwMode="auto">
            <a:xfrm>
              <a:off x="1825" y="2814"/>
              <a:ext cx="276" cy="288"/>
            </a:xfrm>
            <a:custGeom>
              <a:avLst/>
              <a:gdLst>
                <a:gd name="T0" fmla="*/ 172 w 230"/>
                <a:gd name="T1" fmla="*/ 50 h 240"/>
                <a:gd name="T2" fmla="*/ 172 w 230"/>
                <a:gd name="T3" fmla="*/ 50 h 240"/>
                <a:gd name="T4" fmla="*/ 160 w 230"/>
                <a:gd name="T5" fmla="*/ 38 h 240"/>
                <a:gd name="T6" fmla="*/ 144 w 230"/>
                <a:gd name="T7" fmla="*/ 28 h 240"/>
                <a:gd name="T8" fmla="*/ 126 w 230"/>
                <a:gd name="T9" fmla="*/ 16 h 240"/>
                <a:gd name="T10" fmla="*/ 102 w 230"/>
                <a:gd name="T11" fmla="*/ 6 h 240"/>
                <a:gd name="T12" fmla="*/ 90 w 230"/>
                <a:gd name="T13" fmla="*/ 4 h 240"/>
                <a:gd name="T14" fmla="*/ 78 w 230"/>
                <a:gd name="T15" fmla="*/ 2 h 240"/>
                <a:gd name="T16" fmla="*/ 66 w 230"/>
                <a:gd name="T17" fmla="*/ 0 h 240"/>
                <a:gd name="T18" fmla="*/ 52 w 230"/>
                <a:gd name="T19" fmla="*/ 2 h 240"/>
                <a:gd name="T20" fmla="*/ 38 w 230"/>
                <a:gd name="T21" fmla="*/ 6 h 240"/>
                <a:gd name="T22" fmla="*/ 26 w 230"/>
                <a:gd name="T23" fmla="*/ 12 h 240"/>
                <a:gd name="T24" fmla="*/ 26 w 230"/>
                <a:gd name="T25" fmla="*/ 12 h 240"/>
                <a:gd name="T26" fmla="*/ 18 w 230"/>
                <a:gd name="T27" fmla="*/ 18 h 240"/>
                <a:gd name="T28" fmla="*/ 14 w 230"/>
                <a:gd name="T29" fmla="*/ 24 h 240"/>
                <a:gd name="T30" fmla="*/ 10 w 230"/>
                <a:gd name="T31" fmla="*/ 30 h 240"/>
                <a:gd name="T32" fmla="*/ 6 w 230"/>
                <a:gd name="T33" fmla="*/ 38 h 240"/>
                <a:gd name="T34" fmla="*/ 2 w 230"/>
                <a:gd name="T35" fmla="*/ 56 h 240"/>
                <a:gd name="T36" fmla="*/ 0 w 230"/>
                <a:gd name="T37" fmla="*/ 76 h 240"/>
                <a:gd name="T38" fmla="*/ 4 w 230"/>
                <a:gd name="T39" fmla="*/ 98 h 240"/>
                <a:gd name="T40" fmla="*/ 10 w 230"/>
                <a:gd name="T41" fmla="*/ 122 h 240"/>
                <a:gd name="T42" fmla="*/ 18 w 230"/>
                <a:gd name="T43" fmla="*/ 144 h 240"/>
                <a:gd name="T44" fmla="*/ 30 w 230"/>
                <a:gd name="T45" fmla="*/ 166 h 240"/>
                <a:gd name="T46" fmla="*/ 44 w 230"/>
                <a:gd name="T47" fmla="*/ 188 h 240"/>
                <a:gd name="T48" fmla="*/ 60 w 230"/>
                <a:gd name="T49" fmla="*/ 206 h 240"/>
                <a:gd name="T50" fmla="*/ 80 w 230"/>
                <a:gd name="T51" fmla="*/ 222 h 240"/>
                <a:gd name="T52" fmla="*/ 90 w 230"/>
                <a:gd name="T53" fmla="*/ 228 h 240"/>
                <a:gd name="T54" fmla="*/ 100 w 230"/>
                <a:gd name="T55" fmla="*/ 234 h 240"/>
                <a:gd name="T56" fmla="*/ 112 w 230"/>
                <a:gd name="T57" fmla="*/ 236 h 240"/>
                <a:gd name="T58" fmla="*/ 124 w 230"/>
                <a:gd name="T59" fmla="*/ 240 h 240"/>
                <a:gd name="T60" fmla="*/ 136 w 230"/>
                <a:gd name="T61" fmla="*/ 240 h 240"/>
                <a:gd name="T62" fmla="*/ 150 w 230"/>
                <a:gd name="T63" fmla="*/ 240 h 240"/>
                <a:gd name="T64" fmla="*/ 164 w 230"/>
                <a:gd name="T65" fmla="*/ 238 h 240"/>
                <a:gd name="T66" fmla="*/ 178 w 230"/>
                <a:gd name="T67" fmla="*/ 234 h 240"/>
                <a:gd name="T68" fmla="*/ 192 w 230"/>
                <a:gd name="T69" fmla="*/ 228 h 240"/>
                <a:gd name="T70" fmla="*/ 206 w 230"/>
                <a:gd name="T71" fmla="*/ 220 h 240"/>
                <a:gd name="T72" fmla="*/ 206 w 230"/>
                <a:gd name="T73" fmla="*/ 220 h 240"/>
                <a:gd name="T74" fmla="*/ 216 w 230"/>
                <a:gd name="T75" fmla="*/ 212 h 240"/>
                <a:gd name="T76" fmla="*/ 224 w 230"/>
                <a:gd name="T77" fmla="*/ 202 h 240"/>
                <a:gd name="T78" fmla="*/ 228 w 230"/>
                <a:gd name="T79" fmla="*/ 190 h 240"/>
                <a:gd name="T80" fmla="*/ 230 w 230"/>
                <a:gd name="T81" fmla="*/ 178 h 240"/>
                <a:gd name="T82" fmla="*/ 228 w 230"/>
                <a:gd name="T83" fmla="*/ 164 h 240"/>
                <a:gd name="T84" fmla="*/ 224 w 230"/>
                <a:gd name="T85" fmla="*/ 150 h 240"/>
                <a:gd name="T86" fmla="*/ 220 w 230"/>
                <a:gd name="T87" fmla="*/ 134 h 240"/>
                <a:gd name="T88" fmla="*/ 214 w 230"/>
                <a:gd name="T89" fmla="*/ 120 h 240"/>
                <a:gd name="T90" fmla="*/ 200 w 230"/>
                <a:gd name="T91" fmla="*/ 94 h 240"/>
                <a:gd name="T92" fmla="*/ 186 w 230"/>
                <a:gd name="T93" fmla="*/ 70 h 240"/>
                <a:gd name="T94" fmla="*/ 172 w 230"/>
                <a:gd name="T95" fmla="*/ 5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0" h="240">
                  <a:moveTo>
                    <a:pt x="172" y="50"/>
                  </a:moveTo>
                  <a:lnTo>
                    <a:pt x="172" y="50"/>
                  </a:lnTo>
                  <a:lnTo>
                    <a:pt x="160" y="38"/>
                  </a:lnTo>
                  <a:lnTo>
                    <a:pt x="144" y="28"/>
                  </a:lnTo>
                  <a:lnTo>
                    <a:pt x="126" y="16"/>
                  </a:lnTo>
                  <a:lnTo>
                    <a:pt x="102" y="6"/>
                  </a:lnTo>
                  <a:lnTo>
                    <a:pt x="90" y="4"/>
                  </a:lnTo>
                  <a:lnTo>
                    <a:pt x="78" y="2"/>
                  </a:lnTo>
                  <a:lnTo>
                    <a:pt x="66" y="0"/>
                  </a:lnTo>
                  <a:lnTo>
                    <a:pt x="52" y="2"/>
                  </a:lnTo>
                  <a:lnTo>
                    <a:pt x="38" y="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18" y="18"/>
                  </a:lnTo>
                  <a:lnTo>
                    <a:pt x="14" y="24"/>
                  </a:lnTo>
                  <a:lnTo>
                    <a:pt x="10" y="30"/>
                  </a:lnTo>
                  <a:lnTo>
                    <a:pt x="6" y="38"/>
                  </a:lnTo>
                  <a:lnTo>
                    <a:pt x="2" y="56"/>
                  </a:lnTo>
                  <a:lnTo>
                    <a:pt x="0" y="76"/>
                  </a:lnTo>
                  <a:lnTo>
                    <a:pt x="4" y="98"/>
                  </a:lnTo>
                  <a:lnTo>
                    <a:pt x="10" y="122"/>
                  </a:lnTo>
                  <a:lnTo>
                    <a:pt x="18" y="144"/>
                  </a:lnTo>
                  <a:lnTo>
                    <a:pt x="30" y="166"/>
                  </a:lnTo>
                  <a:lnTo>
                    <a:pt x="44" y="188"/>
                  </a:lnTo>
                  <a:lnTo>
                    <a:pt x="60" y="206"/>
                  </a:lnTo>
                  <a:lnTo>
                    <a:pt x="80" y="222"/>
                  </a:lnTo>
                  <a:lnTo>
                    <a:pt x="90" y="228"/>
                  </a:lnTo>
                  <a:lnTo>
                    <a:pt x="100" y="234"/>
                  </a:lnTo>
                  <a:lnTo>
                    <a:pt x="112" y="236"/>
                  </a:lnTo>
                  <a:lnTo>
                    <a:pt x="124" y="240"/>
                  </a:lnTo>
                  <a:lnTo>
                    <a:pt x="136" y="240"/>
                  </a:lnTo>
                  <a:lnTo>
                    <a:pt x="150" y="240"/>
                  </a:lnTo>
                  <a:lnTo>
                    <a:pt x="164" y="238"/>
                  </a:lnTo>
                  <a:lnTo>
                    <a:pt x="178" y="234"/>
                  </a:lnTo>
                  <a:lnTo>
                    <a:pt x="192" y="228"/>
                  </a:lnTo>
                  <a:lnTo>
                    <a:pt x="206" y="220"/>
                  </a:lnTo>
                  <a:lnTo>
                    <a:pt x="206" y="220"/>
                  </a:lnTo>
                  <a:lnTo>
                    <a:pt x="216" y="212"/>
                  </a:lnTo>
                  <a:lnTo>
                    <a:pt x="224" y="202"/>
                  </a:lnTo>
                  <a:lnTo>
                    <a:pt x="228" y="190"/>
                  </a:lnTo>
                  <a:lnTo>
                    <a:pt x="230" y="178"/>
                  </a:lnTo>
                  <a:lnTo>
                    <a:pt x="228" y="164"/>
                  </a:lnTo>
                  <a:lnTo>
                    <a:pt x="224" y="150"/>
                  </a:lnTo>
                  <a:lnTo>
                    <a:pt x="220" y="134"/>
                  </a:lnTo>
                  <a:lnTo>
                    <a:pt x="214" y="120"/>
                  </a:lnTo>
                  <a:lnTo>
                    <a:pt x="200" y="94"/>
                  </a:lnTo>
                  <a:lnTo>
                    <a:pt x="186" y="70"/>
                  </a:lnTo>
                  <a:lnTo>
                    <a:pt x="172" y="50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 24"/>
            <p:cNvSpPr/>
            <p:nvPr>
              <p:custDataLst>
                <p:tags r:id="rId76"/>
              </p:custDataLst>
            </p:nvPr>
          </p:nvSpPr>
          <p:spPr bwMode="auto">
            <a:xfrm>
              <a:off x="1439" y="4557"/>
              <a:ext cx="166" cy="98"/>
            </a:xfrm>
            <a:custGeom>
              <a:avLst/>
              <a:gdLst>
                <a:gd name="T0" fmla="*/ 5 w 83"/>
                <a:gd name="T1" fmla="*/ 20 h 49"/>
                <a:gd name="T2" fmla="*/ 5 w 83"/>
                <a:gd name="T3" fmla="*/ 20 h 49"/>
                <a:gd name="T4" fmla="*/ 36 w 83"/>
                <a:gd name="T5" fmla="*/ 37 h 49"/>
                <a:gd name="T6" fmla="*/ 53 w 83"/>
                <a:gd name="T7" fmla="*/ 44 h 49"/>
                <a:gd name="T8" fmla="*/ 70 w 83"/>
                <a:gd name="T9" fmla="*/ 49 h 49"/>
                <a:gd name="T10" fmla="*/ 70 w 83"/>
                <a:gd name="T11" fmla="*/ 49 h 49"/>
                <a:gd name="T12" fmla="*/ 74 w 83"/>
                <a:gd name="T13" fmla="*/ 49 h 49"/>
                <a:gd name="T14" fmla="*/ 78 w 83"/>
                <a:gd name="T15" fmla="*/ 48 h 49"/>
                <a:gd name="T16" fmla="*/ 81 w 83"/>
                <a:gd name="T17" fmla="*/ 45 h 49"/>
                <a:gd name="T18" fmla="*/ 83 w 83"/>
                <a:gd name="T19" fmla="*/ 42 h 49"/>
                <a:gd name="T20" fmla="*/ 83 w 83"/>
                <a:gd name="T21" fmla="*/ 38 h 49"/>
                <a:gd name="T22" fmla="*/ 83 w 83"/>
                <a:gd name="T23" fmla="*/ 34 h 49"/>
                <a:gd name="T24" fmla="*/ 80 w 83"/>
                <a:gd name="T25" fmla="*/ 31 h 49"/>
                <a:gd name="T26" fmla="*/ 76 w 83"/>
                <a:gd name="T27" fmla="*/ 30 h 49"/>
                <a:gd name="T28" fmla="*/ 76 w 83"/>
                <a:gd name="T29" fmla="*/ 30 h 49"/>
                <a:gd name="T30" fmla="*/ 60 w 83"/>
                <a:gd name="T31" fmla="*/ 24 h 49"/>
                <a:gd name="T32" fmla="*/ 44 w 83"/>
                <a:gd name="T33" fmla="*/ 17 h 49"/>
                <a:gd name="T34" fmla="*/ 16 w 83"/>
                <a:gd name="T35" fmla="*/ 1 h 49"/>
                <a:gd name="T36" fmla="*/ 16 w 83"/>
                <a:gd name="T37" fmla="*/ 1 h 49"/>
                <a:gd name="T38" fmla="*/ 12 w 83"/>
                <a:gd name="T39" fmla="*/ 0 h 49"/>
                <a:gd name="T40" fmla="*/ 8 w 83"/>
                <a:gd name="T41" fmla="*/ 1 h 49"/>
                <a:gd name="T42" fmla="*/ 3 w 83"/>
                <a:gd name="T43" fmla="*/ 3 h 49"/>
                <a:gd name="T44" fmla="*/ 2 w 83"/>
                <a:gd name="T45" fmla="*/ 5 h 49"/>
                <a:gd name="T46" fmla="*/ 0 w 83"/>
                <a:gd name="T47" fmla="*/ 10 h 49"/>
                <a:gd name="T48" fmla="*/ 0 w 83"/>
                <a:gd name="T49" fmla="*/ 14 h 49"/>
                <a:gd name="T50" fmla="*/ 2 w 83"/>
                <a:gd name="T51" fmla="*/ 17 h 49"/>
                <a:gd name="T52" fmla="*/ 5 w 83"/>
                <a:gd name="T5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3" h="49">
                  <a:moveTo>
                    <a:pt x="5" y="20"/>
                  </a:moveTo>
                  <a:lnTo>
                    <a:pt x="5" y="20"/>
                  </a:lnTo>
                  <a:lnTo>
                    <a:pt x="36" y="37"/>
                  </a:lnTo>
                  <a:lnTo>
                    <a:pt x="53" y="44"/>
                  </a:lnTo>
                  <a:lnTo>
                    <a:pt x="70" y="49"/>
                  </a:lnTo>
                  <a:lnTo>
                    <a:pt x="70" y="49"/>
                  </a:lnTo>
                  <a:lnTo>
                    <a:pt x="74" y="49"/>
                  </a:lnTo>
                  <a:lnTo>
                    <a:pt x="78" y="48"/>
                  </a:lnTo>
                  <a:lnTo>
                    <a:pt x="81" y="45"/>
                  </a:lnTo>
                  <a:lnTo>
                    <a:pt x="83" y="42"/>
                  </a:lnTo>
                  <a:lnTo>
                    <a:pt x="83" y="38"/>
                  </a:lnTo>
                  <a:lnTo>
                    <a:pt x="83" y="34"/>
                  </a:lnTo>
                  <a:lnTo>
                    <a:pt x="80" y="31"/>
                  </a:lnTo>
                  <a:lnTo>
                    <a:pt x="76" y="30"/>
                  </a:lnTo>
                  <a:lnTo>
                    <a:pt x="76" y="30"/>
                  </a:lnTo>
                  <a:lnTo>
                    <a:pt x="60" y="24"/>
                  </a:lnTo>
                  <a:lnTo>
                    <a:pt x="44" y="17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8" y="1"/>
                  </a:lnTo>
                  <a:lnTo>
                    <a:pt x="3" y="3"/>
                  </a:lnTo>
                  <a:lnTo>
                    <a:pt x="2" y="5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7"/>
                  </a:lnTo>
                  <a:lnTo>
                    <a:pt x="5" y="20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 25"/>
            <p:cNvSpPr/>
            <p:nvPr>
              <p:custDataLst>
                <p:tags r:id="rId77"/>
              </p:custDataLst>
            </p:nvPr>
          </p:nvSpPr>
          <p:spPr bwMode="auto">
            <a:xfrm>
              <a:off x="1417" y="4652"/>
              <a:ext cx="130" cy="70"/>
            </a:xfrm>
            <a:custGeom>
              <a:avLst/>
              <a:gdLst>
                <a:gd name="T0" fmla="*/ 4 w 65"/>
                <a:gd name="T1" fmla="*/ 20 h 35"/>
                <a:gd name="T2" fmla="*/ 4 w 65"/>
                <a:gd name="T3" fmla="*/ 20 h 35"/>
                <a:gd name="T4" fmla="*/ 16 w 65"/>
                <a:gd name="T5" fmla="*/ 25 h 35"/>
                <a:gd name="T6" fmla="*/ 28 w 65"/>
                <a:gd name="T7" fmla="*/ 30 h 35"/>
                <a:gd name="T8" fmla="*/ 53 w 65"/>
                <a:gd name="T9" fmla="*/ 35 h 35"/>
                <a:gd name="T10" fmla="*/ 53 w 65"/>
                <a:gd name="T11" fmla="*/ 35 h 35"/>
                <a:gd name="T12" fmla="*/ 57 w 65"/>
                <a:gd name="T13" fmla="*/ 35 h 35"/>
                <a:gd name="T14" fmla="*/ 61 w 65"/>
                <a:gd name="T15" fmla="*/ 34 h 35"/>
                <a:gd name="T16" fmla="*/ 64 w 65"/>
                <a:gd name="T17" fmla="*/ 31 h 35"/>
                <a:gd name="T18" fmla="*/ 65 w 65"/>
                <a:gd name="T19" fmla="*/ 27 h 35"/>
                <a:gd name="T20" fmla="*/ 65 w 65"/>
                <a:gd name="T21" fmla="*/ 24 h 35"/>
                <a:gd name="T22" fmla="*/ 65 w 65"/>
                <a:gd name="T23" fmla="*/ 20 h 35"/>
                <a:gd name="T24" fmla="*/ 62 w 65"/>
                <a:gd name="T25" fmla="*/ 17 h 35"/>
                <a:gd name="T26" fmla="*/ 58 w 65"/>
                <a:gd name="T27" fmla="*/ 16 h 35"/>
                <a:gd name="T28" fmla="*/ 58 w 65"/>
                <a:gd name="T29" fmla="*/ 16 h 35"/>
                <a:gd name="T30" fmla="*/ 36 w 65"/>
                <a:gd name="T31" fmla="*/ 10 h 35"/>
                <a:gd name="T32" fmla="*/ 26 w 65"/>
                <a:gd name="T33" fmla="*/ 7 h 35"/>
                <a:gd name="T34" fmla="*/ 16 w 65"/>
                <a:gd name="T35" fmla="*/ 1 h 35"/>
                <a:gd name="T36" fmla="*/ 16 w 65"/>
                <a:gd name="T37" fmla="*/ 1 h 35"/>
                <a:gd name="T38" fmla="*/ 11 w 65"/>
                <a:gd name="T39" fmla="*/ 0 h 35"/>
                <a:gd name="T40" fmla="*/ 7 w 65"/>
                <a:gd name="T41" fmla="*/ 1 h 35"/>
                <a:gd name="T42" fmla="*/ 3 w 65"/>
                <a:gd name="T43" fmla="*/ 3 h 35"/>
                <a:gd name="T44" fmla="*/ 2 w 65"/>
                <a:gd name="T45" fmla="*/ 6 h 35"/>
                <a:gd name="T46" fmla="*/ 0 w 65"/>
                <a:gd name="T47" fmla="*/ 10 h 35"/>
                <a:gd name="T48" fmla="*/ 0 w 65"/>
                <a:gd name="T49" fmla="*/ 14 h 35"/>
                <a:gd name="T50" fmla="*/ 2 w 65"/>
                <a:gd name="T51" fmla="*/ 17 h 35"/>
                <a:gd name="T52" fmla="*/ 4 w 65"/>
                <a:gd name="T53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35">
                  <a:moveTo>
                    <a:pt x="4" y="20"/>
                  </a:moveTo>
                  <a:lnTo>
                    <a:pt x="4" y="20"/>
                  </a:lnTo>
                  <a:lnTo>
                    <a:pt x="16" y="25"/>
                  </a:lnTo>
                  <a:lnTo>
                    <a:pt x="28" y="30"/>
                  </a:lnTo>
                  <a:lnTo>
                    <a:pt x="53" y="35"/>
                  </a:lnTo>
                  <a:lnTo>
                    <a:pt x="53" y="35"/>
                  </a:lnTo>
                  <a:lnTo>
                    <a:pt x="57" y="35"/>
                  </a:lnTo>
                  <a:lnTo>
                    <a:pt x="61" y="34"/>
                  </a:lnTo>
                  <a:lnTo>
                    <a:pt x="64" y="31"/>
                  </a:lnTo>
                  <a:lnTo>
                    <a:pt x="65" y="27"/>
                  </a:lnTo>
                  <a:lnTo>
                    <a:pt x="65" y="24"/>
                  </a:lnTo>
                  <a:lnTo>
                    <a:pt x="65" y="20"/>
                  </a:lnTo>
                  <a:lnTo>
                    <a:pt x="62" y="17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36" y="10"/>
                  </a:lnTo>
                  <a:lnTo>
                    <a:pt x="26" y="7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7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 22"/>
            <p:cNvSpPr/>
            <p:nvPr>
              <p:custDataLst>
                <p:tags r:id="rId78"/>
              </p:custDataLst>
            </p:nvPr>
          </p:nvSpPr>
          <p:spPr bwMode="auto">
            <a:xfrm>
              <a:off x="5842" y="2112"/>
              <a:ext cx="72" cy="184"/>
            </a:xfrm>
            <a:custGeom>
              <a:avLst/>
              <a:gdLst>
                <a:gd name="T0" fmla="*/ 2 w 36"/>
                <a:gd name="T1" fmla="*/ 17 h 92"/>
                <a:gd name="T2" fmla="*/ 2 w 36"/>
                <a:gd name="T3" fmla="*/ 17 h 92"/>
                <a:gd name="T4" fmla="*/ 8 w 36"/>
                <a:gd name="T5" fmla="*/ 33 h 92"/>
                <a:gd name="T6" fmla="*/ 12 w 36"/>
                <a:gd name="T7" fmla="*/ 48 h 92"/>
                <a:gd name="T8" fmla="*/ 13 w 36"/>
                <a:gd name="T9" fmla="*/ 65 h 92"/>
                <a:gd name="T10" fmla="*/ 15 w 36"/>
                <a:gd name="T11" fmla="*/ 82 h 92"/>
                <a:gd name="T12" fmla="*/ 15 w 36"/>
                <a:gd name="T13" fmla="*/ 82 h 92"/>
                <a:gd name="T14" fmla="*/ 15 w 36"/>
                <a:gd name="T15" fmla="*/ 86 h 92"/>
                <a:gd name="T16" fmla="*/ 17 w 36"/>
                <a:gd name="T17" fmla="*/ 89 h 92"/>
                <a:gd name="T18" fmla="*/ 20 w 36"/>
                <a:gd name="T19" fmla="*/ 92 h 92"/>
                <a:gd name="T20" fmla="*/ 25 w 36"/>
                <a:gd name="T21" fmla="*/ 92 h 92"/>
                <a:gd name="T22" fmla="*/ 29 w 36"/>
                <a:gd name="T23" fmla="*/ 92 h 92"/>
                <a:gd name="T24" fmla="*/ 32 w 36"/>
                <a:gd name="T25" fmla="*/ 89 h 92"/>
                <a:gd name="T26" fmla="*/ 34 w 36"/>
                <a:gd name="T27" fmla="*/ 86 h 92"/>
                <a:gd name="T28" fmla="*/ 36 w 36"/>
                <a:gd name="T29" fmla="*/ 82 h 92"/>
                <a:gd name="T30" fmla="*/ 36 w 36"/>
                <a:gd name="T31" fmla="*/ 82 h 92"/>
                <a:gd name="T32" fmla="*/ 34 w 36"/>
                <a:gd name="T33" fmla="*/ 62 h 92"/>
                <a:gd name="T34" fmla="*/ 32 w 36"/>
                <a:gd name="T35" fmla="*/ 43 h 92"/>
                <a:gd name="T36" fmla="*/ 27 w 36"/>
                <a:gd name="T37" fmla="*/ 24 h 92"/>
                <a:gd name="T38" fmla="*/ 23 w 36"/>
                <a:gd name="T39" fmla="*/ 14 h 92"/>
                <a:gd name="T40" fmla="*/ 19 w 36"/>
                <a:gd name="T41" fmla="*/ 6 h 92"/>
                <a:gd name="T42" fmla="*/ 19 w 36"/>
                <a:gd name="T43" fmla="*/ 6 h 92"/>
                <a:gd name="T44" fmla="*/ 16 w 36"/>
                <a:gd name="T45" fmla="*/ 3 h 92"/>
                <a:gd name="T46" fmla="*/ 13 w 36"/>
                <a:gd name="T47" fmla="*/ 0 h 92"/>
                <a:gd name="T48" fmla="*/ 9 w 36"/>
                <a:gd name="T49" fmla="*/ 0 h 92"/>
                <a:gd name="T50" fmla="*/ 6 w 36"/>
                <a:gd name="T51" fmla="*/ 1 h 92"/>
                <a:gd name="T52" fmla="*/ 2 w 36"/>
                <a:gd name="T53" fmla="*/ 4 h 92"/>
                <a:gd name="T54" fmla="*/ 0 w 36"/>
                <a:gd name="T55" fmla="*/ 8 h 92"/>
                <a:gd name="T56" fmla="*/ 0 w 36"/>
                <a:gd name="T57" fmla="*/ 13 h 92"/>
                <a:gd name="T58" fmla="*/ 2 w 36"/>
                <a:gd name="T59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92">
                  <a:moveTo>
                    <a:pt x="2" y="17"/>
                  </a:moveTo>
                  <a:lnTo>
                    <a:pt x="2" y="17"/>
                  </a:lnTo>
                  <a:lnTo>
                    <a:pt x="8" y="33"/>
                  </a:lnTo>
                  <a:lnTo>
                    <a:pt x="12" y="48"/>
                  </a:lnTo>
                  <a:lnTo>
                    <a:pt x="13" y="65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5" y="86"/>
                  </a:lnTo>
                  <a:lnTo>
                    <a:pt x="17" y="89"/>
                  </a:lnTo>
                  <a:lnTo>
                    <a:pt x="20" y="92"/>
                  </a:lnTo>
                  <a:lnTo>
                    <a:pt x="25" y="92"/>
                  </a:lnTo>
                  <a:lnTo>
                    <a:pt x="29" y="92"/>
                  </a:lnTo>
                  <a:lnTo>
                    <a:pt x="32" y="89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36" y="82"/>
                  </a:lnTo>
                  <a:lnTo>
                    <a:pt x="34" y="62"/>
                  </a:lnTo>
                  <a:lnTo>
                    <a:pt x="32" y="43"/>
                  </a:lnTo>
                  <a:lnTo>
                    <a:pt x="27" y="24"/>
                  </a:lnTo>
                  <a:lnTo>
                    <a:pt x="23" y="1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6" y="3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1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3"/>
                  </a:lnTo>
                  <a:lnTo>
                    <a:pt x="2" y="17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 23"/>
            <p:cNvSpPr/>
            <p:nvPr>
              <p:custDataLst>
                <p:tags r:id="rId79"/>
              </p:custDataLst>
            </p:nvPr>
          </p:nvSpPr>
          <p:spPr bwMode="auto">
            <a:xfrm>
              <a:off x="5936" y="2086"/>
              <a:ext cx="68" cy="170"/>
            </a:xfrm>
            <a:custGeom>
              <a:avLst/>
              <a:gdLst>
                <a:gd name="T0" fmla="*/ 2 w 34"/>
                <a:gd name="T1" fmla="*/ 13 h 85"/>
                <a:gd name="T2" fmla="*/ 2 w 34"/>
                <a:gd name="T3" fmla="*/ 13 h 85"/>
                <a:gd name="T4" fmla="*/ 6 w 34"/>
                <a:gd name="T5" fmla="*/ 29 h 85"/>
                <a:gd name="T6" fmla="*/ 10 w 34"/>
                <a:gd name="T7" fmla="*/ 43 h 85"/>
                <a:gd name="T8" fmla="*/ 12 w 34"/>
                <a:gd name="T9" fmla="*/ 60 h 85"/>
                <a:gd name="T10" fmla="*/ 13 w 34"/>
                <a:gd name="T11" fmla="*/ 75 h 85"/>
                <a:gd name="T12" fmla="*/ 13 w 34"/>
                <a:gd name="T13" fmla="*/ 75 h 85"/>
                <a:gd name="T14" fmla="*/ 13 w 34"/>
                <a:gd name="T15" fmla="*/ 80 h 85"/>
                <a:gd name="T16" fmla="*/ 16 w 34"/>
                <a:gd name="T17" fmla="*/ 82 h 85"/>
                <a:gd name="T18" fmla="*/ 19 w 34"/>
                <a:gd name="T19" fmla="*/ 85 h 85"/>
                <a:gd name="T20" fmla="*/ 23 w 34"/>
                <a:gd name="T21" fmla="*/ 85 h 85"/>
                <a:gd name="T22" fmla="*/ 27 w 34"/>
                <a:gd name="T23" fmla="*/ 85 h 85"/>
                <a:gd name="T24" fmla="*/ 30 w 34"/>
                <a:gd name="T25" fmla="*/ 82 h 85"/>
                <a:gd name="T26" fmla="*/ 33 w 34"/>
                <a:gd name="T27" fmla="*/ 80 h 85"/>
                <a:gd name="T28" fmla="*/ 34 w 34"/>
                <a:gd name="T29" fmla="*/ 75 h 85"/>
                <a:gd name="T30" fmla="*/ 34 w 34"/>
                <a:gd name="T31" fmla="*/ 75 h 85"/>
                <a:gd name="T32" fmla="*/ 33 w 34"/>
                <a:gd name="T33" fmla="*/ 58 h 85"/>
                <a:gd name="T34" fmla="*/ 31 w 34"/>
                <a:gd name="T35" fmla="*/ 40 h 85"/>
                <a:gd name="T36" fmla="*/ 27 w 34"/>
                <a:gd name="T37" fmla="*/ 24 h 85"/>
                <a:gd name="T38" fmla="*/ 21 w 34"/>
                <a:gd name="T39" fmla="*/ 7 h 85"/>
                <a:gd name="T40" fmla="*/ 21 w 34"/>
                <a:gd name="T41" fmla="*/ 7 h 85"/>
                <a:gd name="T42" fmla="*/ 19 w 34"/>
                <a:gd name="T43" fmla="*/ 3 h 85"/>
                <a:gd name="T44" fmla="*/ 16 w 34"/>
                <a:gd name="T45" fmla="*/ 0 h 85"/>
                <a:gd name="T46" fmla="*/ 12 w 34"/>
                <a:gd name="T47" fmla="*/ 0 h 85"/>
                <a:gd name="T48" fmla="*/ 7 w 34"/>
                <a:gd name="T49" fmla="*/ 0 h 85"/>
                <a:gd name="T50" fmla="*/ 4 w 34"/>
                <a:gd name="T51" fmla="*/ 2 h 85"/>
                <a:gd name="T52" fmla="*/ 2 w 34"/>
                <a:gd name="T53" fmla="*/ 4 h 85"/>
                <a:gd name="T54" fmla="*/ 0 w 34"/>
                <a:gd name="T55" fmla="*/ 9 h 85"/>
                <a:gd name="T56" fmla="*/ 2 w 34"/>
                <a:gd name="T57" fmla="*/ 1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85">
                  <a:moveTo>
                    <a:pt x="2" y="13"/>
                  </a:moveTo>
                  <a:lnTo>
                    <a:pt x="2" y="13"/>
                  </a:lnTo>
                  <a:lnTo>
                    <a:pt x="6" y="29"/>
                  </a:lnTo>
                  <a:lnTo>
                    <a:pt x="10" y="43"/>
                  </a:lnTo>
                  <a:lnTo>
                    <a:pt x="12" y="60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3" y="80"/>
                  </a:lnTo>
                  <a:lnTo>
                    <a:pt x="16" y="82"/>
                  </a:lnTo>
                  <a:lnTo>
                    <a:pt x="19" y="85"/>
                  </a:lnTo>
                  <a:lnTo>
                    <a:pt x="23" y="85"/>
                  </a:lnTo>
                  <a:lnTo>
                    <a:pt x="27" y="85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4" y="75"/>
                  </a:lnTo>
                  <a:lnTo>
                    <a:pt x="34" y="75"/>
                  </a:lnTo>
                  <a:lnTo>
                    <a:pt x="33" y="58"/>
                  </a:lnTo>
                  <a:lnTo>
                    <a:pt x="31" y="40"/>
                  </a:lnTo>
                  <a:lnTo>
                    <a:pt x="27" y="24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19" y="3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9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圆角矩形 15"/>
          <p:cNvSpPr/>
          <p:nvPr>
            <p:custDataLst>
              <p:tags r:id="rId80"/>
            </p:custDataLst>
          </p:nvPr>
        </p:nvSpPr>
        <p:spPr>
          <a:xfrm rot="2700000">
            <a:off x="4255654" y="2735287"/>
            <a:ext cx="368856" cy="368856"/>
          </a:xfrm>
          <a:prstGeom prst="roundRect">
            <a:avLst>
              <a:gd name="adj" fmla="val 25355"/>
            </a:avLst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任意多边形 168"/>
          <p:cNvSpPr/>
          <p:nvPr>
            <p:custDataLst>
              <p:tags r:id="rId81"/>
            </p:custDataLst>
          </p:nvPr>
        </p:nvSpPr>
        <p:spPr bwMode="auto">
          <a:xfrm>
            <a:off x="4322502" y="2802091"/>
            <a:ext cx="235160" cy="235248"/>
          </a:xfrm>
          <a:custGeom>
            <a:avLst/>
            <a:gdLst>
              <a:gd name="connsiteX0" fmla="*/ 102175 w 313546"/>
              <a:gd name="connsiteY0" fmla="*/ 189630 h 313664"/>
              <a:gd name="connsiteX1" fmla="*/ 89557 w 313546"/>
              <a:gd name="connsiteY1" fmla="*/ 251595 h 313664"/>
              <a:gd name="connsiteX2" fmla="*/ 98734 w 313546"/>
              <a:gd name="connsiteY2" fmla="*/ 300938 h 313664"/>
              <a:gd name="connsiteX3" fmla="*/ 134296 w 313546"/>
              <a:gd name="connsiteY3" fmla="*/ 277988 h 313664"/>
              <a:gd name="connsiteX4" fmla="*/ 133149 w 313546"/>
              <a:gd name="connsiteY4" fmla="*/ 274546 h 313664"/>
              <a:gd name="connsiteX5" fmla="*/ 145768 w 313546"/>
              <a:gd name="connsiteY5" fmla="*/ 241268 h 313664"/>
              <a:gd name="connsiteX6" fmla="*/ 160681 w 313546"/>
              <a:gd name="connsiteY6" fmla="*/ 240120 h 313664"/>
              <a:gd name="connsiteX7" fmla="*/ 173300 w 313546"/>
              <a:gd name="connsiteY7" fmla="*/ 218318 h 313664"/>
              <a:gd name="connsiteX8" fmla="*/ 137738 w 313546"/>
              <a:gd name="connsiteY8" fmla="*/ 204548 h 313664"/>
              <a:gd name="connsiteX9" fmla="*/ 102175 w 313546"/>
              <a:gd name="connsiteY9" fmla="*/ 189630 h 313664"/>
              <a:gd name="connsiteX10" fmla="*/ 218040 w 313546"/>
              <a:gd name="connsiteY10" fmla="*/ 140288 h 313664"/>
              <a:gd name="connsiteX11" fmla="*/ 205421 w 313546"/>
              <a:gd name="connsiteY11" fmla="*/ 175860 h 313664"/>
              <a:gd name="connsiteX12" fmla="*/ 189360 w 313546"/>
              <a:gd name="connsiteY12" fmla="*/ 211433 h 313664"/>
              <a:gd name="connsiteX13" fmla="*/ 301783 w 313546"/>
              <a:gd name="connsiteY13" fmla="*/ 216023 h 313664"/>
              <a:gd name="connsiteX14" fmla="*/ 271956 w 313546"/>
              <a:gd name="connsiteY14" fmla="*/ 173565 h 313664"/>
              <a:gd name="connsiteX15" fmla="*/ 218040 w 313546"/>
              <a:gd name="connsiteY15" fmla="*/ 140288 h 313664"/>
              <a:gd name="connsiteX16" fmla="*/ 143288 w 313546"/>
              <a:gd name="connsiteY16" fmla="*/ 125704 h 313664"/>
              <a:gd name="connsiteX17" fmla="*/ 188266 w 313546"/>
              <a:gd name="connsiteY17" fmla="*/ 143996 h 313664"/>
              <a:gd name="connsiteX18" fmla="*/ 169813 w 313546"/>
              <a:gd name="connsiteY18" fmla="*/ 187441 h 313664"/>
              <a:gd name="connsiteX19" fmla="*/ 125989 w 313546"/>
              <a:gd name="connsiteY19" fmla="*/ 170292 h 313664"/>
              <a:gd name="connsiteX20" fmla="*/ 143288 w 313546"/>
              <a:gd name="connsiteY20" fmla="*/ 125704 h 313664"/>
              <a:gd name="connsiteX21" fmla="*/ 135443 w 313546"/>
              <a:gd name="connsiteY21" fmla="*/ 105862 h 313664"/>
              <a:gd name="connsiteX22" fmla="*/ 119383 w 313546"/>
              <a:gd name="connsiteY22" fmla="*/ 141435 h 313664"/>
              <a:gd name="connsiteX23" fmla="*/ 105617 w 313546"/>
              <a:gd name="connsiteY23" fmla="*/ 178155 h 313664"/>
              <a:gd name="connsiteX24" fmla="*/ 142326 w 313546"/>
              <a:gd name="connsiteY24" fmla="*/ 194220 h 313664"/>
              <a:gd name="connsiteX25" fmla="*/ 179036 w 313546"/>
              <a:gd name="connsiteY25" fmla="*/ 207990 h 313664"/>
              <a:gd name="connsiteX26" fmla="*/ 195096 w 313546"/>
              <a:gd name="connsiteY26" fmla="*/ 172418 h 313664"/>
              <a:gd name="connsiteX27" fmla="*/ 207715 w 313546"/>
              <a:gd name="connsiteY27" fmla="*/ 135698 h 313664"/>
              <a:gd name="connsiteX28" fmla="*/ 172153 w 313546"/>
              <a:gd name="connsiteY28" fmla="*/ 119633 h 313664"/>
              <a:gd name="connsiteX29" fmla="*/ 135443 w 313546"/>
              <a:gd name="connsiteY29" fmla="*/ 105862 h 313664"/>
              <a:gd name="connsiteX30" fmla="*/ 32772 w 313546"/>
              <a:gd name="connsiteY30" fmla="*/ 88506 h 313664"/>
              <a:gd name="connsiteX31" fmla="*/ 19579 w 313546"/>
              <a:gd name="connsiteY31" fmla="*/ 90945 h 313664"/>
              <a:gd name="connsiteX32" fmla="*/ 12696 w 313546"/>
              <a:gd name="connsiteY32" fmla="*/ 97830 h 313664"/>
              <a:gd name="connsiteX33" fmla="*/ 95292 w 313546"/>
              <a:gd name="connsiteY33" fmla="*/ 172418 h 313664"/>
              <a:gd name="connsiteX34" fmla="*/ 109058 w 313546"/>
              <a:gd name="connsiteY34" fmla="*/ 136845 h 313664"/>
              <a:gd name="connsiteX35" fmla="*/ 123972 w 313546"/>
              <a:gd name="connsiteY35" fmla="*/ 102420 h 313664"/>
              <a:gd name="connsiteX36" fmla="*/ 101028 w 313546"/>
              <a:gd name="connsiteY36" fmla="*/ 95535 h 313664"/>
              <a:gd name="connsiteX37" fmla="*/ 86115 w 313546"/>
              <a:gd name="connsiteY37" fmla="*/ 112747 h 313664"/>
              <a:gd name="connsiteX38" fmla="*/ 53994 w 313546"/>
              <a:gd name="connsiteY38" fmla="*/ 98977 h 313664"/>
              <a:gd name="connsiteX39" fmla="*/ 52847 w 313546"/>
              <a:gd name="connsiteY39" fmla="*/ 88650 h 313664"/>
              <a:gd name="connsiteX40" fmla="*/ 32772 w 313546"/>
              <a:gd name="connsiteY40" fmla="*/ 88506 h 313664"/>
              <a:gd name="connsiteX41" fmla="*/ 215745 w 313546"/>
              <a:gd name="connsiteY41" fmla="*/ 11767 h 313664"/>
              <a:gd name="connsiteX42" fmla="*/ 206568 w 313546"/>
              <a:gd name="connsiteY42" fmla="*/ 12915 h 313664"/>
              <a:gd name="connsiteX43" fmla="*/ 174447 w 313546"/>
              <a:gd name="connsiteY43" fmla="*/ 41602 h 313664"/>
              <a:gd name="connsiteX44" fmla="*/ 141179 w 313546"/>
              <a:gd name="connsiteY44" fmla="*/ 95535 h 313664"/>
              <a:gd name="connsiteX45" fmla="*/ 176741 w 313546"/>
              <a:gd name="connsiteY45" fmla="*/ 108157 h 313664"/>
              <a:gd name="connsiteX46" fmla="*/ 211157 w 313546"/>
              <a:gd name="connsiteY46" fmla="*/ 124223 h 313664"/>
              <a:gd name="connsiteX47" fmla="*/ 215745 w 313546"/>
              <a:gd name="connsiteY47" fmla="*/ 11767 h 313664"/>
              <a:gd name="connsiteX48" fmla="*/ 220334 w 313546"/>
              <a:gd name="connsiteY48" fmla="*/ 1440 h 313664"/>
              <a:gd name="connsiteX49" fmla="*/ 221481 w 313546"/>
              <a:gd name="connsiteY49" fmla="*/ 128813 h 313664"/>
              <a:gd name="connsiteX50" fmla="*/ 278839 w 313546"/>
              <a:gd name="connsiteY50" fmla="*/ 165533 h 313664"/>
              <a:gd name="connsiteX51" fmla="*/ 312107 w 313546"/>
              <a:gd name="connsiteY51" fmla="*/ 219465 h 313664"/>
              <a:gd name="connsiteX52" fmla="*/ 298341 w 313546"/>
              <a:gd name="connsiteY52" fmla="*/ 232088 h 313664"/>
              <a:gd name="connsiteX53" fmla="*/ 250160 w 313546"/>
              <a:gd name="connsiteY53" fmla="*/ 235530 h 313664"/>
              <a:gd name="connsiteX54" fmla="*/ 184772 w 313546"/>
              <a:gd name="connsiteY54" fmla="*/ 221760 h 313664"/>
              <a:gd name="connsiteX55" fmla="*/ 171006 w 313546"/>
              <a:gd name="connsiteY55" fmla="*/ 245858 h 313664"/>
              <a:gd name="connsiteX56" fmla="*/ 177889 w 313546"/>
              <a:gd name="connsiteY56" fmla="*/ 255038 h 313664"/>
              <a:gd name="connsiteX57" fmla="*/ 165270 w 313546"/>
              <a:gd name="connsiteY57" fmla="*/ 287168 h 313664"/>
              <a:gd name="connsiteX58" fmla="*/ 143474 w 313546"/>
              <a:gd name="connsiteY58" fmla="*/ 286021 h 313664"/>
              <a:gd name="connsiteX59" fmla="*/ 112500 w 313546"/>
              <a:gd name="connsiteY59" fmla="*/ 311266 h 313664"/>
              <a:gd name="connsiteX60" fmla="*/ 94145 w 313546"/>
              <a:gd name="connsiteY60" fmla="*/ 312413 h 313664"/>
              <a:gd name="connsiteX61" fmla="*/ 78085 w 313546"/>
              <a:gd name="connsiteY61" fmla="*/ 249300 h 313664"/>
              <a:gd name="connsiteX62" fmla="*/ 91851 w 313546"/>
              <a:gd name="connsiteY62" fmla="*/ 183893 h 313664"/>
              <a:gd name="connsiteX63" fmla="*/ 1225 w 313546"/>
              <a:gd name="connsiteY63" fmla="*/ 93240 h 313664"/>
              <a:gd name="connsiteX64" fmla="*/ 56289 w 313546"/>
              <a:gd name="connsiteY64" fmla="*/ 77175 h 313664"/>
              <a:gd name="connsiteX65" fmla="*/ 67760 w 313546"/>
              <a:gd name="connsiteY65" fmla="*/ 66847 h 313664"/>
              <a:gd name="connsiteX66" fmla="*/ 99881 w 313546"/>
              <a:gd name="connsiteY66" fmla="*/ 80617 h 313664"/>
              <a:gd name="connsiteX67" fmla="*/ 101028 w 313546"/>
              <a:gd name="connsiteY67" fmla="*/ 84060 h 313664"/>
              <a:gd name="connsiteX68" fmla="*/ 129708 w 313546"/>
              <a:gd name="connsiteY68" fmla="*/ 92092 h 313664"/>
              <a:gd name="connsiteX69" fmla="*/ 165270 w 313546"/>
              <a:gd name="connsiteY69" fmla="*/ 34717 h 313664"/>
              <a:gd name="connsiteX70" fmla="*/ 220334 w 313546"/>
              <a:gd name="connsiteY70" fmla="*/ 1440 h 31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13546" h="313664">
                <a:moveTo>
                  <a:pt x="102175" y="189630"/>
                </a:moveTo>
                <a:cubicBezTo>
                  <a:pt x="96440" y="211433"/>
                  <a:pt x="91851" y="233235"/>
                  <a:pt x="89557" y="251595"/>
                </a:cubicBezTo>
                <a:cubicBezTo>
                  <a:pt x="86115" y="283726"/>
                  <a:pt x="91851" y="298643"/>
                  <a:pt x="98734" y="300938"/>
                </a:cubicBezTo>
                <a:cubicBezTo>
                  <a:pt x="105617" y="304381"/>
                  <a:pt x="119383" y="295201"/>
                  <a:pt x="134296" y="277988"/>
                </a:cubicBezTo>
                <a:cubicBezTo>
                  <a:pt x="134296" y="276841"/>
                  <a:pt x="133149" y="275693"/>
                  <a:pt x="133149" y="274546"/>
                </a:cubicBezTo>
                <a:cubicBezTo>
                  <a:pt x="127413" y="261923"/>
                  <a:pt x="133149" y="247005"/>
                  <a:pt x="145768" y="241268"/>
                </a:cubicBezTo>
                <a:cubicBezTo>
                  <a:pt x="150357" y="240120"/>
                  <a:pt x="156092" y="238973"/>
                  <a:pt x="160681" y="240120"/>
                </a:cubicBezTo>
                <a:cubicBezTo>
                  <a:pt x="165270" y="233235"/>
                  <a:pt x="168711" y="226350"/>
                  <a:pt x="173300" y="218318"/>
                </a:cubicBezTo>
                <a:cubicBezTo>
                  <a:pt x="161828" y="213728"/>
                  <a:pt x="149209" y="210285"/>
                  <a:pt x="137738" y="204548"/>
                </a:cubicBezTo>
                <a:cubicBezTo>
                  <a:pt x="125119" y="199958"/>
                  <a:pt x="113647" y="195368"/>
                  <a:pt x="102175" y="189630"/>
                </a:cubicBezTo>
                <a:close/>
                <a:moveTo>
                  <a:pt x="218040" y="140288"/>
                </a:moveTo>
                <a:cubicBezTo>
                  <a:pt x="214598" y="152910"/>
                  <a:pt x="210009" y="164385"/>
                  <a:pt x="205421" y="175860"/>
                </a:cubicBezTo>
                <a:cubicBezTo>
                  <a:pt x="200832" y="188483"/>
                  <a:pt x="195096" y="199958"/>
                  <a:pt x="189360" y="211433"/>
                </a:cubicBezTo>
                <a:cubicBezTo>
                  <a:pt x="250160" y="228645"/>
                  <a:pt x="296047" y="229793"/>
                  <a:pt x="301783" y="216023"/>
                </a:cubicBezTo>
                <a:cubicBezTo>
                  <a:pt x="304077" y="209138"/>
                  <a:pt x="298341" y="194220"/>
                  <a:pt x="271956" y="173565"/>
                </a:cubicBezTo>
                <a:cubicBezTo>
                  <a:pt x="257043" y="163238"/>
                  <a:pt x="238689" y="151763"/>
                  <a:pt x="218040" y="140288"/>
                </a:cubicBezTo>
                <a:close/>
                <a:moveTo>
                  <a:pt x="143288" y="125704"/>
                </a:moveTo>
                <a:cubicBezTo>
                  <a:pt x="160587" y="118844"/>
                  <a:pt x="181346" y="126847"/>
                  <a:pt x="188266" y="143996"/>
                </a:cubicBezTo>
                <a:cubicBezTo>
                  <a:pt x="195185" y="161146"/>
                  <a:pt x="187112" y="180581"/>
                  <a:pt x="169813" y="187441"/>
                </a:cubicBezTo>
                <a:cubicBezTo>
                  <a:pt x="152514" y="195444"/>
                  <a:pt x="132909" y="187441"/>
                  <a:pt x="125989" y="170292"/>
                </a:cubicBezTo>
                <a:cubicBezTo>
                  <a:pt x="119069" y="153143"/>
                  <a:pt x="127142" y="133707"/>
                  <a:pt x="143288" y="125704"/>
                </a:cubicBezTo>
                <a:close/>
                <a:moveTo>
                  <a:pt x="135443" y="105862"/>
                </a:moveTo>
                <a:cubicBezTo>
                  <a:pt x="129708" y="117338"/>
                  <a:pt x="125119" y="128813"/>
                  <a:pt x="119383" y="141435"/>
                </a:cubicBezTo>
                <a:cubicBezTo>
                  <a:pt x="114794" y="154058"/>
                  <a:pt x="110206" y="166680"/>
                  <a:pt x="105617" y="178155"/>
                </a:cubicBezTo>
                <a:cubicBezTo>
                  <a:pt x="117089" y="183893"/>
                  <a:pt x="129708" y="189630"/>
                  <a:pt x="142326" y="194220"/>
                </a:cubicBezTo>
                <a:cubicBezTo>
                  <a:pt x="154945" y="198810"/>
                  <a:pt x="166417" y="203400"/>
                  <a:pt x="179036" y="207990"/>
                </a:cubicBezTo>
                <a:cubicBezTo>
                  <a:pt x="183624" y="196515"/>
                  <a:pt x="189360" y="185040"/>
                  <a:pt x="195096" y="172418"/>
                </a:cubicBezTo>
                <a:cubicBezTo>
                  <a:pt x="199685" y="159795"/>
                  <a:pt x="204274" y="147173"/>
                  <a:pt x="207715" y="135698"/>
                </a:cubicBezTo>
                <a:cubicBezTo>
                  <a:pt x="196243" y="129960"/>
                  <a:pt x="184772" y="124223"/>
                  <a:pt x="172153" y="119633"/>
                </a:cubicBezTo>
                <a:cubicBezTo>
                  <a:pt x="159534" y="113895"/>
                  <a:pt x="148062" y="109305"/>
                  <a:pt x="135443" y="105862"/>
                </a:cubicBezTo>
                <a:close/>
                <a:moveTo>
                  <a:pt x="32772" y="88506"/>
                </a:moveTo>
                <a:cubicBezTo>
                  <a:pt x="27323" y="88937"/>
                  <a:pt x="23021" y="89797"/>
                  <a:pt x="19579" y="90945"/>
                </a:cubicBezTo>
                <a:cubicBezTo>
                  <a:pt x="16138" y="93240"/>
                  <a:pt x="13843" y="95535"/>
                  <a:pt x="12696" y="97830"/>
                </a:cubicBezTo>
                <a:cubicBezTo>
                  <a:pt x="6960" y="111600"/>
                  <a:pt x="40228" y="143730"/>
                  <a:pt x="95292" y="172418"/>
                </a:cubicBezTo>
                <a:cubicBezTo>
                  <a:pt x="99881" y="160943"/>
                  <a:pt x="104470" y="149468"/>
                  <a:pt x="109058" y="136845"/>
                </a:cubicBezTo>
                <a:cubicBezTo>
                  <a:pt x="113647" y="125370"/>
                  <a:pt x="119383" y="113895"/>
                  <a:pt x="123972" y="102420"/>
                </a:cubicBezTo>
                <a:cubicBezTo>
                  <a:pt x="115941" y="100125"/>
                  <a:pt x="109058" y="97830"/>
                  <a:pt x="101028" y="95535"/>
                </a:cubicBezTo>
                <a:cubicBezTo>
                  <a:pt x="98734" y="103567"/>
                  <a:pt x="94145" y="109305"/>
                  <a:pt x="86115" y="112747"/>
                </a:cubicBezTo>
                <a:cubicBezTo>
                  <a:pt x="73496" y="118485"/>
                  <a:pt x="59730" y="111600"/>
                  <a:pt x="53994" y="98977"/>
                </a:cubicBezTo>
                <a:cubicBezTo>
                  <a:pt x="52847" y="95535"/>
                  <a:pt x="51700" y="92092"/>
                  <a:pt x="52847" y="88650"/>
                </a:cubicBezTo>
                <a:cubicBezTo>
                  <a:pt x="44817" y="88076"/>
                  <a:pt x="38221" y="88076"/>
                  <a:pt x="32772" y="88506"/>
                </a:cubicBezTo>
                <a:close/>
                <a:moveTo>
                  <a:pt x="215745" y="11767"/>
                </a:moveTo>
                <a:cubicBezTo>
                  <a:pt x="213451" y="10620"/>
                  <a:pt x="210009" y="11767"/>
                  <a:pt x="206568" y="12915"/>
                </a:cubicBezTo>
                <a:cubicBezTo>
                  <a:pt x="198538" y="16357"/>
                  <a:pt x="188213" y="24390"/>
                  <a:pt x="174447" y="41602"/>
                </a:cubicBezTo>
                <a:cubicBezTo>
                  <a:pt x="162975" y="56520"/>
                  <a:pt x="151504" y="74880"/>
                  <a:pt x="141179" y="95535"/>
                </a:cubicBezTo>
                <a:cubicBezTo>
                  <a:pt x="152651" y="98977"/>
                  <a:pt x="164123" y="103567"/>
                  <a:pt x="176741" y="108157"/>
                </a:cubicBezTo>
                <a:cubicBezTo>
                  <a:pt x="188213" y="113895"/>
                  <a:pt x="200832" y="118485"/>
                  <a:pt x="211157" y="124223"/>
                </a:cubicBezTo>
                <a:cubicBezTo>
                  <a:pt x="229511" y="63405"/>
                  <a:pt x="230658" y="17505"/>
                  <a:pt x="215745" y="11767"/>
                </a:cubicBezTo>
                <a:close/>
                <a:moveTo>
                  <a:pt x="220334" y="1440"/>
                </a:moveTo>
                <a:cubicBezTo>
                  <a:pt x="245572" y="11767"/>
                  <a:pt x="239836" y="67995"/>
                  <a:pt x="221481" y="128813"/>
                </a:cubicBezTo>
                <a:cubicBezTo>
                  <a:pt x="244424" y="140288"/>
                  <a:pt x="263926" y="152910"/>
                  <a:pt x="278839" y="165533"/>
                </a:cubicBezTo>
                <a:cubicBezTo>
                  <a:pt x="306372" y="186188"/>
                  <a:pt x="317843" y="205695"/>
                  <a:pt x="312107" y="219465"/>
                </a:cubicBezTo>
                <a:cubicBezTo>
                  <a:pt x="309813" y="225203"/>
                  <a:pt x="305224" y="229793"/>
                  <a:pt x="298341" y="232088"/>
                </a:cubicBezTo>
                <a:cubicBezTo>
                  <a:pt x="288017" y="236678"/>
                  <a:pt x="271956" y="237825"/>
                  <a:pt x="250160" y="235530"/>
                </a:cubicBezTo>
                <a:cubicBezTo>
                  <a:pt x="230658" y="234383"/>
                  <a:pt x="207715" y="228645"/>
                  <a:pt x="184772" y="221760"/>
                </a:cubicBezTo>
                <a:cubicBezTo>
                  <a:pt x="180183" y="229793"/>
                  <a:pt x="175594" y="237825"/>
                  <a:pt x="171006" y="245858"/>
                </a:cubicBezTo>
                <a:cubicBezTo>
                  <a:pt x="174447" y="248153"/>
                  <a:pt x="176741" y="251595"/>
                  <a:pt x="177889" y="255038"/>
                </a:cubicBezTo>
                <a:cubicBezTo>
                  <a:pt x="183624" y="267660"/>
                  <a:pt x="177889" y="281431"/>
                  <a:pt x="165270" y="287168"/>
                </a:cubicBezTo>
                <a:cubicBezTo>
                  <a:pt x="157240" y="290611"/>
                  <a:pt x="149209" y="289463"/>
                  <a:pt x="143474" y="286021"/>
                </a:cubicBezTo>
                <a:cubicBezTo>
                  <a:pt x="132002" y="298643"/>
                  <a:pt x="121677" y="307823"/>
                  <a:pt x="112500" y="311266"/>
                </a:cubicBezTo>
                <a:cubicBezTo>
                  <a:pt x="105617" y="313561"/>
                  <a:pt x="99881" y="314708"/>
                  <a:pt x="94145" y="312413"/>
                </a:cubicBezTo>
                <a:cubicBezTo>
                  <a:pt x="79232" y="306676"/>
                  <a:pt x="73496" y="284873"/>
                  <a:pt x="78085" y="249300"/>
                </a:cubicBezTo>
                <a:cubicBezTo>
                  <a:pt x="80379" y="229793"/>
                  <a:pt x="84968" y="207990"/>
                  <a:pt x="91851" y="183893"/>
                </a:cubicBezTo>
                <a:cubicBezTo>
                  <a:pt x="35640" y="155205"/>
                  <a:pt x="-7953" y="118485"/>
                  <a:pt x="1225" y="93240"/>
                </a:cubicBezTo>
                <a:cubicBezTo>
                  <a:pt x="6960" y="80617"/>
                  <a:pt x="25315" y="74880"/>
                  <a:pt x="56289" y="77175"/>
                </a:cubicBezTo>
                <a:cubicBezTo>
                  <a:pt x="58583" y="72585"/>
                  <a:pt x="63172" y="69142"/>
                  <a:pt x="67760" y="66847"/>
                </a:cubicBezTo>
                <a:cubicBezTo>
                  <a:pt x="80379" y="62257"/>
                  <a:pt x="94145" y="67995"/>
                  <a:pt x="99881" y="80617"/>
                </a:cubicBezTo>
                <a:cubicBezTo>
                  <a:pt x="99881" y="81765"/>
                  <a:pt x="101028" y="82912"/>
                  <a:pt x="101028" y="84060"/>
                </a:cubicBezTo>
                <a:cubicBezTo>
                  <a:pt x="110206" y="86355"/>
                  <a:pt x="119383" y="88650"/>
                  <a:pt x="129708" y="92092"/>
                </a:cubicBezTo>
                <a:cubicBezTo>
                  <a:pt x="141179" y="69142"/>
                  <a:pt x="153798" y="49635"/>
                  <a:pt x="165270" y="34717"/>
                </a:cubicBezTo>
                <a:cubicBezTo>
                  <a:pt x="187066" y="7177"/>
                  <a:pt x="206568" y="-4298"/>
                  <a:pt x="220334" y="144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>
              <a:lnSpc>
                <a:spcPct val="120000"/>
              </a:lnSpc>
            </a:pPr>
            <a:endParaRPr sz="135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矩形 111"/>
          <p:cNvSpPr/>
          <p:nvPr>
            <p:custDataLst>
              <p:tags r:id="rId82"/>
            </p:custDataLst>
          </p:nvPr>
        </p:nvSpPr>
        <p:spPr bwMode="auto">
          <a:xfrm>
            <a:off x="4935220" y="2695575"/>
            <a:ext cx="3528695" cy="447675"/>
          </a:xfrm>
          <a:prstGeom prst="rect">
            <a:avLst/>
          </a:prstGeom>
          <a:solidFill>
            <a:sysClr val="window" lastClr="FFFFFF"/>
          </a:solidFill>
          <a:ln w="19050">
            <a:noFill/>
            <a:round/>
          </a:ln>
        </p:spPr>
        <p:txBody>
          <a:bodyPr rot="0" spcFirstLastPara="0" vert="horz" wrap="square" lIns="68580" tIns="34290" rIns="68580" bIns="34290" anchor="ctr" anchorCtr="0" forceAA="0" compatLnSpc="1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en-US" altLang="zh-CN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了解项目管理相关工具的功能及使用流程，能通过项目管理工具创建和管理项目及任务。</a:t>
            </a:r>
            <a:endParaRPr lang="en-US" altLang="zh-CN" sz="12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6" name="直接连接符 115"/>
          <p:cNvCxnSpPr/>
          <p:nvPr>
            <p:custDataLst>
              <p:tags r:id="rId83"/>
            </p:custDataLst>
          </p:nvPr>
        </p:nvCxnSpPr>
        <p:spPr>
          <a:xfrm>
            <a:off x="4896995" y="1997649"/>
            <a:ext cx="3699000" cy="0"/>
          </a:xfrm>
          <a:prstGeom prst="line">
            <a:avLst/>
          </a:prstGeom>
          <a:ln w="3175" cap="rnd">
            <a:solidFill>
              <a:sysClr val="window" lastClr="FFFFFF">
                <a:lumMod val="85000"/>
              </a:sysClr>
            </a:solidFill>
            <a:round/>
            <a:headEnd type="none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117" name="直接连接符 116"/>
          <p:cNvCxnSpPr/>
          <p:nvPr>
            <p:custDataLst>
              <p:tags r:id="rId84"/>
            </p:custDataLst>
          </p:nvPr>
        </p:nvCxnSpPr>
        <p:spPr>
          <a:xfrm>
            <a:off x="4896995" y="2612360"/>
            <a:ext cx="3699000" cy="0"/>
          </a:xfrm>
          <a:prstGeom prst="line">
            <a:avLst/>
          </a:prstGeom>
          <a:ln w="3175" cap="rnd">
            <a:solidFill>
              <a:sysClr val="window" lastClr="FFFFFF">
                <a:lumMod val="85000"/>
              </a:sysClr>
            </a:solidFill>
            <a:round/>
            <a:headEnd type="none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118" name="直接连接符 117"/>
          <p:cNvCxnSpPr/>
          <p:nvPr>
            <p:custDataLst>
              <p:tags r:id="rId85"/>
            </p:custDataLst>
          </p:nvPr>
        </p:nvCxnSpPr>
        <p:spPr>
          <a:xfrm>
            <a:off x="4896995" y="3227070"/>
            <a:ext cx="3699000" cy="0"/>
          </a:xfrm>
          <a:prstGeom prst="line">
            <a:avLst/>
          </a:prstGeom>
          <a:ln w="3175" cap="rnd">
            <a:solidFill>
              <a:sysClr val="window" lastClr="FFFFFF">
                <a:lumMod val="85000"/>
              </a:sysClr>
            </a:solidFill>
            <a:round/>
            <a:headEnd type="none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119" name="直接连接符 118"/>
          <p:cNvCxnSpPr/>
          <p:nvPr>
            <p:custDataLst>
              <p:tags r:id="rId86"/>
            </p:custDataLst>
          </p:nvPr>
        </p:nvCxnSpPr>
        <p:spPr>
          <a:xfrm>
            <a:off x="4896995" y="3841781"/>
            <a:ext cx="3699000" cy="0"/>
          </a:xfrm>
          <a:prstGeom prst="line">
            <a:avLst/>
          </a:prstGeom>
          <a:ln w="3175" cap="rnd">
            <a:solidFill>
              <a:sysClr val="window" lastClr="FFFFFF">
                <a:lumMod val="85000"/>
              </a:sysClr>
            </a:solidFill>
            <a:round/>
            <a:headEnd type="none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11" name="矩形 110"/>
          <p:cNvSpPr/>
          <p:nvPr>
            <p:custDataLst>
              <p:tags r:id="rId87"/>
            </p:custDataLst>
          </p:nvPr>
        </p:nvSpPr>
        <p:spPr bwMode="auto">
          <a:xfrm>
            <a:off x="4935220" y="2080895"/>
            <a:ext cx="3419475" cy="447675"/>
          </a:xfrm>
          <a:prstGeom prst="rect">
            <a:avLst/>
          </a:prstGeom>
          <a:solidFill>
            <a:sysClr val="window" lastClr="FFFFFF"/>
          </a:solidFill>
          <a:ln w="19050">
            <a:noFill/>
            <a:round/>
          </a:ln>
        </p:spPr>
        <p:txBody>
          <a:bodyPr rot="0" spcFirstLastPara="0" vert="horz" wrap="square" lIns="68580" tIns="34290" rIns="68580" bIns="34290" anchor="ctr" anchorCtr="0" forceAA="0" compatLnSpc="1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en-US" altLang="zh-CN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理解信息技术及项目管理工具在现代项目管理中的重要作用。</a:t>
            </a:r>
            <a:endParaRPr lang="en-US" altLang="zh-CN" sz="12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圆角矩形 164"/>
          <p:cNvSpPr/>
          <p:nvPr>
            <p:custDataLst>
              <p:tags r:id="rId88"/>
            </p:custDataLst>
          </p:nvPr>
        </p:nvSpPr>
        <p:spPr>
          <a:xfrm rot="2700000">
            <a:off x="4255654" y="2120576"/>
            <a:ext cx="368856" cy="368856"/>
          </a:xfrm>
          <a:prstGeom prst="roundRect">
            <a:avLst>
              <a:gd name="adj" fmla="val 25355"/>
            </a:avLst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任意多边形 171"/>
          <p:cNvSpPr/>
          <p:nvPr>
            <p:custDataLst>
              <p:tags r:id="rId89"/>
            </p:custDataLst>
          </p:nvPr>
        </p:nvSpPr>
        <p:spPr bwMode="auto">
          <a:xfrm>
            <a:off x="4317129" y="2182052"/>
            <a:ext cx="245906" cy="245906"/>
          </a:xfrm>
          <a:custGeom>
            <a:avLst/>
            <a:gdLst>
              <a:gd name="connsiteX0" fmla="*/ 164612 w 327875"/>
              <a:gd name="connsiteY0" fmla="*/ 105028 h 327875"/>
              <a:gd name="connsiteX1" fmla="*/ 222849 w 327875"/>
              <a:gd name="connsiteY1" fmla="*/ 163938 h 327875"/>
              <a:gd name="connsiteX2" fmla="*/ 164612 w 327875"/>
              <a:gd name="connsiteY2" fmla="*/ 222848 h 327875"/>
              <a:gd name="connsiteX3" fmla="*/ 106375 w 327875"/>
              <a:gd name="connsiteY3" fmla="*/ 163938 h 327875"/>
              <a:gd name="connsiteX4" fmla="*/ 164612 w 327875"/>
              <a:gd name="connsiteY4" fmla="*/ 105028 h 327875"/>
              <a:gd name="connsiteX5" fmla="*/ 163938 w 327875"/>
              <a:gd name="connsiteY5" fmla="*/ 66848 h 327875"/>
              <a:gd name="connsiteX6" fmla="*/ 66848 w 327875"/>
              <a:gd name="connsiteY6" fmla="*/ 163938 h 327875"/>
              <a:gd name="connsiteX7" fmla="*/ 163938 w 327875"/>
              <a:gd name="connsiteY7" fmla="*/ 261027 h 327875"/>
              <a:gd name="connsiteX8" fmla="*/ 261027 w 327875"/>
              <a:gd name="connsiteY8" fmla="*/ 163938 h 327875"/>
              <a:gd name="connsiteX9" fmla="*/ 163938 w 327875"/>
              <a:gd name="connsiteY9" fmla="*/ 66848 h 327875"/>
              <a:gd name="connsiteX10" fmla="*/ 141655 w 327875"/>
              <a:gd name="connsiteY10" fmla="*/ 0 h 327875"/>
              <a:gd name="connsiteX11" fmla="*/ 186221 w 327875"/>
              <a:gd name="connsiteY11" fmla="*/ 0 h 327875"/>
              <a:gd name="connsiteX12" fmla="*/ 186221 w 327875"/>
              <a:gd name="connsiteY12" fmla="*/ 36607 h 327875"/>
              <a:gd name="connsiteX13" fmla="*/ 238744 w 327875"/>
              <a:gd name="connsiteY13" fmla="*/ 58890 h 327875"/>
              <a:gd name="connsiteX14" fmla="*/ 264210 w 327875"/>
              <a:gd name="connsiteY14" fmla="*/ 31832 h 327875"/>
              <a:gd name="connsiteX15" fmla="*/ 296043 w 327875"/>
              <a:gd name="connsiteY15" fmla="*/ 63665 h 327875"/>
              <a:gd name="connsiteX16" fmla="*/ 270577 w 327875"/>
              <a:gd name="connsiteY16" fmla="*/ 89131 h 327875"/>
              <a:gd name="connsiteX17" fmla="*/ 291268 w 327875"/>
              <a:gd name="connsiteY17" fmla="*/ 141655 h 327875"/>
              <a:gd name="connsiteX18" fmla="*/ 327875 w 327875"/>
              <a:gd name="connsiteY18" fmla="*/ 141655 h 327875"/>
              <a:gd name="connsiteX19" fmla="*/ 327875 w 327875"/>
              <a:gd name="connsiteY19" fmla="*/ 186220 h 327875"/>
              <a:gd name="connsiteX20" fmla="*/ 291268 w 327875"/>
              <a:gd name="connsiteY20" fmla="*/ 186220 h 327875"/>
              <a:gd name="connsiteX21" fmla="*/ 270577 w 327875"/>
              <a:gd name="connsiteY21" fmla="*/ 238744 h 327875"/>
              <a:gd name="connsiteX22" fmla="*/ 296043 w 327875"/>
              <a:gd name="connsiteY22" fmla="*/ 264210 h 327875"/>
              <a:gd name="connsiteX23" fmla="*/ 264210 w 327875"/>
              <a:gd name="connsiteY23" fmla="*/ 296043 h 327875"/>
              <a:gd name="connsiteX24" fmla="*/ 238744 w 327875"/>
              <a:gd name="connsiteY24" fmla="*/ 268985 h 327875"/>
              <a:gd name="connsiteX25" fmla="*/ 186221 w 327875"/>
              <a:gd name="connsiteY25" fmla="*/ 291268 h 327875"/>
              <a:gd name="connsiteX26" fmla="*/ 186221 w 327875"/>
              <a:gd name="connsiteY26" fmla="*/ 327875 h 327875"/>
              <a:gd name="connsiteX27" fmla="*/ 141655 w 327875"/>
              <a:gd name="connsiteY27" fmla="*/ 327875 h 327875"/>
              <a:gd name="connsiteX28" fmla="*/ 141655 w 327875"/>
              <a:gd name="connsiteY28" fmla="*/ 291268 h 327875"/>
              <a:gd name="connsiteX29" fmla="*/ 90722 w 327875"/>
              <a:gd name="connsiteY29" fmla="*/ 268985 h 327875"/>
              <a:gd name="connsiteX30" fmla="*/ 63665 w 327875"/>
              <a:gd name="connsiteY30" fmla="*/ 296043 h 327875"/>
              <a:gd name="connsiteX31" fmla="*/ 31832 w 327875"/>
              <a:gd name="connsiteY31" fmla="*/ 264210 h 327875"/>
              <a:gd name="connsiteX32" fmla="*/ 58890 w 327875"/>
              <a:gd name="connsiteY32" fmla="*/ 238744 h 327875"/>
              <a:gd name="connsiteX33" fmla="*/ 36607 w 327875"/>
              <a:gd name="connsiteY33" fmla="*/ 186220 h 327875"/>
              <a:gd name="connsiteX34" fmla="*/ 0 w 327875"/>
              <a:gd name="connsiteY34" fmla="*/ 186220 h 327875"/>
              <a:gd name="connsiteX35" fmla="*/ 0 w 327875"/>
              <a:gd name="connsiteY35" fmla="*/ 141655 h 327875"/>
              <a:gd name="connsiteX36" fmla="*/ 36607 w 327875"/>
              <a:gd name="connsiteY36" fmla="*/ 141655 h 327875"/>
              <a:gd name="connsiteX37" fmla="*/ 58890 w 327875"/>
              <a:gd name="connsiteY37" fmla="*/ 89131 h 327875"/>
              <a:gd name="connsiteX38" fmla="*/ 31832 w 327875"/>
              <a:gd name="connsiteY38" fmla="*/ 63665 h 327875"/>
              <a:gd name="connsiteX39" fmla="*/ 63665 w 327875"/>
              <a:gd name="connsiteY39" fmla="*/ 31832 h 327875"/>
              <a:gd name="connsiteX40" fmla="*/ 90722 w 327875"/>
              <a:gd name="connsiteY40" fmla="*/ 58890 h 327875"/>
              <a:gd name="connsiteX41" fmla="*/ 141655 w 327875"/>
              <a:gd name="connsiteY41" fmla="*/ 36607 h 327875"/>
              <a:gd name="connsiteX42" fmla="*/ 141655 w 327875"/>
              <a:gd name="connsiteY42" fmla="*/ 0 h 32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875" h="327875">
                <a:moveTo>
                  <a:pt x="164612" y="105028"/>
                </a:moveTo>
                <a:cubicBezTo>
                  <a:pt x="196775" y="105028"/>
                  <a:pt x="222849" y="131403"/>
                  <a:pt x="222849" y="163938"/>
                </a:cubicBezTo>
                <a:cubicBezTo>
                  <a:pt x="222849" y="196473"/>
                  <a:pt x="196775" y="222848"/>
                  <a:pt x="164612" y="222848"/>
                </a:cubicBezTo>
                <a:cubicBezTo>
                  <a:pt x="132449" y="222848"/>
                  <a:pt x="106375" y="196473"/>
                  <a:pt x="106375" y="163938"/>
                </a:cubicBezTo>
                <a:cubicBezTo>
                  <a:pt x="106375" y="131403"/>
                  <a:pt x="132449" y="105028"/>
                  <a:pt x="164612" y="105028"/>
                </a:cubicBezTo>
                <a:close/>
                <a:moveTo>
                  <a:pt x="163938" y="66848"/>
                </a:moveTo>
                <a:cubicBezTo>
                  <a:pt x="111414" y="66848"/>
                  <a:pt x="66848" y="109822"/>
                  <a:pt x="66848" y="163938"/>
                </a:cubicBezTo>
                <a:cubicBezTo>
                  <a:pt x="66848" y="218053"/>
                  <a:pt x="111414" y="261027"/>
                  <a:pt x="163938" y="261027"/>
                </a:cubicBezTo>
                <a:cubicBezTo>
                  <a:pt x="218053" y="261027"/>
                  <a:pt x="261027" y="218053"/>
                  <a:pt x="261027" y="163938"/>
                </a:cubicBezTo>
                <a:cubicBezTo>
                  <a:pt x="261027" y="109822"/>
                  <a:pt x="218053" y="66848"/>
                  <a:pt x="163938" y="66848"/>
                </a:cubicBezTo>
                <a:close/>
                <a:moveTo>
                  <a:pt x="141655" y="0"/>
                </a:moveTo>
                <a:cubicBezTo>
                  <a:pt x="141655" y="0"/>
                  <a:pt x="141655" y="0"/>
                  <a:pt x="186221" y="0"/>
                </a:cubicBezTo>
                <a:cubicBezTo>
                  <a:pt x="186221" y="0"/>
                  <a:pt x="186221" y="0"/>
                  <a:pt x="186221" y="36607"/>
                </a:cubicBezTo>
                <a:cubicBezTo>
                  <a:pt x="205320" y="39791"/>
                  <a:pt x="222828" y="47749"/>
                  <a:pt x="238744" y="58890"/>
                </a:cubicBezTo>
                <a:cubicBezTo>
                  <a:pt x="238744" y="58890"/>
                  <a:pt x="238744" y="58890"/>
                  <a:pt x="264210" y="31832"/>
                </a:cubicBezTo>
                <a:cubicBezTo>
                  <a:pt x="264210" y="31832"/>
                  <a:pt x="264210" y="31832"/>
                  <a:pt x="296043" y="63665"/>
                </a:cubicBezTo>
                <a:cubicBezTo>
                  <a:pt x="296043" y="63665"/>
                  <a:pt x="296043" y="63665"/>
                  <a:pt x="270577" y="89131"/>
                </a:cubicBezTo>
                <a:cubicBezTo>
                  <a:pt x="280126" y="105047"/>
                  <a:pt x="288085" y="122555"/>
                  <a:pt x="291268" y="141655"/>
                </a:cubicBezTo>
                <a:cubicBezTo>
                  <a:pt x="291268" y="141655"/>
                  <a:pt x="291268" y="141655"/>
                  <a:pt x="327875" y="141655"/>
                </a:cubicBezTo>
                <a:cubicBezTo>
                  <a:pt x="327875" y="141655"/>
                  <a:pt x="327875" y="141655"/>
                  <a:pt x="327875" y="186220"/>
                </a:cubicBezTo>
                <a:lnTo>
                  <a:pt x="291268" y="186220"/>
                </a:lnTo>
                <a:cubicBezTo>
                  <a:pt x="288085" y="205320"/>
                  <a:pt x="280126" y="222828"/>
                  <a:pt x="270577" y="238744"/>
                </a:cubicBezTo>
                <a:cubicBezTo>
                  <a:pt x="270577" y="238744"/>
                  <a:pt x="270577" y="238744"/>
                  <a:pt x="296043" y="264210"/>
                </a:cubicBezTo>
                <a:cubicBezTo>
                  <a:pt x="296043" y="264210"/>
                  <a:pt x="296043" y="264210"/>
                  <a:pt x="264210" y="296043"/>
                </a:cubicBezTo>
                <a:cubicBezTo>
                  <a:pt x="264210" y="296043"/>
                  <a:pt x="264210" y="296043"/>
                  <a:pt x="238744" y="268985"/>
                </a:cubicBezTo>
                <a:cubicBezTo>
                  <a:pt x="222828" y="280126"/>
                  <a:pt x="205320" y="288084"/>
                  <a:pt x="186221" y="291268"/>
                </a:cubicBezTo>
                <a:cubicBezTo>
                  <a:pt x="186221" y="291268"/>
                  <a:pt x="186221" y="291268"/>
                  <a:pt x="186221" y="327875"/>
                </a:cubicBezTo>
                <a:cubicBezTo>
                  <a:pt x="186221" y="327875"/>
                  <a:pt x="186221" y="327875"/>
                  <a:pt x="141655" y="327875"/>
                </a:cubicBezTo>
                <a:cubicBezTo>
                  <a:pt x="141655" y="327875"/>
                  <a:pt x="141655" y="327875"/>
                  <a:pt x="141655" y="291268"/>
                </a:cubicBezTo>
                <a:cubicBezTo>
                  <a:pt x="122555" y="288084"/>
                  <a:pt x="105047" y="280126"/>
                  <a:pt x="90722" y="268985"/>
                </a:cubicBezTo>
                <a:cubicBezTo>
                  <a:pt x="90722" y="268985"/>
                  <a:pt x="90722" y="268985"/>
                  <a:pt x="63665" y="296043"/>
                </a:cubicBezTo>
                <a:cubicBezTo>
                  <a:pt x="63665" y="296043"/>
                  <a:pt x="63665" y="296043"/>
                  <a:pt x="31832" y="264210"/>
                </a:cubicBezTo>
                <a:cubicBezTo>
                  <a:pt x="31832" y="264210"/>
                  <a:pt x="31832" y="264210"/>
                  <a:pt x="58890" y="238744"/>
                </a:cubicBezTo>
                <a:cubicBezTo>
                  <a:pt x="47749" y="222828"/>
                  <a:pt x="39790" y="205320"/>
                  <a:pt x="36607" y="186220"/>
                </a:cubicBezTo>
                <a:cubicBezTo>
                  <a:pt x="36607" y="186220"/>
                  <a:pt x="36607" y="186220"/>
                  <a:pt x="0" y="186220"/>
                </a:cubicBezTo>
                <a:cubicBezTo>
                  <a:pt x="0" y="186220"/>
                  <a:pt x="0" y="186220"/>
                  <a:pt x="0" y="141655"/>
                </a:cubicBezTo>
                <a:cubicBezTo>
                  <a:pt x="0" y="141655"/>
                  <a:pt x="0" y="141655"/>
                  <a:pt x="36607" y="141655"/>
                </a:cubicBezTo>
                <a:cubicBezTo>
                  <a:pt x="39790" y="122555"/>
                  <a:pt x="47749" y="105047"/>
                  <a:pt x="58890" y="89131"/>
                </a:cubicBezTo>
                <a:cubicBezTo>
                  <a:pt x="58890" y="89131"/>
                  <a:pt x="58890" y="89131"/>
                  <a:pt x="31832" y="63665"/>
                </a:cubicBezTo>
                <a:cubicBezTo>
                  <a:pt x="31832" y="63665"/>
                  <a:pt x="31832" y="63665"/>
                  <a:pt x="63665" y="31832"/>
                </a:cubicBezTo>
                <a:cubicBezTo>
                  <a:pt x="63665" y="31832"/>
                  <a:pt x="63665" y="31832"/>
                  <a:pt x="90722" y="58890"/>
                </a:cubicBezTo>
                <a:cubicBezTo>
                  <a:pt x="105047" y="47749"/>
                  <a:pt x="122555" y="39791"/>
                  <a:pt x="141655" y="36607"/>
                </a:cubicBezTo>
                <a:cubicBezTo>
                  <a:pt x="141655" y="36607"/>
                  <a:pt x="141655" y="36607"/>
                  <a:pt x="141655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>
              <a:lnSpc>
                <a:spcPct val="120000"/>
              </a:lnSpc>
            </a:pPr>
            <a:endParaRPr sz="135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>
            <p:custDataLst>
              <p:tags r:id="rId90"/>
            </p:custDataLst>
          </p:nvPr>
        </p:nvSpPr>
        <p:spPr bwMode="auto">
          <a:xfrm>
            <a:off x="4935220" y="3310255"/>
            <a:ext cx="3440430" cy="447675"/>
          </a:xfrm>
          <a:prstGeom prst="rect">
            <a:avLst/>
          </a:prstGeom>
          <a:solidFill>
            <a:sysClr val="window" lastClr="FFFFFF"/>
          </a:solidFill>
          <a:ln w="19050">
            <a:noFill/>
            <a:round/>
          </a:ln>
        </p:spPr>
        <p:txBody>
          <a:bodyPr rot="0" spcFirstLastPara="0" vert="horz" wrap="square" lIns="68580" tIns="34290" rIns="68580" bIns="34290" anchor="ctr" anchorCtr="0" forceAA="0" compatLnSpc="1">
            <a:no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掌握项目工作分解结构的编制方法，能利用项目管理工具对项目进行工作分解和进度计划编制。</a:t>
            </a:r>
            <a:endParaRPr lang="en-US" altLang="zh-CN" sz="12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圆角矩形 129"/>
          <p:cNvSpPr/>
          <p:nvPr>
            <p:custDataLst>
              <p:tags r:id="rId91"/>
            </p:custDataLst>
          </p:nvPr>
        </p:nvSpPr>
        <p:spPr>
          <a:xfrm rot="2700000">
            <a:off x="4255654" y="3349997"/>
            <a:ext cx="368856" cy="368856"/>
          </a:xfrm>
          <a:prstGeom prst="roundRect">
            <a:avLst>
              <a:gd name="adj" fmla="val 25355"/>
            </a:avLst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" name="任意多边形 173"/>
          <p:cNvSpPr/>
          <p:nvPr>
            <p:custDataLst>
              <p:tags r:id="rId92"/>
            </p:custDataLst>
          </p:nvPr>
        </p:nvSpPr>
        <p:spPr bwMode="auto">
          <a:xfrm>
            <a:off x="4342525" y="3411473"/>
            <a:ext cx="195114" cy="245906"/>
          </a:xfrm>
          <a:custGeom>
            <a:avLst/>
            <a:gdLst>
              <a:gd name="T0" fmla="*/ 2824 w 4327"/>
              <a:gd name="T1" fmla="*/ 2848 h 5461"/>
              <a:gd name="T2" fmla="*/ 3243 w 4327"/>
              <a:gd name="T3" fmla="*/ 1789 h 5461"/>
              <a:gd name="T4" fmla="*/ 4066 w 4327"/>
              <a:gd name="T5" fmla="*/ 752 h 5461"/>
              <a:gd name="T6" fmla="*/ 2993 w 4327"/>
              <a:gd name="T7" fmla="*/ 1510 h 5461"/>
              <a:gd name="T8" fmla="*/ 1769 w 4327"/>
              <a:gd name="T9" fmla="*/ 1847 h 5461"/>
              <a:gd name="T10" fmla="*/ 1171 w 4327"/>
              <a:gd name="T11" fmla="*/ 253 h 5461"/>
              <a:gd name="T12" fmla="*/ 254 w 4327"/>
              <a:gd name="T13" fmla="*/ 1171 h 5461"/>
              <a:gd name="T14" fmla="*/ 1467 w 4327"/>
              <a:gd name="T15" fmla="*/ 2068 h 5461"/>
              <a:gd name="T16" fmla="*/ 1527 w 4327"/>
              <a:gd name="T17" fmla="*/ 3163 h 5461"/>
              <a:gd name="T18" fmla="*/ 379 w 4327"/>
              <a:gd name="T19" fmla="*/ 4258 h 5461"/>
              <a:gd name="T20" fmla="*/ 1321 w 4327"/>
              <a:gd name="T21" fmla="*/ 5201 h 5461"/>
              <a:gd name="T22" fmla="*/ 1852 w 4327"/>
              <a:gd name="T23" fmla="*/ 3349 h 5461"/>
              <a:gd name="T24" fmla="*/ 3191 w 4327"/>
              <a:gd name="T25" fmla="*/ 3532 h 5461"/>
              <a:gd name="T26" fmla="*/ 4081 w 4327"/>
              <a:gd name="T27" fmla="*/ 4017 h 5461"/>
              <a:gd name="T28" fmla="*/ 3395 w 4327"/>
              <a:gd name="T29" fmla="*/ 3218 h 5461"/>
              <a:gd name="T30" fmla="*/ 568 w 4327"/>
              <a:gd name="T31" fmla="*/ 4621 h 5461"/>
              <a:gd name="T32" fmla="*/ 422 w 4327"/>
              <a:gd name="T33" fmla="*/ 4638 h 5461"/>
              <a:gd name="T34" fmla="*/ 758 w 4327"/>
              <a:gd name="T35" fmla="*/ 4302 h 5461"/>
              <a:gd name="T36" fmla="*/ 741 w 4327"/>
              <a:gd name="T37" fmla="*/ 4448 h 5461"/>
              <a:gd name="T38" fmla="*/ 651 w 4327"/>
              <a:gd name="T39" fmla="*/ 4531 h 5461"/>
              <a:gd name="T40" fmla="*/ 3223 w 4327"/>
              <a:gd name="T41" fmla="*/ 852 h 5461"/>
              <a:gd name="T42" fmla="*/ 3527 w 4327"/>
              <a:gd name="T43" fmla="*/ 882 h 5461"/>
              <a:gd name="T44" fmla="*/ 3447 w 4327"/>
              <a:gd name="T45" fmla="*/ 978 h 5461"/>
              <a:gd name="T46" fmla="*/ 3349 w 4327"/>
              <a:gd name="T47" fmla="*/ 1075 h 5461"/>
              <a:gd name="T48" fmla="*/ 3254 w 4327"/>
              <a:gd name="T49" fmla="*/ 1155 h 5461"/>
              <a:gd name="T50" fmla="*/ 3223 w 4327"/>
              <a:gd name="T51" fmla="*/ 852 h 5461"/>
              <a:gd name="T52" fmla="*/ 438 w 4327"/>
              <a:gd name="T53" fmla="*/ 606 h 5461"/>
              <a:gd name="T54" fmla="*/ 296 w 4327"/>
              <a:gd name="T55" fmla="*/ 623 h 5461"/>
              <a:gd name="T56" fmla="*/ 623 w 4327"/>
              <a:gd name="T57" fmla="*/ 295 h 5461"/>
              <a:gd name="T58" fmla="*/ 607 w 4327"/>
              <a:gd name="T59" fmla="*/ 438 h 5461"/>
              <a:gd name="T60" fmla="*/ 519 w 4327"/>
              <a:gd name="T61" fmla="*/ 518 h 5461"/>
              <a:gd name="T62" fmla="*/ 1629 w 4327"/>
              <a:gd name="T63" fmla="*/ 2140 h 5461"/>
              <a:gd name="T64" fmla="*/ 1991 w 4327"/>
              <a:gd name="T65" fmla="*/ 2176 h 5461"/>
              <a:gd name="T66" fmla="*/ 1896 w 4327"/>
              <a:gd name="T67" fmla="*/ 2290 h 5461"/>
              <a:gd name="T68" fmla="*/ 1779 w 4327"/>
              <a:gd name="T69" fmla="*/ 2407 h 5461"/>
              <a:gd name="T70" fmla="*/ 1665 w 4327"/>
              <a:gd name="T71" fmla="*/ 2502 h 5461"/>
              <a:gd name="T72" fmla="*/ 1629 w 4327"/>
              <a:gd name="T73" fmla="*/ 2140 h 5461"/>
              <a:gd name="T74" fmla="*/ 3437 w 4327"/>
              <a:gd name="T75" fmla="*/ 3589 h 5461"/>
              <a:gd name="T76" fmla="*/ 3413 w 4327"/>
              <a:gd name="T77" fmla="*/ 3349 h 5461"/>
              <a:gd name="T78" fmla="*/ 3653 w 4327"/>
              <a:gd name="T79" fmla="*/ 3373 h 5461"/>
              <a:gd name="T80" fmla="*/ 3590 w 4327"/>
              <a:gd name="T81" fmla="*/ 3449 h 5461"/>
              <a:gd name="T82" fmla="*/ 3513 w 4327"/>
              <a:gd name="T83" fmla="*/ 3526 h 5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27" h="5461">
                <a:moveTo>
                  <a:pt x="3395" y="3218"/>
                </a:moveTo>
                <a:lnTo>
                  <a:pt x="2824" y="2848"/>
                </a:lnTo>
                <a:cubicBezTo>
                  <a:pt x="2897" y="2639"/>
                  <a:pt x="2881" y="2405"/>
                  <a:pt x="2775" y="2207"/>
                </a:cubicBezTo>
                <a:lnTo>
                  <a:pt x="3243" y="1789"/>
                </a:lnTo>
                <a:cubicBezTo>
                  <a:pt x="3500" y="1950"/>
                  <a:pt x="3843" y="1918"/>
                  <a:pt x="4066" y="1695"/>
                </a:cubicBezTo>
                <a:cubicBezTo>
                  <a:pt x="4327" y="1434"/>
                  <a:pt x="4327" y="1012"/>
                  <a:pt x="4066" y="752"/>
                </a:cubicBezTo>
                <a:cubicBezTo>
                  <a:pt x="3806" y="492"/>
                  <a:pt x="3384" y="492"/>
                  <a:pt x="3124" y="752"/>
                </a:cubicBezTo>
                <a:cubicBezTo>
                  <a:pt x="2919" y="957"/>
                  <a:pt x="2875" y="1262"/>
                  <a:pt x="2993" y="1510"/>
                </a:cubicBezTo>
                <a:lnTo>
                  <a:pt x="2525" y="1929"/>
                </a:lnTo>
                <a:cubicBezTo>
                  <a:pt x="2301" y="1773"/>
                  <a:pt x="2015" y="1746"/>
                  <a:pt x="1769" y="1847"/>
                </a:cubicBezTo>
                <a:lnTo>
                  <a:pt x="1229" y="1104"/>
                </a:lnTo>
                <a:cubicBezTo>
                  <a:pt x="1423" y="850"/>
                  <a:pt x="1404" y="485"/>
                  <a:pt x="1171" y="253"/>
                </a:cubicBezTo>
                <a:cubicBezTo>
                  <a:pt x="918" y="0"/>
                  <a:pt x="507" y="0"/>
                  <a:pt x="254" y="253"/>
                </a:cubicBezTo>
                <a:cubicBezTo>
                  <a:pt x="0" y="506"/>
                  <a:pt x="0" y="917"/>
                  <a:pt x="254" y="1171"/>
                </a:cubicBezTo>
                <a:cubicBezTo>
                  <a:pt x="436" y="1353"/>
                  <a:pt x="699" y="1404"/>
                  <a:pt x="926" y="1325"/>
                </a:cubicBezTo>
                <a:lnTo>
                  <a:pt x="1467" y="2068"/>
                </a:lnTo>
                <a:cubicBezTo>
                  <a:pt x="1200" y="2381"/>
                  <a:pt x="1214" y="2851"/>
                  <a:pt x="1510" y="3147"/>
                </a:cubicBezTo>
                <a:cubicBezTo>
                  <a:pt x="1515" y="3152"/>
                  <a:pt x="1521" y="3158"/>
                  <a:pt x="1527" y="3163"/>
                </a:cubicBezTo>
                <a:lnTo>
                  <a:pt x="1004" y="4081"/>
                </a:lnTo>
                <a:cubicBezTo>
                  <a:pt x="786" y="4030"/>
                  <a:pt x="548" y="4089"/>
                  <a:pt x="379" y="4258"/>
                </a:cubicBezTo>
                <a:cubicBezTo>
                  <a:pt x="118" y="4519"/>
                  <a:pt x="118" y="4941"/>
                  <a:pt x="379" y="5201"/>
                </a:cubicBezTo>
                <a:cubicBezTo>
                  <a:pt x="639" y="5461"/>
                  <a:pt x="1061" y="5461"/>
                  <a:pt x="1321" y="5201"/>
                </a:cubicBezTo>
                <a:cubicBezTo>
                  <a:pt x="1579" y="4944"/>
                  <a:pt x="1581" y="4528"/>
                  <a:pt x="1329" y="4267"/>
                </a:cubicBezTo>
                <a:lnTo>
                  <a:pt x="1852" y="3349"/>
                </a:lnTo>
                <a:cubicBezTo>
                  <a:pt x="2115" y="3424"/>
                  <a:pt x="2409" y="3362"/>
                  <a:pt x="2620" y="3161"/>
                </a:cubicBezTo>
                <a:lnTo>
                  <a:pt x="3191" y="3532"/>
                </a:lnTo>
                <a:cubicBezTo>
                  <a:pt x="3155" y="3701"/>
                  <a:pt x="3202" y="3885"/>
                  <a:pt x="3334" y="4017"/>
                </a:cubicBezTo>
                <a:cubicBezTo>
                  <a:pt x="3540" y="4223"/>
                  <a:pt x="3874" y="4223"/>
                  <a:pt x="4081" y="4017"/>
                </a:cubicBezTo>
                <a:cubicBezTo>
                  <a:pt x="4287" y="3811"/>
                  <a:pt x="4287" y="3476"/>
                  <a:pt x="4081" y="3270"/>
                </a:cubicBezTo>
                <a:cubicBezTo>
                  <a:pt x="3894" y="3083"/>
                  <a:pt x="3601" y="3066"/>
                  <a:pt x="3395" y="3218"/>
                </a:cubicBezTo>
                <a:close/>
                <a:moveTo>
                  <a:pt x="604" y="4582"/>
                </a:moveTo>
                <a:cubicBezTo>
                  <a:pt x="592" y="4596"/>
                  <a:pt x="580" y="4610"/>
                  <a:pt x="568" y="4621"/>
                </a:cubicBezTo>
                <a:cubicBezTo>
                  <a:pt x="553" y="4636"/>
                  <a:pt x="534" y="4654"/>
                  <a:pt x="509" y="4661"/>
                </a:cubicBezTo>
                <a:cubicBezTo>
                  <a:pt x="478" y="4671"/>
                  <a:pt x="446" y="4663"/>
                  <a:pt x="422" y="4638"/>
                </a:cubicBezTo>
                <a:cubicBezTo>
                  <a:pt x="358" y="4575"/>
                  <a:pt x="382" y="4454"/>
                  <a:pt x="478" y="4358"/>
                </a:cubicBezTo>
                <a:cubicBezTo>
                  <a:pt x="574" y="4262"/>
                  <a:pt x="695" y="4238"/>
                  <a:pt x="758" y="4302"/>
                </a:cubicBezTo>
                <a:cubicBezTo>
                  <a:pt x="783" y="4326"/>
                  <a:pt x="791" y="4358"/>
                  <a:pt x="781" y="4389"/>
                </a:cubicBezTo>
                <a:cubicBezTo>
                  <a:pt x="774" y="4414"/>
                  <a:pt x="756" y="4434"/>
                  <a:pt x="741" y="4448"/>
                </a:cubicBezTo>
                <a:cubicBezTo>
                  <a:pt x="730" y="4460"/>
                  <a:pt x="716" y="4472"/>
                  <a:pt x="702" y="4484"/>
                </a:cubicBezTo>
                <a:cubicBezTo>
                  <a:pt x="685" y="4499"/>
                  <a:pt x="668" y="4514"/>
                  <a:pt x="651" y="4531"/>
                </a:cubicBezTo>
                <a:cubicBezTo>
                  <a:pt x="634" y="4548"/>
                  <a:pt x="619" y="4565"/>
                  <a:pt x="604" y="4582"/>
                </a:cubicBezTo>
                <a:close/>
                <a:moveTo>
                  <a:pt x="3223" y="852"/>
                </a:moveTo>
                <a:cubicBezTo>
                  <a:pt x="3319" y="756"/>
                  <a:pt x="3440" y="732"/>
                  <a:pt x="3503" y="795"/>
                </a:cubicBezTo>
                <a:cubicBezTo>
                  <a:pt x="3528" y="820"/>
                  <a:pt x="3536" y="851"/>
                  <a:pt x="3527" y="882"/>
                </a:cubicBezTo>
                <a:cubicBezTo>
                  <a:pt x="3519" y="907"/>
                  <a:pt x="3501" y="927"/>
                  <a:pt x="3487" y="942"/>
                </a:cubicBezTo>
                <a:cubicBezTo>
                  <a:pt x="3475" y="953"/>
                  <a:pt x="3461" y="965"/>
                  <a:pt x="3447" y="978"/>
                </a:cubicBezTo>
                <a:cubicBezTo>
                  <a:pt x="3430" y="993"/>
                  <a:pt x="3413" y="1008"/>
                  <a:pt x="3396" y="1025"/>
                </a:cubicBezTo>
                <a:cubicBezTo>
                  <a:pt x="3379" y="1042"/>
                  <a:pt x="3364" y="1059"/>
                  <a:pt x="3349" y="1075"/>
                </a:cubicBezTo>
                <a:cubicBezTo>
                  <a:pt x="3337" y="1090"/>
                  <a:pt x="3325" y="1103"/>
                  <a:pt x="3313" y="1115"/>
                </a:cubicBezTo>
                <a:cubicBezTo>
                  <a:pt x="3299" y="1130"/>
                  <a:pt x="3279" y="1147"/>
                  <a:pt x="3254" y="1155"/>
                </a:cubicBezTo>
                <a:cubicBezTo>
                  <a:pt x="3223" y="1165"/>
                  <a:pt x="3191" y="1156"/>
                  <a:pt x="3167" y="1132"/>
                </a:cubicBezTo>
                <a:cubicBezTo>
                  <a:pt x="3103" y="1068"/>
                  <a:pt x="3128" y="948"/>
                  <a:pt x="3223" y="852"/>
                </a:cubicBezTo>
                <a:close/>
                <a:moveTo>
                  <a:pt x="474" y="568"/>
                </a:moveTo>
                <a:cubicBezTo>
                  <a:pt x="461" y="582"/>
                  <a:pt x="450" y="595"/>
                  <a:pt x="438" y="606"/>
                </a:cubicBezTo>
                <a:cubicBezTo>
                  <a:pt x="424" y="620"/>
                  <a:pt x="405" y="638"/>
                  <a:pt x="381" y="645"/>
                </a:cubicBezTo>
                <a:cubicBezTo>
                  <a:pt x="350" y="655"/>
                  <a:pt x="319" y="646"/>
                  <a:pt x="296" y="623"/>
                </a:cubicBezTo>
                <a:cubicBezTo>
                  <a:pt x="234" y="561"/>
                  <a:pt x="258" y="444"/>
                  <a:pt x="351" y="350"/>
                </a:cubicBezTo>
                <a:cubicBezTo>
                  <a:pt x="444" y="257"/>
                  <a:pt x="561" y="233"/>
                  <a:pt x="623" y="295"/>
                </a:cubicBezTo>
                <a:cubicBezTo>
                  <a:pt x="647" y="319"/>
                  <a:pt x="655" y="350"/>
                  <a:pt x="646" y="380"/>
                </a:cubicBezTo>
                <a:cubicBezTo>
                  <a:pt x="638" y="404"/>
                  <a:pt x="621" y="423"/>
                  <a:pt x="607" y="438"/>
                </a:cubicBezTo>
                <a:cubicBezTo>
                  <a:pt x="596" y="449"/>
                  <a:pt x="582" y="461"/>
                  <a:pt x="568" y="473"/>
                </a:cubicBezTo>
                <a:cubicBezTo>
                  <a:pt x="552" y="487"/>
                  <a:pt x="536" y="502"/>
                  <a:pt x="519" y="518"/>
                </a:cubicBezTo>
                <a:cubicBezTo>
                  <a:pt x="503" y="535"/>
                  <a:pt x="488" y="552"/>
                  <a:pt x="474" y="568"/>
                </a:cubicBezTo>
                <a:close/>
                <a:moveTo>
                  <a:pt x="1629" y="2140"/>
                </a:moveTo>
                <a:cubicBezTo>
                  <a:pt x="1743" y="2025"/>
                  <a:pt x="1887" y="1996"/>
                  <a:pt x="1963" y="2072"/>
                </a:cubicBezTo>
                <a:cubicBezTo>
                  <a:pt x="1992" y="2101"/>
                  <a:pt x="2002" y="2139"/>
                  <a:pt x="1991" y="2176"/>
                </a:cubicBezTo>
                <a:cubicBezTo>
                  <a:pt x="1982" y="2206"/>
                  <a:pt x="1961" y="2230"/>
                  <a:pt x="1943" y="2247"/>
                </a:cubicBezTo>
                <a:cubicBezTo>
                  <a:pt x="1929" y="2261"/>
                  <a:pt x="1913" y="2275"/>
                  <a:pt x="1896" y="2290"/>
                </a:cubicBezTo>
                <a:cubicBezTo>
                  <a:pt x="1876" y="2308"/>
                  <a:pt x="1855" y="2326"/>
                  <a:pt x="1835" y="2346"/>
                </a:cubicBezTo>
                <a:cubicBezTo>
                  <a:pt x="1815" y="2366"/>
                  <a:pt x="1797" y="2387"/>
                  <a:pt x="1779" y="2407"/>
                </a:cubicBezTo>
                <a:cubicBezTo>
                  <a:pt x="1764" y="2424"/>
                  <a:pt x="1750" y="2440"/>
                  <a:pt x="1736" y="2454"/>
                </a:cubicBezTo>
                <a:cubicBezTo>
                  <a:pt x="1719" y="2472"/>
                  <a:pt x="1695" y="2493"/>
                  <a:pt x="1665" y="2502"/>
                </a:cubicBezTo>
                <a:cubicBezTo>
                  <a:pt x="1628" y="2513"/>
                  <a:pt x="1590" y="2503"/>
                  <a:pt x="1561" y="2474"/>
                </a:cubicBezTo>
                <a:cubicBezTo>
                  <a:pt x="1485" y="2398"/>
                  <a:pt x="1514" y="2254"/>
                  <a:pt x="1629" y="2140"/>
                </a:cubicBezTo>
                <a:close/>
                <a:moveTo>
                  <a:pt x="3484" y="3558"/>
                </a:moveTo>
                <a:cubicBezTo>
                  <a:pt x="3473" y="3569"/>
                  <a:pt x="3457" y="3583"/>
                  <a:pt x="3437" y="3589"/>
                </a:cubicBezTo>
                <a:cubicBezTo>
                  <a:pt x="3413" y="3597"/>
                  <a:pt x="3387" y="3590"/>
                  <a:pt x="3368" y="3571"/>
                </a:cubicBezTo>
                <a:cubicBezTo>
                  <a:pt x="3318" y="3521"/>
                  <a:pt x="3337" y="3425"/>
                  <a:pt x="3413" y="3349"/>
                </a:cubicBezTo>
                <a:cubicBezTo>
                  <a:pt x="3489" y="3273"/>
                  <a:pt x="3584" y="3254"/>
                  <a:pt x="3635" y="3304"/>
                </a:cubicBezTo>
                <a:cubicBezTo>
                  <a:pt x="3654" y="3324"/>
                  <a:pt x="3661" y="3349"/>
                  <a:pt x="3653" y="3373"/>
                </a:cubicBezTo>
                <a:cubicBezTo>
                  <a:pt x="3647" y="3393"/>
                  <a:pt x="3633" y="3409"/>
                  <a:pt x="3621" y="3420"/>
                </a:cubicBezTo>
                <a:cubicBezTo>
                  <a:pt x="3612" y="3430"/>
                  <a:pt x="3601" y="3439"/>
                  <a:pt x="3590" y="3449"/>
                </a:cubicBezTo>
                <a:cubicBezTo>
                  <a:pt x="3577" y="3461"/>
                  <a:pt x="3563" y="3473"/>
                  <a:pt x="3550" y="3486"/>
                </a:cubicBezTo>
                <a:cubicBezTo>
                  <a:pt x="3536" y="3500"/>
                  <a:pt x="3524" y="3513"/>
                  <a:pt x="3513" y="3526"/>
                </a:cubicBezTo>
                <a:cubicBezTo>
                  <a:pt x="3503" y="3538"/>
                  <a:pt x="3493" y="3548"/>
                  <a:pt x="3484" y="355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endParaRPr sz="135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109"/>
          <p:cNvSpPr/>
          <p:nvPr>
            <p:custDataLst>
              <p:tags r:id="rId93"/>
            </p:custDataLst>
          </p:nvPr>
        </p:nvSpPr>
        <p:spPr bwMode="auto">
          <a:xfrm>
            <a:off x="4935220" y="1466215"/>
            <a:ext cx="3345180" cy="447675"/>
          </a:xfrm>
          <a:prstGeom prst="rect">
            <a:avLst/>
          </a:prstGeom>
          <a:solidFill>
            <a:sysClr val="window" lastClr="FFFFFF"/>
          </a:solidFill>
          <a:ln w="19050">
            <a:noFill/>
            <a:round/>
          </a:ln>
        </p:spPr>
        <p:txBody>
          <a:bodyPr rot="0" spcFirstLastPara="0" vert="horz" wrap="square" lIns="68580" tIns="34290" rIns="68580" bIns="34290" anchor="ctr" anchorCtr="0" forceAA="0" compatLnSpc="1">
            <a:noAutofit/>
          </a:bodyPr>
          <a:lstStyle/>
          <a:p>
            <a:pPr algn="just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理解项目管理的基本概念，了解项目范围管理，了解项目管理的四个阶段和五个过程。</a:t>
            </a:r>
            <a:endParaRPr lang="en-US" altLang="zh-CN" sz="12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圆角矩形 134"/>
          <p:cNvSpPr/>
          <p:nvPr>
            <p:custDataLst>
              <p:tags r:id="rId94"/>
            </p:custDataLst>
          </p:nvPr>
        </p:nvSpPr>
        <p:spPr>
          <a:xfrm rot="2700000">
            <a:off x="4255654" y="1505866"/>
            <a:ext cx="368856" cy="368856"/>
          </a:xfrm>
          <a:prstGeom prst="roundRect">
            <a:avLst>
              <a:gd name="adj" fmla="val 25355"/>
            </a:avLst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6" name="任意多边形 175"/>
          <p:cNvSpPr/>
          <p:nvPr>
            <p:custDataLst>
              <p:tags r:id="rId95"/>
            </p:custDataLst>
          </p:nvPr>
        </p:nvSpPr>
        <p:spPr bwMode="auto">
          <a:xfrm>
            <a:off x="4317908" y="1569143"/>
            <a:ext cx="244348" cy="242302"/>
          </a:xfrm>
          <a:custGeom>
            <a:avLst/>
            <a:gdLst>
              <a:gd name="T0" fmla="*/ 6886 w 7819"/>
              <a:gd name="T1" fmla="*/ 2638 h 7765"/>
              <a:gd name="T2" fmla="*/ 5954 w 7819"/>
              <a:gd name="T3" fmla="*/ 2100 h 7765"/>
              <a:gd name="T4" fmla="*/ 5954 w 7819"/>
              <a:gd name="T5" fmla="*/ 2818 h 7765"/>
              <a:gd name="T6" fmla="*/ 4712 w 7819"/>
              <a:gd name="T7" fmla="*/ 3231 h 7765"/>
              <a:gd name="T8" fmla="*/ 4299 w 7819"/>
              <a:gd name="T9" fmla="*/ 3613 h 7765"/>
              <a:gd name="T10" fmla="*/ 4299 w 7819"/>
              <a:gd name="T11" fmla="*/ 1865 h 7765"/>
              <a:gd name="T12" fmla="*/ 5003 w 7819"/>
              <a:gd name="T13" fmla="*/ 1865 h 7765"/>
              <a:gd name="T14" fmla="*/ 4464 w 7819"/>
              <a:gd name="T15" fmla="*/ 932 h 7765"/>
              <a:gd name="T16" fmla="*/ 3926 w 7819"/>
              <a:gd name="T17" fmla="*/ 0 h 7765"/>
              <a:gd name="T18" fmla="*/ 3388 w 7819"/>
              <a:gd name="T19" fmla="*/ 932 h 7765"/>
              <a:gd name="T20" fmla="*/ 2850 w 7819"/>
              <a:gd name="T21" fmla="*/ 1865 h 7765"/>
              <a:gd name="T22" fmla="*/ 3553 w 7819"/>
              <a:gd name="T23" fmla="*/ 1865 h 7765"/>
              <a:gd name="T24" fmla="*/ 3553 w 7819"/>
              <a:gd name="T25" fmla="*/ 3613 h 7765"/>
              <a:gd name="T26" fmla="*/ 3141 w 7819"/>
              <a:gd name="T27" fmla="*/ 3231 h 7765"/>
              <a:gd name="T28" fmla="*/ 1865 w 7819"/>
              <a:gd name="T29" fmla="*/ 2815 h 7765"/>
              <a:gd name="T30" fmla="*/ 1865 w 7819"/>
              <a:gd name="T31" fmla="*/ 2100 h 7765"/>
              <a:gd name="T32" fmla="*/ 932 w 7819"/>
              <a:gd name="T33" fmla="*/ 2638 h 7765"/>
              <a:gd name="T34" fmla="*/ 0 w 7819"/>
              <a:gd name="T35" fmla="*/ 3177 h 7765"/>
              <a:gd name="T36" fmla="*/ 932 w 7819"/>
              <a:gd name="T37" fmla="*/ 3715 h 7765"/>
              <a:gd name="T38" fmla="*/ 1865 w 7819"/>
              <a:gd name="T39" fmla="*/ 4253 h 7765"/>
              <a:gd name="T40" fmla="*/ 1865 w 7819"/>
              <a:gd name="T41" fmla="*/ 3564 h 7765"/>
              <a:gd name="T42" fmla="*/ 3553 w 7819"/>
              <a:gd name="T43" fmla="*/ 7765 h 7765"/>
              <a:gd name="T44" fmla="*/ 4299 w 7819"/>
              <a:gd name="T45" fmla="*/ 7765 h 7765"/>
              <a:gd name="T46" fmla="*/ 5954 w 7819"/>
              <a:gd name="T47" fmla="*/ 3567 h 7765"/>
              <a:gd name="T48" fmla="*/ 5954 w 7819"/>
              <a:gd name="T49" fmla="*/ 4253 h 7765"/>
              <a:gd name="T50" fmla="*/ 6886 w 7819"/>
              <a:gd name="T51" fmla="*/ 3715 h 7765"/>
              <a:gd name="T52" fmla="*/ 7819 w 7819"/>
              <a:gd name="T53" fmla="*/ 3177 h 7765"/>
              <a:gd name="T54" fmla="*/ 6886 w 7819"/>
              <a:gd name="T55" fmla="*/ 2638 h 7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819" h="7765">
                <a:moveTo>
                  <a:pt x="6886" y="2638"/>
                </a:moveTo>
                <a:lnTo>
                  <a:pt x="5954" y="2100"/>
                </a:lnTo>
                <a:lnTo>
                  <a:pt x="5954" y="2818"/>
                </a:lnTo>
                <a:cubicBezTo>
                  <a:pt x="5459" y="2859"/>
                  <a:pt x="5050" y="2995"/>
                  <a:pt x="4712" y="3231"/>
                </a:cubicBezTo>
                <a:cubicBezTo>
                  <a:pt x="4557" y="3339"/>
                  <a:pt x="4420" y="3466"/>
                  <a:pt x="4299" y="3613"/>
                </a:cubicBezTo>
                <a:lnTo>
                  <a:pt x="4299" y="1865"/>
                </a:lnTo>
                <a:lnTo>
                  <a:pt x="5003" y="1865"/>
                </a:lnTo>
                <a:lnTo>
                  <a:pt x="4464" y="932"/>
                </a:lnTo>
                <a:lnTo>
                  <a:pt x="3926" y="0"/>
                </a:lnTo>
                <a:lnTo>
                  <a:pt x="3388" y="932"/>
                </a:lnTo>
                <a:lnTo>
                  <a:pt x="2850" y="1865"/>
                </a:lnTo>
                <a:lnTo>
                  <a:pt x="3553" y="1865"/>
                </a:lnTo>
                <a:lnTo>
                  <a:pt x="3553" y="3613"/>
                </a:lnTo>
                <a:cubicBezTo>
                  <a:pt x="3433" y="3466"/>
                  <a:pt x="3296" y="3339"/>
                  <a:pt x="3141" y="3231"/>
                </a:cubicBezTo>
                <a:cubicBezTo>
                  <a:pt x="2795" y="2990"/>
                  <a:pt x="2375" y="2853"/>
                  <a:pt x="1865" y="2815"/>
                </a:cubicBezTo>
                <a:lnTo>
                  <a:pt x="1865" y="2100"/>
                </a:lnTo>
                <a:lnTo>
                  <a:pt x="932" y="2638"/>
                </a:lnTo>
                <a:lnTo>
                  <a:pt x="0" y="3177"/>
                </a:lnTo>
                <a:lnTo>
                  <a:pt x="932" y="3715"/>
                </a:lnTo>
                <a:lnTo>
                  <a:pt x="1865" y="4253"/>
                </a:lnTo>
                <a:lnTo>
                  <a:pt x="1865" y="3564"/>
                </a:lnTo>
                <a:cubicBezTo>
                  <a:pt x="3474" y="3717"/>
                  <a:pt x="3553" y="5151"/>
                  <a:pt x="3553" y="7765"/>
                </a:cubicBezTo>
                <a:lnTo>
                  <a:pt x="4299" y="7765"/>
                </a:lnTo>
                <a:cubicBezTo>
                  <a:pt x="4299" y="5170"/>
                  <a:pt x="4377" y="3737"/>
                  <a:pt x="5954" y="3567"/>
                </a:cubicBezTo>
                <a:lnTo>
                  <a:pt x="5954" y="4253"/>
                </a:lnTo>
                <a:lnTo>
                  <a:pt x="6886" y="3715"/>
                </a:lnTo>
                <a:lnTo>
                  <a:pt x="7819" y="3177"/>
                </a:lnTo>
                <a:lnTo>
                  <a:pt x="6886" y="263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endParaRPr sz="135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7564815" y="412750"/>
            <a:ext cx="12039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</a:rPr>
              <a:t>学习要点</a:t>
            </a:r>
            <a:endParaRPr lang="zh-CN" altLang="en-US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字魂35号-经典雅黑" panose="02000000000000000000" pitchFamily="2" charset="-122"/>
            </a:endParaRPr>
          </a:p>
        </p:txBody>
      </p:sp>
    </p:spTree>
    <p:custDataLst>
      <p:tags r:id="rId9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914400" y="1123950"/>
            <a:ext cx="2912745" cy="3155315"/>
            <a:chOff x="1417" y="2008"/>
            <a:chExt cx="4587" cy="4969"/>
          </a:xfrm>
        </p:grpSpPr>
        <p:sp>
          <p:nvSpPr>
            <p:cNvPr id="27" name="任意多边形 26"/>
            <p:cNvSpPr/>
            <p:nvPr>
              <p:custDataLst>
                <p:tags r:id="rId1"/>
              </p:custDataLst>
            </p:nvPr>
          </p:nvSpPr>
          <p:spPr bwMode="auto">
            <a:xfrm rot="19150809" flipH="1">
              <a:off x="1987" y="2867"/>
              <a:ext cx="182" cy="357"/>
            </a:xfrm>
            <a:custGeom>
              <a:avLst/>
              <a:gdLst>
                <a:gd name="T0" fmla="*/ 80 w 152"/>
                <a:gd name="T1" fmla="*/ 2 h 410"/>
                <a:gd name="T2" fmla="*/ 80 w 152"/>
                <a:gd name="T3" fmla="*/ 2 h 410"/>
                <a:gd name="T4" fmla="*/ 84 w 152"/>
                <a:gd name="T5" fmla="*/ 10 h 410"/>
                <a:gd name="T6" fmla="*/ 100 w 152"/>
                <a:gd name="T7" fmla="*/ 32 h 410"/>
                <a:gd name="T8" fmla="*/ 118 w 152"/>
                <a:gd name="T9" fmla="*/ 66 h 410"/>
                <a:gd name="T10" fmla="*/ 128 w 152"/>
                <a:gd name="T11" fmla="*/ 88 h 410"/>
                <a:gd name="T12" fmla="*/ 136 w 152"/>
                <a:gd name="T13" fmla="*/ 112 h 410"/>
                <a:gd name="T14" fmla="*/ 144 w 152"/>
                <a:gd name="T15" fmla="*/ 138 h 410"/>
                <a:gd name="T16" fmla="*/ 150 w 152"/>
                <a:gd name="T17" fmla="*/ 168 h 410"/>
                <a:gd name="T18" fmla="*/ 152 w 152"/>
                <a:gd name="T19" fmla="*/ 198 h 410"/>
                <a:gd name="T20" fmla="*/ 152 w 152"/>
                <a:gd name="T21" fmla="*/ 230 h 410"/>
                <a:gd name="T22" fmla="*/ 148 w 152"/>
                <a:gd name="T23" fmla="*/ 264 h 410"/>
                <a:gd name="T24" fmla="*/ 138 w 152"/>
                <a:gd name="T25" fmla="*/ 298 h 410"/>
                <a:gd name="T26" fmla="*/ 124 w 152"/>
                <a:gd name="T27" fmla="*/ 334 h 410"/>
                <a:gd name="T28" fmla="*/ 116 w 152"/>
                <a:gd name="T29" fmla="*/ 352 h 410"/>
                <a:gd name="T30" fmla="*/ 106 w 152"/>
                <a:gd name="T31" fmla="*/ 370 h 410"/>
                <a:gd name="T32" fmla="*/ 106 w 152"/>
                <a:gd name="T33" fmla="*/ 370 h 410"/>
                <a:gd name="T34" fmla="*/ 96 w 152"/>
                <a:gd name="T35" fmla="*/ 386 h 410"/>
                <a:gd name="T36" fmla="*/ 84 w 152"/>
                <a:gd name="T37" fmla="*/ 398 h 410"/>
                <a:gd name="T38" fmla="*/ 74 w 152"/>
                <a:gd name="T39" fmla="*/ 406 h 410"/>
                <a:gd name="T40" fmla="*/ 66 w 152"/>
                <a:gd name="T41" fmla="*/ 408 h 410"/>
                <a:gd name="T42" fmla="*/ 56 w 152"/>
                <a:gd name="T43" fmla="*/ 410 h 410"/>
                <a:gd name="T44" fmla="*/ 48 w 152"/>
                <a:gd name="T45" fmla="*/ 406 h 410"/>
                <a:gd name="T46" fmla="*/ 42 w 152"/>
                <a:gd name="T47" fmla="*/ 400 h 410"/>
                <a:gd name="T48" fmla="*/ 34 w 152"/>
                <a:gd name="T49" fmla="*/ 390 h 410"/>
                <a:gd name="T50" fmla="*/ 28 w 152"/>
                <a:gd name="T51" fmla="*/ 380 h 410"/>
                <a:gd name="T52" fmla="*/ 22 w 152"/>
                <a:gd name="T53" fmla="*/ 366 h 410"/>
                <a:gd name="T54" fmla="*/ 12 w 152"/>
                <a:gd name="T55" fmla="*/ 332 h 410"/>
                <a:gd name="T56" fmla="*/ 6 w 152"/>
                <a:gd name="T57" fmla="*/ 292 h 410"/>
                <a:gd name="T58" fmla="*/ 0 w 152"/>
                <a:gd name="T59" fmla="*/ 250 h 410"/>
                <a:gd name="T60" fmla="*/ 0 w 152"/>
                <a:gd name="T61" fmla="*/ 204 h 410"/>
                <a:gd name="T62" fmla="*/ 0 w 152"/>
                <a:gd name="T63" fmla="*/ 158 h 410"/>
                <a:gd name="T64" fmla="*/ 6 w 152"/>
                <a:gd name="T65" fmla="*/ 114 h 410"/>
                <a:gd name="T66" fmla="*/ 14 w 152"/>
                <a:gd name="T67" fmla="*/ 76 h 410"/>
                <a:gd name="T68" fmla="*/ 18 w 152"/>
                <a:gd name="T69" fmla="*/ 58 h 410"/>
                <a:gd name="T70" fmla="*/ 24 w 152"/>
                <a:gd name="T71" fmla="*/ 42 h 410"/>
                <a:gd name="T72" fmla="*/ 32 w 152"/>
                <a:gd name="T73" fmla="*/ 30 h 410"/>
                <a:gd name="T74" fmla="*/ 38 w 152"/>
                <a:gd name="T75" fmla="*/ 18 h 410"/>
                <a:gd name="T76" fmla="*/ 48 w 152"/>
                <a:gd name="T77" fmla="*/ 10 h 410"/>
                <a:gd name="T78" fmla="*/ 58 w 152"/>
                <a:gd name="T79" fmla="*/ 4 h 410"/>
                <a:gd name="T80" fmla="*/ 68 w 152"/>
                <a:gd name="T81" fmla="*/ 0 h 410"/>
                <a:gd name="T82" fmla="*/ 80 w 152"/>
                <a:gd name="T83" fmla="*/ 2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2" h="410">
                  <a:moveTo>
                    <a:pt x="80" y="2"/>
                  </a:moveTo>
                  <a:lnTo>
                    <a:pt x="80" y="2"/>
                  </a:lnTo>
                  <a:lnTo>
                    <a:pt x="84" y="10"/>
                  </a:lnTo>
                  <a:lnTo>
                    <a:pt x="100" y="32"/>
                  </a:lnTo>
                  <a:lnTo>
                    <a:pt x="118" y="66"/>
                  </a:lnTo>
                  <a:lnTo>
                    <a:pt x="128" y="88"/>
                  </a:lnTo>
                  <a:lnTo>
                    <a:pt x="136" y="112"/>
                  </a:lnTo>
                  <a:lnTo>
                    <a:pt x="144" y="138"/>
                  </a:lnTo>
                  <a:lnTo>
                    <a:pt x="150" y="168"/>
                  </a:lnTo>
                  <a:lnTo>
                    <a:pt x="152" y="198"/>
                  </a:lnTo>
                  <a:lnTo>
                    <a:pt x="152" y="230"/>
                  </a:lnTo>
                  <a:lnTo>
                    <a:pt x="148" y="264"/>
                  </a:lnTo>
                  <a:lnTo>
                    <a:pt x="138" y="298"/>
                  </a:lnTo>
                  <a:lnTo>
                    <a:pt x="124" y="334"/>
                  </a:lnTo>
                  <a:lnTo>
                    <a:pt x="116" y="352"/>
                  </a:lnTo>
                  <a:lnTo>
                    <a:pt x="106" y="370"/>
                  </a:lnTo>
                  <a:lnTo>
                    <a:pt x="106" y="370"/>
                  </a:lnTo>
                  <a:lnTo>
                    <a:pt x="96" y="386"/>
                  </a:lnTo>
                  <a:lnTo>
                    <a:pt x="84" y="398"/>
                  </a:lnTo>
                  <a:lnTo>
                    <a:pt x="74" y="406"/>
                  </a:lnTo>
                  <a:lnTo>
                    <a:pt x="66" y="408"/>
                  </a:lnTo>
                  <a:lnTo>
                    <a:pt x="56" y="410"/>
                  </a:lnTo>
                  <a:lnTo>
                    <a:pt x="48" y="406"/>
                  </a:lnTo>
                  <a:lnTo>
                    <a:pt x="42" y="400"/>
                  </a:lnTo>
                  <a:lnTo>
                    <a:pt x="34" y="390"/>
                  </a:lnTo>
                  <a:lnTo>
                    <a:pt x="28" y="380"/>
                  </a:lnTo>
                  <a:lnTo>
                    <a:pt x="22" y="366"/>
                  </a:lnTo>
                  <a:lnTo>
                    <a:pt x="12" y="332"/>
                  </a:lnTo>
                  <a:lnTo>
                    <a:pt x="6" y="292"/>
                  </a:lnTo>
                  <a:lnTo>
                    <a:pt x="0" y="250"/>
                  </a:lnTo>
                  <a:lnTo>
                    <a:pt x="0" y="204"/>
                  </a:lnTo>
                  <a:lnTo>
                    <a:pt x="0" y="158"/>
                  </a:lnTo>
                  <a:lnTo>
                    <a:pt x="6" y="114"/>
                  </a:lnTo>
                  <a:lnTo>
                    <a:pt x="14" y="76"/>
                  </a:lnTo>
                  <a:lnTo>
                    <a:pt x="18" y="58"/>
                  </a:lnTo>
                  <a:lnTo>
                    <a:pt x="24" y="42"/>
                  </a:lnTo>
                  <a:lnTo>
                    <a:pt x="32" y="30"/>
                  </a:lnTo>
                  <a:lnTo>
                    <a:pt x="38" y="18"/>
                  </a:lnTo>
                  <a:lnTo>
                    <a:pt x="48" y="10"/>
                  </a:lnTo>
                  <a:lnTo>
                    <a:pt x="58" y="4"/>
                  </a:lnTo>
                  <a:lnTo>
                    <a:pt x="68" y="0"/>
                  </a:lnTo>
                  <a:lnTo>
                    <a:pt x="80" y="2"/>
                  </a:ln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 27"/>
            <p:cNvSpPr/>
            <p:nvPr>
              <p:custDataLst>
                <p:tags r:id="rId2"/>
              </p:custDataLst>
            </p:nvPr>
          </p:nvSpPr>
          <p:spPr bwMode="auto">
            <a:xfrm>
              <a:off x="4184" y="3512"/>
              <a:ext cx="415" cy="238"/>
            </a:xfrm>
            <a:custGeom>
              <a:avLst/>
              <a:gdLst>
                <a:gd name="T0" fmla="*/ 346 w 346"/>
                <a:gd name="T1" fmla="*/ 126 h 198"/>
                <a:gd name="T2" fmla="*/ 346 w 346"/>
                <a:gd name="T3" fmla="*/ 126 h 198"/>
                <a:gd name="T4" fmla="*/ 296 w 346"/>
                <a:gd name="T5" fmla="*/ 112 h 198"/>
                <a:gd name="T6" fmla="*/ 254 w 346"/>
                <a:gd name="T7" fmla="*/ 102 h 198"/>
                <a:gd name="T8" fmla="*/ 236 w 346"/>
                <a:gd name="T9" fmla="*/ 100 h 198"/>
                <a:gd name="T10" fmla="*/ 224 w 346"/>
                <a:gd name="T11" fmla="*/ 98 h 198"/>
                <a:gd name="T12" fmla="*/ 224 w 346"/>
                <a:gd name="T13" fmla="*/ 98 h 198"/>
                <a:gd name="T14" fmla="*/ 218 w 346"/>
                <a:gd name="T15" fmla="*/ 100 h 198"/>
                <a:gd name="T16" fmla="*/ 212 w 346"/>
                <a:gd name="T17" fmla="*/ 104 h 198"/>
                <a:gd name="T18" fmla="*/ 198 w 346"/>
                <a:gd name="T19" fmla="*/ 116 h 198"/>
                <a:gd name="T20" fmla="*/ 182 w 346"/>
                <a:gd name="T21" fmla="*/ 132 h 198"/>
                <a:gd name="T22" fmla="*/ 166 w 346"/>
                <a:gd name="T23" fmla="*/ 152 h 198"/>
                <a:gd name="T24" fmla="*/ 150 w 346"/>
                <a:gd name="T25" fmla="*/ 170 h 198"/>
                <a:gd name="T26" fmla="*/ 136 w 346"/>
                <a:gd name="T27" fmla="*/ 186 h 198"/>
                <a:gd name="T28" fmla="*/ 122 w 346"/>
                <a:gd name="T29" fmla="*/ 196 h 198"/>
                <a:gd name="T30" fmla="*/ 116 w 346"/>
                <a:gd name="T31" fmla="*/ 198 h 198"/>
                <a:gd name="T32" fmla="*/ 112 w 346"/>
                <a:gd name="T33" fmla="*/ 198 h 198"/>
                <a:gd name="T34" fmla="*/ 112 w 346"/>
                <a:gd name="T35" fmla="*/ 198 h 198"/>
                <a:gd name="T36" fmla="*/ 84 w 346"/>
                <a:gd name="T37" fmla="*/ 192 h 198"/>
                <a:gd name="T38" fmla="*/ 68 w 346"/>
                <a:gd name="T39" fmla="*/ 186 h 198"/>
                <a:gd name="T40" fmla="*/ 50 w 346"/>
                <a:gd name="T41" fmla="*/ 178 h 198"/>
                <a:gd name="T42" fmla="*/ 32 w 346"/>
                <a:gd name="T43" fmla="*/ 170 h 198"/>
                <a:gd name="T44" fmla="*/ 18 w 346"/>
                <a:gd name="T45" fmla="*/ 160 h 198"/>
                <a:gd name="T46" fmla="*/ 12 w 346"/>
                <a:gd name="T47" fmla="*/ 152 h 198"/>
                <a:gd name="T48" fmla="*/ 6 w 346"/>
                <a:gd name="T49" fmla="*/ 146 h 198"/>
                <a:gd name="T50" fmla="*/ 2 w 346"/>
                <a:gd name="T51" fmla="*/ 138 h 198"/>
                <a:gd name="T52" fmla="*/ 0 w 346"/>
                <a:gd name="T53" fmla="*/ 130 h 198"/>
                <a:gd name="T54" fmla="*/ 0 w 346"/>
                <a:gd name="T55" fmla="*/ 130 h 198"/>
                <a:gd name="T56" fmla="*/ 0 w 346"/>
                <a:gd name="T57" fmla="*/ 120 h 198"/>
                <a:gd name="T58" fmla="*/ 2 w 346"/>
                <a:gd name="T59" fmla="*/ 110 h 198"/>
                <a:gd name="T60" fmla="*/ 6 w 346"/>
                <a:gd name="T61" fmla="*/ 100 h 198"/>
                <a:gd name="T62" fmla="*/ 12 w 346"/>
                <a:gd name="T63" fmla="*/ 90 h 198"/>
                <a:gd name="T64" fmla="*/ 28 w 346"/>
                <a:gd name="T65" fmla="*/ 68 h 198"/>
                <a:gd name="T66" fmla="*/ 46 w 346"/>
                <a:gd name="T67" fmla="*/ 48 h 198"/>
                <a:gd name="T68" fmla="*/ 64 w 346"/>
                <a:gd name="T69" fmla="*/ 28 h 198"/>
                <a:gd name="T70" fmla="*/ 80 w 346"/>
                <a:gd name="T71" fmla="*/ 14 h 198"/>
                <a:gd name="T72" fmla="*/ 96 w 346"/>
                <a:gd name="T73" fmla="*/ 0 h 198"/>
                <a:gd name="T74" fmla="*/ 96 w 346"/>
                <a:gd name="T75" fmla="*/ 0 h 198"/>
                <a:gd name="T76" fmla="*/ 130 w 346"/>
                <a:gd name="T77" fmla="*/ 14 h 198"/>
                <a:gd name="T78" fmla="*/ 208 w 346"/>
                <a:gd name="T79" fmla="*/ 48 h 198"/>
                <a:gd name="T80" fmla="*/ 252 w 346"/>
                <a:gd name="T81" fmla="*/ 70 h 198"/>
                <a:gd name="T82" fmla="*/ 292 w 346"/>
                <a:gd name="T83" fmla="*/ 90 h 198"/>
                <a:gd name="T84" fmla="*/ 326 w 346"/>
                <a:gd name="T85" fmla="*/ 110 h 198"/>
                <a:gd name="T86" fmla="*/ 338 w 346"/>
                <a:gd name="T87" fmla="*/ 118 h 198"/>
                <a:gd name="T88" fmla="*/ 346 w 346"/>
                <a:gd name="T89" fmla="*/ 12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198">
                  <a:moveTo>
                    <a:pt x="346" y="126"/>
                  </a:moveTo>
                  <a:lnTo>
                    <a:pt x="346" y="126"/>
                  </a:lnTo>
                  <a:lnTo>
                    <a:pt x="296" y="112"/>
                  </a:lnTo>
                  <a:lnTo>
                    <a:pt x="254" y="102"/>
                  </a:lnTo>
                  <a:lnTo>
                    <a:pt x="236" y="100"/>
                  </a:lnTo>
                  <a:lnTo>
                    <a:pt x="224" y="98"/>
                  </a:lnTo>
                  <a:lnTo>
                    <a:pt x="224" y="98"/>
                  </a:lnTo>
                  <a:lnTo>
                    <a:pt x="218" y="100"/>
                  </a:lnTo>
                  <a:lnTo>
                    <a:pt x="212" y="104"/>
                  </a:lnTo>
                  <a:lnTo>
                    <a:pt x="198" y="116"/>
                  </a:lnTo>
                  <a:lnTo>
                    <a:pt x="182" y="132"/>
                  </a:lnTo>
                  <a:lnTo>
                    <a:pt x="166" y="152"/>
                  </a:lnTo>
                  <a:lnTo>
                    <a:pt x="150" y="170"/>
                  </a:lnTo>
                  <a:lnTo>
                    <a:pt x="136" y="186"/>
                  </a:lnTo>
                  <a:lnTo>
                    <a:pt x="122" y="196"/>
                  </a:lnTo>
                  <a:lnTo>
                    <a:pt x="116" y="198"/>
                  </a:lnTo>
                  <a:lnTo>
                    <a:pt x="112" y="198"/>
                  </a:lnTo>
                  <a:lnTo>
                    <a:pt x="112" y="198"/>
                  </a:lnTo>
                  <a:lnTo>
                    <a:pt x="84" y="192"/>
                  </a:lnTo>
                  <a:lnTo>
                    <a:pt x="68" y="186"/>
                  </a:lnTo>
                  <a:lnTo>
                    <a:pt x="50" y="178"/>
                  </a:lnTo>
                  <a:lnTo>
                    <a:pt x="32" y="170"/>
                  </a:lnTo>
                  <a:lnTo>
                    <a:pt x="18" y="160"/>
                  </a:lnTo>
                  <a:lnTo>
                    <a:pt x="12" y="152"/>
                  </a:lnTo>
                  <a:lnTo>
                    <a:pt x="6" y="146"/>
                  </a:lnTo>
                  <a:lnTo>
                    <a:pt x="2" y="138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20"/>
                  </a:lnTo>
                  <a:lnTo>
                    <a:pt x="2" y="110"/>
                  </a:lnTo>
                  <a:lnTo>
                    <a:pt x="6" y="100"/>
                  </a:lnTo>
                  <a:lnTo>
                    <a:pt x="12" y="90"/>
                  </a:lnTo>
                  <a:lnTo>
                    <a:pt x="28" y="68"/>
                  </a:lnTo>
                  <a:lnTo>
                    <a:pt x="46" y="48"/>
                  </a:lnTo>
                  <a:lnTo>
                    <a:pt x="64" y="28"/>
                  </a:lnTo>
                  <a:lnTo>
                    <a:pt x="80" y="14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130" y="14"/>
                  </a:lnTo>
                  <a:lnTo>
                    <a:pt x="208" y="48"/>
                  </a:lnTo>
                  <a:lnTo>
                    <a:pt x="252" y="70"/>
                  </a:lnTo>
                  <a:lnTo>
                    <a:pt x="292" y="90"/>
                  </a:lnTo>
                  <a:lnTo>
                    <a:pt x="326" y="110"/>
                  </a:lnTo>
                  <a:lnTo>
                    <a:pt x="338" y="118"/>
                  </a:lnTo>
                  <a:lnTo>
                    <a:pt x="346" y="126"/>
                  </a:lnTo>
                  <a:close/>
                </a:path>
              </a:pathLst>
            </a:custGeom>
            <a:solidFill>
              <a:srgbClr val="F2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>
              <p:custDataLst>
                <p:tags r:id="rId3"/>
              </p:custDataLst>
            </p:nvPr>
          </p:nvSpPr>
          <p:spPr bwMode="auto">
            <a:xfrm>
              <a:off x="4184" y="3512"/>
              <a:ext cx="415" cy="238"/>
            </a:xfrm>
            <a:custGeom>
              <a:avLst/>
              <a:gdLst>
                <a:gd name="T0" fmla="*/ 346 w 346"/>
                <a:gd name="T1" fmla="*/ 126 h 198"/>
                <a:gd name="T2" fmla="*/ 346 w 346"/>
                <a:gd name="T3" fmla="*/ 126 h 198"/>
                <a:gd name="T4" fmla="*/ 296 w 346"/>
                <a:gd name="T5" fmla="*/ 112 h 198"/>
                <a:gd name="T6" fmla="*/ 254 w 346"/>
                <a:gd name="T7" fmla="*/ 102 h 198"/>
                <a:gd name="T8" fmla="*/ 236 w 346"/>
                <a:gd name="T9" fmla="*/ 100 h 198"/>
                <a:gd name="T10" fmla="*/ 224 w 346"/>
                <a:gd name="T11" fmla="*/ 98 h 198"/>
                <a:gd name="T12" fmla="*/ 224 w 346"/>
                <a:gd name="T13" fmla="*/ 98 h 198"/>
                <a:gd name="T14" fmla="*/ 218 w 346"/>
                <a:gd name="T15" fmla="*/ 100 h 198"/>
                <a:gd name="T16" fmla="*/ 212 w 346"/>
                <a:gd name="T17" fmla="*/ 104 h 198"/>
                <a:gd name="T18" fmla="*/ 198 w 346"/>
                <a:gd name="T19" fmla="*/ 116 h 198"/>
                <a:gd name="T20" fmla="*/ 182 w 346"/>
                <a:gd name="T21" fmla="*/ 132 h 198"/>
                <a:gd name="T22" fmla="*/ 166 w 346"/>
                <a:gd name="T23" fmla="*/ 152 h 198"/>
                <a:gd name="T24" fmla="*/ 150 w 346"/>
                <a:gd name="T25" fmla="*/ 170 h 198"/>
                <a:gd name="T26" fmla="*/ 136 w 346"/>
                <a:gd name="T27" fmla="*/ 186 h 198"/>
                <a:gd name="T28" fmla="*/ 122 w 346"/>
                <a:gd name="T29" fmla="*/ 196 h 198"/>
                <a:gd name="T30" fmla="*/ 116 w 346"/>
                <a:gd name="T31" fmla="*/ 198 h 198"/>
                <a:gd name="T32" fmla="*/ 112 w 346"/>
                <a:gd name="T33" fmla="*/ 198 h 198"/>
                <a:gd name="T34" fmla="*/ 112 w 346"/>
                <a:gd name="T35" fmla="*/ 198 h 198"/>
                <a:gd name="T36" fmla="*/ 84 w 346"/>
                <a:gd name="T37" fmla="*/ 192 h 198"/>
                <a:gd name="T38" fmla="*/ 68 w 346"/>
                <a:gd name="T39" fmla="*/ 186 h 198"/>
                <a:gd name="T40" fmla="*/ 50 w 346"/>
                <a:gd name="T41" fmla="*/ 178 h 198"/>
                <a:gd name="T42" fmla="*/ 32 w 346"/>
                <a:gd name="T43" fmla="*/ 170 h 198"/>
                <a:gd name="T44" fmla="*/ 18 w 346"/>
                <a:gd name="T45" fmla="*/ 160 h 198"/>
                <a:gd name="T46" fmla="*/ 12 w 346"/>
                <a:gd name="T47" fmla="*/ 152 h 198"/>
                <a:gd name="T48" fmla="*/ 6 w 346"/>
                <a:gd name="T49" fmla="*/ 146 h 198"/>
                <a:gd name="T50" fmla="*/ 2 w 346"/>
                <a:gd name="T51" fmla="*/ 138 h 198"/>
                <a:gd name="T52" fmla="*/ 0 w 346"/>
                <a:gd name="T53" fmla="*/ 130 h 198"/>
                <a:gd name="T54" fmla="*/ 0 w 346"/>
                <a:gd name="T55" fmla="*/ 130 h 198"/>
                <a:gd name="T56" fmla="*/ 0 w 346"/>
                <a:gd name="T57" fmla="*/ 120 h 198"/>
                <a:gd name="T58" fmla="*/ 2 w 346"/>
                <a:gd name="T59" fmla="*/ 110 h 198"/>
                <a:gd name="T60" fmla="*/ 6 w 346"/>
                <a:gd name="T61" fmla="*/ 100 h 198"/>
                <a:gd name="T62" fmla="*/ 12 w 346"/>
                <a:gd name="T63" fmla="*/ 90 h 198"/>
                <a:gd name="T64" fmla="*/ 28 w 346"/>
                <a:gd name="T65" fmla="*/ 68 h 198"/>
                <a:gd name="T66" fmla="*/ 46 w 346"/>
                <a:gd name="T67" fmla="*/ 48 h 198"/>
                <a:gd name="T68" fmla="*/ 64 w 346"/>
                <a:gd name="T69" fmla="*/ 28 h 198"/>
                <a:gd name="T70" fmla="*/ 80 w 346"/>
                <a:gd name="T71" fmla="*/ 14 h 198"/>
                <a:gd name="T72" fmla="*/ 96 w 346"/>
                <a:gd name="T73" fmla="*/ 0 h 198"/>
                <a:gd name="T74" fmla="*/ 96 w 346"/>
                <a:gd name="T75" fmla="*/ 0 h 198"/>
                <a:gd name="T76" fmla="*/ 130 w 346"/>
                <a:gd name="T77" fmla="*/ 14 h 198"/>
                <a:gd name="T78" fmla="*/ 208 w 346"/>
                <a:gd name="T79" fmla="*/ 48 h 198"/>
                <a:gd name="T80" fmla="*/ 252 w 346"/>
                <a:gd name="T81" fmla="*/ 70 h 198"/>
                <a:gd name="T82" fmla="*/ 292 w 346"/>
                <a:gd name="T83" fmla="*/ 90 h 198"/>
                <a:gd name="T84" fmla="*/ 326 w 346"/>
                <a:gd name="T85" fmla="*/ 110 h 198"/>
                <a:gd name="T86" fmla="*/ 338 w 346"/>
                <a:gd name="T87" fmla="*/ 118 h 198"/>
                <a:gd name="T88" fmla="*/ 346 w 346"/>
                <a:gd name="T89" fmla="*/ 12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6" h="198">
                  <a:moveTo>
                    <a:pt x="346" y="126"/>
                  </a:moveTo>
                  <a:lnTo>
                    <a:pt x="346" y="126"/>
                  </a:lnTo>
                  <a:lnTo>
                    <a:pt x="296" y="112"/>
                  </a:lnTo>
                  <a:lnTo>
                    <a:pt x="254" y="102"/>
                  </a:lnTo>
                  <a:lnTo>
                    <a:pt x="236" y="100"/>
                  </a:lnTo>
                  <a:lnTo>
                    <a:pt x="224" y="98"/>
                  </a:lnTo>
                  <a:lnTo>
                    <a:pt x="224" y="98"/>
                  </a:lnTo>
                  <a:lnTo>
                    <a:pt x="218" y="100"/>
                  </a:lnTo>
                  <a:lnTo>
                    <a:pt x="212" y="104"/>
                  </a:lnTo>
                  <a:lnTo>
                    <a:pt x="198" y="116"/>
                  </a:lnTo>
                  <a:lnTo>
                    <a:pt x="182" y="132"/>
                  </a:lnTo>
                  <a:lnTo>
                    <a:pt x="166" y="152"/>
                  </a:lnTo>
                  <a:lnTo>
                    <a:pt x="150" y="170"/>
                  </a:lnTo>
                  <a:lnTo>
                    <a:pt x="136" y="186"/>
                  </a:lnTo>
                  <a:lnTo>
                    <a:pt x="122" y="196"/>
                  </a:lnTo>
                  <a:lnTo>
                    <a:pt x="116" y="198"/>
                  </a:lnTo>
                  <a:lnTo>
                    <a:pt x="112" y="198"/>
                  </a:lnTo>
                  <a:lnTo>
                    <a:pt x="112" y="198"/>
                  </a:lnTo>
                  <a:lnTo>
                    <a:pt x="84" y="192"/>
                  </a:lnTo>
                  <a:lnTo>
                    <a:pt x="68" y="186"/>
                  </a:lnTo>
                  <a:lnTo>
                    <a:pt x="50" y="178"/>
                  </a:lnTo>
                  <a:lnTo>
                    <a:pt x="32" y="170"/>
                  </a:lnTo>
                  <a:lnTo>
                    <a:pt x="18" y="160"/>
                  </a:lnTo>
                  <a:lnTo>
                    <a:pt x="12" y="152"/>
                  </a:lnTo>
                  <a:lnTo>
                    <a:pt x="6" y="146"/>
                  </a:lnTo>
                  <a:lnTo>
                    <a:pt x="2" y="138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20"/>
                  </a:lnTo>
                  <a:lnTo>
                    <a:pt x="2" y="110"/>
                  </a:lnTo>
                  <a:lnTo>
                    <a:pt x="6" y="100"/>
                  </a:lnTo>
                  <a:lnTo>
                    <a:pt x="12" y="90"/>
                  </a:lnTo>
                  <a:lnTo>
                    <a:pt x="28" y="68"/>
                  </a:lnTo>
                  <a:lnTo>
                    <a:pt x="46" y="48"/>
                  </a:lnTo>
                  <a:lnTo>
                    <a:pt x="64" y="28"/>
                  </a:lnTo>
                  <a:lnTo>
                    <a:pt x="80" y="14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130" y="14"/>
                  </a:lnTo>
                  <a:lnTo>
                    <a:pt x="208" y="48"/>
                  </a:lnTo>
                  <a:lnTo>
                    <a:pt x="252" y="70"/>
                  </a:lnTo>
                  <a:lnTo>
                    <a:pt x="292" y="90"/>
                  </a:lnTo>
                  <a:lnTo>
                    <a:pt x="326" y="110"/>
                  </a:lnTo>
                  <a:lnTo>
                    <a:pt x="338" y="118"/>
                  </a:lnTo>
                  <a:lnTo>
                    <a:pt x="346" y="1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 29"/>
            <p:cNvSpPr/>
            <p:nvPr>
              <p:custDataLst>
                <p:tags r:id="rId4"/>
              </p:custDataLst>
            </p:nvPr>
          </p:nvSpPr>
          <p:spPr bwMode="auto">
            <a:xfrm>
              <a:off x="3920" y="2188"/>
              <a:ext cx="1848" cy="1903"/>
            </a:xfrm>
            <a:custGeom>
              <a:avLst/>
              <a:gdLst>
                <a:gd name="T0" fmla="*/ 0 w 1540"/>
                <a:gd name="T1" fmla="*/ 1526 h 1586"/>
                <a:gd name="T2" fmla="*/ 0 w 1540"/>
                <a:gd name="T3" fmla="*/ 1526 h 1586"/>
                <a:gd name="T4" fmla="*/ 220 w 1540"/>
                <a:gd name="T5" fmla="*/ 1300 h 1586"/>
                <a:gd name="T6" fmla="*/ 712 w 1540"/>
                <a:gd name="T7" fmla="*/ 792 h 1586"/>
                <a:gd name="T8" fmla="*/ 982 w 1540"/>
                <a:gd name="T9" fmla="*/ 518 h 1586"/>
                <a:gd name="T10" fmla="*/ 1226 w 1540"/>
                <a:gd name="T11" fmla="*/ 272 h 1586"/>
                <a:gd name="T12" fmla="*/ 1410 w 1540"/>
                <a:gd name="T13" fmla="*/ 88 h 1586"/>
                <a:gd name="T14" fmla="*/ 1472 w 1540"/>
                <a:gd name="T15" fmla="*/ 30 h 1586"/>
                <a:gd name="T16" fmla="*/ 1506 w 1540"/>
                <a:gd name="T17" fmla="*/ 0 h 1586"/>
                <a:gd name="T18" fmla="*/ 1506 w 1540"/>
                <a:gd name="T19" fmla="*/ 0 h 1586"/>
                <a:gd name="T20" fmla="*/ 1516 w 1540"/>
                <a:gd name="T21" fmla="*/ 10 h 1586"/>
                <a:gd name="T22" fmla="*/ 1540 w 1540"/>
                <a:gd name="T23" fmla="*/ 32 h 1586"/>
                <a:gd name="T24" fmla="*/ 1540 w 1540"/>
                <a:gd name="T25" fmla="*/ 32 h 1586"/>
                <a:gd name="T26" fmla="*/ 854 w 1540"/>
                <a:gd name="T27" fmla="*/ 772 h 1586"/>
                <a:gd name="T28" fmla="*/ 360 w 1540"/>
                <a:gd name="T29" fmla="*/ 1302 h 1586"/>
                <a:gd name="T30" fmla="*/ 182 w 1540"/>
                <a:gd name="T31" fmla="*/ 1492 h 1586"/>
                <a:gd name="T32" fmla="*/ 124 w 1540"/>
                <a:gd name="T33" fmla="*/ 1554 h 1586"/>
                <a:gd name="T34" fmla="*/ 90 w 1540"/>
                <a:gd name="T35" fmla="*/ 1586 h 1586"/>
                <a:gd name="T36" fmla="*/ 90 w 1540"/>
                <a:gd name="T37" fmla="*/ 1586 h 1586"/>
                <a:gd name="T38" fmla="*/ 78 w 1540"/>
                <a:gd name="T39" fmla="*/ 1586 h 1586"/>
                <a:gd name="T40" fmla="*/ 64 w 1540"/>
                <a:gd name="T41" fmla="*/ 1582 h 1586"/>
                <a:gd name="T42" fmla="*/ 50 w 1540"/>
                <a:gd name="T43" fmla="*/ 1578 h 1586"/>
                <a:gd name="T44" fmla="*/ 34 w 1540"/>
                <a:gd name="T45" fmla="*/ 1570 h 1586"/>
                <a:gd name="T46" fmla="*/ 20 w 1540"/>
                <a:gd name="T47" fmla="*/ 1560 h 1586"/>
                <a:gd name="T48" fmla="*/ 14 w 1540"/>
                <a:gd name="T49" fmla="*/ 1552 h 1586"/>
                <a:gd name="T50" fmla="*/ 8 w 1540"/>
                <a:gd name="T51" fmla="*/ 1546 h 1586"/>
                <a:gd name="T52" fmla="*/ 2 w 1540"/>
                <a:gd name="T53" fmla="*/ 1536 h 1586"/>
                <a:gd name="T54" fmla="*/ 0 w 1540"/>
                <a:gd name="T55" fmla="*/ 1526 h 1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0" h="1586">
                  <a:moveTo>
                    <a:pt x="0" y="1526"/>
                  </a:moveTo>
                  <a:lnTo>
                    <a:pt x="0" y="1526"/>
                  </a:lnTo>
                  <a:lnTo>
                    <a:pt x="220" y="1300"/>
                  </a:lnTo>
                  <a:lnTo>
                    <a:pt x="712" y="792"/>
                  </a:lnTo>
                  <a:lnTo>
                    <a:pt x="982" y="518"/>
                  </a:lnTo>
                  <a:lnTo>
                    <a:pt x="1226" y="272"/>
                  </a:lnTo>
                  <a:lnTo>
                    <a:pt x="1410" y="88"/>
                  </a:lnTo>
                  <a:lnTo>
                    <a:pt x="1472" y="30"/>
                  </a:lnTo>
                  <a:lnTo>
                    <a:pt x="1506" y="0"/>
                  </a:lnTo>
                  <a:lnTo>
                    <a:pt x="1506" y="0"/>
                  </a:lnTo>
                  <a:lnTo>
                    <a:pt x="1516" y="10"/>
                  </a:lnTo>
                  <a:lnTo>
                    <a:pt x="1540" y="32"/>
                  </a:lnTo>
                  <a:lnTo>
                    <a:pt x="1540" y="32"/>
                  </a:lnTo>
                  <a:lnTo>
                    <a:pt x="854" y="772"/>
                  </a:lnTo>
                  <a:lnTo>
                    <a:pt x="360" y="1302"/>
                  </a:lnTo>
                  <a:lnTo>
                    <a:pt x="182" y="1492"/>
                  </a:lnTo>
                  <a:lnTo>
                    <a:pt x="124" y="1554"/>
                  </a:lnTo>
                  <a:lnTo>
                    <a:pt x="90" y="1586"/>
                  </a:lnTo>
                  <a:lnTo>
                    <a:pt x="90" y="1586"/>
                  </a:lnTo>
                  <a:lnTo>
                    <a:pt x="78" y="1586"/>
                  </a:lnTo>
                  <a:lnTo>
                    <a:pt x="64" y="1582"/>
                  </a:lnTo>
                  <a:lnTo>
                    <a:pt x="50" y="1578"/>
                  </a:lnTo>
                  <a:lnTo>
                    <a:pt x="34" y="1570"/>
                  </a:lnTo>
                  <a:lnTo>
                    <a:pt x="20" y="1560"/>
                  </a:lnTo>
                  <a:lnTo>
                    <a:pt x="14" y="1552"/>
                  </a:lnTo>
                  <a:lnTo>
                    <a:pt x="8" y="1546"/>
                  </a:lnTo>
                  <a:lnTo>
                    <a:pt x="2" y="1536"/>
                  </a:lnTo>
                  <a:lnTo>
                    <a:pt x="0" y="1526"/>
                  </a:ln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5"/>
              </p:custDataLst>
            </p:nvPr>
          </p:nvSpPr>
          <p:spPr bwMode="auto">
            <a:xfrm>
              <a:off x="3920" y="2188"/>
              <a:ext cx="1848" cy="1903"/>
            </a:xfrm>
            <a:custGeom>
              <a:avLst/>
              <a:gdLst>
                <a:gd name="T0" fmla="*/ 0 w 1540"/>
                <a:gd name="T1" fmla="*/ 1526 h 1586"/>
                <a:gd name="T2" fmla="*/ 0 w 1540"/>
                <a:gd name="T3" fmla="*/ 1526 h 1586"/>
                <a:gd name="T4" fmla="*/ 220 w 1540"/>
                <a:gd name="T5" fmla="*/ 1300 h 1586"/>
                <a:gd name="T6" fmla="*/ 712 w 1540"/>
                <a:gd name="T7" fmla="*/ 792 h 1586"/>
                <a:gd name="T8" fmla="*/ 982 w 1540"/>
                <a:gd name="T9" fmla="*/ 518 h 1586"/>
                <a:gd name="T10" fmla="*/ 1226 w 1540"/>
                <a:gd name="T11" fmla="*/ 272 h 1586"/>
                <a:gd name="T12" fmla="*/ 1410 w 1540"/>
                <a:gd name="T13" fmla="*/ 88 h 1586"/>
                <a:gd name="T14" fmla="*/ 1472 w 1540"/>
                <a:gd name="T15" fmla="*/ 30 h 1586"/>
                <a:gd name="T16" fmla="*/ 1506 w 1540"/>
                <a:gd name="T17" fmla="*/ 0 h 1586"/>
                <a:gd name="T18" fmla="*/ 1506 w 1540"/>
                <a:gd name="T19" fmla="*/ 0 h 1586"/>
                <a:gd name="T20" fmla="*/ 1516 w 1540"/>
                <a:gd name="T21" fmla="*/ 10 h 1586"/>
                <a:gd name="T22" fmla="*/ 1540 w 1540"/>
                <a:gd name="T23" fmla="*/ 32 h 1586"/>
                <a:gd name="T24" fmla="*/ 1540 w 1540"/>
                <a:gd name="T25" fmla="*/ 32 h 1586"/>
                <a:gd name="T26" fmla="*/ 854 w 1540"/>
                <a:gd name="T27" fmla="*/ 772 h 1586"/>
                <a:gd name="T28" fmla="*/ 360 w 1540"/>
                <a:gd name="T29" fmla="*/ 1302 h 1586"/>
                <a:gd name="T30" fmla="*/ 182 w 1540"/>
                <a:gd name="T31" fmla="*/ 1492 h 1586"/>
                <a:gd name="T32" fmla="*/ 124 w 1540"/>
                <a:gd name="T33" fmla="*/ 1554 h 1586"/>
                <a:gd name="T34" fmla="*/ 90 w 1540"/>
                <a:gd name="T35" fmla="*/ 1586 h 1586"/>
                <a:gd name="T36" fmla="*/ 90 w 1540"/>
                <a:gd name="T37" fmla="*/ 1586 h 1586"/>
                <a:gd name="T38" fmla="*/ 78 w 1540"/>
                <a:gd name="T39" fmla="*/ 1586 h 1586"/>
                <a:gd name="T40" fmla="*/ 64 w 1540"/>
                <a:gd name="T41" fmla="*/ 1582 h 1586"/>
                <a:gd name="T42" fmla="*/ 50 w 1540"/>
                <a:gd name="T43" fmla="*/ 1578 h 1586"/>
                <a:gd name="T44" fmla="*/ 34 w 1540"/>
                <a:gd name="T45" fmla="*/ 1570 h 1586"/>
                <a:gd name="T46" fmla="*/ 20 w 1540"/>
                <a:gd name="T47" fmla="*/ 1560 h 1586"/>
                <a:gd name="T48" fmla="*/ 14 w 1540"/>
                <a:gd name="T49" fmla="*/ 1552 h 1586"/>
                <a:gd name="T50" fmla="*/ 8 w 1540"/>
                <a:gd name="T51" fmla="*/ 1546 h 1586"/>
                <a:gd name="T52" fmla="*/ 2 w 1540"/>
                <a:gd name="T53" fmla="*/ 1536 h 1586"/>
                <a:gd name="T54" fmla="*/ 0 w 1540"/>
                <a:gd name="T55" fmla="*/ 1526 h 1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0" h="1586">
                  <a:moveTo>
                    <a:pt x="0" y="1526"/>
                  </a:moveTo>
                  <a:lnTo>
                    <a:pt x="0" y="1526"/>
                  </a:lnTo>
                  <a:lnTo>
                    <a:pt x="220" y="1300"/>
                  </a:lnTo>
                  <a:lnTo>
                    <a:pt x="712" y="792"/>
                  </a:lnTo>
                  <a:lnTo>
                    <a:pt x="982" y="518"/>
                  </a:lnTo>
                  <a:lnTo>
                    <a:pt x="1226" y="272"/>
                  </a:lnTo>
                  <a:lnTo>
                    <a:pt x="1410" y="88"/>
                  </a:lnTo>
                  <a:lnTo>
                    <a:pt x="1472" y="30"/>
                  </a:lnTo>
                  <a:lnTo>
                    <a:pt x="1506" y="0"/>
                  </a:lnTo>
                  <a:lnTo>
                    <a:pt x="1506" y="0"/>
                  </a:lnTo>
                  <a:lnTo>
                    <a:pt x="1516" y="10"/>
                  </a:lnTo>
                  <a:lnTo>
                    <a:pt x="1540" y="32"/>
                  </a:lnTo>
                  <a:lnTo>
                    <a:pt x="1540" y="32"/>
                  </a:lnTo>
                  <a:lnTo>
                    <a:pt x="854" y="772"/>
                  </a:lnTo>
                  <a:lnTo>
                    <a:pt x="360" y="1302"/>
                  </a:lnTo>
                  <a:lnTo>
                    <a:pt x="182" y="1492"/>
                  </a:lnTo>
                  <a:lnTo>
                    <a:pt x="124" y="1554"/>
                  </a:lnTo>
                  <a:lnTo>
                    <a:pt x="90" y="1586"/>
                  </a:lnTo>
                  <a:lnTo>
                    <a:pt x="90" y="1586"/>
                  </a:lnTo>
                  <a:lnTo>
                    <a:pt x="78" y="1586"/>
                  </a:lnTo>
                  <a:lnTo>
                    <a:pt x="64" y="1582"/>
                  </a:lnTo>
                  <a:lnTo>
                    <a:pt x="50" y="1578"/>
                  </a:lnTo>
                  <a:lnTo>
                    <a:pt x="34" y="1570"/>
                  </a:lnTo>
                  <a:lnTo>
                    <a:pt x="20" y="1560"/>
                  </a:lnTo>
                  <a:lnTo>
                    <a:pt x="14" y="1552"/>
                  </a:lnTo>
                  <a:lnTo>
                    <a:pt x="8" y="1546"/>
                  </a:lnTo>
                  <a:lnTo>
                    <a:pt x="2" y="1536"/>
                  </a:lnTo>
                  <a:lnTo>
                    <a:pt x="0" y="15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 31"/>
            <p:cNvSpPr/>
            <p:nvPr>
              <p:custDataLst>
                <p:tags r:id="rId6"/>
              </p:custDataLst>
            </p:nvPr>
          </p:nvSpPr>
          <p:spPr bwMode="auto">
            <a:xfrm>
              <a:off x="4491" y="3522"/>
              <a:ext cx="175" cy="146"/>
            </a:xfrm>
            <a:custGeom>
              <a:avLst/>
              <a:gdLst>
                <a:gd name="T0" fmla="*/ 146 w 146"/>
                <a:gd name="T1" fmla="*/ 50 h 122"/>
                <a:gd name="T2" fmla="*/ 146 w 146"/>
                <a:gd name="T3" fmla="*/ 50 h 122"/>
                <a:gd name="T4" fmla="*/ 40 w 146"/>
                <a:gd name="T5" fmla="*/ 2 h 122"/>
                <a:gd name="T6" fmla="*/ 40 w 146"/>
                <a:gd name="T7" fmla="*/ 2 h 122"/>
                <a:gd name="T8" fmla="*/ 36 w 146"/>
                <a:gd name="T9" fmla="*/ 0 h 122"/>
                <a:gd name="T10" fmla="*/ 34 w 146"/>
                <a:gd name="T11" fmla="*/ 2 h 122"/>
                <a:gd name="T12" fmla="*/ 26 w 146"/>
                <a:gd name="T13" fmla="*/ 6 h 122"/>
                <a:gd name="T14" fmla="*/ 18 w 146"/>
                <a:gd name="T15" fmla="*/ 16 h 122"/>
                <a:gd name="T16" fmla="*/ 10 w 146"/>
                <a:gd name="T17" fmla="*/ 28 h 122"/>
                <a:gd name="T18" fmla="*/ 4 w 146"/>
                <a:gd name="T19" fmla="*/ 40 h 122"/>
                <a:gd name="T20" fmla="*/ 0 w 146"/>
                <a:gd name="T21" fmla="*/ 54 h 122"/>
                <a:gd name="T22" fmla="*/ 0 w 146"/>
                <a:gd name="T23" fmla="*/ 66 h 122"/>
                <a:gd name="T24" fmla="*/ 0 w 146"/>
                <a:gd name="T25" fmla="*/ 76 h 122"/>
                <a:gd name="T26" fmla="*/ 0 w 146"/>
                <a:gd name="T27" fmla="*/ 76 h 122"/>
                <a:gd name="T28" fmla="*/ 4 w 146"/>
                <a:gd name="T29" fmla="*/ 80 h 122"/>
                <a:gd name="T30" fmla="*/ 8 w 146"/>
                <a:gd name="T31" fmla="*/ 84 h 122"/>
                <a:gd name="T32" fmla="*/ 20 w 146"/>
                <a:gd name="T33" fmla="*/ 94 h 122"/>
                <a:gd name="T34" fmla="*/ 34 w 146"/>
                <a:gd name="T35" fmla="*/ 100 h 122"/>
                <a:gd name="T36" fmla="*/ 52 w 146"/>
                <a:gd name="T37" fmla="*/ 108 h 122"/>
                <a:gd name="T38" fmla="*/ 86 w 146"/>
                <a:gd name="T39" fmla="*/ 118 h 122"/>
                <a:gd name="T40" fmla="*/ 108 w 146"/>
                <a:gd name="T41" fmla="*/ 122 h 122"/>
                <a:gd name="T42" fmla="*/ 108 w 146"/>
                <a:gd name="T43" fmla="*/ 122 h 122"/>
                <a:gd name="T44" fmla="*/ 110 w 146"/>
                <a:gd name="T45" fmla="*/ 120 h 122"/>
                <a:gd name="T46" fmla="*/ 114 w 146"/>
                <a:gd name="T47" fmla="*/ 118 h 122"/>
                <a:gd name="T48" fmla="*/ 120 w 146"/>
                <a:gd name="T49" fmla="*/ 110 h 122"/>
                <a:gd name="T50" fmla="*/ 126 w 146"/>
                <a:gd name="T51" fmla="*/ 98 h 122"/>
                <a:gd name="T52" fmla="*/ 132 w 146"/>
                <a:gd name="T53" fmla="*/ 86 h 122"/>
                <a:gd name="T54" fmla="*/ 142 w 146"/>
                <a:gd name="T55" fmla="*/ 62 h 122"/>
                <a:gd name="T56" fmla="*/ 146 w 146"/>
                <a:gd name="T57" fmla="*/ 5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22">
                  <a:moveTo>
                    <a:pt x="146" y="50"/>
                  </a:moveTo>
                  <a:lnTo>
                    <a:pt x="146" y="5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26" y="6"/>
                  </a:lnTo>
                  <a:lnTo>
                    <a:pt x="18" y="16"/>
                  </a:lnTo>
                  <a:lnTo>
                    <a:pt x="10" y="28"/>
                  </a:lnTo>
                  <a:lnTo>
                    <a:pt x="4" y="40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4" y="80"/>
                  </a:lnTo>
                  <a:lnTo>
                    <a:pt x="8" y="84"/>
                  </a:lnTo>
                  <a:lnTo>
                    <a:pt x="20" y="94"/>
                  </a:lnTo>
                  <a:lnTo>
                    <a:pt x="34" y="100"/>
                  </a:lnTo>
                  <a:lnTo>
                    <a:pt x="52" y="108"/>
                  </a:lnTo>
                  <a:lnTo>
                    <a:pt x="86" y="118"/>
                  </a:lnTo>
                  <a:lnTo>
                    <a:pt x="108" y="122"/>
                  </a:lnTo>
                  <a:lnTo>
                    <a:pt x="108" y="122"/>
                  </a:lnTo>
                  <a:lnTo>
                    <a:pt x="110" y="120"/>
                  </a:lnTo>
                  <a:lnTo>
                    <a:pt x="114" y="118"/>
                  </a:lnTo>
                  <a:lnTo>
                    <a:pt x="120" y="110"/>
                  </a:lnTo>
                  <a:lnTo>
                    <a:pt x="126" y="98"/>
                  </a:lnTo>
                  <a:lnTo>
                    <a:pt x="132" y="86"/>
                  </a:lnTo>
                  <a:lnTo>
                    <a:pt x="142" y="62"/>
                  </a:lnTo>
                  <a:lnTo>
                    <a:pt x="146" y="50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 32"/>
            <p:cNvSpPr/>
            <p:nvPr>
              <p:custDataLst>
                <p:tags r:id="rId7"/>
              </p:custDataLst>
            </p:nvPr>
          </p:nvSpPr>
          <p:spPr bwMode="auto">
            <a:xfrm>
              <a:off x="4491" y="3522"/>
              <a:ext cx="175" cy="146"/>
            </a:xfrm>
            <a:custGeom>
              <a:avLst/>
              <a:gdLst>
                <a:gd name="T0" fmla="*/ 146 w 146"/>
                <a:gd name="T1" fmla="*/ 50 h 122"/>
                <a:gd name="T2" fmla="*/ 146 w 146"/>
                <a:gd name="T3" fmla="*/ 50 h 122"/>
                <a:gd name="T4" fmla="*/ 40 w 146"/>
                <a:gd name="T5" fmla="*/ 2 h 122"/>
                <a:gd name="T6" fmla="*/ 40 w 146"/>
                <a:gd name="T7" fmla="*/ 2 h 122"/>
                <a:gd name="T8" fmla="*/ 36 w 146"/>
                <a:gd name="T9" fmla="*/ 0 h 122"/>
                <a:gd name="T10" fmla="*/ 34 w 146"/>
                <a:gd name="T11" fmla="*/ 2 h 122"/>
                <a:gd name="T12" fmla="*/ 26 w 146"/>
                <a:gd name="T13" fmla="*/ 6 h 122"/>
                <a:gd name="T14" fmla="*/ 18 w 146"/>
                <a:gd name="T15" fmla="*/ 16 h 122"/>
                <a:gd name="T16" fmla="*/ 10 w 146"/>
                <a:gd name="T17" fmla="*/ 28 h 122"/>
                <a:gd name="T18" fmla="*/ 4 w 146"/>
                <a:gd name="T19" fmla="*/ 40 h 122"/>
                <a:gd name="T20" fmla="*/ 0 w 146"/>
                <a:gd name="T21" fmla="*/ 54 h 122"/>
                <a:gd name="T22" fmla="*/ 0 w 146"/>
                <a:gd name="T23" fmla="*/ 66 h 122"/>
                <a:gd name="T24" fmla="*/ 0 w 146"/>
                <a:gd name="T25" fmla="*/ 76 h 122"/>
                <a:gd name="T26" fmla="*/ 0 w 146"/>
                <a:gd name="T27" fmla="*/ 76 h 122"/>
                <a:gd name="T28" fmla="*/ 4 w 146"/>
                <a:gd name="T29" fmla="*/ 80 h 122"/>
                <a:gd name="T30" fmla="*/ 8 w 146"/>
                <a:gd name="T31" fmla="*/ 84 h 122"/>
                <a:gd name="T32" fmla="*/ 20 w 146"/>
                <a:gd name="T33" fmla="*/ 94 h 122"/>
                <a:gd name="T34" fmla="*/ 34 w 146"/>
                <a:gd name="T35" fmla="*/ 100 h 122"/>
                <a:gd name="T36" fmla="*/ 52 w 146"/>
                <a:gd name="T37" fmla="*/ 108 h 122"/>
                <a:gd name="T38" fmla="*/ 86 w 146"/>
                <a:gd name="T39" fmla="*/ 118 h 122"/>
                <a:gd name="T40" fmla="*/ 108 w 146"/>
                <a:gd name="T41" fmla="*/ 122 h 122"/>
                <a:gd name="T42" fmla="*/ 108 w 146"/>
                <a:gd name="T43" fmla="*/ 122 h 122"/>
                <a:gd name="T44" fmla="*/ 110 w 146"/>
                <a:gd name="T45" fmla="*/ 120 h 122"/>
                <a:gd name="T46" fmla="*/ 114 w 146"/>
                <a:gd name="T47" fmla="*/ 118 h 122"/>
                <a:gd name="T48" fmla="*/ 120 w 146"/>
                <a:gd name="T49" fmla="*/ 110 h 122"/>
                <a:gd name="T50" fmla="*/ 126 w 146"/>
                <a:gd name="T51" fmla="*/ 98 h 122"/>
                <a:gd name="T52" fmla="*/ 132 w 146"/>
                <a:gd name="T53" fmla="*/ 86 h 122"/>
                <a:gd name="T54" fmla="*/ 142 w 146"/>
                <a:gd name="T55" fmla="*/ 62 h 122"/>
                <a:gd name="T56" fmla="*/ 146 w 146"/>
                <a:gd name="T57" fmla="*/ 5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22">
                  <a:moveTo>
                    <a:pt x="146" y="50"/>
                  </a:moveTo>
                  <a:lnTo>
                    <a:pt x="146" y="5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26" y="6"/>
                  </a:lnTo>
                  <a:lnTo>
                    <a:pt x="18" y="16"/>
                  </a:lnTo>
                  <a:lnTo>
                    <a:pt x="10" y="28"/>
                  </a:lnTo>
                  <a:lnTo>
                    <a:pt x="4" y="40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4" y="80"/>
                  </a:lnTo>
                  <a:lnTo>
                    <a:pt x="8" y="84"/>
                  </a:lnTo>
                  <a:lnTo>
                    <a:pt x="20" y="94"/>
                  </a:lnTo>
                  <a:lnTo>
                    <a:pt x="34" y="100"/>
                  </a:lnTo>
                  <a:lnTo>
                    <a:pt x="52" y="108"/>
                  </a:lnTo>
                  <a:lnTo>
                    <a:pt x="86" y="118"/>
                  </a:lnTo>
                  <a:lnTo>
                    <a:pt x="108" y="122"/>
                  </a:lnTo>
                  <a:lnTo>
                    <a:pt x="108" y="122"/>
                  </a:lnTo>
                  <a:lnTo>
                    <a:pt x="110" y="120"/>
                  </a:lnTo>
                  <a:lnTo>
                    <a:pt x="114" y="118"/>
                  </a:lnTo>
                  <a:lnTo>
                    <a:pt x="120" y="110"/>
                  </a:lnTo>
                  <a:lnTo>
                    <a:pt x="126" y="98"/>
                  </a:lnTo>
                  <a:lnTo>
                    <a:pt x="132" y="86"/>
                  </a:lnTo>
                  <a:lnTo>
                    <a:pt x="142" y="62"/>
                  </a:lnTo>
                  <a:lnTo>
                    <a:pt x="146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>
              <p:custDataLst>
                <p:tags r:id="rId8"/>
              </p:custDataLst>
            </p:nvPr>
          </p:nvSpPr>
          <p:spPr bwMode="auto">
            <a:xfrm>
              <a:off x="4371" y="3611"/>
              <a:ext cx="149" cy="139"/>
            </a:xfrm>
            <a:custGeom>
              <a:avLst/>
              <a:gdLst>
                <a:gd name="T0" fmla="*/ 68 w 124"/>
                <a:gd name="T1" fmla="*/ 16 h 116"/>
                <a:gd name="T2" fmla="*/ 68 w 124"/>
                <a:gd name="T3" fmla="*/ 16 h 116"/>
                <a:gd name="T4" fmla="*/ 78 w 124"/>
                <a:gd name="T5" fmla="*/ 26 h 116"/>
                <a:gd name="T6" fmla="*/ 100 w 124"/>
                <a:gd name="T7" fmla="*/ 50 h 116"/>
                <a:gd name="T8" fmla="*/ 110 w 124"/>
                <a:gd name="T9" fmla="*/ 64 h 116"/>
                <a:gd name="T10" fmla="*/ 120 w 124"/>
                <a:gd name="T11" fmla="*/ 78 h 116"/>
                <a:gd name="T12" fmla="*/ 124 w 124"/>
                <a:gd name="T13" fmla="*/ 92 h 116"/>
                <a:gd name="T14" fmla="*/ 124 w 124"/>
                <a:gd name="T15" fmla="*/ 96 h 116"/>
                <a:gd name="T16" fmla="*/ 122 w 124"/>
                <a:gd name="T17" fmla="*/ 102 h 116"/>
                <a:gd name="T18" fmla="*/ 122 w 124"/>
                <a:gd name="T19" fmla="*/ 102 h 116"/>
                <a:gd name="T20" fmla="*/ 120 w 124"/>
                <a:gd name="T21" fmla="*/ 106 h 116"/>
                <a:gd name="T22" fmla="*/ 116 w 124"/>
                <a:gd name="T23" fmla="*/ 110 h 116"/>
                <a:gd name="T24" fmla="*/ 104 w 124"/>
                <a:gd name="T25" fmla="*/ 114 h 116"/>
                <a:gd name="T26" fmla="*/ 90 w 124"/>
                <a:gd name="T27" fmla="*/ 116 h 116"/>
                <a:gd name="T28" fmla="*/ 74 w 124"/>
                <a:gd name="T29" fmla="*/ 112 h 116"/>
                <a:gd name="T30" fmla="*/ 56 w 124"/>
                <a:gd name="T31" fmla="*/ 106 h 116"/>
                <a:gd name="T32" fmla="*/ 38 w 124"/>
                <a:gd name="T33" fmla="*/ 92 h 116"/>
                <a:gd name="T34" fmla="*/ 30 w 124"/>
                <a:gd name="T35" fmla="*/ 84 h 116"/>
                <a:gd name="T36" fmla="*/ 22 w 124"/>
                <a:gd name="T37" fmla="*/ 74 h 116"/>
                <a:gd name="T38" fmla="*/ 14 w 124"/>
                <a:gd name="T39" fmla="*/ 62 h 116"/>
                <a:gd name="T40" fmla="*/ 8 w 124"/>
                <a:gd name="T41" fmla="*/ 50 h 116"/>
                <a:gd name="T42" fmla="*/ 8 w 124"/>
                <a:gd name="T43" fmla="*/ 50 h 116"/>
                <a:gd name="T44" fmla="*/ 2 w 124"/>
                <a:gd name="T45" fmla="*/ 38 h 116"/>
                <a:gd name="T46" fmla="*/ 0 w 124"/>
                <a:gd name="T47" fmla="*/ 28 h 116"/>
                <a:gd name="T48" fmla="*/ 0 w 124"/>
                <a:gd name="T49" fmla="*/ 18 h 116"/>
                <a:gd name="T50" fmla="*/ 0 w 124"/>
                <a:gd name="T51" fmla="*/ 12 h 116"/>
                <a:gd name="T52" fmla="*/ 4 w 124"/>
                <a:gd name="T53" fmla="*/ 6 h 116"/>
                <a:gd name="T54" fmla="*/ 8 w 124"/>
                <a:gd name="T55" fmla="*/ 2 h 116"/>
                <a:gd name="T56" fmla="*/ 12 w 124"/>
                <a:gd name="T57" fmla="*/ 0 h 116"/>
                <a:gd name="T58" fmla="*/ 18 w 124"/>
                <a:gd name="T59" fmla="*/ 0 h 116"/>
                <a:gd name="T60" fmla="*/ 32 w 124"/>
                <a:gd name="T61" fmla="*/ 0 h 116"/>
                <a:gd name="T62" fmla="*/ 46 w 124"/>
                <a:gd name="T63" fmla="*/ 4 h 116"/>
                <a:gd name="T64" fmla="*/ 58 w 124"/>
                <a:gd name="T65" fmla="*/ 10 h 116"/>
                <a:gd name="T66" fmla="*/ 68 w 124"/>
                <a:gd name="T67" fmla="*/ 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16">
                  <a:moveTo>
                    <a:pt x="68" y="16"/>
                  </a:moveTo>
                  <a:lnTo>
                    <a:pt x="68" y="16"/>
                  </a:lnTo>
                  <a:lnTo>
                    <a:pt x="78" y="26"/>
                  </a:lnTo>
                  <a:lnTo>
                    <a:pt x="100" y="50"/>
                  </a:lnTo>
                  <a:lnTo>
                    <a:pt x="110" y="64"/>
                  </a:lnTo>
                  <a:lnTo>
                    <a:pt x="120" y="78"/>
                  </a:lnTo>
                  <a:lnTo>
                    <a:pt x="124" y="92"/>
                  </a:lnTo>
                  <a:lnTo>
                    <a:pt x="124" y="96"/>
                  </a:lnTo>
                  <a:lnTo>
                    <a:pt x="122" y="102"/>
                  </a:lnTo>
                  <a:lnTo>
                    <a:pt x="122" y="102"/>
                  </a:lnTo>
                  <a:lnTo>
                    <a:pt x="120" y="106"/>
                  </a:lnTo>
                  <a:lnTo>
                    <a:pt x="116" y="110"/>
                  </a:lnTo>
                  <a:lnTo>
                    <a:pt x="104" y="114"/>
                  </a:lnTo>
                  <a:lnTo>
                    <a:pt x="90" y="116"/>
                  </a:lnTo>
                  <a:lnTo>
                    <a:pt x="74" y="112"/>
                  </a:lnTo>
                  <a:lnTo>
                    <a:pt x="56" y="106"/>
                  </a:lnTo>
                  <a:lnTo>
                    <a:pt x="38" y="92"/>
                  </a:lnTo>
                  <a:lnTo>
                    <a:pt x="30" y="84"/>
                  </a:lnTo>
                  <a:lnTo>
                    <a:pt x="22" y="74"/>
                  </a:lnTo>
                  <a:lnTo>
                    <a:pt x="14" y="6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2" y="0"/>
                  </a:lnTo>
                  <a:lnTo>
                    <a:pt x="46" y="4"/>
                  </a:lnTo>
                  <a:lnTo>
                    <a:pt x="58" y="10"/>
                  </a:lnTo>
                  <a:lnTo>
                    <a:pt x="68" y="16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 34"/>
            <p:cNvSpPr/>
            <p:nvPr>
              <p:custDataLst>
                <p:tags r:id="rId9"/>
              </p:custDataLst>
            </p:nvPr>
          </p:nvSpPr>
          <p:spPr bwMode="auto">
            <a:xfrm>
              <a:off x="4371" y="3611"/>
              <a:ext cx="149" cy="139"/>
            </a:xfrm>
            <a:custGeom>
              <a:avLst/>
              <a:gdLst>
                <a:gd name="T0" fmla="*/ 68 w 124"/>
                <a:gd name="T1" fmla="*/ 16 h 116"/>
                <a:gd name="T2" fmla="*/ 68 w 124"/>
                <a:gd name="T3" fmla="*/ 16 h 116"/>
                <a:gd name="T4" fmla="*/ 78 w 124"/>
                <a:gd name="T5" fmla="*/ 26 h 116"/>
                <a:gd name="T6" fmla="*/ 100 w 124"/>
                <a:gd name="T7" fmla="*/ 50 h 116"/>
                <a:gd name="T8" fmla="*/ 110 w 124"/>
                <a:gd name="T9" fmla="*/ 64 h 116"/>
                <a:gd name="T10" fmla="*/ 120 w 124"/>
                <a:gd name="T11" fmla="*/ 78 h 116"/>
                <a:gd name="T12" fmla="*/ 124 w 124"/>
                <a:gd name="T13" fmla="*/ 92 h 116"/>
                <a:gd name="T14" fmla="*/ 124 w 124"/>
                <a:gd name="T15" fmla="*/ 96 h 116"/>
                <a:gd name="T16" fmla="*/ 122 w 124"/>
                <a:gd name="T17" fmla="*/ 102 h 116"/>
                <a:gd name="T18" fmla="*/ 122 w 124"/>
                <a:gd name="T19" fmla="*/ 102 h 116"/>
                <a:gd name="T20" fmla="*/ 120 w 124"/>
                <a:gd name="T21" fmla="*/ 106 h 116"/>
                <a:gd name="T22" fmla="*/ 116 w 124"/>
                <a:gd name="T23" fmla="*/ 110 h 116"/>
                <a:gd name="T24" fmla="*/ 104 w 124"/>
                <a:gd name="T25" fmla="*/ 114 h 116"/>
                <a:gd name="T26" fmla="*/ 90 w 124"/>
                <a:gd name="T27" fmla="*/ 116 h 116"/>
                <a:gd name="T28" fmla="*/ 74 w 124"/>
                <a:gd name="T29" fmla="*/ 112 h 116"/>
                <a:gd name="T30" fmla="*/ 56 w 124"/>
                <a:gd name="T31" fmla="*/ 106 h 116"/>
                <a:gd name="T32" fmla="*/ 38 w 124"/>
                <a:gd name="T33" fmla="*/ 92 h 116"/>
                <a:gd name="T34" fmla="*/ 30 w 124"/>
                <a:gd name="T35" fmla="*/ 84 h 116"/>
                <a:gd name="T36" fmla="*/ 22 w 124"/>
                <a:gd name="T37" fmla="*/ 74 h 116"/>
                <a:gd name="T38" fmla="*/ 14 w 124"/>
                <a:gd name="T39" fmla="*/ 62 h 116"/>
                <a:gd name="T40" fmla="*/ 8 w 124"/>
                <a:gd name="T41" fmla="*/ 50 h 116"/>
                <a:gd name="T42" fmla="*/ 8 w 124"/>
                <a:gd name="T43" fmla="*/ 50 h 116"/>
                <a:gd name="T44" fmla="*/ 2 w 124"/>
                <a:gd name="T45" fmla="*/ 38 h 116"/>
                <a:gd name="T46" fmla="*/ 0 w 124"/>
                <a:gd name="T47" fmla="*/ 28 h 116"/>
                <a:gd name="T48" fmla="*/ 0 w 124"/>
                <a:gd name="T49" fmla="*/ 18 h 116"/>
                <a:gd name="T50" fmla="*/ 0 w 124"/>
                <a:gd name="T51" fmla="*/ 12 h 116"/>
                <a:gd name="T52" fmla="*/ 4 w 124"/>
                <a:gd name="T53" fmla="*/ 6 h 116"/>
                <a:gd name="T54" fmla="*/ 8 w 124"/>
                <a:gd name="T55" fmla="*/ 2 h 116"/>
                <a:gd name="T56" fmla="*/ 12 w 124"/>
                <a:gd name="T57" fmla="*/ 0 h 116"/>
                <a:gd name="T58" fmla="*/ 18 w 124"/>
                <a:gd name="T59" fmla="*/ 0 h 116"/>
                <a:gd name="T60" fmla="*/ 32 w 124"/>
                <a:gd name="T61" fmla="*/ 0 h 116"/>
                <a:gd name="T62" fmla="*/ 46 w 124"/>
                <a:gd name="T63" fmla="*/ 4 h 116"/>
                <a:gd name="T64" fmla="*/ 58 w 124"/>
                <a:gd name="T65" fmla="*/ 10 h 116"/>
                <a:gd name="T66" fmla="*/ 68 w 124"/>
                <a:gd name="T67" fmla="*/ 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16">
                  <a:moveTo>
                    <a:pt x="68" y="16"/>
                  </a:moveTo>
                  <a:lnTo>
                    <a:pt x="68" y="16"/>
                  </a:lnTo>
                  <a:lnTo>
                    <a:pt x="78" y="26"/>
                  </a:lnTo>
                  <a:lnTo>
                    <a:pt x="100" y="50"/>
                  </a:lnTo>
                  <a:lnTo>
                    <a:pt x="110" y="64"/>
                  </a:lnTo>
                  <a:lnTo>
                    <a:pt x="120" y="78"/>
                  </a:lnTo>
                  <a:lnTo>
                    <a:pt x="124" y="92"/>
                  </a:lnTo>
                  <a:lnTo>
                    <a:pt x="124" y="96"/>
                  </a:lnTo>
                  <a:lnTo>
                    <a:pt x="122" y="102"/>
                  </a:lnTo>
                  <a:lnTo>
                    <a:pt x="122" y="102"/>
                  </a:lnTo>
                  <a:lnTo>
                    <a:pt x="120" y="106"/>
                  </a:lnTo>
                  <a:lnTo>
                    <a:pt x="116" y="110"/>
                  </a:lnTo>
                  <a:lnTo>
                    <a:pt x="104" y="114"/>
                  </a:lnTo>
                  <a:lnTo>
                    <a:pt x="90" y="116"/>
                  </a:lnTo>
                  <a:lnTo>
                    <a:pt x="74" y="112"/>
                  </a:lnTo>
                  <a:lnTo>
                    <a:pt x="56" y="106"/>
                  </a:lnTo>
                  <a:lnTo>
                    <a:pt x="38" y="92"/>
                  </a:lnTo>
                  <a:lnTo>
                    <a:pt x="30" y="84"/>
                  </a:lnTo>
                  <a:lnTo>
                    <a:pt x="22" y="74"/>
                  </a:lnTo>
                  <a:lnTo>
                    <a:pt x="14" y="6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2" y="0"/>
                  </a:lnTo>
                  <a:lnTo>
                    <a:pt x="46" y="4"/>
                  </a:lnTo>
                  <a:lnTo>
                    <a:pt x="58" y="10"/>
                  </a:lnTo>
                  <a:lnTo>
                    <a:pt x="68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 35"/>
            <p:cNvSpPr/>
            <p:nvPr>
              <p:custDataLst>
                <p:tags r:id="rId10"/>
              </p:custDataLst>
            </p:nvPr>
          </p:nvSpPr>
          <p:spPr bwMode="auto">
            <a:xfrm>
              <a:off x="4318" y="3669"/>
              <a:ext cx="127" cy="130"/>
            </a:xfrm>
            <a:custGeom>
              <a:avLst/>
              <a:gdLst>
                <a:gd name="T0" fmla="*/ 20 w 106"/>
                <a:gd name="T1" fmla="*/ 0 h 108"/>
                <a:gd name="T2" fmla="*/ 20 w 106"/>
                <a:gd name="T3" fmla="*/ 0 h 108"/>
                <a:gd name="T4" fmla="*/ 30 w 106"/>
                <a:gd name="T5" fmla="*/ 2 h 108"/>
                <a:gd name="T6" fmla="*/ 44 w 106"/>
                <a:gd name="T7" fmla="*/ 6 h 108"/>
                <a:gd name="T8" fmla="*/ 60 w 106"/>
                <a:gd name="T9" fmla="*/ 14 h 108"/>
                <a:gd name="T10" fmla="*/ 74 w 106"/>
                <a:gd name="T11" fmla="*/ 26 h 108"/>
                <a:gd name="T12" fmla="*/ 86 w 106"/>
                <a:gd name="T13" fmla="*/ 36 h 108"/>
                <a:gd name="T14" fmla="*/ 96 w 106"/>
                <a:gd name="T15" fmla="*/ 48 h 108"/>
                <a:gd name="T16" fmla="*/ 104 w 106"/>
                <a:gd name="T17" fmla="*/ 58 h 108"/>
                <a:gd name="T18" fmla="*/ 106 w 106"/>
                <a:gd name="T19" fmla="*/ 64 h 108"/>
                <a:gd name="T20" fmla="*/ 106 w 106"/>
                <a:gd name="T21" fmla="*/ 68 h 108"/>
                <a:gd name="T22" fmla="*/ 106 w 106"/>
                <a:gd name="T23" fmla="*/ 68 h 108"/>
                <a:gd name="T24" fmla="*/ 104 w 106"/>
                <a:gd name="T25" fmla="*/ 76 h 108"/>
                <a:gd name="T26" fmla="*/ 100 w 106"/>
                <a:gd name="T27" fmla="*/ 86 h 108"/>
                <a:gd name="T28" fmla="*/ 94 w 106"/>
                <a:gd name="T29" fmla="*/ 94 h 108"/>
                <a:gd name="T30" fmla="*/ 88 w 106"/>
                <a:gd name="T31" fmla="*/ 102 h 108"/>
                <a:gd name="T32" fmla="*/ 78 w 106"/>
                <a:gd name="T33" fmla="*/ 106 h 108"/>
                <a:gd name="T34" fmla="*/ 68 w 106"/>
                <a:gd name="T35" fmla="*/ 108 h 108"/>
                <a:gd name="T36" fmla="*/ 56 w 106"/>
                <a:gd name="T37" fmla="*/ 106 h 108"/>
                <a:gd name="T38" fmla="*/ 44 w 106"/>
                <a:gd name="T39" fmla="*/ 100 h 108"/>
                <a:gd name="T40" fmla="*/ 44 w 106"/>
                <a:gd name="T41" fmla="*/ 100 h 108"/>
                <a:gd name="T42" fmla="*/ 30 w 106"/>
                <a:gd name="T43" fmla="*/ 88 h 108"/>
                <a:gd name="T44" fmla="*/ 18 w 106"/>
                <a:gd name="T45" fmla="*/ 74 h 108"/>
                <a:gd name="T46" fmla="*/ 8 w 106"/>
                <a:gd name="T47" fmla="*/ 58 h 108"/>
                <a:gd name="T48" fmla="*/ 2 w 106"/>
                <a:gd name="T49" fmla="*/ 42 h 108"/>
                <a:gd name="T50" fmla="*/ 0 w 106"/>
                <a:gd name="T51" fmla="*/ 26 h 108"/>
                <a:gd name="T52" fmla="*/ 0 w 106"/>
                <a:gd name="T53" fmla="*/ 18 h 108"/>
                <a:gd name="T54" fmla="*/ 0 w 106"/>
                <a:gd name="T55" fmla="*/ 12 h 108"/>
                <a:gd name="T56" fmla="*/ 4 w 106"/>
                <a:gd name="T57" fmla="*/ 8 h 108"/>
                <a:gd name="T58" fmla="*/ 8 w 106"/>
                <a:gd name="T59" fmla="*/ 4 h 108"/>
                <a:gd name="T60" fmla="*/ 12 w 106"/>
                <a:gd name="T61" fmla="*/ 0 h 108"/>
                <a:gd name="T62" fmla="*/ 20 w 106"/>
                <a:gd name="T6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" h="108">
                  <a:moveTo>
                    <a:pt x="20" y="0"/>
                  </a:moveTo>
                  <a:lnTo>
                    <a:pt x="20" y="0"/>
                  </a:lnTo>
                  <a:lnTo>
                    <a:pt x="30" y="2"/>
                  </a:lnTo>
                  <a:lnTo>
                    <a:pt x="44" y="6"/>
                  </a:lnTo>
                  <a:lnTo>
                    <a:pt x="60" y="14"/>
                  </a:lnTo>
                  <a:lnTo>
                    <a:pt x="74" y="26"/>
                  </a:lnTo>
                  <a:lnTo>
                    <a:pt x="86" y="36"/>
                  </a:lnTo>
                  <a:lnTo>
                    <a:pt x="96" y="48"/>
                  </a:lnTo>
                  <a:lnTo>
                    <a:pt x="104" y="58"/>
                  </a:lnTo>
                  <a:lnTo>
                    <a:pt x="106" y="64"/>
                  </a:lnTo>
                  <a:lnTo>
                    <a:pt x="106" y="68"/>
                  </a:lnTo>
                  <a:lnTo>
                    <a:pt x="106" y="68"/>
                  </a:lnTo>
                  <a:lnTo>
                    <a:pt x="104" y="76"/>
                  </a:lnTo>
                  <a:lnTo>
                    <a:pt x="100" y="86"/>
                  </a:lnTo>
                  <a:lnTo>
                    <a:pt x="94" y="94"/>
                  </a:lnTo>
                  <a:lnTo>
                    <a:pt x="88" y="102"/>
                  </a:lnTo>
                  <a:lnTo>
                    <a:pt x="78" y="106"/>
                  </a:lnTo>
                  <a:lnTo>
                    <a:pt x="68" y="108"/>
                  </a:lnTo>
                  <a:lnTo>
                    <a:pt x="56" y="106"/>
                  </a:lnTo>
                  <a:lnTo>
                    <a:pt x="44" y="100"/>
                  </a:lnTo>
                  <a:lnTo>
                    <a:pt x="44" y="100"/>
                  </a:lnTo>
                  <a:lnTo>
                    <a:pt x="30" y="88"/>
                  </a:lnTo>
                  <a:lnTo>
                    <a:pt x="18" y="74"/>
                  </a:lnTo>
                  <a:lnTo>
                    <a:pt x="8" y="58"/>
                  </a:lnTo>
                  <a:lnTo>
                    <a:pt x="2" y="42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8"/>
                  </a:lnTo>
                  <a:lnTo>
                    <a:pt x="8" y="4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任意多边形 36"/>
            <p:cNvSpPr/>
            <p:nvPr>
              <p:custDataLst>
                <p:tags r:id="rId11"/>
              </p:custDataLst>
            </p:nvPr>
          </p:nvSpPr>
          <p:spPr bwMode="auto">
            <a:xfrm>
              <a:off x="4318" y="3669"/>
              <a:ext cx="127" cy="130"/>
            </a:xfrm>
            <a:custGeom>
              <a:avLst/>
              <a:gdLst>
                <a:gd name="T0" fmla="*/ 20 w 106"/>
                <a:gd name="T1" fmla="*/ 0 h 108"/>
                <a:gd name="T2" fmla="*/ 20 w 106"/>
                <a:gd name="T3" fmla="*/ 0 h 108"/>
                <a:gd name="T4" fmla="*/ 30 w 106"/>
                <a:gd name="T5" fmla="*/ 2 h 108"/>
                <a:gd name="T6" fmla="*/ 44 w 106"/>
                <a:gd name="T7" fmla="*/ 6 h 108"/>
                <a:gd name="T8" fmla="*/ 60 w 106"/>
                <a:gd name="T9" fmla="*/ 14 h 108"/>
                <a:gd name="T10" fmla="*/ 74 w 106"/>
                <a:gd name="T11" fmla="*/ 26 h 108"/>
                <a:gd name="T12" fmla="*/ 86 w 106"/>
                <a:gd name="T13" fmla="*/ 36 h 108"/>
                <a:gd name="T14" fmla="*/ 96 w 106"/>
                <a:gd name="T15" fmla="*/ 48 h 108"/>
                <a:gd name="T16" fmla="*/ 104 w 106"/>
                <a:gd name="T17" fmla="*/ 58 h 108"/>
                <a:gd name="T18" fmla="*/ 106 w 106"/>
                <a:gd name="T19" fmla="*/ 64 h 108"/>
                <a:gd name="T20" fmla="*/ 106 w 106"/>
                <a:gd name="T21" fmla="*/ 68 h 108"/>
                <a:gd name="T22" fmla="*/ 106 w 106"/>
                <a:gd name="T23" fmla="*/ 68 h 108"/>
                <a:gd name="T24" fmla="*/ 104 w 106"/>
                <a:gd name="T25" fmla="*/ 76 h 108"/>
                <a:gd name="T26" fmla="*/ 100 w 106"/>
                <a:gd name="T27" fmla="*/ 86 h 108"/>
                <a:gd name="T28" fmla="*/ 94 w 106"/>
                <a:gd name="T29" fmla="*/ 94 h 108"/>
                <a:gd name="T30" fmla="*/ 88 w 106"/>
                <a:gd name="T31" fmla="*/ 102 h 108"/>
                <a:gd name="T32" fmla="*/ 78 w 106"/>
                <a:gd name="T33" fmla="*/ 106 h 108"/>
                <a:gd name="T34" fmla="*/ 68 w 106"/>
                <a:gd name="T35" fmla="*/ 108 h 108"/>
                <a:gd name="T36" fmla="*/ 56 w 106"/>
                <a:gd name="T37" fmla="*/ 106 h 108"/>
                <a:gd name="T38" fmla="*/ 44 w 106"/>
                <a:gd name="T39" fmla="*/ 100 h 108"/>
                <a:gd name="T40" fmla="*/ 44 w 106"/>
                <a:gd name="T41" fmla="*/ 100 h 108"/>
                <a:gd name="T42" fmla="*/ 30 w 106"/>
                <a:gd name="T43" fmla="*/ 88 h 108"/>
                <a:gd name="T44" fmla="*/ 18 w 106"/>
                <a:gd name="T45" fmla="*/ 74 h 108"/>
                <a:gd name="T46" fmla="*/ 8 w 106"/>
                <a:gd name="T47" fmla="*/ 58 h 108"/>
                <a:gd name="T48" fmla="*/ 2 w 106"/>
                <a:gd name="T49" fmla="*/ 42 h 108"/>
                <a:gd name="T50" fmla="*/ 0 w 106"/>
                <a:gd name="T51" fmla="*/ 26 h 108"/>
                <a:gd name="T52" fmla="*/ 0 w 106"/>
                <a:gd name="T53" fmla="*/ 18 h 108"/>
                <a:gd name="T54" fmla="*/ 0 w 106"/>
                <a:gd name="T55" fmla="*/ 12 h 108"/>
                <a:gd name="T56" fmla="*/ 4 w 106"/>
                <a:gd name="T57" fmla="*/ 8 h 108"/>
                <a:gd name="T58" fmla="*/ 8 w 106"/>
                <a:gd name="T59" fmla="*/ 4 h 108"/>
                <a:gd name="T60" fmla="*/ 12 w 106"/>
                <a:gd name="T61" fmla="*/ 0 h 108"/>
                <a:gd name="T62" fmla="*/ 20 w 106"/>
                <a:gd name="T6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" h="108">
                  <a:moveTo>
                    <a:pt x="20" y="0"/>
                  </a:moveTo>
                  <a:lnTo>
                    <a:pt x="20" y="0"/>
                  </a:lnTo>
                  <a:lnTo>
                    <a:pt x="30" y="2"/>
                  </a:lnTo>
                  <a:lnTo>
                    <a:pt x="44" y="6"/>
                  </a:lnTo>
                  <a:lnTo>
                    <a:pt x="60" y="14"/>
                  </a:lnTo>
                  <a:lnTo>
                    <a:pt x="74" y="26"/>
                  </a:lnTo>
                  <a:lnTo>
                    <a:pt x="86" y="36"/>
                  </a:lnTo>
                  <a:lnTo>
                    <a:pt x="96" y="48"/>
                  </a:lnTo>
                  <a:lnTo>
                    <a:pt x="104" y="58"/>
                  </a:lnTo>
                  <a:lnTo>
                    <a:pt x="106" y="64"/>
                  </a:lnTo>
                  <a:lnTo>
                    <a:pt x="106" y="68"/>
                  </a:lnTo>
                  <a:lnTo>
                    <a:pt x="106" y="68"/>
                  </a:lnTo>
                  <a:lnTo>
                    <a:pt x="104" y="76"/>
                  </a:lnTo>
                  <a:lnTo>
                    <a:pt x="100" y="86"/>
                  </a:lnTo>
                  <a:lnTo>
                    <a:pt x="94" y="94"/>
                  </a:lnTo>
                  <a:lnTo>
                    <a:pt x="88" y="102"/>
                  </a:lnTo>
                  <a:lnTo>
                    <a:pt x="78" y="106"/>
                  </a:lnTo>
                  <a:lnTo>
                    <a:pt x="68" y="108"/>
                  </a:lnTo>
                  <a:lnTo>
                    <a:pt x="56" y="106"/>
                  </a:lnTo>
                  <a:lnTo>
                    <a:pt x="44" y="100"/>
                  </a:lnTo>
                  <a:lnTo>
                    <a:pt x="44" y="100"/>
                  </a:lnTo>
                  <a:lnTo>
                    <a:pt x="30" y="88"/>
                  </a:lnTo>
                  <a:lnTo>
                    <a:pt x="18" y="74"/>
                  </a:lnTo>
                  <a:lnTo>
                    <a:pt x="8" y="58"/>
                  </a:lnTo>
                  <a:lnTo>
                    <a:pt x="2" y="42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8"/>
                  </a:lnTo>
                  <a:lnTo>
                    <a:pt x="8" y="4"/>
                  </a:lnTo>
                  <a:lnTo>
                    <a:pt x="12" y="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 37"/>
            <p:cNvSpPr/>
            <p:nvPr>
              <p:custDataLst>
                <p:tags r:id="rId12"/>
              </p:custDataLst>
            </p:nvPr>
          </p:nvSpPr>
          <p:spPr bwMode="auto">
            <a:xfrm>
              <a:off x="4160" y="3455"/>
              <a:ext cx="331" cy="216"/>
            </a:xfrm>
            <a:custGeom>
              <a:avLst/>
              <a:gdLst>
                <a:gd name="T0" fmla="*/ 4 w 276"/>
                <a:gd name="T1" fmla="*/ 114 h 180"/>
                <a:gd name="T2" fmla="*/ 4 w 276"/>
                <a:gd name="T3" fmla="*/ 114 h 180"/>
                <a:gd name="T4" fmla="*/ 14 w 276"/>
                <a:gd name="T5" fmla="*/ 98 h 180"/>
                <a:gd name="T6" fmla="*/ 36 w 276"/>
                <a:gd name="T7" fmla="*/ 62 h 180"/>
                <a:gd name="T8" fmla="*/ 50 w 276"/>
                <a:gd name="T9" fmla="*/ 42 h 180"/>
                <a:gd name="T10" fmla="*/ 64 w 276"/>
                <a:gd name="T11" fmla="*/ 24 h 180"/>
                <a:gd name="T12" fmla="*/ 78 w 276"/>
                <a:gd name="T13" fmla="*/ 8 h 180"/>
                <a:gd name="T14" fmla="*/ 88 w 276"/>
                <a:gd name="T15" fmla="*/ 0 h 180"/>
                <a:gd name="T16" fmla="*/ 88 w 276"/>
                <a:gd name="T17" fmla="*/ 0 h 180"/>
                <a:gd name="T18" fmla="*/ 94 w 276"/>
                <a:gd name="T19" fmla="*/ 0 h 180"/>
                <a:gd name="T20" fmla="*/ 102 w 276"/>
                <a:gd name="T21" fmla="*/ 2 h 180"/>
                <a:gd name="T22" fmla="*/ 122 w 276"/>
                <a:gd name="T23" fmla="*/ 10 h 180"/>
                <a:gd name="T24" fmla="*/ 146 w 276"/>
                <a:gd name="T25" fmla="*/ 22 h 180"/>
                <a:gd name="T26" fmla="*/ 174 w 276"/>
                <a:gd name="T27" fmla="*/ 40 h 180"/>
                <a:gd name="T28" fmla="*/ 228 w 276"/>
                <a:gd name="T29" fmla="*/ 72 h 180"/>
                <a:gd name="T30" fmla="*/ 250 w 276"/>
                <a:gd name="T31" fmla="*/ 82 h 180"/>
                <a:gd name="T32" fmla="*/ 258 w 276"/>
                <a:gd name="T33" fmla="*/ 86 h 180"/>
                <a:gd name="T34" fmla="*/ 266 w 276"/>
                <a:gd name="T35" fmla="*/ 86 h 180"/>
                <a:gd name="T36" fmla="*/ 266 w 276"/>
                <a:gd name="T37" fmla="*/ 86 h 180"/>
                <a:gd name="T38" fmla="*/ 272 w 276"/>
                <a:gd name="T39" fmla="*/ 88 h 180"/>
                <a:gd name="T40" fmla="*/ 276 w 276"/>
                <a:gd name="T41" fmla="*/ 90 h 180"/>
                <a:gd name="T42" fmla="*/ 276 w 276"/>
                <a:gd name="T43" fmla="*/ 92 h 180"/>
                <a:gd name="T44" fmla="*/ 276 w 276"/>
                <a:gd name="T45" fmla="*/ 96 h 180"/>
                <a:gd name="T46" fmla="*/ 272 w 276"/>
                <a:gd name="T47" fmla="*/ 104 h 180"/>
                <a:gd name="T48" fmla="*/ 262 w 276"/>
                <a:gd name="T49" fmla="*/ 112 h 180"/>
                <a:gd name="T50" fmla="*/ 250 w 276"/>
                <a:gd name="T51" fmla="*/ 122 h 180"/>
                <a:gd name="T52" fmla="*/ 236 w 276"/>
                <a:gd name="T53" fmla="*/ 128 h 180"/>
                <a:gd name="T54" fmla="*/ 220 w 276"/>
                <a:gd name="T55" fmla="*/ 132 h 180"/>
                <a:gd name="T56" fmla="*/ 212 w 276"/>
                <a:gd name="T57" fmla="*/ 134 h 180"/>
                <a:gd name="T58" fmla="*/ 206 w 276"/>
                <a:gd name="T59" fmla="*/ 132 h 180"/>
                <a:gd name="T60" fmla="*/ 206 w 276"/>
                <a:gd name="T61" fmla="*/ 132 h 180"/>
                <a:gd name="T62" fmla="*/ 192 w 276"/>
                <a:gd name="T63" fmla="*/ 128 h 180"/>
                <a:gd name="T64" fmla="*/ 178 w 276"/>
                <a:gd name="T65" fmla="*/ 122 h 180"/>
                <a:gd name="T66" fmla="*/ 150 w 276"/>
                <a:gd name="T67" fmla="*/ 106 h 180"/>
                <a:gd name="T68" fmla="*/ 128 w 276"/>
                <a:gd name="T69" fmla="*/ 92 h 180"/>
                <a:gd name="T70" fmla="*/ 118 w 276"/>
                <a:gd name="T71" fmla="*/ 86 h 180"/>
                <a:gd name="T72" fmla="*/ 118 w 276"/>
                <a:gd name="T73" fmla="*/ 86 h 180"/>
                <a:gd name="T74" fmla="*/ 118 w 276"/>
                <a:gd name="T75" fmla="*/ 98 h 180"/>
                <a:gd name="T76" fmla="*/ 118 w 276"/>
                <a:gd name="T77" fmla="*/ 110 h 180"/>
                <a:gd name="T78" fmla="*/ 114 w 276"/>
                <a:gd name="T79" fmla="*/ 126 h 180"/>
                <a:gd name="T80" fmla="*/ 106 w 276"/>
                <a:gd name="T81" fmla="*/ 142 h 180"/>
                <a:gd name="T82" fmla="*/ 102 w 276"/>
                <a:gd name="T83" fmla="*/ 148 h 180"/>
                <a:gd name="T84" fmla="*/ 94 w 276"/>
                <a:gd name="T85" fmla="*/ 156 h 180"/>
                <a:gd name="T86" fmla="*/ 86 w 276"/>
                <a:gd name="T87" fmla="*/ 162 h 180"/>
                <a:gd name="T88" fmla="*/ 78 w 276"/>
                <a:gd name="T89" fmla="*/ 168 h 180"/>
                <a:gd name="T90" fmla="*/ 66 w 276"/>
                <a:gd name="T91" fmla="*/ 174 h 180"/>
                <a:gd name="T92" fmla="*/ 54 w 276"/>
                <a:gd name="T93" fmla="*/ 178 h 180"/>
                <a:gd name="T94" fmla="*/ 54 w 276"/>
                <a:gd name="T95" fmla="*/ 178 h 180"/>
                <a:gd name="T96" fmla="*/ 42 w 276"/>
                <a:gd name="T97" fmla="*/ 180 h 180"/>
                <a:gd name="T98" fmla="*/ 30 w 276"/>
                <a:gd name="T99" fmla="*/ 180 h 180"/>
                <a:gd name="T100" fmla="*/ 22 w 276"/>
                <a:gd name="T101" fmla="*/ 178 h 180"/>
                <a:gd name="T102" fmla="*/ 16 w 276"/>
                <a:gd name="T103" fmla="*/ 176 h 180"/>
                <a:gd name="T104" fmla="*/ 10 w 276"/>
                <a:gd name="T105" fmla="*/ 170 h 180"/>
                <a:gd name="T106" fmla="*/ 6 w 276"/>
                <a:gd name="T107" fmla="*/ 166 h 180"/>
                <a:gd name="T108" fmla="*/ 4 w 276"/>
                <a:gd name="T109" fmla="*/ 160 h 180"/>
                <a:gd name="T110" fmla="*/ 2 w 276"/>
                <a:gd name="T111" fmla="*/ 152 h 180"/>
                <a:gd name="T112" fmla="*/ 0 w 276"/>
                <a:gd name="T113" fmla="*/ 138 h 180"/>
                <a:gd name="T114" fmla="*/ 2 w 276"/>
                <a:gd name="T115" fmla="*/ 126 h 180"/>
                <a:gd name="T116" fmla="*/ 4 w 276"/>
                <a:gd name="T117" fmla="*/ 11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6" h="180">
                  <a:moveTo>
                    <a:pt x="4" y="114"/>
                  </a:moveTo>
                  <a:lnTo>
                    <a:pt x="4" y="114"/>
                  </a:lnTo>
                  <a:lnTo>
                    <a:pt x="14" y="98"/>
                  </a:lnTo>
                  <a:lnTo>
                    <a:pt x="36" y="62"/>
                  </a:lnTo>
                  <a:lnTo>
                    <a:pt x="50" y="42"/>
                  </a:lnTo>
                  <a:lnTo>
                    <a:pt x="64" y="24"/>
                  </a:lnTo>
                  <a:lnTo>
                    <a:pt x="78" y="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2" y="2"/>
                  </a:lnTo>
                  <a:lnTo>
                    <a:pt x="122" y="10"/>
                  </a:lnTo>
                  <a:lnTo>
                    <a:pt x="146" y="22"/>
                  </a:lnTo>
                  <a:lnTo>
                    <a:pt x="174" y="40"/>
                  </a:lnTo>
                  <a:lnTo>
                    <a:pt x="228" y="72"/>
                  </a:lnTo>
                  <a:lnTo>
                    <a:pt x="250" y="82"/>
                  </a:lnTo>
                  <a:lnTo>
                    <a:pt x="258" y="86"/>
                  </a:lnTo>
                  <a:lnTo>
                    <a:pt x="266" y="86"/>
                  </a:lnTo>
                  <a:lnTo>
                    <a:pt x="266" y="86"/>
                  </a:lnTo>
                  <a:lnTo>
                    <a:pt x="272" y="88"/>
                  </a:lnTo>
                  <a:lnTo>
                    <a:pt x="276" y="90"/>
                  </a:lnTo>
                  <a:lnTo>
                    <a:pt x="276" y="92"/>
                  </a:lnTo>
                  <a:lnTo>
                    <a:pt x="276" y="96"/>
                  </a:lnTo>
                  <a:lnTo>
                    <a:pt x="272" y="104"/>
                  </a:lnTo>
                  <a:lnTo>
                    <a:pt x="262" y="112"/>
                  </a:lnTo>
                  <a:lnTo>
                    <a:pt x="250" y="122"/>
                  </a:lnTo>
                  <a:lnTo>
                    <a:pt x="236" y="128"/>
                  </a:lnTo>
                  <a:lnTo>
                    <a:pt x="220" y="132"/>
                  </a:lnTo>
                  <a:lnTo>
                    <a:pt x="212" y="134"/>
                  </a:lnTo>
                  <a:lnTo>
                    <a:pt x="206" y="132"/>
                  </a:lnTo>
                  <a:lnTo>
                    <a:pt x="206" y="132"/>
                  </a:lnTo>
                  <a:lnTo>
                    <a:pt x="192" y="128"/>
                  </a:lnTo>
                  <a:lnTo>
                    <a:pt x="178" y="122"/>
                  </a:lnTo>
                  <a:lnTo>
                    <a:pt x="150" y="106"/>
                  </a:lnTo>
                  <a:lnTo>
                    <a:pt x="128" y="92"/>
                  </a:lnTo>
                  <a:lnTo>
                    <a:pt x="118" y="86"/>
                  </a:lnTo>
                  <a:lnTo>
                    <a:pt x="118" y="86"/>
                  </a:lnTo>
                  <a:lnTo>
                    <a:pt x="118" y="98"/>
                  </a:lnTo>
                  <a:lnTo>
                    <a:pt x="118" y="110"/>
                  </a:lnTo>
                  <a:lnTo>
                    <a:pt x="114" y="126"/>
                  </a:lnTo>
                  <a:lnTo>
                    <a:pt x="106" y="142"/>
                  </a:lnTo>
                  <a:lnTo>
                    <a:pt x="102" y="148"/>
                  </a:lnTo>
                  <a:lnTo>
                    <a:pt x="94" y="156"/>
                  </a:lnTo>
                  <a:lnTo>
                    <a:pt x="86" y="162"/>
                  </a:lnTo>
                  <a:lnTo>
                    <a:pt x="78" y="168"/>
                  </a:lnTo>
                  <a:lnTo>
                    <a:pt x="66" y="174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42" y="180"/>
                  </a:lnTo>
                  <a:lnTo>
                    <a:pt x="30" y="180"/>
                  </a:lnTo>
                  <a:lnTo>
                    <a:pt x="22" y="178"/>
                  </a:lnTo>
                  <a:lnTo>
                    <a:pt x="16" y="176"/>
                  </a:lnTo>
                  <a:lnTo>
                    <a:pt x="10" y="170"/>
                  </a:lnTo>
                  <a:lnTo>
                    <a:pt x="6" y="166"/>
                  </a:lnTo>
                  <a:lnTo>
                    <a:pt x="4" y="160"/>
                  </a:lnTo>
                  <a:lnTo>
                    <a:pt x="2" y="152"/>
                  </a:lnTo>
                  <a:lnTo>
                    <a:pt x="0" y="138"/>
                  </a:lnTo>
                  <a:lnTo>
                    <a:pt x="2" y="126"/>
                  </a:lnTo>
                  <a:lnTo>
                    <a:pt x="4" y="114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 38"/>
            <p:cNvSpPr/>
            <p:nvPr>
              <p:custDataLst>
                <p:tags r:id="rId13"/>
              </p:custDataLst>
            </p:nvPr>
          </p:nvSpPr>
          <p:spPr bwMode="auto">
            <a:xfrm>
              <a:off x="4160" y="3455"/>
              <a:ext cx="331" cy="216"/>
            </a:xfrm>
            <a:custGeom>
              <a:avLst/>
              <a:gdLst>
                <a:gd name="T0" fmla="*/ 4 w 276"/>
                <a:gd name="T1" fmla="*/ 114 h 180"/>
                <a:gd name="T2" fmla="*/ 4 w 276"/>
                <a:gd name="T3" fmla="*/ 114 h 180"/>
                <a:gd name="T4" fmla="*/ 14 w 276"/>
                <a:gd name="T5" fmla="*/ 98 h 180"/>
                <a:gd name="T6" fmla="*/ 36 w 276"/>
                <a:gd name="T7" fmla="*/ 62 h 180"/>
                <a:gd name="T8" fmla="*/ 50 w 276"/>
                <a:gd name="T9" fmla="*/ 42 h 180"/>
                <a:gd name="T10" fmla="*/ 64 w 276"/>
                <a:gd name="T11" fmla="*/ 24 h 180"/>
                <a:gd name="T12" fmla="*/ 78 w 276"/>
                <a:gd name="T13" fmla="*/ 8 h 180"/>
                <a:gd name="T14" fmla="*/ 88 w 276"/>
                <a:gd name="T15" fmla="*/ 0 h 180"/>
                <a:gd name="T16" fmla="*/ 88 w 276"/>
                <a:gd name="T17" fmla="*/ 0 h 180"/>
                <a:gd name="T18" fmla="*/ 94 w 276"/>
                <a:gd name="T19" fmla="*/ 0 h 180"/>
                <a:gd name="T20" fmla="*/ 102 w 276"/>
                <a:gd name="T21" fmla="*/ 2 h 180"/>
                <a:gd name="T22" fmla="*/ 122 w 276"/>
                <a:gd name="T23" fmla="*/ 10 h 180"/>
                <a:gd name="T24" fmla="*/ 146 w 276"/>
                <a:gd name="T25" fmla="*/ 22 h 180"/>
                <a:gd name="T26" fmla="*/ 174 w 276"/>
                <a:gd name="T27" fmla="*/ 40 h 180"/>
                <a:gd name="T28" fmla="*/ 228 w 276"/>
                <a:gd name="T29" fmla="*/ 72 h 180"/>
                <a:gd name="T30" fmla="*/ 250 w 276"/>
                <a:gd name="T31" fmla="*/ 82 h 180"/>
                <a:gd name="T32" fmla="*/ 258 w 276"/>
                <a:gd name="T33" fmla="*/ 86 h 180"/>
                <a:gd name="T34" fmla="*/ 266 w 276"/>
                <a:gd name="T35" fmla="*/ 86 h 180"/>
                <a:gd name="T36" fmla="*/ 266 w 276"/>
                <a:gd name="T37" fmla="*/ 86 h 180"/>
                <a:gd name="T38" fmla="*/ 272 w 276"/>
                <a:gd name="T39" fmla="*/ 88 h 180"/>
                <a:gd name="T40" fmla="*/ 276 w 276"/>
                <a:gd name="T41" fmla="*/ 90 h 180"/>
                <a:gd name="T42" fmla="*/ 276 w 276"/>
                <a:gd name="T43" fmla="*/ 92 h 180"/>
                <a:gd name="T44" fmla="*/ 276 w 276"/>
                <a:gd name="T45" fmla="*/ 96 h 180"/>
                <a:gd name="T46" fmla="*/ 272 w 276"/>
                <a:gd name="T47" fmla="*/ 104 h 180"/>
                <a:gd name="T48" fmla="*/ 262 w 276"/>
                <a:gd name="T49" fmla="*/ 112 h 180"/>
                <a:gd name="T50" fmla="*/ 250 w 276"/>
                <a:gd name="T51" fmla="*/ 122 h 180"/>
                <a:gd name="T52" fmla="*/ 236 w 276"/>
                <a:gd name="T53" fmla="*/ 128 h 180"/>
                <a:gd name="T54" fmla="*/ 220 w 276"/>
                <a:gd name="T55" fmla="*/ 132 h 180"/>
                <a:gd name="T56" fmla="*/ 212 w 276"/>
                <a:gd name="T57" fmla="*/ 134 h 180"/>
                <a:gd name="T58" fmla="*/ 206 w 276"/>
                <a:gd name="T59" fmla="*/ 132 h 180"/>
                <a:gd name="T60" fmla="*/ 206 w 276"/>
                <a:gd name="T61" fmla="*/ 132 h 180"/>
                <a:gd name="T62" fmla="*/ 192 w 276"/>
                <a:gd name="T63" fmla="*/ 128 h 180"/>
                <a:gd name="T64" fmla="*/ 178 w 276"/>
                <a:gd name="T65" fmla="*/ 122 h 180"/>
                <a:gd name="T66" fmla="*/ 150 w 276"/>
                <a:gd name="T67" fmla="*/ 106 h 180"/>
                <a:gd name="T68" fmla="*/ 128 w 276"/>
                <a:gd name="T69" fmla="*/ 92 h 180"/>
                <a:gd name="T70" fmla="*/ 118 w 276"/>
                <a:gd name="T71" fmla="*/ 86 h 180"/>
                <a:gd name="T72" fmla="*/ 118 w 276"/>
                <a:gd name="T73" fmla="*/ 86 h 180"/>
                <a:gd name="T74" fmla="*/ 118 w 276"/>
                <a:gd name="T75" fmla="*/ 98 h 180"/>
                <a:gd name="T76" fmla="*/ 118 w 276"/>
                <a:gd name="T77" fmla="*/ 110 h 180"/>
                <a:gd name="T78" fmla="*/ 114 w 276"/>
                <a:gd name="T79" fmla="*/ 126 h 180"/>
                <a:gd name="T80" fmla="*/ 106 w 276"/>
                <a:gd name="T81" fmla="*/ 142 h 180"/>
                <a:gd name="T82" fmla="*/ 102 w 276"/>
                <a:gd name="T83" fmla="*/ 148 h 180"/>
                <a:gd name="T84" fmla="*/ 94 w 276"/>
                <a:gd name="T85" fmla="*/ 156 h 180"/>
                <a:gd name="T86" fmla="*/ 86 w 276"/>
                <a:gd name="T87" fmla="*/ 162 h 180"/>
                <a:gd name="T88" fmla="*/ 78 w 276"/>
                <a:gd name="T89" fmla="*/ 168 h 180"/>
                <a:gd name="T90" fmla="*/ 66 w 276"/>
                <a:gd name="T91" fmla="*/ 174 h 180"/>
                <a:gd name="T92" fmla="*/ 54 w 276"/>
                <a:gd name="T93" fmla="*/ 178 h 180"/>
                <a:gd name="T94" fmla="*/ 54 w 276"/>
                <a:gd name="T95" fmla="*/ 178 h 180"/>
                <a:gd name="T96" fmla="*/ 42 w 276"/>
                <a:gd name="T97" fmla="*/ 180 h 180"/>
                <a:gd name="T98" fmla="*/ 30 w 276"/>
                <a:gd name="T99" fmla="*/ 180 h 180"/>
                <a:gd name="T100" fmla="*/ 22 w 276"/>
                <a:gd name="T101" fmla="*/ 178 h 180"/>
                <a:gd name="T102" fmla="*/ 16 w 276"/>
                <a:gd name="T103" fmla="*/ 176 h 180"/>
                <a:gd name="T104" fmla="*/ 10 w 276"/>
                <a:gd name="T105" fmla="*/ 170 h 180"/>
                <a:gd name="T106" fmla="*/ 6 w 276"/>
                <a:gd name="T107" fmla="*/ 166 h 180"/>
                <a:gd name="T108" fmla="*/ 4 w 276"/>
                <a:gd name="T109" fmla="*/ 160 h 180"/>
                <a:gd name="T110" fmla="*/ 2 w 276"/>
                <a:gd name="T111" fmla="*/ 152 h 180"/>
                <a:gd name="T112" fmla="*/ 0 w 276"/>
                <a:gd name="T113" fmla="*/ 138 h 180"/>
                <a:gd name="T114" fmla="*/ 2 w 276"/>
                <a:gd name="T115" fmla="*/ 126 h 180"/>
                <a:gd name="T116" fmla="*/ 4 w 276"/>
                <a:gd name="T117" fmla="*/ 11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6" h="180">
                  <a:moveTo>
                    <a:pt x="4" y="114"/>
                  </a:moveTo>
                  <a:lnTo>
                    <a:pt x="4" y="114"/>
                  </a:lnTo>
                  <a:lnTo>
                    <a:pt x="14" y="98"/>
                  </a:lnTo>
                  <a:lnTo>
                    <a:pt x="36" y="62"/>
                  </a:lnTo>
                  <a:lnTo>
                    <a:pt x="50" y="42"/>
                  </a:lnTo>
                  <a:lnTo>
                    <a:pt x="64" y="24"/>
                  </a:lnTo>
                  <a:lnTo>
                    <a:pt x="78" y="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2" y="2"/>
                  </a:lnTo>
                  <a:lnTo>
                    <a:pt x="122" y="10"/>
                  </a:lnTo>
                  <a:lnTo>
                    <a:pt x="146" y="22"/>
                  </a:lnTo>
                  <a:lnTo>
                    <a:pt x="174" y="40"/>
                  </a:lnTo>
                  <a:lnTo>
                    <a:pt x="228" y="72"/>
                  </a:lnTo>
                  <a:lnTo>
                    <a:pt x="250" y="82"/>
                  </a:lnTo>
                  <a:lnTo>
                    <a:pt x="258" y="86"/>
                  </a:lnTo>
                  <a:lnTo>
                    <a:pt x="266" y="86"/>
                  </a:lnTo>
                  <a:lnTo>
                    <a:pt x="266" y="86"/>
                  </a:lnTo>
                  <a:lnTo>
                    <a:pt x="272" y="88"/>
                  </a:lnTo>
                  <a:lnTo>
                    <a:pt x="276" y="90"/>
                  </a:lnTo>
                  <a:lnTo>
                    <a:pt x="276" y="92"/>
                  </a:lnTo>
                  <a:lnTo>
                    <a:pt x="276" y="96"/>
                  </a:lnTo>
                  <a:lnTo>
                    <a:pt x="272" y="104"/>
                  </a:lnTo>
                  <a:lnTo>
                    <a:pt x="262" y="112"/>
                  </a:lnTo>
                  <a:lnTo>
                    <a:pt x="250" y="122"/>
                  </a:lnTo>
                  <a:lnTo>
                    <a:pt x="236" y="128"/>
                  </a:lnTo>
                  <a:lnTo>
                    <a:pt x="220" y="132"/>
                  </a:lnTo>
                  <a:lnTo>
                    <a:pt x="212" y="134"/>
                  </a:lnTo>
                  <a:lnTo>
                    <a:pt x="206" y="132"/>
                  </a:lnTo>
                  <a:lnTo>
                    <a:pt x="206" y="132"/>
                  </a:lnTo>
                  <a:lnTo>
                    <a:pt x="192" y="128"/>
                  </a:lnTo>
                  <a:lnTo>
                    <a:pt x="178" y="122"/>
                  </a:lnTo>
                  <a:lnTo>
                    <a:pt x="150" y="106"/>
                  </a:lnTo>
                  <a:lnTo>
                    <a:pt x="128" y="92"/>
                  </a:lnTo>
                  <a:lnTo>
                    <a:pt x="118" y="86"/>
                  </a:lnTo>
                  <a:lnTo>
                    <a:pt x="118" y="86"/>
                  </a:lnTo>
                  <a:lnTo>
                    <a:pt x="118" y="98"/>
                  </a:lnTo>
                  <a:lnTo>
                    <a:pt x="118" y="110"/>
                  </a:lnTo>
                  <a:lnTo>
                    <a:pt x="114" y="126"/>
                  </a:lnTo>
                  <a:lnTo>
                    <a:pt x="106" y="142"/>
                  </a:lnTo>
                  <a:lnTo>
                    <a:pt x="102" y="148"/>
                  </a:lnTo>
                  <a:lnTo>
                    <a:pt x="94" y="156"/>
                  </a:lnTo>
                  <a:lnTo>
                    <a:pt x="86" y="162"/>
                  </a:lnTo>
                  <a:lnTo>
                    <a:pt x="78" y="168"/>
                  </a:lnTo>
                  <a:lnTo>
                    <a:pt x="66" y="174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42" y="180"/>
                  </a:lnTo>
                  <a:lnTo>
                    <a:pt x="30" y="180"/>
                  </a:lnTo>
                  <a:lnTo>
                    <a:pt x="22" y="178"/>
                  </a:lnTo>
                  <a:lnTo>
                    <a:pt x="16" y="176"/>
                  </a:lnTo>
                  <a:lnTo>
                    <a:pt x="10" y="170"/>
                  </a:lnTo>
                  <a:lnTo>
                    <a:pt x="6" y="166"/>
                  </a:lnTo>
                  <a:lnTo>
                    <a:pt x="4" y="160"/>
                  </a:lnTo>
                  <a:lnTo>
                    <a:pt x="2" y="152"/>
                  </a:lnTo>
                  <a:lnTo>
                    <a:pt x="0" y="138"/>
                  </a:lnTo>
                  <a:lnTo>
                    <a:pt x="2" y="126"/>
                  </a:lnTo>
                  <a:lnTo>
                    <a:pt x="4" y="1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14"/>
              </p:custDataLst>
            </p:nvPr>
          </p:nvSpPr>
          <p:spPr bwMode="auto">
            <a:xfrm>
              <a:off x="2643" y="3376"/>
              <a:ext cx="1606" cy="511"/>
            </a:xfrm>
            <a:custGeom>
              <a:avLst/>
              <a:gdLst>
                <a:gd name="T0" fmla="*/ 42 w 1338"/>
                <a:gd name="T1" fmla="*/ 0 h 426"/>
                <a:gd name="T2" fmla="*/ 54 w 1338"/>
                <a:gd name="T3" fmla="*/ 2 h 426"/>
                <a:gd name="T4" fmla="*/ 158 w 1338"/>
                <a:gd name="T5" fmla="*/ 62 h 426"/>
                <a:gd name="T6" fmla="*/ 276 w 1338"/>
                <a:gd name="T7" fmla="*/ 124 h 426"/>
                <a:gd name="T8" fmla="*/ 386 w 1338"/>
                <a:gd name="T9" fmla="*/ 172 h 426"/>
                <a:gd name="T10" fmla="*/ 468 w 1338"/>
                <a:gd name="T11" fmla="*/ 202 h 426"/>
                <a:gd name="T12" fmla="*/ 556 w 1338"/>
                <a:gd name="T13" fmla="*/ 228 h 426"/>
                <a:gd name="T14" fmla="*/ 652 w 1338"/>
                <a:gd name="T15" fmla="*/ 248 h 426"/>
                <a:gd name="T16" fmla="*/ 752 w 1338"/>
                <a:gd name="T17" fmla="*/ 260 h 426"/>
                <a:gd name="T18" fmla="*/ 858 w 1338"/>
                <a:gd name="T19" fmla="*/ 262 h 426"/>
                <a:gd name="T20" fmla="*/ 968 w 1338"/>
                <a:gd name="T21" fmla="*/ 254 h 426"/>
                <a:gd name="T22" fmla="*/ 1082 w 1338"/>
                <a:gd name="T23" fmla="*/ 232 h 426"/>
                <a:gd name="T24" fmla="*/ 1198 w 1338"/>
                <a:gd name="T25" fmla="*/ 196 h 426"/>
                <a:gd name="T26" fmla="*/ 1258 w 1338"/>
                <a:gd name="T27" fmla="*/ 172 h 426"/>
                <a:gd name="T28" fmla="*/ 1278 w 1338"/>
                <a:gd name="T29" fmla="*/ 188 h 426"/>
                <a:gd name="T30" fmla="*/ 1304 w 1338"/>
                <a:gd name="T31" fmla="*/ 220 h 426"/>
                <a:gd name="T32" fmla="*/ 1328 w 1338"/>
                <a:gd name="T33" fmla="*/ 268 h 426"/>
                <a:gd name="T34" fmla="*/ 1338 w 1338"/>
                <a:gd name="T35" fmla="*/ 298 h 426"/>
                <a:gd name="T36" fmla="*/ 1272 w 1338"/>
                <a:gd name="T37" fmla="*/ 328 h 426"/>
                <a:gd name="T38" fmla="*/ 1166 w 1338"/>
                <a:gd name="T39" fmla="*/ 364 h 426"/>
                <a:gd name="T40" fmla="*/ 1018 w 1338"/>
                <a:gd name="T41" fmla="*/ 402 h 426"/>
                <a:gd name="T42" fmla="*/ 934 w 1338"/>
                <a:gd name="T43" fmla="*/ 416 h 426"/>
                <a:gd name="T44" fmla="*/ 840 w 1338"/>
                <a:gd name="T45" fmla="*/ 424 h 426"/>
                <a:gd name="T46" fmla="*/ 742 w 1338"/>
                <a:gd name="T47" fmla="*/ 426 h 426"/>
                <a:gd name="T48" fmla="*/ 640 w 1338"/>
                <a:gd name="T49" fmla="*/ 420 h 426"/>
                <a:gd name="T50" fmla="*/ 534 w 1338"/>
                <a:gd name="T51" fmla="*/ 402 h 426"/>
                <a:gd name="T52" fmla="*/ 426 w 1338"/>
                <a:gd name="T53" fmla="*/ 374 h 426"/>
                <a:gd name="T54" fmla="*/ 316 w 1338"/>
                <a:gd name="T55" fmla="*/ 330 h 426"/>
                <a:gd name="T56" fmla="*/ 206 w 1338"/>
                <a:gd name="T57" fmla="*/ 274 h 426"/>
                <a:gd name="T58" fmla="*/ 98 w 1338"/>
                <a:gd name="T59" fmla="*/ 198 h 426"/>
                <a:gd name="T60" fmla="*/ 72 w 1338"/>
                <a:gd name="T61" fmla="*/ 172 h 426"/>
                <a:gd name="T62" fmla="*/ 26 w 1338"/>
                <a:gd name="T63" fmla="*/ 112 h 426"/>
                <a:gd name="T64" fmla="*/ 8 w 1338"/>
                <a:gd name="T65" fmla="*/ 78 h 426"/>
                <a:gd name="T66" fmla="*/ 0 w 1338"/>
                <a:gd name="T67" fmla="*/ 44 h 426"/>
                <a:gd name="T68" fmla="*/ 2 w 1338"/>
                <a:gd name="T69" fmla="*/ 30 h 426"/>
                <a:gd name="T70" fmla="*/ 10 w 1338"/>
                <a:gd name="T71" fmla="*/ 18 h 426"/>
                <a:gd name="T72" fmla="*/ 22 w 1338"/>
                <a:gd name="T73" fmla="*/ 8 h 426"/>
                <a:gd name="T74" fmla="*/ 42 w 1338"/>
                <a:gd name="T7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8" h="426">
                  <a:moveTo>
                    <a:pt x="42" y="0"/>
                  </a:moveTo>
                  <a:lnTo>
                    <a:pt x="42" y="0"/>
                  </a:lnTo>
                  <a:lnTo>
                    <a:pt x="46" y="0"/>
                  </a:lnTo>
                  <a:lnTo>
                    <a:pt x="54" y="2"/>
                  </a:lnTo>
                  <a:lnTo>
                    <a:pt x="78" y="16"/>
                  </a:lnTo>
                  <a:lnTo>
                    <a:pt x="158" y="62"/>
                  </a:lnTo>
                  <a:lnTo>
                    <a:pt x="212" y="92"/>
                  </a:lnTo>
                  <a:lnTo>
                    <a:pt x="276" y="124"/>
                  </a:lnTo>
                  <a:lnTo>
                    <a:pt x="346" y="156"/>
                  </a:lnTo>
                  <a:lnTo>
                    <a:pt x="386" y="172"/>
                  </a:lnTo>
                  <a:lnTo>
                    <a:pt x="426" y="188"/>
                  </a:lnTo>
                  <a:lnTo>
                    <a:pt x="468" y="202"/>
                  </a:lnTo>
                  <a:lnTo>
                    <a:pt x="512" y="216"/>
                  </a:lnTo>
                  <a:lnTo>
                    <a:pt x="556" y="228"/>
                  </a:lnTo>
                  <a:lnTo>
                    <a:pt x="604" y="238"/>
                  </a:lnTo>
                  <a:lnTo>
                    <a:pt x="652" y="248"/>
                  </a:lnTo>
                  <a:lnTo>
                    <a:pt x="702" y="254"/>
                  </a:lnTo>
                  <a:lnTo>
                    <a:pt x="752" y="260"/>
                  </a:lnTo>
                  <a:lnTo>
                    <a:pt x="804" y="262"/>
                  </a:lnTo>
                  <a:lnTo>
                    <a:pt x="858" y="262"/>
                  </a:lnTo>
                  <a:lnTo>
                    <a:pt x="912" y="260"/>
                  </a:lnTo>
                  <a:lnTo>
                    <a:pt x="968" y="254"/>
                  </a:lnTo>
                  <a:lnTo>
                    <a:pt x="1024" y="246"/>
                  </a:lnTo>
                  <a:lnTo>
                    <a:pt x="1082" y="232"/>
                  </a:lnTo>
                  <a:lnTo>
                    <a:pt x="1140" y="216"/>
                  </a:lnTo>
                  <a:lnTo>
                    <a:pt x="1198" y="196"/>
                  </a:lnTo>
                  <a:lnTo>
                    <a:pt x="1258" y="172"/>
                  </a:lnTo>
                  <a:lnTo>
                    <a:pt x="1258" y="172"/>
                  </a:lnTo>
                  <a:lnTo>
                    <a:pt x="1268" y="180"/>
                  </a:lnTo>
                  <a:lnTo>
                    <a:pt x="1278" y="188"/>
                  </a:lnTo>
                  <a:lnTo>
                    <a:pt x="1290" y="202"/>
                  </a:lnTo>
                  <a:lnTo>
                    <a:pt x="1304" y="220"/>
                  </a:lnTo>
                  <a:lnTo>
                    <a:pt x="1316" y="242"/>
                  </a:lnTo>
                  <a:lnTo>
                    <a:pt x="1328" y="268"/>
                  </a:lnTo>
                  <a:lnTo>
                    <a:pt x="1338" y="298"/>
                  </a:lnTo>
                  <a:lnTo>
                    <a:pt x="1338" y="298"/>
                  </a:lnTo>
                  <a:lnTo>
                    <a:pt x="1308" y="312"/>
                  </a:lnTo>
                  <a:lnTo>
                    <a:pt x="1272" y="328"/>
                  </a:lnTo>
                  <a:lnTo>
                    <a:pt x="1224" y="346"/>
                  </a:lnTo>
                  <a:lnTo>
                    <a:pt x="1166" y="364"/>
                  </a:lnTo>
                  <a:lnTo>
                    <a:pt x="1096" y="384"/>
                  </a:lnTo>
                  <a:lnTo>
                    <a:pt x="1018" y="402"/>
                  </a:lnTo>
                  <a:lnTo>
                    <a:pt x="976" y="408"/>
                  </a:lnTo>
                  <a:lnTo>
                    <a:pt x="934" y="416"/>
                  </a:lnTo>
                  <a:lnTo>
                    <a:pt x="888" y="420"/>
                  </a:lnTo>
                  <a:lnTo>
                    <a:pt x="840" y="424"/>
                  </a:lnTo>
                  <a:lnTo>
                    <a:pt x="792" y="426"/>
                  </a:lnTo>
                  <a:lnTo>
                    <a:pt x="742" y="426"/>
                  </a:lnTo>
                  <a:lnTo>
                    <a:pt x="692" y="424"/>
                  </a:lnTo>
                  <a:lnTo>
                    <a:pt x="640" y="420"/>
                  </a:lnTo>
                  <a:lnTo>
                    <a:pt x="588" y="412"/>
                  </a:lnTo>
                  <a:lnTo>
                    <a:pt x="534" y="402"/>
                  </a:lnTo>
                  <a:lnTo>
                    <a:pt x="480" y="390"/>
                  </a:lnTo>
                  <a:lnTo>
                    <a:pt x="426" y="374"/>
                  </a:lnTo>
                  <a:lnTo>
                    <a:pt x="370" y="354"/>
                  </a:lnTo>
                  <a:lnTo>
                    <a:pt x="316" y="330"/>
                  </a:lnTo>
                  <a:lnTo>
                    <a:pt x="262" y="304"/>
                  </a:lnTo>
                  <a:lnTo>
                    <a:pt x="206" y="274"/>
                  </a:lnTo>
                  <a:lnTo>
                    <a:pt x="152" y="238"/>
                  </a:lnTo>
                  <a:lnTo>
                    <a:pt x="98" y="198"/>
                  </a:lnTo>
                  <a:lnTo>
                    <a:pt x="98" y="198"/>
                  </a:lnTo>
                  <a:lnTo>
                    <a:pt x="72" y="172"/>
                  </a:lnTo>
                  <a:lnTo>
                    <a:pt x="48" y="144"/>
                  </a:lnTo>
                  <a:lnTo>
                    <a:pt x="26" y="112"/>
                  </a:lnTo>
                  <a:lnTo>
                    <a:pt x="16" y="94"/>
                  </a:lnTo>
                  <a:lnTo>
                    <a:pt x="8" y="78"/>
                  </a:lnTo>
                  <a:lnTo>
                    <a:pt x="2" y="60"/>
                  </a:lnTo>
                  <a:lnTo>
                    <a:pt x="0" y="44"/>
                  </a:lnTo>
                  <a:lnTo>
                    <a:pt x="0" y="38"/>
                  </a:lnTo>
                  <a:lnTo>
                    <a:pt x="2" y="30"/>
                  </a:lnTo>
                  <a:lnTo>
                    <a:pt x="6" y="24"/>
                  </a:lnTo>
                  <a:lnTo>
                    <a:pt x="10" y="18"/>
                  </a:lnTo>
                  <a:lnTo>
                    <a:pt x="16" y="12"/>
                  </a:lnTo>
                  <a:lnTo>
                    <a:pt x="22" y="8"/>
                  </a:lnTo>
                  <a:lnTo>
                    <a:pt x="32" y="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47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 40"/>
            <p:cNvSpPr/>
            <p:nvPr>
              <p:custDataLst>
                <p:tags r:id="rId15"/>
              </p:custDataLst>
            </p:nvPr>
          </p:nvSpPr>
          <p:spPr bwMode="auto">
            <a:xfrm>
              <a:off x="2643" y="3376"/>
              <a:ext cx="1606" cy="511"/>
            </a:xfrm>
            <a:custGeom>
              <a:avLst/>
              <a:gdLst>
                <a:gd name="T0" fmla="*/ 42 w 1338"/>
                <a:gd name="T1" fmla="*/ 0 h 426"/>
                <a:gd name="T2" fmla="*/ 54 w 1338"/>
                <a:gd name="T3" fmla="*/ 2 h 426"/>
                <a:gd name="T4" fmla="*/ 158 w 1338"/>
                <a:gd name="T5" fmla="*/ 62 h 426"/>
                <a:gd name="T6" fmla="*/ 276 w 1338"/>
                <a:gd name="T7" fmla="*/ 124 h 426"/>
                <a:gd name="T8" fmla="*/ 386 w 1338"/>
                <a:gd name="T9" fmla="*/ 172 h 426"/>
                <a:gd name="T10" fmla="*/ 468 w 1338"/>
                <a:gd name="T11" fmla="*/ 202 h 426"/>
                <a:gd name="T12" fmla="*/ 556 w 1338"/>
                <a:gd name="T13" fmla="*/ 228 h 426"/>
                <a:gd name="T14" fmla="*/ 652 w 1338"/>
                <a:gd name="T15" fmla="*/ 248 h 426"/>
                <a:gd name="T16" fmla="*/ 752 w 1338"/>
                <a:gd name="T17" fmla="*/ 260 h 426"/>
                <a:gd name="T18" fmla="*/ 858 w 1338"/>
                <a:gd name="T19" fmla="*/ 262 h 426"/>
                <a:gd name="T20" fmla="*/ 968 w 1338"/>
                <a:gd name="T21" fmla="*/ 254 h 426"/>
                <a:gd name="T22" fmla="*/ 1082 w 1338"/>
                <a:gd name="T23" fmla="*/ 232 h 426"/>
                <a:gd name="T24" fmla="*/ 1198 w 1338"/>
                <a:gd name="T25" fmla="*/ 196 h 426"/>
                <a:gd name="T26" fmla="*/ 1258 w 1338"/>
                <a:gd name="T27" fmla="*/ 172 h 426"/>
                <a:gd name="T28" fmla="*/ 1278 w 1338"/>
                <a:gd name="T29" fmla="*/ 188 h 426"/>
                <a:gd name="T30" fmla="*/ 1304 w 1338"/>
                <a:gd name="T31" fmla="*/ 220 h 426"/>
                <a:gd name="T32" fmla="*/ 1328 w 1338"/>
                <a:gd name="T33" fmla="*/ 268 h 426"/>
                <a:gd name="T34" fmla="*/ 1338 w 1338"/>
                <a:gd name="T35" fmla="*/ 298 h 426"/>
                <a:gd name="T36" fmla="*/ 1272 w 1338"/>
                <a:gd name="T37" fmla="*/ 328 h 426"/>
                <a:gd name="T38" fmla="*/ 1166 w 1338"/>
                <a:gd name="T39" fmla="*/ 364 h 426"/>
                <a:gd name="T40" fmla="*/ 1018 w 1338"/>
                <a:gd name="T41" fmla="*/ 402 h 426"/>
                <a:gd name="T42" fmla="*/ 934 w 1338"/>
                <a:gd name="T43" fmla="*/ 416 h 426"/>
                <a:gd name="T44" fmla="*/ 840 w 1338"/>
                <a:gd name="T45" fmla="*/ 424 h 426"/>
                <a:gd name="T46" fmla="*/ 742 w 1338"/>
                <a:gd name="T47" fmla="*/ 426 h 426"/>
                <a:gd name="T48" fmla="*/ 640 w 1338"/>
                <a:gd name="T49" fmla="*/ 420 h 426"/>
                <a:gd name="T50" fmla="*/ 534 w 1338"/>
                <a:gd name="T51" fmla="*/ 402 h 426"/>
                <a:gd name="T52" fmla="*/ 426 w 1338"/>
                <a:gd name="T53" fmla="*/ 374 h 426"/>
                <a:gd name="T54" fmla="*/ 316 w 1338"/>
                <a:gd name="T55" fmla="*/ 330 h 426"/>
                <a:gd name="T56" fmla="*/ 206 w 1338"/>
                <a:gd name="T57" fmla="*/ 274 h 426"/>
                <a:gd name="T58" fmla="*/ 98 w 1338"/>
                <a:gd name="T59" fmla="*/ 198 h 426"/>
                <a:gd name="T60" fmla="*/ 72 w 1338"/>
                <a:gd name="T61" fmla="*/ 172 h 426"/>
                <a:gd name="T62" fmla="*/ 26 w 1338"/>
                <a:gd name="T63" fmla="*/ 112 h 426"/>
                <a:gd name="T64" fmla="*/ 8 w 1338"/>
                <a:gd name="T65" fmla="*/ 78 h 426"/>
                <a:gd name="T66" fmla="*/ 0 w 1338"/>
                <a:gd name="T67" fmla="*/ 44 h 426"/>
                <a:gd name="T68" fmla="*/ 2 w 1338"/>
                <a:gd name="T69" fmla="*/ 30 h 426"/>
                <a:gd name="T70" fmla="*/ 10 w 1338"/>
                <a:gd name="T71" fmla="*/ 18 h 426"/>
                <a:gd name="T72" fmla="*/ 22 w 1338"/>
                <a:gd name="T73" fmla="*/ 8 h 426"/>
                <a:gd name="T74" fmla="*/ 42 w 1338"/>
                <a:gd name="T75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8" h="426">
                  <a:moveTo>
                    <a:pt x="42" y="0"/>
                  </a:moveTo>
                  <a:lnTo>
                    <a:pt x="42" y="0"/>
                  </a:lnTo>
                  <a:lnTo>
                    <a:pt x="46" y="0"/>
                  </a:lnTo>
                  <a:lnTo>
                    <a:pt x="54" y="2"/>
                  </a:lnTo>
                  <a:lnTo>
                    <a:pt x="78" y="16"/>
                  </a:lnTo>
                  <a:lnTo>
                    <a:pt x="158" y="62"/>
                  </a:lnTo>
                  <a:lnTo>
                    <a:pt x="212" y="92"/>
                  </a:lnTo>
                  <a:lnTo>
                    <a:pt x="276" y="124"/>
                  </a:lnTo>
                  <a:lnTo>
                    <a:pt x="346" y="156"/>
                  </a:lnTo>
                  <a:lnTo>
                    <a:pt x="386" y="172"/>
                  </a:lnTo>
                  <a:lnTo>
                    <a:pt x="426" y="188"/>
                  </a:lnTo>
                  <a:lnTo>
                    <a:pt x="468" y="202"/>
                  </a:lnTo>
                  <a:lnTo>
                    <a:pt x="512" y="216"/>
                  </a:lnTo>
                  <a:lnTo>
                    <a:pt x="556" y="228"/>
                  </a:lnTo>
                  <a:lnTo>
                    <a:pt x="604" y="238"/>
                  </a:lnTo>
                  <a:lnTo>
                    <a:pt x="652" y="248"/>
                  </a:lnTo>
                  <a:lnTo>
                    <a:pt x="702" y="254"/>
                  </a:lnTo>
                  <a:lnTo>
                    <a:pt x="752" y="260"/>
                  </a:lnTo>
                  <a:lnTo>
                    <a:pt x="804" y="262"/>
                  </a:lnTo>
                  <a:lnTo>
                    <a:pt x="858" y="262"/>
                  </a:lnTo>
                  <a:lnTo>
                    <a:pt x="912" y="260"/>
                  </a:lnTo>
                  <a:lnTo>
                    <a:pt x="968" y="254"/>
                  </a:lnTo>
                  <a:lnTo>
                    <a:pt x="1024" y="246"/>
                  </a:lnTo>
                  <a:lnTo>
                    <a:pt x="1082" y="232"/>
                  </a:lnTo>
                  <a:lnTo>
                    <a:pt x="1140" y="216"/>
                  </a:lnTo>
                  <a:lnTo>
                    <a:pt x="1198" y="196"/>
                  </a:lnTo>
                  <a:lnTo>
                    <a:pt x="1258" y="172"/>
                  </a:lnTo>
                  <a:lnTo>
                    <a:pt x="1258" y="172"/>
                  </a:lnTo>
                  <a:lnTo>
                    <a:pt x="1268" y="180"/>
                  </a:lnTo>
                  <a:lnTo>
                    <a:pt x="1278" y="188"/>
                  </a:lnTo>
                  <a:lnTo>
                    <a:pt x="1290" y="202"/>
                  </a:lnTo>
                  <a:lnTo>
                    <a:pt x="1304" y="220"/>
                  </a:lnTo>
                  <a:lnTo>
                    <a:pt x="1316" y="242"/>
                  </a:lnTo>
                  <a:lnTo>
                    <a:pt x="1328" y="268"/>
                  </a:lnTo>
                  <a:lnTo>
                    <a:pt x="1338" y="298"/>
                  </a:lnTo>
                  <a:lnTo>
                    <a:pt x="1338" y="298"/>
                  </a:lnTo>
                  <a:lnTo>
                    <a:pt x="1308" y="312"/>
                  </a:lnTo>
                  <a:lnTo>
                    <a:pt x="1272" y="328"/>
                  </a:lnTo>
                  <a:lnTo>
                    <a:pt x="1224" y="346"/>
                  </a:lnTo>
                  <a:lnTo>
                    <a:pt x="1166" y="364"/>
                  </a:lnTo>
                  <a:lnTo>
                    <a:pt x="1096" y="384"/>
                  </a:lnTo>
                  <a:lnTo>
                    <a:pt x="1018" y="402"/>
                  </a:lnTo>
                  <a:lnTo>
                    <a:pt x="976" y="408"/>
                  </a:lnTo>
                  <a:lnTo>
                    <a:pt x="934" y="416"/>
                  </a:lnTo>
                  <a:lnTo>
                    <a:pt x="888" y="420"/>
                  </a:lnTo>
                  <a:lnTo>
                    <a:pt x="840" y="424"/>
                  </a:lnTo>
                  <a:lnTo>
                    <a:pt x="792" y="426"/>
                  </a:lnTo>
                  <a:lnTo>
                    <a:pt x="742" y="426"/>
                  </a:lnTo>
                  <a:lnTo>
                    <a:pt x="692" y="424"/>
                  </a:lnTo>
                  <a:lnTo>
                    <a:pt x="640" y="420"/>
                  </a:lnTo>
                  <a:lnTo>
                    <a:pt x="588" y="412"/>
                  </a:lnTo>
                  <a:lnTo>
                    <a:pt x="534" y="402"/>
                  </a:lnTo>
                  <a:lnTo>
                    <a:pt x="480" y="390"/>
                  </a:lnTo>
                  <a:lnTo>
                    <a:pt x="426" y="374"/>
                  </a:lnTo>
                  <a:lnTo>
                    <a:pt x="370" y="354"/>
                  </a:lnTo>
                  <a:lnTo>
                    <a:pt x="316" y="330"/>
                  </a:lnTo>
                  <a:lnTo>
                    <a:pt x="262" y="304"/>
                  </a:lnTo>
                  <a:lnTo>
                    <a:pt x="206" y="274"/>
                  </a:lnTo>
                  <a:lnTo>
                    <a:pt x="152" y="238"/>
                  </a:lnTo>
                  <a:lnTo>
                    <a:pt x="98" y="198"/>
                  </a:lnTo>
                  <a:lnTo>
                    <a:pt x="98" y="198"/>
                  </a:lnTo>
                  <a:lnTo>
                    <a:pt x="72" y="172"/>
                  </a:lnTo>
                  <a:lnTo>
                    <a:pt x="48" y="144"/>
                  </a:lnTo>
                  <a:lnTo>
                    <a:pt x="26" y="112"/>
                  </a:lnTo>
                  <a:lnTo>
                    <a:pt x="16" y="94"/>
                  </a:lnTo>
                  <a:lnTo>
                    <a:pt x="8" y="78"/>
                  </a:lnTo>
                  <a:lnTo>
                    <a:pt x="2" y="60"/>
                  </a:lnTo>
                  <a:lnTo>
                    <a:pt x="0" y="44"/>
                  </a:lnTo>
                  <a:lnTo>
                    <a:pt x="0" y="38"/>
                  </a:lnTo>
                  <a:lnTo>
                    <a:pt x="2" y="30"/>
                  </a:lnTo>
                  <a:lnTo>
                    <a:pt x="6" y="24"/>
                  </a:lnTo>
                  <a:lnTo>
                    <a:pt x="10" y="18"/>
                  </a:lnTo>
                  <a:lnTo>
                    <a:pt x="16" y="12"/>
                  </a:lnTo>
                  <a:lnTo>
                    <a:pt x="22" y="8"/>
                  </a:lnTo>
                  <a:lnTo>
                    <a:pt x="32" y="2"/>
                  </a:lnTo>
                  <a:lnTo>
                    <a:pt x="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 41"/>
            <p:cNvSpPr/>
            <p:nvPr>
              <p:custDataLst>
                <p:tags r:id="rId16"/>
              </p:custDataLst>
            </p:nvPr>
          </p:nvSpPr>
          <p:spPr bwMode="auto">
            <a:xfrm>
              <a:off x="2550" y="2188"/>
              <a:ext cx="182" cy="492"/>
            </a:xfrm>
            <a:custGeom>
              <a:avLst/>
              <a:gdLst>
                <a:gd name="T0" fmla="*/ 80 w 152"/>
                <a:gd name="T1" fmla="*/ 2 h 410"/>
                <a:gd name="T2" fmla="*/ 80 w 152"/>
                <a:gd name="T3" fmla="*/ 2 h 410"/>
                <a:gd name="T4" fmla="*/ 84 w 152"/>
                <a:gd name="T5" fmla="*/ 10 h 410"/>
                <a:gd name="T6" fmla="*/ 100 w 152"/>
                <a:gd name="T7" fmla="*/ 32 h 410"/>
                <a:gd name="T8" fmla="*/ 118 w 152"/>
                <a:gd name="T9" fmla="*/ 66 h 410"/>
                <a:gd name="T10" fmla="*/ 128 w 152"/>
                <a:gd name="T11" fmla="*/ 88 h 410"/>
                <a:gd name="T12" fmla="*/ 136 w 152"/>
                <a:gd name="T13" fmla="*/ 112 h 410"/>
                <a:gd name="T14" fmla="*/ 144 w 152"/>
                <a:gd name="T15" fmla="*/ 138 h 410"/>
                <a:gd name="T16" fmla="*/ 150 w 152"/>
                <a:gd name="T17" fmla="*/ 168 h 410"/>
                <a:gd name="T18" fmla="*/ 152 w 152"/>
                <a:gd name="T19" fmla="*/ 198 h 410"/>
                <a:gd name="T20" fmla="*/ 152 w 152"/>
                <a:gd name="T21" fmla="*/ 230 h 410"/>
                <a:gd name="T22" fmla="*/ 148 w 152"/>
                <a:gd name="T23" fmla="*/ 264 h 410"/>
                <a:gd name="T24" fmla="*/ 138 w 152"/>
                <a:gd name="T25" fmla="*/ 298 h 410"/>
                <a:gd name="T26" fmla="*/ 124 w 152"/>
                <a:gd name="T27" fmla="*/ 334 h 410"/>
                <a:gd name="T28" fmla="*/ 116 w 152"/>
                <a:gd name="T29" fmla="*/ 352 h 410"/>
                <a:gd name="T30" fmla="*/ 106 w 152"/>
                <a:gd name="T31" fmla="*/ 370 h 410"/>
                <a:gd name="T32" fmla="*/ 106 w 152"/>
                <a:gd name="T33" fmla="*/ 370 h 410"/>
                <a:gd name="T34" fmla="*/ 96 w 152"/>
                <a:gd name="T35" fmla="*/ 386 h 410"/>
                <a:gd name="T36" fmla="*/ 84 w 152"/>
                <a:gd name="T37" fmla="*/ 398 h 410"/>
                <a:gd name="T38" fmla="*/ 74 w 152"/>
                <a:gd name="T39" fmla="*/ 406 h 410"/>
                <a:gd name="T40" fmla="*/ 66 w 152"/>
                <a:gd name="T41" fmla="*/ 408 h 410"/>
                <a:gd name="T42" fmla="*/ 56 w 152"/>
                <a:gd name="T43" fmla="*/ 410 h 410"/>
                <a:gd name="T44" fmla="*/ 48 w 152"/>
                <a:gd name="T45" fmla="*/ 406 h 410"/>
                <a:gd name="T46" fmla="*/ 42 w 152"/>
                <a:gd name="T47" fmla="*/ 400 h 410"/>
                <a:gd name="T48" fmla="*/ 34 w 152"/>
                <a:gd name="T49" fmla="*/ 390 h 410"/>
                <a:gd name="T50" fmla="*/ 28 w 152"/>
                <a:gd name="T51" fmla="*/ 380 h 410"/>
                <a:gd name="T52" fmla="*/ 22 w 152"/>
                <a:gd name="T53" fmla="*/ 366 h 410"/>
                <a:gd name="T54" fmla="*/ 12 w 152"/>
                <a:gd name="T55" fmla="*/ 332 h 410"/>
                <a:gd name="T56" fmla="*/ 6 w 152"/>
                <a:gd name="T57" fmla="*/ 292 h 410"/>
                <a:gd name="T58" fmla="*/ 0 w 152"/>
                <a:gd name="T59" fmla="*/ 250 h 410"/>
                <a:gd name="T60" fmla="*/ 0 w 152"/>
                <a:gd name="T61" fmla="*/ 204 h 410"/>
                <a:gd name="T62" fmla="*/ 0 w 152"/>
                <a:gd name="T63" fmla="*/ 158 h 410"/>
                <a:gd name="T64" fmla="*/ 6 w 152"/>
                <a:gd name="T65" fmla="*/ 114 h 410"/>
                <a:gd name="T66" fmla="*/ 14 w 152"/>
                <a:gd name="T67" fmla="*/ 76 h 410"/>
                <a:gd name="T68" fmla="*/ 18 w 152"/>
                <a:gd name="T69" fmla="*/ 58 h 410"/>
                <a:gd name="T70" fmla="*/ 24 w 152"/>
                <a:gd name="T71" fmla="*/ 42 h 410"/>
                <a:gd name="T72" fmla="*/ 32 w 152"/>
                <a:gd name="T73" fmla="*/ 30 h 410"/>
                <a:gd name="T74" fmla="*/ 38 w 152"/>
                <a:gd name="T75" fmla="*/ 18 h 410"/>
                <a:gd name="T76" fmla="*/ 48 w 152"/>
                <a:gd name="T77" fmla="*/ 10 h 410"/>
                <a:gd name="T78" fmla="*/ 58 w 152"/>
                <a:gd name="T79" fmla="*/ 4 h 410"/>
                <a:gd name="T80" fmla="*/ 68 w 152"/>
                <a:gd name="T81" fmla="*/ 0 h 410"/>
                <a:gd name="T82" fmla="*/ 80 w 152"/>
                <a:gd name="T83" fmla="*/ 2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2" h="410">
                  <a:moveTo>
                    <a:pt x="80" y="2"/>
                  </a:moveTo>
                  <a:lnTo>
                    <a:pt x="80" y="2"/>
                  </a:lnTo>
                  <a:lnTo>
                    <a:pt x="84" y="10"/>
                  </a:lnTo>
                  <a:lnTo>
                    <a:pt x="100" y="32"/>
                  </a:lnTo>
                  <a:lnTo>
                    <a:pt x="118" y="66"/>
                  </a:lnTo>
                  <a:lnTo>
                    <a:pt x="128" y="88"/>
                  </a:lnTo>
                  <a:lnTo>
                    <a:pt x="136" y="112"/>
                  </a:lnTo>
                  <a:lnTo>
                    <a:pt x="144" y="138"/>
                  </a:lnTo>
                  <a:lnTo>
                    <a:pt x="150" y="168"/>
                  </a:lnTo>
                  <a:lnTo>
                    <a:pt x="152" y="198"/>
                  </a:lnTo>
                  <a:lnTo>
                    <a:pt x="152" y="230"/>
                  </a:lnTo>
                  <a:lnTo>
                    <a:pt x="148" y="264"/>
                  </a:lnTo>
                  <a:lnTo>
                    <a:pt x="138" y="298"/>
                  </a:lnTo>
                  <a:lnTo>
                    <a:pt x="124" y="334"/>
                  </a:lnTo>
                  <a:lnTo>
                    <a:pt x="116" y="352"/>
                  </a:lnTo>
                  <a:lnTo>
                    <a:pt x="106" y="370"/>
                  </a:lnTo>
                  <a:lnTo>
                    <a:pt x="106" y="370"/>
                  </a:lnTo>
                  <a:lnTo>
                    <a:pt x="96" y="386"/>
                  </a:lnTo>
                  <a:lnTo>
                    <a:pt x="84" y="398"/>
                  </a:lnTo>
                  <a:lnTo>
                    <a:pt x="74" y="406"/>
                  </a:lnTo>
                  <a:lnTo>
                    <a:pt x="66" y="408"/>
                  </a:lnTo>
                  <a:lnTo>
                    <a:pt x="56" y="410"/>
                  </a:lnTo>
                  <a:lnTo>
                    <a:pt x="48" y="406"/>
                  </a:lnTo>
                  <a:lnTo>
                    <a:pt x="42" y="400"/>
                  </a:lnTo>
                  <a:lnTo>
                    <a:pt x="34" y="390"/>
                  </a:lnTo>
                  <a:lnTo>
                    <a:pt x="28" y="380"/>
                  </a:lnTo>
                  <a:lnTo>
                    <a:pt x="22" y="366"/>
                  </a:lnTo>
                  <a:lnTo>
                    <a:pt x="12" y="332"/>
                  </a:lnTo>
                  <a:lnTo>
                    <a:pt x="6" y="292"/>
                  </a:lnTo>
                  <a:lnTo>
                    <a:pt x="0" y="250"/>
                  </a:lnTo>
                  <a:lnTo>
                    <a:pt x="0" y="204"/>
                  </a:lnTo>
                  <a:lnTo>
                    <a:pt x="0" y="158"/>
                  </a:lnTo>
                  <a:lnTo>
                    <a:pt x="6" y="114"/>
                  </a:lnTo>
                  <a:lnTo>
                    <a:pt x="14" y="76"/>
                  </a:lnTo>
                  <a:lnTo>
                    <a:pt x="18" y="58"/>
                  </a:lnTo>
                  <a:lnTo>
                    <a:pt x="24" y="42"/>
                  </a:lnTo>
                  <a:lnTo>
                    <a:pt x="32" y="30"/>
                  </a:lnTo>
                  <a:lnTo>
                    <a:pt x="38" y="18"/>
                  </a:lnTo>
                  <a:lnTo>
                    <a:pt x="48" y="10"/>
                  </a:lnTo>
                  <a:lnTo>
                    <a:pt x="58" y="4"/>
                  </a:lnTo>
                  <a:lnTo>
                    <a:pt x="68" y="0"/>
                  </a:lnTo>
                  <a:lnTo>
                    <a:pt x="80" y="2"/>
                  </a:ln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>
              <p:custDataLst>
                <p:tags r:id="rId17"/>
              </p:custDataLst>
            </p:nvPr>
          </p:nvSpPr>
          <p:spPr bwMode="auto">
            <a:xfrm>
              <a:off x="2550" y="2188"/>
              <a:ext cx="182" cy="492"/>
            </a:xfrm>
            <a:custGeom>
              <a:avLst/>
              <a:gdLst>
                <a:gd name="T0" fmla="*/ 80 w 152"/>
                <a:gd name="T1" fmla="*/ 2 h 410"/>
                <a:gd name="T2" fmla="*/ 80 w 152"/>
                <a:gd name="T3" fmla="*/ 2 h 410"/>
                <a:gd name="T4" fmla="*/ 84 w 152"/>
                <a:gd name="T5" fmla="*/ 10 h 410"/>
                <a:gd name="T6" fmla="*/ 100 w 152"/>
                <a:gd name="T7" fmla="*/ 32 h 410"/>
                <a:gd name="T8" fmla="*/ 118 w 152"/>
                <a:gd name="T9" fmla="*/ 66 h 410"/>
                <a:gd name="T10" fmla="*/ 128 w 152"/>
                <a:gd name="T11" fmla="*/ 88 h 410"/>
                <a:gd name="T12" fmla="*/ 136 w 152"/>
                <a:gd name="T13" fmla="*/ 112 h 410"/>
                <a:gd name="T14" fmla="*/ 144 w 152"/>
                <a:gd name="T15" fmla="*/ 138 h 410"/>
                <a:gd name="T16" fmla="*/ 150 w 152"/>
                <a:gd name="T17" fmla="*/ 168 h 410"/>
                <a:gd name="T18" fmla="*/ 152 w 152"/>
                <a:gd name="T19" fmla="*/ 198 h 410"/>
                <a:gd name="T20" fmla="*/ 152 w 152"/>
                <a:gd name="T21" fmla="*/ 230 h 410"/>
                <a:gd name="T22" fmla="*/ 148 w 152"/>
                <a:gd name="T23" fmla="*/ 264 h 410"/>
                <a:gd name="T24" fmla="*/ 138 w 152"/>
                <a:gd name="T25" fmla="*/ 298 h 410"/>
                <a:gd name="T26" fmla="*/ 124 w 152"/>
                <a:gd name="T27" fmla="*/ 334 h 410"/>
                <a:gd name="T28" fmla="*/ 116 w 152"/>
                <a:gd name="T29" fmla="*/ 352 h 410"/>
                <a:gd name="T30" fmla="*/ 106 w 152"/>
                <a:gd name="T31" fmla="*/ 370 h 410"/>
                <a:gd name="T32" fmla="*/ 106 w 152"/>
                <a:gd name="T33" fmla="*/ 370 h 410"/>
                <a:gd name="T34" fmla="*/ 96 w 152"/>
                <a:gd name="T35" fmla="*/ 386 h 410"/>
                <a:gd name="T36" fmla="*/ 84 w 152"/>
                <a:gd name="T37" fmla="*/ 398 h 410"/>
                <a:gd name="T38" fmla="*/ 74 w 152"/>
                <a:gd name="T39" fmla="*/ 406 h 410"/>
                <a:gd name="T40" fmla="*/ 66 w 152"/>
                <a:gd name="T41" fmla="*/ 408 h 410"/>
                <a:gd name="T42" fmla="*/ 56 w 152"/>
                <a:gd name="T43" fmla="*/ 410 h 410"/>
                <a:gd name="T44" fmla="*/ 48 w 152"/>
                <a:gd name="T45" fmla="*/ 406 h 410"/>
                <a:gd name="T46" fmla="*/ 42 w 152"/>
                <a:gd name="T47" fmla="*/ 400 h 410"/>
                <a:gd name="T48" fmla="*/ 34 w 152"/>
                <a:gd name="T49" fmla="*/ 390 h 410"/>
                <a:gd name="T50" fmla="*/ 28 w 152"/>
                <a:gd name="T51" fmla="*/ 380 h 410"/>
                <a:gd name="T52" fmla="*/ 22 w 152"/>
                <a:gd name="T53" fmla="*/ 366 h 410"/>
                <a:gd name="T54" fmla="*/ 12 w 152"/>
                <a:gd name="T55" fmla="*/ 332 h 410"/>
                <a:gd name="T56" fmla="*/ 6 w 152"/>
                <a:gd name="T57" fmla="*/ 292 h 410"/>
                <a:gd name="T58" fmla="*/ 0 w 152"/>
                <a:gd name="T59" fmla="*/ 250 h 410"/>
                <a:gd name="T60" fmla="*/ 0 w 152"/>
                <a:gd name="T61" fmla="*/ 204 h 410"/>
                <a:gd name="T62" fmla="*/ 0 w 152"/>
                <a:gd name="T63" fmla="*/ 158 h 410"/>
                <a:gd name="T64" fmla="*/ 6 w 152"/>
                <a:gd name="T65" fmla="*/ 114 h 410"/>
                <a:gd name="T66" fmla="*/ 14 w 152"/>
                <a:gd name="T67" fmla="*/ 76 h 410"/>
                <a:gd name="T68" fmla="*/ 18 w 152"/>
                <a:gd name="T69" fmla="*/ 58 h 410"/>
                <a:gd name="T70" fmla="*/ 24 w 152"/>
                <a:gd name="T71" fmla="*/ 42 h 410"/>
                <a:gd name="T72" fmla="*/ 32 w 152"/>
                <a:gd name="T73" fmla="*/ 30 h 410"/>
                <a:gd name="T74" fmla="*/ 38 w 152"/>
                <a:gd name="T75" fmla="*/ 18 h 410"/>
                <a:gd name="T76" fmla="*/ 48 w 152"/>
                <a:gd name="T77" fmla="*/ 10 h 410"/>
                <a:gd name="T78" fmla="*/ 58 w 152"/>
                <a:gd name="T79" fmla="*/ 4 h 410"/>
                <a:gd name="T80" fmla="*/ 68 w 152"/>
                <a:gd name="T81" fmla="*/ 0 h 410"/>
                <a:gd name="T82" fmla="*/ 80 w 152"/>
                <a:gd name="T83" fmla="*/ 2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2" h="410">
                  <a:moveTo>
                    <a:pt x="80" y="2"/>
                  </a:moveTo>
                  <a:lnTo>
                    <a:pt x="80" y="2"/>
                  </a:lnTo>
                  <a:lnTo>
                    <a:pt x="84" y="10"/>
                  </a:lnTo>
                  <a:lnTo>
                    <a:pt x="100" y="32"/>
                  </a:lnTo>
                  <a:lnTo>
                    <a:pt x="118" y="66"/>
                  </a:lnTo>
                  <a:lnTo>
                    <a:pt x="128" y="88"/>
                  </a:lnTo>
                  <a:lnTo>
                    <a:pt x="136" y="112"/>
                  </a:lnTo>
                  <a:lnTo>
                    <a:pt x="144" y="138"/>
                  </a:lnTo>
                  <a:lnTo>
                    <a:pt x="150" y="168"/>
                  </a:lnTo>
                  <a:lnTo>
                    <a:pt x="152" y="198"/>
                  </a:lnTo>
                  <a:lnTo>
                    <a:pt x="152" y="230"/>
                  </a:lnTo>
                  <a:lnTo>
                    <a:pt x="148" y="264"/>
                  </a:lnTo>
                  <a:lnTo>
                    <a:pt x="138" y="298"/>
                  </a:lnTo>
                  <a:lnTo>
                    <a:pt x="124" y="334"/>
                  </a:lnTo>
                  <a:lnTo>
                    <a:pt x="116" y="352"/>
                  </a:lnTo>
                  <a:lnTo>
                    <a:pt x="106" y="370"/>
                  </a:lnTo>
                  <a:lnTo>
                    <a:pt x="106" y="370"/>
                  </a:lnTo>
                  <a:lnTo>
                    <a:pt x="96" y="386"/>
                  </a:lnTo>
                  <a:lnTo>
                    <a:pt x="84" y="398"/>
                  </a:lnTo>
                  <a:lnTo>
                    <a:pt x="74" y="406"/>
                  </a:lnTo>
                  <a:lnTo>
                    <a:pt x="66" y="408"/>
                  </a:lnTo>
                  <a:lnTo>
                    <a:pt x="56" y="410"/>
                  </a:lnTo>
                  <a:lnTo>
                    <a:pt x="48" y="406"/>
                  </a:lnTo>
                  <a:lnTo>
                    <a:pt x="42" y="400"/>
                  </a:lnTo>
                  <a:lnTo>
                    <a:pt x="34" y="390"/>
                  </a:lnTo>
                  <a:lnTo>
                    <a:pt x="28" y="380"/>
                  </a:lnTo>
                  <a:lnTo>
                    <a:pt x="22" y="366"/>
                  </a:lnTo>
                  <a:lnTo>
                    <a:pt x="12" y="332"/>
                  </a:lnTo>
                  <a:lnTo>
                    <a:pt x="6" y="292"/>
                  </a:lnTo>
                  <a:lnTo>
                    <a:pt x="0" y="250"/>
                  </a:lnTo>
                  <a:lnTo>
                    <a:pt x="0" y="204"/>
                  </a:lnTo>
                  <a:lnTo>
                    <a:pt x="0" y="158"/>
                  </a:lnTo>
                  <a:lnTo>
                    <a:pt x="6" y="114"/>
                  </a:lnTo>
                  <a:lnTo>
                    <a:pt x="14" y="76"/>
                  </a:lnTo>
                  <a:lnTo>
                    <a:pt x="18" y="58"/>
                  </a:lnTo>
                  <a:lnTo>
                    <a:pt x="24" y="42"/>
                  </a:lnTo>
                  <a:lnTo>
                    <a:pt x="32" y="30"/>
                  </a:lnTo>
                  <a:lnTo>
                    <a:pt x="38" y="18"/>
                  </a:lnTo>
                  <a:lnTo>
                    <a:pt x="48" y="10"/>
                  </a:lnTo>
                  <a:lnTo>
                    <a:pt x="58" y="4"/>
                  </a:lnTo>
                  <a:lnTo>
                    <a:pt x="68" y="0"/>
                  </a:lnTo>
                  <a:lnTo>
                    <a:pt x="8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任意多边形 43"/>
            <p:cNvSpPr/>
            <p:nvPr>
              <p:custDataLst>
                <p:tags r:id="rId18"/>
              </p:custDataLst>
            </p:nvPr>
          </p:nvSpPr>
          <p:spPr bwMode="auto">
            <a:xfrm>
              <a:off x="1949" y="2128"/>
              <a:ext cx="809" cy="1123"/>
            </a:xfrm>
            <a:custGeom>
              <a:avLst/>
              <a:gdLst>
                <a:gd name="T0" fmla="*/ 556 w 674"/>
                <a:gd name="T1" fmla="*/ 106 h 936"/>
                <a:gd name="T2" fmla="*/ 598 w 674"/>
                <a:gd name="T3" fmla="*/ 256 h 936"/>
                <a:gd name="T4" fmla="*/ 646 w 674"/>
                <a:gd name="T5" fmla="*/ 458 h 936"/>
                <a:gd name="T6" fmla="*/ 664 w 674"/>
                <a:gd name="T7" fmla="*/ 564 h 936"/>
                <a:gd name="T8" fmla="*/ 674 w 674"/>
                <a:gd name="T9" fmla="*/ 664 h 936"/>
                <a:gd name="T10" fmla="*/ 672 w 674"/>
                <a:gd name="T11" fmla="*/ 750 h 936"/>
                <a:gd name="T12" fmla="*/ 670 w 674"/>
                <a:gd name="T13" fmla="*/ 768 h 936"/>
                <a:gd name="T14" fmla="*/ 656 w 674"/>
                <a:gd name="T15" fmla="*/ 802 h 936"/>
                <a:gd name="T16" fmla="*/ 638 w 674"/>
                <a:gd name="T17" fmla="*/ 832 h 936"/>
                <a:gd name="T18" fmla="*/ 612 w 674"/>
                <a:gd name="T19" fmla="*/ 858 h 936"/>
                <a:gd name="T20" fmla="*/ 580 w 674"/>
                <a:gd name="T21" fmla="*/ 880 h 936"/>
                <a:gd name="T22" fmla="*/ 526 w 674"/>
                <a:gd name="T23" fmla="*/ 906 h 936"/>
                <a:gd name="T24" fmla="*/ 444 w 674"/>
                <a:gd name="T25" fmla="*/ 928 h 936"/>
                <a:gd name="T26" fmla="*/ 360 w 674"/>
                <a:gd name="T27" fmla="*/ 936 h 936"/>
                <a:gd name="T28" fmla="*/ 280 w 674"/>
                <a:gd name="T29" fmla="*/ 934 h 936"/>
                <a:gd name="T30" fmla="*/ 214 w 674"/>
                <a:gd name="T31" fmla="*/ 920 h 936"/>
                <a:gd name="T32" fmla="*/ 178 w 674"/>
                <a:gd name="T33" fmla="*/ 904 h 936"/>
                <a:gd name="T34" fmla="*/ 170 w 674"/>
                <a:gd name="T35" fmla="*/ 896 h 936"/>
                <a:gd name="T36" fmla="*/ 138 w 674"/>
                <a:gd name="T37" fmla="*/ 860 h 936"/>
                <a:gd name="T38" fmla="*/ 110 w 674"/>
                <a:gd name="T39" fmla="*/ 810 h 936"/>
                <a:gd name="T40" fmla="*/ 84 w 674"/>
                <a:gd name="T41" fmla="*/ 750 h 936"/>
                <a:gd name="T42" fmla="*/ 46 w 674"/>
                <a:gd name="T43" fmla="*/ 632 h 936"/>
                <a:gd name="T44" fmla="*/ 22 w 674"/>
                <a:gd name="T45" fmla="*/ 540 h 936"/>
                <a:gd name="T46" fmla="*/ 12 w 674"/>
                <a:gd name="T47" fmla="*/ 482 h 936"/>
                <a:gd name="T48" fmla="*/ 0 w 674"/>
                <a:gd name="T49" fmla="*/ 348 h 936"/>
                <a:gd name="T50" fmla="*/ 0 w 674"/>
                <a:gd name="T51" fmla="*/ 272 h 936"/>
                <a:gd name="T52" fmla="*/ 8 w 674"/>
                <a:gd name="T53" fmla="*/ 198 h 936"/>
                <a:gd name="T54" fmla="*/ 28 w 674"/>
                <a:gd name="T55" fmla="*/ 134 h 936"/>
                <a:gd name="T56" fmla="*/ 42 w 674"/>
                <a:gd name="T57" fmla="*/ 110 h 936"/>
                <a:gd name="T58" fmla="*/ 60 w 674"/>
                <a:gd name="T59" fmla="*/ 90 h 936"/>
                <a:gd name="T60" fmla="*/ 82 w 674"/>
                <a:gd name="T61" fmla="*/ 72 h 936"/>
                <a:gd name="T62" fmla="*/ 140 w 674"/>
                <a:gd name="T63" fmla="*/ 42 h 936"/>
                <a:gd name="T64" fmla="*/ 208 w 674"/>
                <a:gd name="T65" fmla="*/ 20 h 936"/>
                <a:gd name="T66" fmla="*/ 282 w 674"/>
                <a:gd name="T67" fmla="*/ 4 h 936"/>
                <a:gd name="T68" fmla="*/ 356 w 674"/>
                <a:gd name="T69" fmla="*/ 0 h 936"/>
                <a:gd name="T70" fmla="*/ 428 w 674"/>
                <a:gd name="T71" fmla="*/ 10 h 936"/>
                <a:gd name="T72" fmla="*/ 476 w 674"/>
                <a:gd name="T73" fmla="*/ 26 h 936"/>
                <a:gd name="T74" fmla="*/ 504 w 674"/>
                <a:gd name="T75" fmla="*/ 42 h 936"/>
                <a:gd name="T76" fmla="*/ 528 w 674"/>
                <a:gd name="T77" fmla="*/ 64 h 936"/>
                <a:gd name="T78" fmla="*/ 548 w 674"/>
                <a:gd name="T79" fmla="*/ 9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4" h="936">
                  <a:moveTo>
                    <a:pt x="556" y="106"/>
                  </a:moveTo>
                  <a:lnTo>
                    <a:pt x="556" y="106"/>
                  </a:lnTo>
                  <a:lnTo>
                    <a:pt x="578" y="178"/>
                  </a:lnTo>
                  <a:lnTo>
                    <a:pt x="598" y="256"/>
                  </a:lnTo>
                  <a:lnTo>
                    <a:pt x="622" y="352"/>
                  </a:lnTo>
                  <a:lnTo>
                    <a:pt x="646" y="458"/>
                  </a:lnTo>
                  <a:lnTo>
                    <a:pt x="656" y="510"/>
                  </a:lnTo>
                  <a:lnTo>
                    <a:pt x="664" y="564"/>
                  </a:lnTo>
                  <a:lnTo>
                    <a:pt x="670" y="616"/>
                  </a:lnTo>
                  <a:lnTo>
                    <a:pt x="674" y="664"/>
                  </a:lnTo>
                  <a:lnTo>
                    <a:pt x="674" y="710"/>
                  </a:lnTo>
                  <a:lnTo>
                    <a:pt x="672" y="750"/>
                  </a:lnTo>
                  <a:lnTo>
                    <a:pt x="672" y="750"/>
                  </a:lnTo>
                  <a:lnTo>
                    <a:pt x="670" y="768"/>
                  </a:lnTo>
                  <a:lnTo>
                    <a:pt x="664" y="786"/>
                  </a:lnTo>
                  <a:lnTo>
                    <a:pt x="656" y="802"/>
                  </a:lnTo>
                  <a:lnTo>
                    <a:pt x="648" y="818"/>
                  </a:lnTo>
                  <a:lnTo>
                    <a:pt x="638" y="832"/>
                  </a:lnTo>
                  <a:lnTo>
                    <a:pt x="624" y="846"/>
                  </a:lnTo>
                  <a:lnTo>
                    <a:pt x="612" y="858"/>
                  </a:lnTo>
                  <a:lnTo>
                    <a:pt x="596" y="870"/>
                  </a:lnTo>
                  <a:lnTo>
                    <a:pt x="580" y="880"/>
                  </a:lnTo>
                  <a:lnTo>
                    <a:pt x="562" y="890"/>
                  </a:lnTo>
                  <a:lnTo>
                    <a:pt x="526" y="906"/>
                  </a:lnTo>
                  <a:lnTo>
                    <a:pt x="486" y="918"/>
                  </a:lnTo>
                  <a:lnTo>
                    <a:pt x="444" y="928"/>
                  </a:lnTo>
                  <a:lnTo>
                    <a:pt x="402" y="934"/>
                  </a:lnTo>
                  <a:lnTo>
                    <a:pt x="360" y="936"/>
                  </a:lnTo>
                  <a:lnTo>
                    <a:pt x="320" y="936"/>
                  </a:lnTo>
                  <a:lnTo>
                    <a:pt x="280" y="934"/>
                  </a:lnTo>
                  <a:lnTo>
                    <a:pt x="246" y="928"/>
                  </a:lnTo>
                  <a:lnTo>
                    <a:pt x="214" y="920"/>
                  </a:lnTo>
                  <a:lnTo>
                    <a:pt x="188" y="910"/>
                  </a:lnTo>
                  <a:lnTo>
                    <a:pt x="178" y="904"/>
                  </a:lnTo>
                  <a:lnTo>
                    <a:pt x="170" y="896"/>
                  </a:lnTo>
                  <a:lnTo>
                    <a:pt x="170" y="896"/>
                  </a:lnTo>
                  <a:lnTo>
                    <a:pt x="154" y="880"/>
                  </a:lnTo>
                  <a:lnTo>
                    <a:pt x="138" y="860"/>
                  </a:lnTo>
                  <a:lnTo>
                    <a:pt x="124" y="836"/>
                  </a:lnTo>
                  <a:lnTo>
                    <a:pt x="110" y="810"/>
                  </a:lnTo>
                  <a:lnTo>
                    <a:pt x="96" y="780"/>
                  </a:lnTo>
                  <a:lnTo>
                    <a:pt x="84" y="750"/>
                  </a:lnTo>
                  <a:lnTo>
                    <a:pt x="64" y="690"/>
                  </a:lnTo>
                  <a:lnTo>
                    <a:pt x="46" y="632"/>
                  </a:lnTo>
                  <a:lnTo>
                    <a:pt x="34" y="586"/>
                  </a:lnTo>
                  <a:lnTo>
                    <a:pt x="22" y="540"/>
                  </a:lnTo>
                  <a:lnTo>
                    <a:pt x="22" y="540"/>
                  </a:lnTo>
                  <a:lnTo>
                    <a:pt x="12" y="482"/>
                  </a:lnTo>
                  <a:lnTo>
                    <a:pt x="6" y="422"/>
                  </a:lnTo>
                  <a:lnTo>
                    <a:pt x="0" y="348"/>
                  </a:lnTo>
                  <a:lnTo>
                    <a:pt x="0" y="310"/>
                  </a:lnTo>
                  <a:lnTo>
                    <a:pt x="0" y="272"/>
                  </a:lnTo>
                  <a:lnTo>
                    <a:pt x="4" y="234"/>
                  </a:lnTo>
                  <a:lnTo>
                    <a:pt x="8" y="198"/>
                  </a:lnTo>
                  <a:lnTo>
                    <a:pt x="16" y="164"/>
                  </a:lnTo>
                  <a:lnTo>
                    <a:pt x="28" y="134"/>
                  </a:lnTo>
                  <a:lnTo>
                    <a:pt x="34" y="122"/>
                  </a:lnTo>
                  <a:lnTo>
                    <a:pt x="42" y="110"/>
                  </a:lnTo>
                  <a:lnTo>
                    <a:pt x="50" y="98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82" y="72"/>
                  </a:lnTo>
                  <a:lnTo>
                    <a:pt x="110" y="58"/>
                  </a:lnTo>
                  <a:lnTo>
                    <a:pt x="140" y="42"/>
                  </a:lnTo>
                  <a:lnTo>
                    <a:pt x="172" y="30"/>
                  </a:lnTo>
                  <a:lnTo>
                    <a:pt x="208" y="20"/>
                  </a:lnTo>
                  <a:lnTo>
                    <a:pt x="244" y="10"/>
                  </a:lnTo>
                  <a:lnTo>
                    <a:pt x="282" y="4"/>
                  </a:lnTo>
                  <a:lnTo>
                    <a:pt x="320" y="0"/>
                  </a:lnTo>
                  <a:lnTo>
                    <a:pt x="356" y="0"/>
                  </a:lnTo>
                  <a:lnTo>
                    <a:pt x="394" y="2"/>
                  </a:lnTo>
                  <a:lnTo>
                    <a:pt x="428" y="10"/>
                  </a:lnTo>
                  <a:lnTo>
                    <a:pt x="460" y="20"/>
                  </a:lnTo>
                  <a:lnTo>
                    <a:pt x="476" y="26"/>
                  </a:lnTo>
                  <a:lnTo>
                    <a:pt x="490" y="34"/>
                  </a:lnTo>
                  <a:lnTo>
                    <a:pt x="504" y="42"/>
                  </a:lnTo>
                  <a:lnTo>
                    <a:pt x="516" y="54"/>
                  </a:lnTo>
                  <a:lnTo>
                    <a:pt x="528" y="64"/>
                  </a:lnTo>
                  <a:lnTo>
                    <a:pt x="538" y="76"/>
                  </a:lnTo>
                  <a:lnTo>
                    <a:pt x="548" y="90"/>
                  </a:lnTo>
                  <a:lnTo>
                    <a:pt x="556" y="106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任意多边形 44"/>
            <p:cNvSpPr/>
            <p:nvPr>
              <p:custDataLst>
                <p:tags r:id="rId19"/>
              </p:custDataLst>
            </p:nvPr>
          </p:nvSpPr>
          <p:spPr bwMode="auto">
            <a:xfrm>
              <a:off x="1949" y="2128"/>
              <a:ext cx="809" cy="1123"/>
            </a:xfrm>
            <a:custGeom>
              <a:avLst/>
              <a:gdLst>
                <a:gd name="T0" fmla="*/ 556 w 674"/>
                <a:gd name="T1" fmla="*/ 106 h 936"/>
                <a:gd name="T2" fmla="*/ 598 w 674"/>
                <a:gd name="T3" fmla="*/ 256 h 936"/>
                <a:gd name="T4" fmla="*/ 646 w 674"/>
                <a:gd name="T5" fmla="*/ 458 h 936"/>
                <a:gd name="T6" fmla="*/ 664 w 674"/>
                <a:gd name="T7" fmla="*/ 564 h 936"/>
                <a:gd name="T8" fmla="*/ 674 w 674"/>
                <a:gd name="T9" fmla="*/ 664 h 936"/>
                <a:gd name="T10" fmla="*/ 672 w 674"/>
                <a:gd name="T11" fmla="*/ 750 h 936"/>
                <a:gd name="T12" fmla="*/ 670 w 674"/>
                <a:gd name="T13" fmla="*/ 768 h 936"/>
                <a:gd name="T14" fmla="*/ 656 w 674"/>
                <a:gd name="T15" fmla="*/ 802 h 936"/>
                <a:gd name="T16" fmla="*/ 638 w 674"/>
                <a:gd name="T17" fmla="*/ 832 h 936"/>
                <a:gd name="T18" fmla="*/ 612 w 674"/>
                <a:gd name="T19" fmla="*/ 858 h 936"/>
                <a:gd name="T20" fmla="*/ 580 w 674"/>
                <a:gd name="T21" fmla="*/ 880 h 936"/>
                <a:gd name="T22" fmla="*/ 526 w 674"/>
                <a:gd name="T23" fmla="*/ 906 h 936"/>
                <a:gd name="T24" fmla="*/ 444 w 674"/>
                <a:gd name="T25" fmla="*/ 928 h 936"/>
                <a:gd name="T26" fmla="*/ 360 w 674"/>
                <a:gd name="T27" fmla="*/ 936 h 936"/>
                <a:gd name="T28" fmla="*/ 280 w 674"/>
                <a:gd name="T29" fmla="*/ 934 h 936"/>
                <a:gd name="T30" fmla="*/ 214 w 674"/>
                <a:gd name="T31" fmla="*/ 920 h 936"/>
                <a:gd name="T32" fmla="*/ 178 w 674"/>
                <a:gd name="T33" fmla="*/ 904 h 936"/>
                <a:gd name="T34" fmla="*/ 170 w 674"/>
                <a:gd name="T35" fmla="*/ 896 h 936"/>
                <a:gd name="T36" fmla="*/ 138 w 674"/>
                <a:gd name="T37" fmla="*/ 860 h 936"/>
                <a:gd name="T38" fmla="*/ 110 w 674"/>
                <a:gd name="T39" fmla="*/ 810 h 936"/>
                <a:gd name="T40" fmla="*/ 84 w 674"/>
                <a:gd name="T41" fmla="*/ 750 h 936"/>
                <a:gd name="T42" fmla="*/ 46 w 674"/>
                <a:gd name="T43" fmla="*/ 632 h 936"/>
                <a:gd name="T44" fmla="*/ 22 w 674"/>
                <a:gd name="T45" fmla="*/ 540 h 936"/>
                <a:gd name="T46" fmla="*/ 12 w 674"/>
                <a:gd name="T47" fmla="*/ 482 h 936"/>
                <a:gd name="T48" fmla="*/ 0 w 674"/>
                <a:gd name="T49" fmla="*/ 348 h 936"/>
                <a:gd name="T50" fmla="*/ 0 w 674"/>
                <a:gd name="T51" fmla="*/ 272 h 936"/>
                <a:gd name="T52" fmla="*/ 8 w 674"/>
                <a:gd name="T53" fmla="*/ 198 h 936"/>
                <a:gd name="T54" fmla="*/ 28 w 674"/>
                <a:gd name="T55" fmla="*/ 134 h 936"/>
                <a:gd name="T56" fmla="*/ 42 w 674"/>
                <a:gd name="T57" fmla="*/ 110 h 936"/>
                <a:gd name="T58" fmla="*/ 60 w 674"/>
                <a:gd name="T59" fmla="*/ 90 h 936"/>
                <a:gd name="T60" fmla="*/ 82 w 674"/>
                <a:gd name="T61" fmla="*/ 72 h 936"/>
                <a:gd name="T62" fmla="*/ 140 w 674"/>
                <a:gd name="T63" fmla="*/ 42 h 936"/>
                <a:gd name="T64" fmla="*/ 208 w 674"/>
                <a:gd name="T65" fmla="*/ 20 h 936"/>
                <a:gd name="T66" fmla="*/ 282 w 674"/>
                <a:gd name="T67" fmla="*/ 4 h 936"/>
                <a:gd name="T68" fmla="*/ 356 w 674"/>
                <a:gd name="T69" fmla="*/ 0 h 936"/>
                <a:gd name="T70" fmla="*/ 428 w 674"/>
                <a:gd name="T71" fmla="*/ 10 h 936"/>
                <a:gd name="T72" fmla="*/ 476 w 674"/>
                <a:gd name="T73" fmla="*/ 26 h 936"/>
                <a:gd name="T74" fmla="*/ 504 w 674"/>
                <a:gd name="T75" fmla="*/ 42 h 936"/>
                <a:gd name="T76" fmla="*/ 528 w 674"/>
                <a:gd name="T77" fmla="*/ 64 h 936"/>
                <a:gd name="T78" fmla="*/ 548 w 674"/>
                <a:gd name="T79" fmla="*/ 9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4" h="936">
                  <a:moveTo>
                    <a:pt x="556" y="106"/>
                  </a:moveTo>
                  <a:lnTo>
                    <a:pt x="556" y="106"/>
                  </a:lnTo>
                  <a:lnTo>
                    <a:pt x="578" y="178"/>
                  </a:lnTo>
                  <a:lnTo>
                    <a:pt x="598" y="256"/>
                  </a:lnTo>
                  <a:lnTo>
                    <a:pt x="622" y="352"/>
                  </a:lnTo>
                  <a:lnTo>
                    <a:pt x="646" y="458"/>
                  </a:lnTo>
                  <a:lnTo>
                    <a:pt x="656" y="510"/>
                  </a:lnTo>
                  <a:lnTo>
                    <a:pt x="664" y="564"/>
                  </a:lnTo>
                  <a:lnTo>
                    <a:pt x="670" y="616"/>
                  </a:lnTo>
                  <a:lnTo>
                    <a:pt x="674" y="664"/>
                  </a:lnTo>
                  <a:lnTo>
                    <a:pt x="674" y="710"/>
                  </a:lnTo>
                  <a:lnTo>
                    <a:pt x="672" y="750"/>
                  </a:lnTo>
                  <a:lnTo>
                    <a:pt x="672" y="750"/>
                  </a:lnTo>
                  <a:lnTo>
                    <a:pt x="670" y="768"/>
                  </a:lnTo>
                  <a:lnTo>
                    <a:pt x="664" y="786"/>
                  </a:lnTo>
                  <a:lnTo>
                    <a:pt x="656" y="802"/>
                  </a:lnTo>
                  <a:lnTo>
                    <a:pt x="648" y="818"/>
                  </a:lnTo>
                  <a:lnTo>
                    <a:pt x="638" y="832"/>
                  </a:lnTo>
                  <a:lnTo>
                    <a:pt x="624" y="846"/>
                  </a:lnTo>
                  <a:lnTo>
                    <a:pt x="612" y="858"/>
                  </a:lnTo>
                  <a:lnTo>
                    <a:pt x="596" y="870"/>
                  </a:lnTo>
                  <a:lnTo>
                    <a:pt x="580" y="880"/>
                  </a:lnTo>
                  <a:lnTo>
                    <a:pt x="562" y="890"/>
                  </a:lnTo>
                  <a:lnTo>
                    <a:pt x="526" y="906"/>
                  </a:lnTo>
                  <a:lnTo>
                    <a:pt x="486" y="918"/>
                  </a:lnTo>
                  <a:lnTo>
                    <a:pt x="444" y="928"/>
                  </a:lnTo>
                  <a:lnTo>
                    <a:pt x="402" y="934"/>
                  </a:lnTo>
                  <a:lnTo>
                    <a:pt x="360" y="936"/>
                  </a:lnTo>
                  <a:lnTo>
                    <a:pt x="320" y="936"/>
                  </a:lnTo>
                  <a:lnTo>
                    <a:pt x="280" y="934"/>
                  </a:lnTo>
                  <a:lnTo>
                    <a:pt x="246" y="928"/>
                  </a:lnTo>
                  <a:lnTo>
                    <a:pt x="214" y="920"/>
                  </a:lnTo>
                  <a:lnTo>
                    <a:pt x="188" y="910"/>
                  </a:lnTo>
                  <a:lnTo>
                    <a:pt x="178" y="904"/>
                  </a:lnTo>
                  <a:lnTo>
                    <a:pt x="170" y="896"/>
                  </a:lnTo>
                  <a:lnTo>
                    <a:pt x="170" y="896"/>
                  </a:lnTo>
                  <a:lnTo>
                    <a:pt x="154" y="880"/>
                  </a:lnTo>
                  <a:lnTo>
                    <a:pt x="138" y="860"/>
                  </a:lnTo>
                  <a:lnTo>
                    <a:pt x="124" y="836"/>
                  </a:lnTo>
                  <a:lnTo>
                    <a:pt x="110" y="810"/>
                  </a:lnTo>
                  <a:lnTo>
                    <a:pt x="96" y="780"/>
                  </a:lnTo>
                  <a:lnTo>
                    <a:pt x="84" y="750"/>
                  </a:lnTo>
                  <a:lnTo>
                    <a:pt x="64" y="690"/>
                  </a:lnTo>
                  <a:lnTo>
                    <a:pt x="46" y="632"/>
                  </a:lnTo>
                  <a:lnTo>
                    <a:pt x="34" y="586"/>
                  </a:lnTo>
                  <a:lnTo>
                    <a:pt x="22" y="540"/>
                  </a:lnTo>
                  <a:lnTo>
                    <a:pt x="22" y="540"/>
                  </a:lnTo>
                  <a:lnTo>
                    <a:pt x="12" y="482"/>
                  </a:lnTo>
                  <a:lnTo>
                    <a:pt x="6" y="422"/>
                  </a:lnTo>
                  <a:lnTo>
                    <a:pt x="0" y="348"/>
                  </a:lnTo>
                  <a:lnTo>
                    <a:pt x="0" y="310"/>
                  </a:lnTo>
                  <a:lnTo>
                    <a:pt x="0" y="272"/>
                  </a:lnTo>
                  <a:lnTo>
                    <a:pt x="4" y="234"/>
                  </a:lnTo>
                  <a:lnTo>
                    <a:pt x="8" y="198"/>
                  </a:lnTo>
                  <a:lnTo>
                    <a:pt x="16" y="164"/>
                  </a:lnTo>
                  <a:lnTo>
                    <a:pt x="28" y="134"/>
                  </a:lnTo>
                  <a:lnTo>
                    <a:pt x="34" y="122"/>
                  </a:lnTo>
                  <a:lnTo>
                    <a:pt x="42" y="110"/>
                  </a:lnTo>
                  <a:lnTo>
                    <a:pt x="50" y="98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82" y="72"/>
                  </a:lnTo>
                  <a:lnTo>
                    <a:pt x="110" y="58"/>
                  </a:lnTo>
                  <a:lnTo>
                    <a:pt x="140" y="42"/>
                  </a:lnTo>
                  <a:lnTo>
                    <a:pt x="172" y="30"/>
                  </a:lnTo>
                  <a:lnTo>
                    <a:pt x="208" y="20"/>
                  </a:lnTo>
                  <a:lnTo>
                    <a:pt x="244" y="10"/>
                  </a:lnTo>
                  <a:lnTo>
                    <a:pt x="282" y="4"/>
                  </a:lnTo>
                  <a:lnTo>
                    <a:pt x="320" y="0"/>
                  </a:lnTo>
                  <a:lnTo>
                    <a:pt x="356" y="0"/>
                  </a:lnTo>
                  <a:lnTo>
                    <a:pt x="394" y="2"/>
                  </a:lnTo>
                  <a:lnTo>
                    <a:pt x="428" y="10"/>
                  </a:lnTo>
                  <a:lnTo>
                    <a:pt x="460" y="20"/>
                  </a:lnTo>
                  <a:lnTo>
                    <a:pt x="476" y="26"/>
                  </a:lnTo>
                  <a:lnTo>
                    <a:pt x="490" y="34"/>
                  </a:lnTo>
                  <a:lnTo>
                    <a:pt x="504" y="42"/>
                  </a:lnTo>
                  <a:lnTo>
                    <a:pt x="516" y="54"/>
                  </a:lnTo>
                  <a:lnTo>
                    <a:pt x="528" y="64"/>
                  </a:lnTo>
                  <a:lnTo>
                    <a:pt x="538" y="76"/>
                  </a:lnTo>
                  <a:lnTo>
                    <a:pt x="548" y="90"/>
                  </a:lnTo>
                  <a:lnTo>
                    <a:pt x="556" y="1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 45"/>
            <p:cNvSpPr/>
            <p:nvPr>
              <p:custDataLst>
                <p:tags r:id="rId20"/>
              </p:custDataLst>
            </p:nvPr>
          </p:nvSpPr>
          <p:spPr bwMode="auto">
            <a:xfrm>
              <a:off x="1825" y="2814"/>
              <a:ext cx="276" cy="288"/>
            </a:xfrm>
            <a:custGeom>
              <a:avLst/>
              <a:gdLst>
                <a:gd name="T0" fmla="*/ 172 w 230"/>
                <a:gd name="T1" fmla="*/ 50 h 240"/>
                <a:gd name="T2" fmla="*/ 172 w 230"/>
                <a:gd name="T3" fmla="*/ 50 h 240"/>
                <a:gd name="T4" fmla="*/ 160 w 230"/>
                <a:gd name="T5" fmla="*/ 38 h 240"/>
                <a:gd name="T6" fmla="*/ 144 w 230"/>
                <a:gd name="T7" fmla="*/ 28 h 240"/>
                <a:gd name="T8" fmla="*/ 126 w 230"/>
                <a:gd name="T9" fmla="*/ 16 h 240"/>
                <a:gd name="T10" fmla="*/ 102 w 230"/>
                <a:gd name="T11" fmla="*/ 6 h 240"/>
                <a:gd name="T12" fmla="*/ 90 w 230"/>
                <a:gd name="T13" fmla="*/ 4 h 240"/>
                <a:gd name="T14" fmla="*/ 78 w 230"/>
                <a:gd name="T15" fmla="*/ 2 h 240"/>
                <a:gd name="T16" fmla="*/ 66 w 230"/>
                <a:gd name="T17" fmla="*/ 0 h 240"/>
                <a:gd name="T18" fmla="*/ 52 w 230"/>
                <a:gd name="T19" fmla="*/ 2 h 240"/>
                <a:gd name="T20" fmla="*/ 38 w 230"/>
                <a:gd name="T21" fmla="*/ 6 h 240"/>
                <a:gd name="T22" fmla="*/ 26 w 230"/>
                <a:gd name="T23" fmla="*/ 12 h 240"/>
                <a:gd name="T24" fmla="*/ 26 w 230"/>
                <a:gd name="T25" fmla="*/ 12 h 240"/>
                <a:gd name="T26" fmla="*/ 18 w 230"/>
                <a:gd name="T27" fmla="*/ 18 h 240"/>
                <a:gd name="T28" fmla="*/ 14 w 230"/>
                <a:gd name="T29" fmla="*/ 24 h 240"/>
                <a:gd name="T30" fmla="*/ 10 w 230"/>
                <a:gd name="T31" fmla="*/ 30 h 240"/>
                <a:gd name="T32" fmla="*/ 6 w 230"/>
                <a:gd name="T33" fmla="*/ 38 h 240"/>
                <a:gd name="T34" fmla="*/ 2 w 230"/>
                <a:gd name="T35" fmla="*/ 56 h 240"/>
                <a:gd name="T36" fmla="*/ 0 w 230"/>
                <a:gd name="T37" fmla="*/ 76 h 240"/>
                <a:gd name="T38" fmla="*/ 4 w 230"/>
                <a:gd name="T39" fmla="*/ 98 h 240"/>
                <a:gd name="T40" fmla="*/ 10 w 230"/>
                <a:gd name="T41" fmla="*/ 122 h 240"/>
                <a:gd name="T42" fmla="*/ 18 w 230"/>
                <a:gd name="T43" fmla="*/ 144 h 240"/>
                <a:gd name="T44" fmla="*/ 30 w 230"/>
                <a:gd name="T45" fmla="*/ 166 h 240"/>
                <a:gd name="T46" fmla="*/ 44 w 230"/>
                <a:gd name="T47" fmla="*/ 188 h 240"/>
                <a:gd name="T48" fmla="*/ 60 w 230"/>
                <a:gd name="T49" fmla="*/ 206 h 240"/>
                <a:gd name="T50" fmla="*/ 80 w 230"/>
                <a:gd name="T51" fmla="*/ 222 h 240"/>
                <a:gd name="T52" fmla="*/ 90 w 230"/>
                <a:gd name="T53" fmla="*/ 228 h 240"/>
                <a:gd name="T54" fmla="*/ 100 w 230"/>
                <a:gd name="T55" fmla="*/ 234 h 240"/>
                <a:gd name="T56" fmla="*/ 112 w 230"/>
                <a:gd name="T57" fmla="*/ 236 h 240"/>
                <a:gd name="T58" fmla="*/ 124 w 230"/>
                <a:gd name="T59" fmla="*/ 240 h 240"/>
                <a:gd name="T60" fmla="*/ 136 w 230"/>
                <a:gd name="T61" fmla="*/ 240 h 240"/>
                <a:gd name="T62" fmla="*/ 150 w 230"/>
                <a:gd name="T63" fmla="*/ 240 h 240"/>
                <a:gd name="T64" fmla="*/ 164 w 230"/>
                <a:gd name="T65" fmla="*/ 238 h 240"/>
                <a:gd name="T66" fmla="*/ 178 w 230"/>
                <a:gd name="T67" fmla="*/ 234 h 240"/>
                <a:gd name="T68" fmla="*/ 192 w 230"/>
                <a:gd name="T69" fmla="*/ 228 h 240"/>
                <a:gd name="T70" fmla="*/ 206 w 230"/>
                <a:gd name="T71" fmla="*/ 220 h 240"/>
                <a:gd name="T72" fmla="*/ 206 w 230"/>
                <a:gd name="T73" fmla="*/ 220 h 240"/>
                <a:gd name="T74" fmla="*/ 216 w 230"/>
                <a:gd name="T75" fmla="*/ 212 h 240"/>
                <a:gd name="T76" fmla="*/ 224 w 230"/>
                <a:gd name="T77" fmla="*/ 202 h 240"/>
                <a:gd name="T78" fmla="*/ 228 w 230"/>
                <a:gd name="T79" fmla="*/ 190 h 240"/>
                <a:gd name="T80" fmla="*/ 230 w 230"/>
                <a:gd name="T81" fmla="*/ 178 h 240"/>
                <a:gd name="T82" fmla="*/ 228 w 230"/>
                <a:gd name="T83" fmla="*/ 164 h 240"/>
                <a:gd name="T84" fmla="*/ 224 w 230"/>
                <a:gd name="T85" fmla="*/ 150 h 240"/>
                <a:gd name="T86" fmla="*/ 220 w 230"/>
                <a:gd name="T87" fmla="*/ 134 h 240"/>
                <a:gd name="T88" fmla="*/ 214 w 230"/>
                <a:gd name="T89" fmla="*/ 120 h 240"/>
                <a:gd name="T90" fmla="*/ 200 w 230"/>
                <a:gd name="T91" fmla="*/ 94 h 240"/>
                <a:gd name="T92" fmla="*/ 186 w 230"/>
                <a:gd name="T93" fmla="*/ 70 h 240"/>
                <a:gd name="T94" fmla="*/ 172 w 230"/>
                <a:gd name="T95" fmla="*/ 5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0" h="240">
                  <a:moveTo>
                    <a:pt x="172" y="50"/>
                  </a:moveTo>
                  <a:lnTo>
                    <a:pt x="172" y="50"/>
                  </a:lnTo>
                  <a:lnTo>
                    <a:pt x="160" y="38"/>
                  </a:lnTo>
                  <a:lnTo>
                    <a:pt x="144" y="28"/>
                  </a:lnTo>
                  <a:lnTo>
                    <a:pt x="126" y="16"/>
                  </a:lnTo>
                  <a:lnTo>
                    <a:pt x="102" y="6"/>
                  </a:lnTo>
                  <a:lnTo>
                    <a:pt x="90" y="4"/>
                  </a:lnTo>
                  <a:lnTo>
                    <a:pt x="78" y="2"/>
                  </a:lnTo>
                  <a:lnTo>
                    <a:pt x="66" y="0"/>
                  </a:lnTo>
                  <a:lnTo>
                    <a:pt x="52" y="2"/>
                  </a:lnTo>
                  <a:lnTo>
                    <a:pt x="38" y="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18" y="18"/>
                  </a:lnTo>
                  <a:lnTo>
                    <a:pt x="14" y="24"/>
                  </a:lnTo>
                  <a:lnTo>
                    <a:pt x="10" y="30"/>
                  </a:lnTo>
                  <a:lnTo>
                    <a:pt x="6" y="38"/>
                  </a:lnTo>
                  <a:lnTo>
                    <a:pt x="2" y="56"/>
                  </a:lnTo>
                  <a:lnTo>
                    <a:pt x="0" y="76"/>
                  </a:lnTo>
                  <a:lnTo>
                    <a:pt x="4" y="98"/>
                  </a:lnTo>
                  <a:lnTo>
                    <a:pt x="10" y="122"/>
                  </a:lnTo>
                  <a:lnTo>
                    <a:pt x="18" y="144"/>
                  </a:lnTo>
                  <a:lnTo>
                    <a:pt x="30" y="166"/>
                  </a:lnTo>
                  <a:lnTo>
                    <a:pt x="44" y="188"/>
                  </a:lnTo>
                  <a:lnTo>
                    <a:pt x="60" y="206"/>
                  </a:lnTo>
                  <a:lnTo>
                    <a:pt x="80" y="222"/>
                  </a:lnTo>
                  <a:lnTo>
                    <a:pt x="90" y="228"/>
                  </a:lnTo>
                  <a:lnTo>
                    <a:pt x="100" y="234"/>
                  </a:lnTo>
                  <a:lnTo>
                    <a:pt x="112" y="236"/>
                  </a:lnTo>
                  <a:lnTo>
                    <a:pt x="124" y="240"/>
                  </a:lnTo>
                  <a:lnTo>
                    <a:pt x="136" y="240"/>
                  </a:lnTo>
                  <a:lnTo>
                    <a:pt x="150" y="240"/>
                  </a:lnTo>
                  <a:lnTo>
                    <a:pt x="164" y="238"/>
                  </a:lnTo>
                  <a:lnTo>
                    <a:pt x="178" y="234"/>
                  </a:lnTo>
                  <a:lnTo>
                    <a:pt x="192" y="228"/>
                  </a:lnTo>
                  <a:lnTo>
                    <a:pt x="206" y="220"/>
                  </a:lnTo>
                  <a:lnTo>
                    <a:pt x="206" y="220"/>
                  </a:lnTo>
                  <a:lnTo>
                    <a:pt x="216" y="212"/>
                  </a:lnTo>
                  <a:lnTo>
                    <a:pt x="224" y="202"/>
                  </a:lnTo>
                  <a:lnTo>
                    <a:pt x="228" y="190"/>
                  </a:lnTo>
                  <a:lnTo>
                    <a:pt x="230" y="178"/>
                  </a:lnTo>
                  <a:lnTo>
                    <a:pt x="228" y="164"/>
                  </a:lnTo>
                  <a:lnTo>
                    <a:pt x="224" y="150"/>
                  </a:lnTo>
                  <a:lnTo>
                    <a:pt x="220" y="134"/>
                  </a:lnTo>
                  <a:lnTo>
                    <a:pt x="214" y="120"/>
                  </a:lnTo>
                  <a:lnTo>
                    <a:pt x="200" y="94"/>
                  </a:lnTo>
                  <a:lnTo>
                    <a:pt x="186" y="70"/>
                  </a:lnTo>
                  <a:lnTo>
                    <a:pt x="172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 46"/>
            <p:cNvSpPr/>
            <p:nvPr>
              <p:custDataLst>
                <p:tags r:id="rId21"/>
              </p:custDataLst>
            </p:nvPr>
          </p:nvSpPr>
          <p:spPr bwMode="auto">
            <a:xfrm>
              <a:off x="2523" y="2526"/>
              <a:ext cx="154" cy="211"/>
            </a:xfrm>
            <a:custGeom>
              <a:avLst/>
              <a:gdLst>
                <a:gd name="T0" fmla="*/ 8 w 128"/>
                <a:gd name="T1" fmla="*/ 0 h 176"/>
                <a:gd name="T2" fmla="*/ 8 w 128"/>
                <a:gd name="T3" fmla="*/ 0 h 176"/>
                <a:gd name="T4" fmla="*/ 6 w 128"/>
                <a:gd name="T5" fmla="*/ 14 h 176"/>
                <a:gd name="T6" fmla="*/ 2 w 128"/>
                <a:gd name="T7" fmla="*/ 48 h 176"/>
                <a:gd name="T8" fmla="*/ 0 w 128"/>
                <a:gd name="T9" fmla="*/ 68 h 176"/>
                <a:gd name="T10" fmla="*/ 0 w 128"/>
                <a:gd name="T11" fmla="*/ 86 h 176"/>
                <a:gd name="T12" fmla="*/ 2 w 128"/>
                <a:gd name="T13" fmla="*/ 104 h 176"/>
                <a:gd name="T14" fmla="*/ 4 w 128"/>
                <a:gd name="T15" fmla="*/ 110 h 176"/>
                <a:gd name="T16" fmla="*/ 8 w 128"/>
                <a:gd name="T17" fmla="*/ 116 h 176"/>
                <a:gd name="T18" fmla="*/ 8 w 128"/>
                <a:gd name="T19" fmla="*/ 116 h 176"/>
                <a:gd name="T20" fmla="*/ 12 w 128"/>
                <a:gd name="T21" fmla="*/ 120 h 176"/>
                <a:gd name="T22" fmla="*/ 16 w 128"/>
                <a:gd name="T23" fmla="*/ 122 h 176"/>
                <a:gd name="T24" fmla="*/ 22 w 128"/>
                <a:gd name="T25" fmla="*/ 122 h 176"/>
                <a:gd name="T26" fmla="*/ 28 w 128"/>
                <a:gd name="T27" fmla="*/ 122 h 176"/>
                <a:gd name="T28" fmla="*/ 44 w 128"/>
                <a:gd name="T29" fmla="*/ 118 h 176"/>
                <a:gd name="T30" fmla="*/ 58 w 128"/>
                <a:gd name="T31" fmla="*/ 114 h 176"/>
                <a:gd name="T32" fmla="*/ 74 w 128"/>
                <a:gd name="T33" fmla="*/ 110 h 176"/>
                <a:gd name="T34" fmla="*/ 86 w 128"/>
                <a:gd name="T35" fmla="*/ 108 h 176"/>
                <a:gd name="T36" fmla="*/ 92 w 128"/>
                <a:gd name="T37" fmla="*/ 108 h 176"/>
                <a:gd name="T38" fmla="*/ 96 w 128"/>
                <a:gd name="T39" fmla="*/ 108 h 176"/>
                <a:gd name="T40" fmla="*/ 100 w 128"/>
                <a:gd name="T41" fmla="*/ 110 h 176"/>
                <a:gd name="T42" fmla="*/ 102 w 128"/>
                <a:gd name="T43" fmla="*/ 116 h 176"/>
                <a:gd name="T44" fmla="*/ 102 w 128"/>
                <a:gd name="T45" fmla="*/ 116 h 176"/>
                <a:gd name="T46" fmla="*/ 102 w 128"/>
                <a:gd name="T47" fmla="*/ 126 h 176"/>
                <a:gd name="T48" fmla="*/ 102 w 128"/>
                <a:gd name="T49" fmla="*/ 134 h 176"/>
                <a:gd name="T50" fmla="*/ 100 w 128"/>
                <a:gd name="T51" fmla="*/ 144 h 176"/>
                <a:gd name="T52" fmla="*/ 96 w 128"/>
                <a:gd name="T53" fmla="*/ 152 h 176"/>
                <a:gd name="T54" fmla="*/ 88 w 128"/>
                <a:gd name="T55" fmla="*/ 160 h 176"/>
                <a:gd name="T56" fmla="*/ 74 w 128"/>
                <a:gd name="T57" fmla="*/ 166 h 176"/>
                <a:gd name="T58" fmla="*/ 58 w 128"/>
                <a:gd name="T59" fmla="*/ 172 h 176"/>
                <a:gd name="T60" fmla="*/ 38 w 128"/>
                <a:gd name="T61" fmla="*/ 176 h 176"/>
                <a:gd name="T62" fmla="*/ 38 w 128"/>
                <a:gd name="T63" fmla="*/ 176 h 176"/>
                <a:gd name="T64" fmla="*/ 52 w 128"/>
                <a:gd name="T65" fmla="*/ 174 h 176"/>
                <a:gd name="T66" fmla="*/ 66 w 128"/>
                <a:gd name="T67" fmla="*/ 172 h 176"/>
                <a:gd name="T68" fmla="*/ 82 w 128"/>
                <a:gd name="T69" fmla="*/ 170 h 176"/>
                <a:gd name="T70" fmla="*/ 100 w 128"/>
                <a:gd name="T71" fmla="*/ 166 h 176"/>
                <a:gd name="T72" fmla="*/ 114 w 128"/>
                <a:gd name="T73" fmla="*/ 158 h 176"/>
                <a:gd name="T74" fmla="*/ 120 w 128"/>
                <a:gd name="T75" fmla="*/ 154 h 176"/>
                <a:gd name="T76" fmla="*/ 124 w 128"/>
                <a:gd name="T77" fmla="*/ 148 h 176"/>
                <a:gd name="T78" fmla="*/ 126 w 128"/>
                <a:gd name="T79" fmla="*/ 144 h 176"/>
                <a:gd name="T80" fmla="*/ 128 w 128"/>
                <a:gd name="T81" fmla="*/ 136 h 176"/>
                <a:gd name="T82" fmla="*/ 128 w 128"/>
                <a:gd name="T83" fmla="*/ 136 h 176"/>
                <a:gd name="T84" fmla="*/ 126 w 128"/>
                <a:gd name="T85" fmla="*/ 118 h 176"/>
                <a:gd name="T86" fmla="*/ 122 w 128"/>
                <a:gd name="T87" fmla="*/ 102 h 176"/>
                <a:gd name="T88" fmla="*/ 118 w 128"/>
                <a:gd name="T89" fmla="*/ 96 h 176"/>
                <a:gd name="T90" fmla="*/ 114 w 128"/>
                <a:gd name="T91" fmla="*/ 92 h 176"/>
                <a:gd name="T92" fmla="*/ 110 w 128"/>
                <a:gd name="T93" fmla="*/ 88 h 176"/>
                <a:gd name="T94" fmla="*/ 104 w 128"/>
                <a:gd name="T95" fmla="*/ 86 h 176"/>
                <a:gd name="T96" fmla="*/ 92 w 128"/>
                <a:gd name="T97" fmla="*/ 84 h 176"/>
                <a:gd name="T98" fmla="*/ 76 w 128"/>
                <a:gd name="T99" fmla="*/ 86 h 176"/>
                <a:gd name="T100" fmla="*/ 60 w 128"/>
                <a:gd name="T101" fmla="*/ 90 h 176"/>
                <a:gd name="T102" fmla="*/ 42 w 128"/>
                <a:gd name="T103" fmla="*/ 98 h 176"/>
                <a:gd name="T104" fmla="*/ 42 w 128"/>
                <a:gd name="T105" fmla="*/ 98 h 176"/>
                <a:gd name="T106" fmla="*/ 36 w 128"/>
                <a:gd name="T107" fmla="*/ 100 h 176"/>
                <a:gd name="T108" fmla="*/ 32 w 128"/>
                <a:gd name="T109" fmla="*/ 100 h 176"/>
                <a:gd name="T110" fmla="*/ 26 w 128"/>
                <a:gd name="T111" fmla="*/ 100 h 176"/>
                <a:gd name="T112" fmla="*/ 22 w 128"/>
                <a:gd name="T113" fmla="*/ 96 h 176"/>
                <a:gd name="T114" fmla="*/ 16 w 128"/>
                <a:gd name="T115" fmla="*/ 88 h 176"/>
                <a:gd name="T116" fmla="*/ 12 w 128"/>
                <a:gd name="T117" fmla="*/ 74 h 176"/>
                <a:gd name="T118" fmla="*/ 10 w 128"/>
                <a:gd name="T119" fmla="*/ 58 h 176"/>
                <a:gd name="T120" fmla="*/ 8 w 128"/>
                <a:gd name="T121" fmla="*/ 38 h 176"/>
                <a:gd name="T122" fmla="*/ 8 w 128"/>
                <a:gd name="T12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8" h="176">
                  <a:moveTo>
                    <a:pt x="8" y="0"/>
                  </a:moveTo>
                  <a:lnTo>
                    <a:pt x="8" y="0"/>
                  </a:lnTo>
                  <a:lnTo>
                    <a:pt x="6" y="14"/>
                  </a:lnTo>
                  <a:lnTo>
                    <a:pt x="2" y="48"/>
                  </a:lnTo>
                  <a:lnTo>
                    <a:pt x="0" y="68"/>
                  </a:lnTo>
                  <a:lnTo>
                    <a:pt x="0" y="86"/>
                  </a:lnTo>
                  <a:lnTo>
                    <a:pt x="2" y="104"/>
                  </a:lnTo>
                  <a:lnTo>
                    <a:pt x="4" y="110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12" y="120"/>
                  </a:lnTo>
                  <a:lnTo>
                    <a:pt x="16" y="122"/>
                  </a:lnTo>
                  <a:lnTo>
                    <a:pt x="22" y="122"/>
                  </a:lnTo>
                  <a:lnTo>
                    <a:pt x="28" y="122"/>
                  </a:lnTo>
                  <a:lnTo>
                    <a:pt x="44" y="118"/>
                  </a:lnTo>
                  <a:lnTo>
                    <a:pt x="58" y="114"/>
                  </a:lnTo>
                  <a:lnTo>
                    <a:pt x="74" y="110"/>
                  </a:lnTo>
                  <a:lnTo>
                    <a:pt x="86" y="108"/>
                  </a:lnTo>
                  <a:lnTo>
                    <a:pt x="92" y="108"/>
                  </a:lnTo>
                  <a:lnTo>
                    <a:pt x="96" y="108"/>
                  </a:lnTo>
                  <a:lnTo>
                    <a:pt x="100" y="110"/>
                  </a:lnTo>
                  <a:lnTo>
                    <a:pt x="102" y="116"/>
                  </a:lnTo>
                  <a:lnTo>
                    <a:pt x="102" y="116"/>
                  </a:lnTo>
                  <a:lnTo>
                    <a:pt x="102" y="126"/>
                  </a:lnTo>
                  <a:lnTo>
                    <a:pt x="102" y="134"/>
                  </a:lnTo>
                  <a:lnTo>
                    <a:pt x="100" y="144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74" y="166"/>
                  </a:lnTo>
                  <a:lnTo>
                    <a:pt x="58" y="172"/>
                  </a:lnTo>
                  <a:lnTo>
                    <a:pt x="38" y="176"/>
                  </a:lnTo>
                  <a:lnTo>
                    <a:pt x="38" y="176"/>
                  </a:lnTo>
                  <a:lnTo>
                    <a:pt x="52" y="174"/>
                  </a:lnTo>
                  <a:lnTo>
                    <a:pt x="66" y="172"/>
                  </a:lnTo>
                  <a:lnTo>
                    <a:pt x="82" y="170"/>
                  </a:lnTo>
                  <a:lnTo>
                    <a:pt x="100" y="166"/>
                  </a:lnTo>
                  <a:lnTo>
                    <a:pt x="114" y="158"/>
                  </a:lnTo>
                  <a:lnTo>
                    <a:pt x="120" y="154"/>
                  </a:lnTo>
                  <a:lnTo>
                    <a:pt x="124" y="148"/>
                  </a:lnTo>
                  <a:lnTo>
                    <a:pt x="126" y="144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26" y="118"/>
                  </a:lnTo>
                  <a:lnTo>
                    <a:pt x="122" y="102"/>
                  </a:lnTo>
                  <a:lnTo>
                    <a:pt x="118" y="96"/>
                  </a:lnTo>
                  <a:lnTo>
                    <a:pt x="114" y="92"/>
                  </a:lnTo>
                  <a:lnTo>
                    <a:pt x="110" y="88"/>
                  </a:lnTo>
                  <a:lnTo>
                    <a:pt x="104" y="86"/>
                  </a:lnTo>
                  <a:lnTo>
                    <a:pt x="92" y="84"/>
                  </a:lnTo>
                  <a:lnTo>
                    <a:pt x="76" y="86"/>
                  </a:lnTo>
                  <a:lnTo>
                    <a:pt x="60" y="90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36" y="100"/>
                  </a:lnTo>
                  <a:lnTo>
                    <a:pt x="32" y="100"/>
                  </a:lnTo>
                  <a:lnTo>
                    <a:pt x="26" y="100"/>
                  </a:lnTo>
                  <a:lnTo>
                    <a:pt x="22" y="96"/>
                  </a:lnTo>
                  <a:lnTo>
                    <a:pt x="16" y="88"/>
                  </a:lnTo>
                  <a:lnTo>
                    <a:pt x="12" y="74"/>
                  </a:lnTo>
                  <a:lnTo>
                    <a:pt x="10" y="58"/>
                  </a:lnTo>
                  <a:lnTo>
                    <a:pt x="8" y="3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B8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任意多边形 47"/>
            <p:cNvSpPr/>
            <p:nvPr>
              <p:custDataLst>
                <p:tags r:id="rId22"/>
              </p:custDataLst>
            </p:nvPr>
          </p:nvSpPr>
          <p:spPr bwMode="auto">
            <a:xfrm>
              <a:off x="2523" y="2526"/>
              <a:ext cx="154" cy="211"/>
            </a:xfrm>
            <a:custGeom>
              <a:avLst/>
              <a:gdLst>
                <a:gd name="T0" fmla="*/ 8 w 128"/>
                <a:gd name="T1" fmla="*/ 0 h 176"/>
                <a:gd name="T2" fmla="*/ 8 w 128"/>
                <a:gd name="T3" fmla="*/ 0 h 176"/>
                <a:gd name="T4" fmla="*/ 6 w 128"/>
                <a:gd name="T5" fmla="*/ 14 h 176"/>
                <a:gd name="T6" fmla="*/ 2 w 128"/>
                <a:gd name="T7" fmla="*/ 48 h 176"/>
                <a:gd name="T8" fmla="*/ 0 w 128"/>
                <a:gd name="T9" fmla="*/ 68 h 176"/>
                <a:gd name="T10" fmla="*/ 0 w 128"/>
                <a:gd name="T11" fmla="*/ 86 h 176"/>
                <a:gd name="T12" fmla="*/ 2 w 128"/>
                <a:gd name="T13" fmla="*/ 104 h 176"/>
                <a:gd name="T14" fmla="*/ 4 w 128"/>
                <a:gd name="T15" fmla="*/ 110 h 176"/>
                <a:gd name="T16" fmla="*/ 8 w 128"/>
                <a:gd name="T17" fmla="*/ 116 h 176"/>
                <a:gd name="T18" fmla="*/ 8 w 128"/>
                <a:gd name="T19" fmla="*/ 116 h 176"/>
                <a:gd name="T20" fmla="*/ 12 w 128"/>
                <a:gd name="T21" fmla="*/ 120 h 176"/>
                <a:gd name="T22" fmla="*/ 16 w 128"/>
                <a:gd name="T23" fmla="*/ 122 h 176"/>
                <a:gd name="T24" fmla="*/ 22 w 128"/>
                <a:gd name="T25" fmla="*/ 122 h 176"/>
                <a:gd name="T26" fmla="*/ 28 w 128"/>
                <a:gd name="T27" fmla="*/ 122 h 176"/>
                <a:gd name="T28" fmla="*/ 44 w 128"/>
                <a:gd name="T29" fmla="*/ 118 h 176"/>
                <a:gd name="T30" fmla="*/ 58 w 128"/>
                <a:gd name="T31" fmla="*/ 114 h 176"/>
                <a:gd name="T32" fmla="*/ 74 w 128"/>
                <a:gd name="T33" fmla="*/ 110 h 176"/>
                <a:gd name="T34" fmla="*/ 86 w 128"/>
                <a:gd name="T35" fmla="*/ 108 h 176"/>
                <a:gd name="T36" fmla="*/ 92 w 128"/>
                <a:gd name="T37" fmla="*/ 108 h 176"/>
                <a:gd name="T38" fmla="*/ 96 w 128"/>
                <a:gd name="T39" fmla="*/ 108 h 176"/>
                <a:gd name="T40" fmla="*/ 100 w 128"/>
                <a:gd name="T41" fmla="*/ 110 h 176"/>
                <a:gd name="T42" fmla="*/ 102 w 128"/>
                <a:gd name="T43" fmla="*/ 116 h 176"/>
                <a:gd name="T44" fmla="*/ 102 w 128"/>
                <a:gd name="T45" fmla="*/ 116 h 176"/>
                <a:gd name="T46" fmla="*/ 102 w 128"/>
                <a:gd name="T47" fmla="*/ 126 h 176"/>
                <a:gd name="T48" fmla="*/ 102 w 128"/>
                <a:gd name="T49" fmla="*/ 134 h 176"/>
                <a:gd name="T50" fmla="*/ 100 w 128"/>
                <a:gd name="T51" fmla="*/ 144 h 176"/>
                <a:gd name="T52" fmla="*/ 96 w 128"/>
                <a:gd name="T53" fmla="*/ 152 h 176"/>
                <a:gd name="T54" fmla="*/ 88 w 128"/>
                <a:gd name="T55" fmla="*/ 160 h 176"/>
                <a:gd name="T56" fmla="*/ 74 w 128"/>
                <a:gd name="T57" fmla="*/ 166 h 176"/>
                <a:gd name="T58" fmla="*/ 58 w 128"/>
                <a:gd name="T59" fmla="*/ 172 h 176"/>
                <a:gd name="T60" fmla="*/ 38 w 128"/>
                <a:gd name="T61" fmla="*/ 176 h 176"/>
                <a:gd name="T62" fmla="*/ 38 w 128"/>
                <a:gd name="T63" fmla="*/ 176 h 176"/>
                <a:gd name="T64" fmla="*/ 52 w 128"/>
                <a:gd name="T65" fmla="*/ 174 h 176"/>
                <a:gd name="T66" fmla="*/ 66 w 128"/>
                <a:gd name="T67" fmla="*/ 172 h 176"/>
                <a:gd name="T68" fmla="*/ 82 w 128"/>
                <a:gd name="T69" fmla="*/ 170 h 176"/>
                <a:gd name="T70" fmla="*/ 100 w 128"/>
                <a:gd name="T71" fmla="*/ 166 h 176"/>
                <a:gd name="T72" fmla="*/ 114 w 128"/>
                <a:gd name="T73" fmla="*/ 158 h 176"/>
                <a:gd name="T74" fmla="*/ 120 w 128"/>
                <a:gd name="T75" fmla="*/ 154 h 176"/>
                <a:gd name="T76" fmla="*/ 124 w 128"/>
                <a:gd name="T77" fmla="*/ 148 h 176"/>
                <a:gd name="T78" fmla="*/ 126 w 128"/>
                <a:gd name="T79" fmla="*/ 144 h 176"/>
                <a:gd name="T80" fmla="*/ 128 w 128"/>
                <a:gd name="T81" fmla="*/ 136 h 176"/>
                <a:gd name="T82" fmla="*/ 128 w 128"/>
                <a:gd name="T83" fmla="*/ 136 h 176"/>
                <a:gd name="T84" fmla="*/ 126 w 128"/>
                <a:gd name="T85" fmla="*/ 118 h 176"/>
                <a:gd name="T86" fmla="*/ 122 w 128"/>
                <a:gd name="T87" fmla="*/ 102 h 176"/>
                <a:gd name="T88" fmla="*/ 118 w 128"/>
                <a:gd name="T89" fmla="*/ 96 h 176"/>
                <a:gd name="T90" fmla="*/ 114 w 128"/>
                <a:gd name="T91" fmla="*/ 92 h 176"/>
                <a:gd name="T92" fmla="*/ 110 w 128"/>
                <a:gd name="T93" fmla="*/ 88 h 176"/>
                <a:gd name="T94" fmla="*/ 104 w 128"/>
                <a:gd name="T95" fmla="*/ 86 h 176"/>
                <a:gd name="T96" fmla="*/ 92 w 128"/>
                <a:gd name="T97" fmla="*/ 84 h 176"/>
                <a:gd name="T98" fmla="*/ 76 w 128"/>
                <a:gd name="T99" fmla="*/ 86 h 176"/>
                <a:gd name="T100" fmla="*/ 60 w 128"/>
                <a:gd name="T101" fmla="*/ 90 h 176"/>
                <a:gd name="T102" fmla="*/ 42 w 128"/>
                <a:gd name="T103" fmla="*/ 98 h 176"/>
                <a:gd name="T104" fmla="*/ 42 w 128"/>
                <a:gd name="T105" fmla="*/ 98 h 176"/>
                <a:gd name="T106" fmla="*/ 36 w 128"/>
                <a:gd name="T107" fmla="*/ 100 h 176"/>
                <a:gd name="T108" fmla="*/ 32 w 128"/>
                <a:gd name="T109" fmla="*/ 100 h 176"/>
                <a:gd name="T110" fmla="*/ 26 w 128"/>
                <a:gd name="T111" fmla="*/ 100 h 176"/>
                <a:gd name="T112" fmla="*/ 22 w 128"/>
                <a:gd name="T113" fmla="*/ 96 h 176"/>
                <a:gd name="T114" fmla="*/ 16 w 128"/>
                <a:gd name="T115" fmla="*/ 88 h 176"/>
                <a:gd name="T116" fmla="*/ 12 w 128"/>
                <a:gd name="T117" fmla="*/ 74 h 176"/>
                <a:gd name="T118" fmla="*/ 10 w 128"/>
                <a:gd name="T119" fmla="*/ 58 h 176"/>
                <a:gd name="T120" fmla="*/ 8 w 128"/>
                <a:gd name="T121" fmla="*/ 38 h 176"/>
                <a:gd name="T122" fmla="*/ 8 w 128"/>
                <a:gd name="T12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8" h="176">
                  <a:moveTo>
                    <a:pt x="8" y="0"/>
                  </a:moveTo>
                  <a:lnTo>
                    <a:pt x="8" y="0"/>
                  </a:lnTo>
                  <a:lnTo>
                    <a:pt x="6" y="14"/>
                  </a:lnTo>
                  <a:lnTo>
                    <a:pt x="2" y="48"/>
                  </a:lnTo>
                  <a:lnTo>
                    <a:pt x="0" y="68"/>
                  </a:lnTo>
                  <a:lnTo>
                    <a:pt x="0" y="86"/>
                  </a:lnTo>
                  <a:lnTo>
                    <a:pt x="2" y="104"/>
                  </a:lnTo>
                  <a:lnTo>
                    <a:pt x="4" y="110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12" y="120"/>
                  </a:lnTo>
                  <a:lnTo>
                    <a:pt x="16" y="122"/>
                  </a:lnTo>
                  <a:lnTo>
                    <a:pt x="22" y="122"/>
                  </a:lnTo>
                  <a:lnTo>
                    <a:pt x="28" y="122"/>
                  </a:lnTo>
                  <a:lnTo>
                    <a:pt x="44" y="118"/>
                  </a:lnTo>
                  <a:lnTo>
                    <a:pt x="58" y="114"/>
                  </a:lnTo>
                  <a:lnTo>
                    <a:pt x="74" y="110"/>
                  </a:lnTo>
                  <a:lnTo>
                    <a:pt x="86" y="108"/>
                  </a:lnTo>
                  <a:lnTo>
                    <a:pt x="92" y="108"/>
                  </a:lnTo>
                  <a:lnTo>
                    <a:pt x="96" y="108"/>
                  </a:lnTo>
                  <a:lnTo>
                    <a:pt x="100" y="110"/>
                  </a:lnTo>
                  <a:lnTo>
                    <a:pt x="102" y="116"/>
                  </a:lnTo>
                  <a:lnTo>
                    <a:pt x="102" y="116"/>
                  </a:lnTo>
                  <a:lnTo>
                    <a:pt x="102" y="126"/>
                  </a:lnTo>
                  <a:lnTo>
                    <a:pt x="102" y="134"/>
                  </a:lnTo>
                  <a:lnTo>
                    <a:pt x="100" y="144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74" y="166"/>
                  </a:lnTo>
                  <a:lnTo>
                    <a:pt x="58" y="172"/>
                  </a:lnTo>
                  <a:lnTo>
                    <a:pt x="38" y="176"/>
                  </a:lnTo>
                  <a:lnTo>
                    <a:pt x="38" y="176"/>
                  </a:lnTo>
                  <a:lnTo>
                    <a:pt x="52" y="174"/>
                  </a:lnTo>
                  <a:lnTo>
                    <a:pt x="66" y="172"/>
                  </a:lnTo>
                  <a:lnTo>
                    <a:pt x="82" y="170"/>
                  </a:lnTo>
                  <a:lnTo>
                    <a:pt x="100" y="166"/>
                  </a:lnTo>
                  <a:lnTo>
                    <a:pt x="114" y="158"/>
                  </a:lnTo>
                  <a:lnTo>
                    <a:pt x="120" y="154"/>
                  </a:lnTo>
                  <a:lnTo>
                    <a:pt x="124" y="148"/>
                  </a:lnTo>
                  <a:lnTo>
                    <a:pt x="126" y="144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26" y="118"/>
                  </a:lnTo>
                  <a:lnTo>
                    <a:pt x="122" y="102"/>
                  </a:lnTo>
                  <a:lnTo>
                    <a:pt x="118" y="96"/>
                  </a:lnTo>
                  <a:lnTo>
                    <a:pt x="114" y="92"/>
                  </a:lnTo>
                  <a:lnTo>
                    <a:pt x="110" y="88"/>
                  </a:lnTo>
                  <a:lnTo>
                    <a:pt x="104" y="86"/>
                  </a:lnTo>
                  <a:lnTo>
                    <a:pt x="92" y="84"/>
                  </a:lnTo>
                  <a:lnTo>
                    <a:pt x="76" y="86"/>
                  </a:lnTo>
                  <a:lnTo>
                    <a:pt x="60" y="90"/>
                  </a:lnTo>
                  <a:lnTo>
                    <a:pt x="42" y="98"/>
                  </a:lnTo>
                  <a:lnTo>
                    <a:pt x="42" y="98"/>
                  </a:lnTo>
                  <a:lnTo>
                    <a:pt x="36" y="100"/>
                  </a:lnTo>
                  <a:lnTo>
                    <a:pt x="32" y="100"/>
                  </a:lnTo>
                  <a:lnTo>
                    <a:pt x="26" y="100"/>
                  </a:lnTo>
                  <a:lnTo>
                    <a:pt x="22" y="96"/>
                  </a:lnTo>
                  <a:lnTo>
                    <a:pt x="16" y="88"/>
                  </a:lnTo>
                  <a:lnTo>
                    <a:pt x="12" y="74"/>
                  </a:lnTo>
                  <a:lnTo>
                    <a:pt x="10" y="58"/>
                  </a:lnTo>
                  <a:lnTo>
                    <a:pt x="8" y="38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 48"/>
            <p:cNvSpPr/>
            <p:nvPr>
              <p:custDataLst>
                <p:tags r:id="rId23"/>
              </p:custDataLst>
            </p:nvPr>
          </p:nvSpPr>
          <p:spPr bwMode="auto">
            <a:xfrm>
              <a:off x="2317" y="2569"/>
              <a:ext cx="65" cy="94"/>
            </a:xfrm>
            <a:custGeom>
              <a:avLst/>
              <a:gdLst>
                <a:gd name="T0" fmla="*/ 54 w 54"/>
                <a:gd name="T1" fmla="*/ 34 h 78"/>
                <a:gd name="T2" fmla="*/ 54 w 54"/>
                <a:gd name="T3" fmla="*/ 34 h 78"/>
                <a:gd name="T4" fmla="*/ 54 w 54"/>
                <a:gd name="T5" fmla="*/ 50 h 78"/>
                <a:gd name="T6" fmla="*/ 52 w 54"/>
                <a:gd name="T7" fmla="*/ 64 h 78"/>
                <a:gd name="T8" fmla="*/ 48 w 54"/>
                <a:gd name="T9" fmla="*/ 68 h 78"/>
                <a:gd name="T10" fmla="*/ 46 w 54"/>
                <a:gd name="T11" fmla="*/ 74 h 78"/>
                <a:gd name="T12" fmla="*/ 40 w 54"/>
                <a:gd name="T13" fmla="*/ 76 h 78"/>
                <a:gd name="T14" fmla="*/ 36 w 54"/>
                <a:gd name="T15" fmla="*/ 78 h 78"/>
                <a:gd name="T16" fmla="*/ 36 w 54"/>
                <a:gd name="T17" fmla="*/ 78 h 78"/>
                <a:gd name="T18" fmla="*/ 30 w 54"/>
                <a:gd name="T19" fmla="*/ 78 h 78"/>
                <a:gd name="T20" fmla="*/ 24 w 54"/>
                <a:gd name="T21" fmla="*/ 78 h 78"/>
                <a:gd name="T22" fmla="*/ 20 w 54"/>
                <a:gd name="T23" fmla="*/ 74 h 78"/>
                <a:gd name="T24" fmla="*/ 14 w 54"/>
                <a:gd name="T25" fmla="*/ 70 h 78"/>
                <a:gd name="T26" fmla="*/ 6 w 54"/>
                <a:gd name="T27" fmla="*/ 60 h 78"/>
                <a:gd name="T28" fmla="*/ 2 w 54"/>
                <a:gd name="T29" fmla="*/ 44 h 78"/>
                <a:gd name="T30" fmla="*/ 2 w 54"/>
                <a:gd name="T31" fmla="*/ 44 h 78"/>
                <a:gd name="T32" fmla="*/ 0 w 54"/>
                <a:gd name="T33" fmla="*/ 28 h 78"/>
                <a:gd name="T34" fmla="*/ 4 w 54"/>
                <a:gd name="T35" fmla="*/ 16 h 78"/>
                <a:gd name="T36" fmla="*/ 6 w 54"/>
                <a:gd name="T37" fmla="*/ 10 h 78"/>
                <a:gd name="T38" fmla="*/ 10 w 54"/>
                <a:gd name="T39" fmla="*/ 6 h 78"/>
                <a:gd name="T40" fmla="*/ 14 w 54"/>
                <a:gd name="T41" fmla="*/ 2 h 78"/>
                <a:gd name="T42" fmla="*/ 20 w 54"/>
                <a:gd name="T43" fmla="*/ 0 h 78"/>
                <a:gd name="T44" fmla="*/ 20 w 54"/>
                <a:gd name="T45" fmla="*/ 0 h 78"/>
                <a:gd name="T46" fmla="*/ 26 w 54"/>
                <a:gd name="T47" fmla="*/ 0 h 78"/>
                <a:gd name="T48" fmla="*/ 30 w 54"/>
                <a:gd name="T49" fmla="*/ 0 h 78"/>
                <a:gd name="T50" fmla="*/ 36 w 54"/>
                <a:gd name="T51" fmla="*/ 4 h 78"/>
                <a:gd name="T52" fmla="*/ 40 w 54"/>
                <a:gd name="T53" fmla="*/ 8 h 78"/>
                <a:gd name="T54" fmla="*/ 48 w 54"/>
                <a:gd name="T55" fmla="*/ 20 h 78"/>
                <a:gd name="T56" fmla="*/ 54 w 54"/>
                <a:gd name="T57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78">
                  <a:moveTo>
                    <a:pt x="54" y="34"/>
                  </a:moveTo>
                  <a:lnTo>
                    <a:pt x="54" y="34"/>
                  </a:lnTo>
                  <a:lnTo>
                    <a:pt x="54" y="50"/>
                  </a:lnTo>
                  <a:lnTo>
                    <a:pt x="52" y="64"/>
                  </a:lnTo>
                  <a:lnTo>
                    <a:pt x="48" y="68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0" y="78"/>
                  </a:lnTo>
                  <a:lnTo>
                    <a:pt x="24" y="78"/>
                  </a:lnTo>
                  <a:lnTo>
                    <a:pt x="20" y="74"/>
                  </a:lnTo>
                  <a:lnTo>
                    <a:pt x="14" y="70"/>
                  </a:lnTo>
                  <a:lnTo>
                    <a:pt x="6" y="6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28"/>
                  </a:lnTo>
                  <a:lnTo>
                    <a:pt x="4" y="16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6" y="4"/>
                  </a:lnTo>
                  <a:lnTo>
                    <a:pt x="40" y="8"/>
                  </a:lnTo>
                  <a:lnTo>
                    <a:pt x="48" y="20"/>
                  </a:lnTo>
                  <a:lnTo>
                    <a:pt x="54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任意多边形 49"/>
            <p:cNvSpPr/>
            <p:nvPr>
              <p:custDataLst>
                <p:tags r:id="rId24"/>
              </p:custDataLst>
            </p:nvPr>
          </p:nvSpPr>
          <p:spPr bwMode="auto">
            <a:xfrm>
              <a:off x="2593" y="2526"/>
              <a:ext cx="60" cy="84"/>
            </a:xfrm>
            <a:custGeom>
              <a:avLst/>
              <a:gdLst>
                <a:gd name="T0" fmla="*/ 48 w 50"/>
                <a:gd name="T1" fmla="*/ 30 h 70"/>
                <a:gd name="T2" fmla="*/ 48 w 50"/>
                <a:gd name="T3" fmla="*/ 30 h 70"/>
                <a:gd name="T4" fmla="*/ 50 w 50"/>
                <a:gd name="T5" fmla="*/ 44 h 70"/>
                <a:gd name="T6" fmla="*/ 46 w 50"/>
                <a:gd name="T7" fmla="*/ 58 h 70"/>
                <a:gd name="T8" fmla="*/ 40 w 50"/>
                <a:gd name="T9" fmla="*/ 66 h 70"/>
                <a:gd name="T10" fmla="*/ 36 w 50"/>
                <a:gd name="T11" fmla="*/ 68 h 70"/>
                <a:gd name="T12" fmla="*/ 32 w 50"/>
                <a:gd name="T13" fmla="*/ 70 h 70"/>
                <a:gd name="T14" fmla="*/ 32 w 50"/>
                <a:gd name="T15" fmla="*/ 70 h 70"/>
                <a:gd name="T16" fmla="*/ 28 w 50"/>
                <a:gd name="T17" fmla="*/ 70 h 70"/>
                <a:gd name="T18" fmla="*/ 22 w 50"/>
                <a:gd name="T19" fmla="*/ 70 h 70"/>
                <a:gd name="T20" fmla="*/ 14 w 50"/>
                <a:gd name="T21" fmla="*/ 64 h 70"/>
                <a:gd name="T22" fmla="*/ 6 w 50"/>
                <a:gd name="T23" fmla="*/ 54 h 70"/>
                <a:gd name="T24" fmla="*/ 2 w 50"/>
                <a:gd name="T25" fmla="*/ 40 h 70"/>
                <a:gd name="T26" fmla="*/ 2 w 50"/>
                <a:gd name="T27" fmla="*/ 40 h 70"/>
                <a:gd name="T28" fmla="*/ 0 w 50"/>
                <a:gd name="T29" fmla="*/ 26 h 70"/>
                <a:gd name="T30" fmla="*/ 4 w 50"/>
                <a:gd name="T31" fmla="*/ 14 h 70"/>
                <a:gd name="T32" fmla="*/ 10 w 50"/>
                <a:gd name="T33" fmla="*/ 6 h 70"/>
                <a:gd name="T34" fmla="*/ 14 w 50"/>
                <a:gd name="T35" fmla="*/ 2 h 70"/>
                <a:gd name="T36" fmla="*/ 18 w 50"/>
                <a:gd name="T37" fmla="*/ 0 h 70"/>
                <a:gd name="T38" fmla="*/ 18 w 50"/>
                <a:gd name="T39" fmla="*/ 0 h 70"/>
                <a:gd name="T40" fmla="*/ 22 w 50"/>
                <a:gd name="T41" fmla="*/ 0 h 70"/>
                <a:gd name="T42" fmla="*/ 28 w 50"/>
                <a:gd name="T43" fmla="*/ 2 h 70"/>
                <a:gd name="T44" fmla="*/ 36 w 50"/>
                <a:gd name="T45" fmla="*/ 8 h 70"/>
                <a:gd name="T46" fmla="*/ 44 w 50"/>
                <a:gd name="T47" fmla="*/ 18 h 70"/>
                <a:gd name="T48" fmla="*/ 48 w 50"/>
                <a:gd name="T49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70">
                  <a:moveTo>
                    <a:pt x="48" y="30"/>
                  </a:moveTo>
                  <a:lnTo>
                    <a:pt x="48" y="30"/>
                  </a:lnTo>
                  <a:lnTo>
                    <a:pt x="50" y="44"/>
                  </a:lnTo>
                  <a:lnTo>
                    <a:pt x="46" y="58"/>
                  </a:lnTo>
                  <a:lnTo>
                    <a:pt x="40" y="66"/>
                  </a:lnTo>
                  <a:lnTo>
                    <a:pt x="36" y="68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28" y="70"/>
                  </a:lnTo>
                  <a:lnTo>
                    <a:pt x="22" y="70"/>
                  </a:lnTo>
                  <a:lnTo>
                    <a:pt x="14" y="64"/>
                  </a:lnTo>
                  <a:lnTo>
                    <a:pt x="6" y="54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0" y="26"/>
                  </a:lnTo>
                  <a:lnTo>
                    <a:pt x="4" y="14"/>
                  </a:lnTo>
                  <a:lnTo>
                    <a:pt x="10" y="6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6" y="8"/>
                  </a:lnTo>
                  <a:lnTo>
                    <a:pt x="44" y="18"/>
                  </a:lnTo>
                  <a:lnTo>
                    <a:pt x="48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 50"/>
            <p:cNvSpPr/>
            <p:nvPr>
              <p:custDataLst>
                <p:tags r:id="rId25"/>
              </p:custDataLst>
            </p:nvPr>
          </p:nvSpPr>
          <p:spPr bwMode="auto">
            <a:xfrm>
              <a:off x="2235" y="3040"/>
              <a:ext cx="322" cy="134"/>
            </a:xfrm>
            <a:custGeom>
              <a:avLst/>
              <a:gdLst>
                <a:gd name="T0" fmla="*/ 0 w 268"/>
                <a:gd name="T1" fmla="*/ 4 h 112"/>
                <a:gd name="T2" fmla="*/ 0 w 268"/>
                <a:gd name="T3" fmla="*/ 4 h 112"/>
                <a:gd name="T4" fmla="*/ 18 w 268"/>
                <a:gd name="T5" fmla="*/ 26 h 112"/>
                <a:gd name="T6" fmla="*/ 40 w 268"/>
                <a:gd name="T7" fmla="*/ 48 h 112"/>
                <a:gd name="T8" fmla="*/ 62 w 268"/>
                <a:gd name="T9" fmla="*/ 66 h 112"/>
                <a:gd name="T10" fmla="*/ 86 w 268"/>
                <a:gd name="T11" fmla="*/ 84 h 112"/>
                <a:gd name="T12" fmla="*/ 114 w 268"/>
                <a:gd name="T13" fmla="*/ 98 h 112"/>
                <a:gd name="T14" fmla="*/ 128 w 268"/>
                <a:gd name="T15" fmla="*/ 102 h 112"/>
                <a:gd name="T16" fmla="*/ 142 w 268"/>
                <a:gd name="T17" fmla="*/ 108 h 112"/>
                <a:gd name="T18" fmla="*/ 156 w 268"/>
                <a:gd name="T19" fmla="*/ 110 h 112"/>
                <a:gd name="T20" fmla="*/ 170 w 268"/>
                <a:gd name="T21" fmla="*/ 112 h 112"/>
                <a:gd name="T22" fmla="*/ 186 w 268"/>
                <a:gd name="T23" fmla="*/ 112 h 112"/>
                <a:gd name="T24" fmla="*/ 202 w 268"/>
                <a:gd name="T25" fmla="*/ 110 h 112"/>
                <a:gd name="T26" fmla="*/ 202 w 268"/>
                <a:gd name="T27" fmla="*/ 110 h 112"/>
                <a:gd name="T28" fmla="*/ 222 w 268"/>
                <a:gd name="T29" fmla="*/ 106 h 112"/>
                <a:gd name="T30" fmla="*/ 238 w 268"/>
                <a:gd name="T31" fmla="*/ 98 h 112"/>
                <a:gd name="T32" fmla="*/ 254 w 268"/>
                <a:gd name="T33" fmla="*/ 90 h 112"/>
                <a:gd name="T34" fmla="*/ 268 w 268"/>
                <a:gd name="T35" fmla="*/ 78 h 112"/>
                <a:gd name="T36" fmla="*/ 268 w 268"/>
                <a:gd name="T37" fmla="*/ 78 h 112"/>
                <a:gd name="T38" fmla="*/ 256 w 268"/>
                <a:gd name="T39" fmla="*/ 62 h 112"/>
                <a:gd name="T40" fmla="*/ 240 w 268"/>
                <a:gd name="T41" fmla="*/ 50 h 112"/>
                <a:gd name="T42" fmla="*/ 224 w 268"/>
                <a:gd name="T43" fmla="*/ 38 h 112"/>
                <a:gd name="T44" fmla="*/ 208 w 268"/>
                <a:gd name="T45" fmla="*/ 28 h 112"/>
                <a:gd name="T46" fmla="*/ 190 w 268"/>
                <a:gd name="T47" fmla="*/ 20 h 112"/>
                <a:gd name="T48" fmla="*/ 172 w 268"/>
                <a:gd name="T49" fmla="*/ 14 h 112"/>
                <a:gd name="T50" fmla="*/ 154 w 268"/>
                <a:gd name="T51" fmla="*/ 8 h 112"/>
                <a:gd name="T52" fmla="*/ 134 w 268"/>
                <a:gd name="T53" fmla="*/ 4 h 112"/>
                <a:gd name="T54" fmla="*/ 98 w 268"/>
                <a:gd name="T55" fmla="*/ 0 h 112"/>
                <a:gd name="T56" fmla="*/ 62 w 268"/>
                <a:gd name="T57" fmla="*/ 0 h 112"/>
                <a:gd name="T58" fmla="*/ 28 w 268"/>
                <a:gd name="T59" fmla="*/ 2 h 112"/>
                <a:gd name="T60" fmla="*/ 0 w 268"/>
                <a:gd name="T61" fmla="*/ 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12">
                  <a:moveTo>
                    <a:pt x="0" y="4"/>
                  </a:moveTo>
                  <a:lnTo>
                    <a:pt x="0" y="4"/>
                  </a:lnTo>
                  <a:lnTo>
                    <a:pt x="18" y="26"/>
                  </a:lnTo>
                  <a:lnTo>
                    <a:pt x="40" y="48"/>
                  </a:lnTo>
                  <a:lnTo>
                    <a:pt x="62" y="66"/>
                  </a:lnTo>
                  <a:lnTo>
                    <a:pt x="86" y="84"/>
                  </a:lnTo>
                  <a:lnTo>
                    <a:pt x="114" y="98"/>
                  </a:lnTo>
                  <a:lnTo>
                    <a:pt x="128" y="102"/>
                  </a:lnTo>
                  <a:lnTo>
                    <a:pt x="142" y="108"/>
                  </a:lnTo>
                  <a:lnTo>
                    <a:pt x="156" y="110"/>
                  </a:lnTo>
                  <a:lnTo>
                    <a:pt x="170" y="112"/>
                  </a:lnTo>
                  <a:lnTo>
                    <a:pt x="186" y="112"/>
                  </a:lnTo>
                  <a:lnTo>
                    <a:pt x="202" y="110"/>
                  </a:lnTo>
                  <a:lnTo>
                    <a:pt x="202" y="110"/>
                  </a:lnTo>
                  <a:lnTo>
                    <a:pt x="222" y="106"/>
                  </a:lnTo>
                  <a:lnTo>
                    <a:pt x="238" y="98"/>
                  </a:lnTo>
                  <a:lnTo>
                    <a:pt x="254" y="90"/>
                  </a:lnTo>
                  <a:lnTo>
                    <a:pt x="268" y="78"/>
                  </a:lnTo>
                  <a:lnTo>
                    <a:pt x="268" y="78"/>
                  </a:lnTo>
                  <a:lnTo>
                    <a:pt x="256" y="62"/>
                  </a:lnTo>
                  <a:lnTo>
                    <a:pt x="240" y="50"/>
                  </a:lnTo>
                  <a:lnTo>
                    <a:pt x="224" y="38"/>
                  </a:lnTo>
                  <a:lnTo>
                    <a:pt x="208" y="28"/>
                  </a:lnTo>
                  <a:lnTo>
                    <a:pt x="190" y="20"/>
                  </a:lnTo>
                  <a:lnTo>
                    <a:pt x="172" y="14"/>
                  </a:lnTo>
                  <a:lnTo>
                    <a:pt x="154" y="8"/>
                  </a:lnTo>
                  <a:lnTo>
                    <a:pt x="134" y="4"/>
                  </a:lnTo>
                  <a:lnTo>
                    <a:pt x="98" y="0"/>
                  </a:lnTo>
                  <a:lnTo>
                    <a:pt x="62" y="0"/>
                  </a:lnTo>
                  <a:lnTo>
                    <a:pt x="28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A9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任意多边形 51"/>
            <p:cNvSpPr/>
            <p:nvPr>
              <p:custDataLst>
                <p:tags r:id="rId26"/>
              </p:custDataLst>
            </p:nvPr>
          </p:nvSpPr>
          <p:spPr bwMode="auto">
            <a:xfrm>
              <a:off x="2235" y="3040"/>
              <a:ext cx="322" cy="134"/>
            </a:xfrm>
            <a:custGeom>
              <a:avLst/>
              <a:gdLst>
                <a:gd name="T0" fmla="*/ 0 w 268"/>
                <a:gd name="T1" fmla="*/ 4 h 112"/>
                <a:gd name="T2" fmla="*/ 0 w 268"/>
                <a:gd name="T3" fmla="*/ 4 h 112"/>
                <a:gd name="T4" fmla="*/ 18 w 268"/>
                <a:gd name="T5" fmla="*/ 26 h 112"/>
                <a:gd name="T6" fmla="*/ 40 w 268"/>
                <a:gd name="T7" fmla="*/ 48 h 112"/>
                <a:gd name="T8" fmla="*/ 62 w 268"/>
                <a:gd name="T9" fmla="*/ 66 h 112"/>
                <a:gd name="T10" fmla="*/ 86 w 268"/>
                <a:gd name="T11" fmla="*/ 84 h 112"/>
                <a:gd name="T12" fmla="*/ 114 w 268"/>
                <a:gd name="T13" fmla="*/ 98 h 112"/>
                <a:gd name="T14" fmla="*/ 128 w 268"/>
                <a:gd name="T15" fmla="*/ 102 h 112"/>
                <a:gd name="T16" fmla="*/ 142 w 268"/>
                <a:gd name="T17" fmla="*/ 108 h 112"/>
                <a:gd name="T18" fmla="*/ 156 w 268"/>
                <a:gd name="T19" fmla="*/ 110 h 112"/>
                <a:gd name="T20" fmla="*/ 170 w 268"/>
                <a:gd name="T21" fmla="*/ 112 h 112"/>
                <a:gd name="T22" fmla="*/ 186 w 268"/>
                <a:gd name="T23" fmla="*/ 112 h 112"/>
                <a:gd name="T24" fmla="*/ 202 w 268"/>
                <a:gd name="T25" fmla="*/ 110 h 112"/>
                <a:gd name="T26" fmla="*/ 202 w 268"/>
                <a:gd name="T27" fmla="*/ 110 h 112"/>
                <a:gd name="T28" fmla="*/ 222 w 268"/>
                <a:gd name="T29" fmla="*/ 106 h 112"/>
                <a:gd name="T30" fmla="*/ 238 w 268"/>
                <a:gd name="T31" fmla="*/ 98 h 112"/>
                <a:gd name="T32" fmla="*/ 254 w 268"/>
                <a:gd name="T33" fmla="*/ 90 h 112"/>
                <a:gd name="T34" fmla="*/ 268 w 268"/>
                <a:gd name="T35" fmla="*/ 78 h 112"/>
                <a:gd name="T36" fmla="*/ 268 w 268"/>
                <a:gd name="T37" fmla="*/ 78 h 112"/>
                <a:gd name="T38" fmla="*/ 256 w 268"/>
                <a:gd name="T39" fmla="*/ 62 h 112"/>
                <a:gd name="T40" fmla="*/ 240 w 268"/>
                <a:gd name="T41" fmla="*/ 50 h 112"/>
                <a:gd name="T42" fmla="*/ 224 w 268"/>
                <a:gd name="T43" fmla="*/ 38 h 112"/>
                <a:gd name="T44" fmla="*/ 208 w 268"/>
                <a:gd name="T45" fmla="*/ 28 h 112"/>
                <a:gd name="T46" fmla="*/ 190 w 268"/>
                <a:gd name="T47" fmla="*/ 20 h 112"/>
                <a:gd name="T48" fmla="*/ 172 w 268"/>
                <a:gd name="T49" fmla="*/ 14 h 112"/>
                <a:gd name="T50" fmla="*/ 154 w 268"/>
                <a:gd name="T51" fmla="*/ 8 h 112"/>
                <a:gd name="T52" fmla="*/ 134 w 268"/>
                <a:gd name="T53" fmla="*/ 4 h 112"/>
                <a:gd name="T54" fmla="*/ 98 w 268"/>
                <a:gd name="T55" fmla="*/ 0 h 112"/>
                <a:gd name="T56" fmla="*/ 62 w 268"/>
                <a:gd name="T57" fmla="*/ 0 h 112"/>
                <a:gd name="T58" fmla="*/ 28 w 268"/>
                <a:gd name="T59" fmla="*/ 2 h 112"/>
                <a:gd name="T60" fmla="*/ 0 w 268"/>
                <a:gd name="T61" fmla="*/ 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12">
                  <a:moveTo>
                    <a:pt x="0" y="4"/>
                  </a:moveTo>
                  <a:lnTo>
                    <a:pt x="0" y="4"/>
                  </a:lnTo>
                  <a:lnTo>
                    <a:pt x="18" y="26"/>
                  </a:lnTo>
                  <a:lnTo>
                    <a:pt x="40" y="48"/>
                  </a:lnTo>
                  <a:lnTo>
                    <a:pt x="62" y="66"/>
                  </a:lnTo>
                  <a:lnTo>
                    <a:pt x="86" y="84"/>
                  </a:lnTo>
                  <a:lnTo>
                    <a:pt x="114" y="98"/>
                  </a:lnTo>
                  <a:lnTo>
                    <a:pt x="128" y="102"/>
                  </a:lnTo>
                  <a:lnTo>
                    <a:pt x="142" y="108"/>
                  </a:lnTo>
                  <a:lnTo>
                    <a:pt x="156" y="110"/>
                  </a:lnTo>
                  <a:lnTo>
                    <a:pt x="170" y="112"/>
                  </a:lnTo>
                  <a:lnTo>
                    <a:pt x="186" y="112"/>
                  </a:lnTo>
                  <a:lnTo>
                    <a:pt x="202" y="110"/>
                  </a:lnTo>
                  <a:lnTo>
                    <a:pt x="202" y="110"/>
                  </a:lnTo>
                  <a:lnTo>
                    <a:pt x="222" y="106"/>
                  </a:lnTo>
                  <a:lnTo>
                    <a:pt x="238" y="98"/>
                  </a:lnTo>
                  <a:lnTo>
                    <a:pt x="254" y="90"/>
                  </a:lnTo>
                  <a:lnTo>
                    <a:pt x="268" y="78"/>
                  </a:lnTo>
                  <a:lnTo>
                    <a:pt x="268" y="78"/>
                  </a:lnTo>
                  <a:lnTo>
                    <a:pt x="256" y="62"/>
                  </a:lnTo>
                  <a:lnTo>
                    <a:pt x="240" y="50"/>
                  </a:lnTo>
                  <a:lnTo>
                    <a:pt x="224" y="38"/>
                  </a:lnTo>
                  <a:lnTo>
                    <a:pt x="208" y="28"/>
                  </a:lnTo>
                  <a:lnTo>
                    <a:pt x="190" y="20"/>
                  </a:lnTo>
                  <a:lnTo>
                    <a:pt x="172" y="14"/>
                  </a:lnTo>
                  <a:lnTo>
                    <a:pt x="154" y="8"/>
                  </a:lnTo>
                  <a:lnTo>
                    <a:pt x="134" y="4"/>
                  </a:lnTo>
                  <a:lnTo>
                    <a:pt x="98" y="0"/>
                  </a:lnTo>
                  <a:lnTo>
                    <a:pt x="62" y="0"/>
                  </a:lnTo>
                  <a:lnTo>
                    <a:pt x="28" y="2"/>
                  </a:lnTo>
                  <a:lnTo>
                    <a:pt x="0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任意多边形 52"/>
            <p:cNvSpPr/>
            <p:nvPr>
              <p:custDataLst>
                <p:tags r:id="rId27"/>
              </p:custDataLst>
            </p:nvPr>
          </p:nvSpPr>
          <p:spPr bwMode="auto">
            <a:xfrm>
              <a:off x="2154" y="2814"/>
              <a:ext cx="490" cy="319"/>
            </a:xfrm>
            <a:custGeom>
              <a:avLst/>
              <a:gdLst>
                <a:gd name="T0" fmla="*/ 408 w 408"/>
                <a:gd name="T1" fmla="*/ 0 h 266"/>
                <a:gd name="T2" fmla="*/ 408 w 408"/>
                <a:gd name="T3" fmla="*/ 0 h 266"/>
                <a:gd name="T4" fmla="*/ 378 w 408"/>
                <a:gd name="T5" fmla="*/ 2 h 266"/>
                <a:gd name="T6" fmla="*/ 346 w 408"/>
                <a:gd name="T7" fmla="*/ 4 h 266"/>
                <a:gd name="T8" fmla="*/ 312 w 408"/>
                <a:gd name="T9" fmla="*/ 8 h 266"/>
                <a:gd name="T10" fmla="*/ 278 w 408"/>
                <a:gd name="T11" fmla="*/ 14 h 266"/>
                <a:gd name="T12" fmla="*/ 210 w 408"/>
                <a:gd name="T13" fmla="*/ 28 h 266"/>
                <a:gd name="T14" fmla="*/ 144 w 408"/>
                <a:gd name="T15" fmla="*/ 44 h 266"/>
                <a:gd name="T16" fmla="*/ 86 w 408"/>
                <a:gd name="T17" fmla="*/ 60 h 266"/>
                <a:gd name="T18" fmla="*/ 40 w 408"/>
                <a:gd name="T19" fmla="*/ 74 h 266"/>
                <a:gd name="T20" fmla="*/ 0 w 408"/>
                <a:gd name="T21" fmla="*/ 88 h 266"/>
                <a:gd name="T22" fmla="*/ 0 w 408"/>
                <a:gd name="T23" fmla="*/ 88 h 266"/>
                <a:gd name="T24" fmla="*/ 16 w 408"/>
                <a:gd name="T25" fmla="*/ 120 h 266"/>
                <a:gd name="T26" fmla="*/ 38 w 408"/>
                <a:gd name="T27" fmla="*/ 154 h 266"/>
                <a:gd name="T28" fmla="*/ 68 w 408"/>
                <a:gd name="T29" fmla="*/ 192 h 266"/>
                <a:gd name="T30" fmla="*/ 68 w 408"/>
                <a:gd name="T31" fmla="*/ 192 h 266"/>
                <a:gd name="T32" fmla="*/ 96 w 408"/>
                <a:gd name="T33" fmla="*/ 190 h 266"/>
                <a:gd name="T34" fmla="*/ 130 w 408"/>
                <a:gd name="T35" fmla="*/ 188 h 266"/>
                <a:gd name="T36" fmla="*/ 166 w 408"/>
                <a:gd name="T37" fmla="*/ 188 h 266"/>
                <a:gd name="T38" fmla="*/ 202 w 408"/>
                <a:gd name="T39" fmla="*/ 192 h 266"/>
                <a:gd name="T40" fmla="*/ 222 w 408"/>
                <a:gd name="T41" fmla="*/ 196 h 266"/>
                <a:gd name="T42" fmla="*/ 240 w 408"/>
                <a:gd name="T43" fmla="*/ 202 h 266"/>
                <a:gd name="T44" fmla="*/ 258 w 408"/>
                <a:gd name="T45" fmla="*/ 208 h 266"/>
                <a:gd name="T46" fmla="*/ 276 w 408"/>
                <a:gd name="T47" fmla="*/ 216 h 266"/>
                <a:gd name="T48" fmla="*/ 292 w 408"/>
                <a:gd name="T49" fmla="*/ 226 h 266"/>
                <a:gd name="T50" fmla="*/ 308 w 408"/>
                <a:gd name="T51" fmla="*/ 238 h 266"/>
                <a:gd name="T52" fmla="*/ 324 w 408"/>
                <a:gd name="T53" fmla="*/ 250 h 266"/>
                <a:gd name="T54" fmla="*/ 336 w 408"/>
                <a:gd name="T55" fmla="*/ 266 h 266"/>
                <a:gd name="T56" fmla="*/ 336 w 408"/>
                <a:gd name="T57" fmla="*/ 266 h 266"/>
                <a:gd name="T58" fmla="*/ 352 w 408"/>
                <a:gd name="T59" fmla="*/ 250 h 266"/>
                <a:gd name="T60" fmla="*/ 364 w 408"/>
                <a:gd name="T61" fmla="*/ 232 h 266"/>
                <a:gd name="T62" fmla="*/ 374 w 408"/>
                <a:gd name="T63" fmla="*/ 212 h 266"/>
                <a:gd name="T64" fmla="*/ 384 w 408"/>
                <a:gd name="T65" fmla="*/ 192 h 266"/>
                <a:gd name="T66" fmla="*/ 390 w 408"/>
                <a:gd name="T67" fmla="*/ 170 h 266"/>
                <a:gd name="T68" fmla="*/ 396 w 408"/>
                <a:gd name="T69" fmla="*/ 148 h 266"/>
                <a:gd name="T70" fmla="*/ 404 w 408"/>
                <a:gd name="T71" fmla="*/ 104 h 266"/>
                <a:gd name="T72" fmla="*/ 408 w 408"/>
                <a:gd name="T73" fmla="*/ 64 h 266"/>
                <a:gd name="T74" fmla="*/ 408 w 408"/>
                <a:gd name="T75" fmla="*/ 32 h 266"/>
                <a:gd name="T76" fmla="*/ 408 w 408"/>
                <a:gd name="T7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8" h="266">
                  <a:moveTo>
                    <a:pt x="408" y="0"/>
                  </a:moveTo>
                  <a:lnTo>
                    <a:pt x="408" y="0"/>
                  </a:lnTo>
                  <a:lnTo>
                    <a:pt x="378" y="2"/>
                  </a:lnTo>
                  <a:lnTo>
                    <a:pt x="346" y="4"/>
                  </a:lnTo>
                  <a:lnTo>
                    <a:pt x="312" y="8"/>
                  </a:lnTo>
                  <a:lnTo>
                    <a:pt x="278" y="14"/>
                  </a:lnTo>
                  <a:lnTo>
                    <a:pt x="210" y="28"/>
                  </a:lnTo>
                  <a:lnTo>
                    <a:pt x="144" y="44"/>
                  </a:lnTo>
                  <a:lnTo>
                    <a:pt x="86" y="60"/>
                  </a:lnTo>
                  <a:lnTo>
                    <a:pt x="40" y="74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6" y="120"/>
                  </a:lnTo>
                  <a:lnTo>
                    <a:pt x="38" y="15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96" y="190"/>
                  </a:lnTo>
                  <a:lnTo>
                    <a:pt x="130" y="188"/>
                  </a:lnTo>
                  <a:lnTo>
                    <a:pt x="166" y="188"/>
                  </a:lnTo>
                  <a:lnTo>
                    <a:pt x="202" y="192"/>
                  </a:lnTo>
                  <a:lnTo>
                    <a:pt x="222" y="196"/>
                  </a:lnTo>
                  <a:lnTo>
                    <a:pt x="240" y="202"/>
                  </a:lnTo>
                  <a:lnTo>
                    <a:pt x="258" y="208"/>
                  </a:lnTo>
                  <a:lnTo>
                    <a:pt x="276" y="216"/>
                  </a:lnTo>
                  <a:lnTo>
                    <a:pt x="292" y="226"/>
                  </a:lnTo>
                  <a:lnTo>
                    <a:pt x="308" y="238"/>
                  </a:lnTo>
                  <a:lnTo>
                    <a:pt x="324" y="250"/>
                  </a:lnTo>
                  <a:lnTo>
                    <a:pt x="336" y="266"/>
                  </a:lnTo>
                  <a:lnTo>
                    <a:pt x="336" y="266"/>
                  </a:lnTo>
                  <a:lnTo>
                    <a:pt x="352" y="250"/>
                  </a:lnTo>
                  <a:lnTo>
                    <a:pt x="364" y="232"/>
                  </a:lnTo>
                  <a:lnTo>
                    <a:pt x="374" y="212"/>
                  </a:lnTo>
                  <a:lnTo>
                    <a:pt x="384" y="192"/>
                  </a:lnTo>
                  <a:lnTo>
                    <a:pt x="390" y="170"/>
                  </a:lnTo>
                  <a:lnTo>
                    <a:pt x="396" y="148"/>
                  </a:lnTo>
                  <a:lnTo>
                    <a:pt x="404" y="104"/>
                  </a:lnTo>
                  <a:lnTo>
                    <a:pt x="408" y="64"/>
                  </a:lnTo>
                  <a:lnTo>
                    <a:pt x="408" y="32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763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任意多边形 53"/>
            <p:cNvSpPr/>
            <p:nvPr>
              <p:custDataLst>
                <p:tags r:id="rId28"/>
              </p:custDataLst>
            </p:nvPr>
          </p:nvSpPr>
          <p:spPr bwMode="auto">
            <a:xfrm>
              <a:off x="2154" y="2814"/>
              <a:ext cx="490" cy="319"/>
            </a:xfrm>
            <a:custGeom>
              <a:avLst/>
              <a:gdLst>
                <a:gd name="T0" fmla="*/ 408 w 408"/>
                <a:gd name="T1" fmla="*/ 0 h 266"/>
                <a:gd name="T2" fmla="*/ 408 w 408"/>
                <a:gd name="T3" fmla="*/ 0 h 266"/>
                <a:gd name="T4" fmla="*/ 378 w 408"/>
                <a:gd name="T5" fmla="*/ 2 h 266"/>
                <a:gd name="T6" fmla="*/ 346 w 408"/>
                <a:gd name="T7" fmla="*/ 4 h 266"/>
                <a:gd name="T8" fmla="*/ 312 w 408"/>
                <a:gd name="T9" fmla="*/ 8 h 266"/>
                <a:gd name="T10" fmla="*/ 278 w 408"/>
                <a:gd name="T11" fmla="*/ 14 h 266"/>
                <a:gd name="T12" fmla="*/ 210 w 408"/>
                <a:gd name="T13" fmla="*/ 28 h 266"/>
                <a:gd name="T14" fmla="*/ 144 w 408"/>
                <a:gd name="T15" fmla="*/ 44 h 266"/>
                <a:gd name="T16" fmla="*/ 86 w 408"/>
                <a:gd name="T17" fmla="*/ 60 h 266"/>
                <a:gd name="T18" fmla="*/ 40 w 408"/>
                <a:gd name="T19" fmla="*/ 74 h 266"/>
                <a:gd name="T20" fmla="*/ 0 w 408"/>
                <a:gd name="T21" fmla="*/ 88 h 266"/>
                <a:gd name="T22" fmla="*/ 0 w 408"/>
                <a:gd name="T23" fmla="*/ 88 h 266"/>
                <a:gd name="T24" fmla="*/ 16 w 408"/>
                <a:gd name="T25" fmla="*/ 120 h 266"/>
                <a:gd name="T26" fmla="*/ 38 w 408"/>
                <a:gd name="T27" fmla="*/ 154 h 266"/>
                <a:gd name="T28" fmla="*/ 68 w 408"/>
                <a:gd name="T29" fmla="*/ 192 h 266"/>
                <a:gd name="T30" fmla="*/ 68 w 408"/>
                <a:gd name="T31" fmla="*/ 192 h 266"/>
                <a:gd name="T32" fmla="*/ 96 w 408"/>
                <a:gd name="T33" fmla="*/ 190 h 266"/>
                <a:gd name="T34" fmla="*/ 130 w 408"/>
                <a:gd name="T35" fmla="*/ 188 h 266"/>
                <a:gd name="T36" fmla="*/ 166 w 408"/>
                <a:gd name="T37" fmla="*/ 188 h 266"/>
                <a:gd name="T38" fmla="*/ 202 w 408"/>
                <a:gd name="T39" fmla="*/ 192 h 266"/>
                <a:gd name="T40" fmla="*/ 222 w 408"/>
                <a:gd name="T41" fmla="*/ 196 h 266"/>
                <a:gd name="T42" fmla="*/ 240 w 408"/>
                <a:gd name="T43" fmla="*/ 202 h 266"/>
                <a:gd name="T44" fmla="*/ 258 w 408"/>
                <a:gd name="T45" fmla="*/ 208 h 266"/>
                <a:gd name="T46" fmla="*/ 276 w 408"/>
                <a:gd name="T47" fmla="*/ 216 h 266"/>
                <a:gd name="T48" fmla="*/ 292 w 408"/>
                <a:gd name="T49" fmla="*/ 226 h 266"/>
                <a:gd name="T50" fmla="*/ 308 w 408"/>
                <a:gd name="T51" fmla="*/ 238 h 266"/>
                <a:gd name="T52" fmla="*/ 324 w 408"/>
                <a:gd name="T53" fmla="*/ 250 h 266"/>
                <a:gd name="T54" fmla="*/ 336 w 408"/>
                <a:gd name="T55" fmla="*/ 266 h 266"/>
                <a:gd name="T56" fmla="*/ 336 w 408"/>
                <a:gd name="T57" fmla="*/ 266 h 266"/>
                <a:gd name="T58" fmla="*/ 352 w 408"/>
                <a:gd name="T59" fmla="*/ 250 h 266"/>
                <a:gd name="T60" fmla="*/ 364 w 408"/>
                <a:gd name="T61" fmla="*/ 232 h 266"/>
                <a:gd name="T62" fmla="*/ 374 w 408"/>
                <a:gd name="T63" fmla="*/ 212 h 266"/>
                <a:gd name="T64" fmla="*/ 384 w 408"/>
                <a:gd name="T65" fmla="*/ 192 h 266"/>
                <a:gd name="T66" fmla="*/ 390 w 408"/>
                <a:gd name="T67" fmla="*/ 170 h 266"/>
                <a:gd name="T68" fmla="*/ 396 w 408"/>
                <a:gd name="T69" fmla="*/ 148 h 266"/>
                <a:gd name="T70" fmla="*/ 404 w 408"/>
                <a:gd name="T71" fmla="*/ 104 h 266"/>
                <a:gd name="T72" fmla="*/ 408 w 408"/>
                <a:gd name="T73" fmla="*/ 64 h 266"/>
                <a:gd name="T74" fmla="*/ 408 w 408"/>
                <a:gd name="T75" fmla="*/ 32 h 266"/>
                <a:gd name="T76" fmla="*/ 408 w 408"/>
                <a:gd name="T7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8" h="266">
                  <a:moveTo>
                    <a:pt x="408" y="0"/>
                  </a:moveTo>
                  <a:lnTo>
                    <a:pt x="408" y="0"/>
                  </a:lnTo>
                  <a:lnTo>
                    <a:pt x="378" y="2"/>
                  </a:lnTo>
                  <a:lnTo>
                    <a:pt x="346" y="4"/>
                  </a:lnTo>
                  <a:lnTo>
                    <a:pt x="312" y="8"/>
                  </a:lnTo>
                  <a:lnTo>
                    <a:pt x="278" y="14"/>
                  </a:lnTo>
                  <a:lnTo>
                    <a:pt x="210" y="28"/>
                  </a:lnTo>
                  <a:lnTo>
                    <a:pt x="144" y="44"/>
                  </a:lnTo>
                  <a:lnTo>
                    <a:pt x="86" y="60"/>
                  </a:lnTo>
                  <a:lnTo>
                    <a:pt x="40" y="74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6" y="120"/>
                  </a:lnTo>
                  <a:lnTo>
                    <a:pt x="38" y="15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96" y="190"/>
                  </a:lnTo>
                  <a:lnTo>
                    <a:pt x="130" y="188"/>
                  </a:lnTo>
                  <a:lnTo>
                    <a:pt x="166" y="188"/>
                  </a:lnTo>
                  <a:lnTo>
                    <a:pt x="202" y="192"/>
                  </a:lnTo>
                  <a:lnTo>
                    <a:pt x="222" y="196"/>
                  </a:lnTo>
                  <a:lnTo>
                    <a:pt x="240" y="202"/>
                  </a:lnTo>
                  <a:lnTo>
                    <a:pt x="258" y="208"/>
                  </a:lnTo>
                  <a:lnTo>
                    <a:pt x="276" y="216"/>
                  </a:lnTo>
                  <a:lnTo>
                    <a:pt x="292" y="226"/>
                  </a:lnTo>
                  <a:lnTo>
                    <a:pt x="308" y="238"/>
                  </a:lnTo>
                  <a:lnTo>
                    <a:pt x="324" y="250"/>
                  </a:lnTo>
                  <a:lnTo>
                    <a:pt x="336" y="266"/>
                  </a:lnTo>
                  <a:lnTo>
                    <a:pt x="336" y="266"/>
                  </a:lnTo>
                  <a:lnTo>
                    <a:pt x="352" y="250"/>
                  </a:lnTo>
                  <a:lnTo>
                    <a:pt x="364" y="232"/>
                  </a:lnTo>
                  <a:lnTo>
                    <a:pt x="374" y="212"/>
                  </a:lnTo>
                  <a:lnTo>
                    <a:pt x="384" y="192"/>
                  </a:lnTo>
                  <a:lnTo>
                    <a:pt x="390" y="170"/>
                  </a:lnTo>
                  <a:lnTo>
                    <a:pt x="396" y="148"/>
                  </a:lnTo>
                  <a:lnTo>
                    <a:pt x="404" y="104"/>
                  </a:lnTo>
                  <a:lnTo>
                    <a:pt x="408" y="64"/>
                  </a:lnTo>
                  <a:lnTo>
                    <a:pt x="408" y="32"/>
                  </a:lnTo>
                  <a:lnTo>
                    <a:pt x="4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任意多边形 54"/>
            <p:cNvSpPr/>
            <p:nvPr>
              <p:custDataLst>
                <p:tags r:id="rId29"/>
              </p:custDataLst>
            </p:nvPr>
          </p:nvSpPr>
          <p:spPr bwMode="auto">
            <a:xfrm>
              <a:off x="2235" y="2440"/>
              <a:ext cx="149" cy="65"/>
            </a:xfrm>
            <a:custGeom>
              <a:avLst/>
              <a:gdLst>
                <a:gd name="T0" fmla="*/ 0 w 124"/>
                <a:gd name="T1" fmla="*/ 54 h 54"/>
                <a:gd name="T2" fmla="*/ 0 w 124"/>
                <a:gd name="T3" fmla="*/ 54 h 54"/>
                <a:gd name="T4" fmla="*/ 10 w 124"/>
                <a:gd name="T5" fmla="*/ 48 h 54"/>
                <a:gd name="T6" fmla="*/ 22 w 124"/>
                <a:gd name="T7" fmla="*/ 40 h 54"/>
                <a:gd name="T8" fmla="*/ 38 w 124"/>
                <a:gd name="T9" fmla="*/ 32 h 54"/>
                <a:gd name="T10" fmla="*/ 56 w 124"/>
                <a:gd name="T11" fmla="*/ 24 h 54"/>
                <a:gd name="T12" fmla="*/ 78 w 124"/>
                <a:gd name="T13" fmla="*/ 16 h 54"/>
                <a:gd name="T14" fmla="*/ 100 w 124"/>
                <a:gd name="T15" fmla="*/ 12 h 54"/>
                <a:gd name="T16" fmla="*/ 112 w 124"/>
                <a:gd name="T17" fmla="*/ 12 h 54"/>
                <a:gd name="T18" fmla="*/ 124 w 124"/>
                <a:gd name="T19" fmla="*/ 14 h 54"/>
                <a:gd name="T20" fmla="*/ 124 w 124"/>
                <a:gd name="T21" fmla="*/ 14 h 54"/>
                <a:gd name="T22" fmla="*/ 110 w 124"/>
                <a:gd name="T23" fmla="*/ 8 h 54"/>
                <a:gd name="T24" fmla="*/ 94 w 124"/>
                <a:gd name="T25" fmla="*/ 2 h 54"/>
                <a:gd name="T26" fmla="*/ 76 w 124"/>
                <a:gd name="T27" fmla="*/ 0 h 54"/>
                <a:gd name="T28" fmla="*/ 66 w 124"/>
                <a:gd name="T29" fmla="*/ 0 h 54"/>
                <a:gd name="T30" fmla="*/ 56 w 124"/>
                <a:gd name="T31" fmla="*/ 2 h 54"/>
                <a:gd name="T32" fmla="*/ 44 w 124"/>
                <a:gd name="T33" fmla="*/ 6 h 54"/>
                <a:gd name="T34" fmla="*/ 34 w 124"/>
                <a:gd name="T35" fmla="*/ 10 h 54"/>
                <a:gd name="T36" fmla="*/ 24 w 124"/>
                <a:gd name="T37" fmla="*/ 18 h 54"/>
                <a:gd name="T38" fmla="*/ 16 w 124"/>
                <a:gd name="T39" fmla="*/ 26 h 54"/>
                <a:gd name="T40" fmla="*/ 6 w 124"/>
                <a:gd name="T41" fmla="*/ 40 h 54"/>
                <a:gd name="T42" fmla="*/ 0 w 124"/>
                <a:gd name="T4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4" h="54">
                  <a:moveTo>
                    <a:pt x="0" y="54"/>
                  </a:moveTo>
                  <a:lnTo>
                    <a:pt x="0" y="54"/>
                  </a:lnTo>
                  <a:lnTo>
                    <a:pt x="10" y="48"/>
                  </a:lnTo>
                  <a:lnTo>
                    <a:pt x="22" y="40"/>
                  </a:lnTo>
                  <a:lnTo>
                    <a:pt x="38" y="32"/>
                  </a:lnTo>
                  <a:lnTo>
                    <a:pt x="56" y="24"/>
                  </a:lnTo>
                  <a:lnTo>
                    <a:pt x="78" y="16"/>
                  </a:lnTo>
                  <a:lnTo>
                    <a:pt x="100" y="12"/>
                  </a:lnTo>
                  <a:lnTo>
                    <a:pt x="112" y="12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10" y="8"/>
                  </a:lnTo>
                  <a:lnTo>
                    <a:pt x="94" y="2"/>
                  </a:lnTo>
                  <a:lnTo>
                    <a:pt x="76" y="0"/>
                  </a:lnTo>
                  <a:lnTo>
                    <a:pt x="66" y="0"/>
                  </a:lnTo>
                  <a:lnTo>
                    <a:pt x="56" y="2"/>
                  </a:lnTo>
                  <a:lnTo>
                    <a:pt x="44" y="6"/>
                  </a:lnTo>
                  <a:lnTo>
                    <a:pt x="34" y="10"/>
                  </a:lnTo>
                  <a:lnTo>
                    <a:pt x="24" y="18"/>
                  </a:lnTo>
                  <a:lnTo>
                    <a:pt x="16" y="26"/>
                  </a:lnTo>
                  <a:lnTo>
                    <a:pt x="6" y="4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任意多边形 55"/>
            <p:cNvSpPr/>
            <p:nvPr>
              <p:custDataLst>
                <p:tags r:id="rId30"/>
              </p:custDataLst>
            </p:nvPr>
          </p:nvSpPr>
          <p:spPr bwMode="auto">
            <a:xfrm>
              <a:off x="2235" y="2440"/>
              <a:ext cx="149" cy="65"/>
            </a:xfrm>
            <a:custGeom>
              <a:avLst/>
              <a:gdLst>
                <a:gd name="T0" fmla="*/ 0 w 124"/>
                <a:gd name="T1" fmla="*/ 54 h 54"/>
                <a:gd name="T2" fmla="*/ 0 w 124"/>
                <a:gd name="T3" fmla="*/ 54 h 54"/>
                <a:gd name="T4" fmla="*/ 10 w 124"/>
                <a:gd name="T5" fmla="*/ 48 h 54"/>
                <a:gd name="T6" fmla="*/ 22 w 124"/>
                <a:gd name="T7" fmla="*/ 40 h 54"/>
                <a:gd name="T8" fmla="*/ 38 w 124"/>
                <a:gd name="T9" fmla="*/ 32 h 54"/>
                <a:gd name="T10" fmla="*/ 56 w 124"/>
                <a:gd name="T11" fmla="*/ 24 h 54"/>
                <a:gd name="T12" fmla="*/ 78 w 124"/>
                <a:gd name="T13" fmla="*/ 16 h 54"/>
                <a:gd name="T14" fmla="*/ 100 w 124"/>
                <a:gd name="T15" fmla="*/ 12 h 54"/>
                <a:gd name="T16" fmla="*/ 112 w 124"/>
                <a:gd name="T17" fmla="*/ 12 h 54"/>
                <a:gd name="T18" fmla="*/ 124 w 124"/>
                <a:gd name="T19" fmla="*/ 14 h 54"/>
                <a:gd name="T20" fmla="*/ 124 w 124"/>
                <a:gd name="T21" fmla="*/ 14 h 54"/>
                <a:gd name="T22" fmla="*/ 110 w 124"/>
                <a:gd name="T23" fmla="*/ 8 h 54"/>
                <a:gd name="T24" fmla="*/ 94 w 124"/>
                <a:gd name="T25" fmla="*/ 2 h 54"/>
                <a:gd name="T26" fmla="*/ 76 w 124"/>
                <a:gd name="T27" fmla="*/ 0 h 54"/>
                <a:gd name="T28" fmla="*/ 66 w 124"/>
                <a:gd name="T29" fmla="*/ 0 h 54"/>
                <a:gd name="T30" fmla="*/ 56 w 124"/>
                <a:gd name="T31" fmla="*/ 2 h 54"/>
                <a:gd name="T32" fmla="*/ 44 w 124"/>
                <a:gd name="T33" fmla="*/ 6 h 54"/>
                <a:gd name="T34" fmla="*/ 34 w 124"/>
                <a:gd name="T35" fmla="*/ 10 h 54"/>
                <a:gd name="T36" fmla="*/ 24 w 124"/>
                <a:gd name="T37" fmla="*/ 18 h 54"/>
                <a:gd name="T38" fmla="*/ 16 w 124"/>
                <a:gd name="T39" fmla="*/ 26 h 54"/>
                <a:gd name="T40" fmla="*/ 6 w 124"/>
                <a:gd name="T41" fmla="*/ 40 h 54"/>
                <a:gd name="T42" fmla="*/ 0 w 124"/>
                <a:gd name="T4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4" h="54">
                  <a:moveTo>
                    <a:pt x="0" y="54"/>
                  </a:moveTo>
                  <a:lnTo>
                    <a:pt x="0" y="54"/>
                  </a:lnTo>
                  <a:lnTo>
                    <a:pt x="10" y="48"/>
                  </a:lnTo>
                  <a:lnTo>
                    <a:pt x="22" y="40"/>
                  </a:lnTo>
                  <a:lnTo>
                    <a:pt x="38" y="32"/>
                  </a:lnTo>
                  <a:lnTo>
                    <a:pt x="56" y="24"/>
                  </a:lnTo>
                  <a:lnTo>
                    <a:pt x="78" y="16"/>
                  </a:lnTo>
                  <a:lnTo>
                    <a:pt x="100" y="12"/>
                  </a:lnTo>
                  <a:lnTo>
                    <a:pt x="112" y="12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10" y="8"/>
                  </a:lnTo>
                  <a:lnTo>
                    <a:pt x="94" y="2"/>
                  </a:lnTo>
                  <a:lnTo>
                    <a:pt x="76" y="0"/>
                  </a:lnTo>
                  <a:lnTo>
                    <a:pt x="66" y="0"/>
                  </a:lnTo>
                  <a:lnTo>
                    <a:pt x="56" y="2"/>
                  </a:lnTo>
                  <a:lnTo>
                    <a:pt x="44" y="6"/>
                  </a:lnTo>
                  <a:lnTo>
                    <a:pt x="34" y="10"/>
                  </a:lnTo>
                  <a:lnTo>
                    <a:pt x="24" y="18"/>
                  </a:lnTo>
                  <a:lnTo>
                    <a:pt x="16" y="26"/>
                  </a:lnTo>
                  <a:lnTo>
                    <a:pt x="6" y="40"/>
                  </a:lnTo>
                  <a:lnTo>
                    <a:pt x="0" y="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任意多边形 56"/>
            <p:cNvSpPr/>
            <p:nvPr>
              <p:custDataLst>
                <p:tags r:id="rId31"/>
              </p:custDataLst>
            </p:nvPr>
          </p:nvSpPr>
          <p:spPr bwMode="auto">
            <a:xfrm>
              <a:off x="2523" y="2404"/>
              <a:ext cx="122" cy="36"/>
            </a:xfrm>
            <a:custGeom>
              <a:avLst/>
              <a:gdLst>
                <a:gd name="T0" fmla="*/ 0 w 102"/>
                <a:gd name="T1" fmla="*/ 30 h 30"/>
                <a:gd name="T2" fmla="*/ 0 w 102"/>
                <a:gd name="T3" fmla="*/ 30 h 30"/>
                <a:gd name="T4" fmla="*/ 12 w 102"/>
                <a:gd name="T5" fmla="*/ 26 h 30"/>
                <a:gd name="T6" fmla="*/ 40 w 102"/>
                <a:gd name="T7" fmla="*/ 20 h 30"/>
                <a:gd name="T8" fmla="*/ 58 w 102"/>
                <a:gd name="T9" fmla="*/ 20 h 30"/>
                <a:gd name="T10" fmla="*/ 74 w 102"/>
                <a:gd name="T11" fmla="*/ 20 h 30"/>
                <a:gd name="T12" fmla="*/ 88 w 102"/>
                <a:gd name="T13" fmla="*/ 22 h 30"/>
                <a:gd name="T14" fmla="*/ 96 w 102"/>
                <a:gd name="T15" fmla="*/ 26 h 30"/>
                <a:gd name="T16" fmla="*/ 102 w 102"/>
                <a:gd name="T17" fmla="*/ 30 h 30"/>
                <a:gd name="T18" fmla="*/ 102 w 102"/>
                <a:gd name="T19" fmla="*/ 30 h 30"/>
                <a:gd name="T20" fmla="*/ 92 w 102"/>
                <a:gd name="T21" fmla="*/ 20 h 30"/>
                <a:gd name="T22" fmla="*/ 80 w 102"/>
                <a:gd name="T23" fmla="*/ 12 h 30"/>
                <a:gd name="T24" fmla="*/ 66 w 102"/>
                <a:gd name="T25" fmla="*/ 6 h 30"/>
                <a:gd name="T26" fmla="*/ 58 w 102"/>
                <a:gd name="T27" fmla="*/ 2 h 30"/>
                <a:gd name="T28" fmla="*/ 50 w 102"/>
                <a:gd name="T29" fmla="*/ 2 h 30"/>
                <a:gd name="T30" fmla="*/ 42 w 102"/>
                <a:gd name="T31" fmla="*/ 0 h 30"/>
                <a:gd name="T32" fmla="*/ 34 w 102"/>
                <a:gd name="T33" fmla="*/ 2 h 30"/>
                <a:gd name="T34" fmla="*/ 24 w 102"/>
                <a:gd name="T35" fmla="*/ 6 h 30"/>
                <a:gd name="T36" fmla="*/ 16 w 102"/>
                <a:gd name="T37" fmla="*/ 12 h 30"/>
                <a:gd name="T38" fmla="*/ 8 w 102"/>
                <a:gd name="T39" fmla="*/ 20 h 30"/>
                <a:gd name="T40" fmla="*/ 0 w 102"/>
                <a:gd name="T4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30">
                  <a:moveTo>
                    <a:pt x="0" y="30"/>
                  </a:moveTo>
                  <a:lnTo>
                    <a:pt x="0" y="30"/>
                  </a:lnTo>
                  <a:lnTo>
                    <a:pt x="12" y="26"/>
                  </a:lnTo>
                  <a:lnTo>
                    <a:pt x="40" y="20"/>
                  </a:lnTo>
                  <a:lnTo>
                    <a:pt x="58" y="20"/>
                  </a:lnTo>
                  <a:lnTo>
                    <a:pt x="74" y="20"/>
                  </a:lnTo>
                  <a:lnTo>
                    <a:pt x="88" y="22"/>
                  </a:lnTo>
                  <a:lnTo>
                    <a:pt x="96" y="26"/>
                  </a:lnTo>
                  <a:lnTo>
                    <a:pt x="102" y="30"/>
                  </a:lnTo>
                  <a:lnTo>
                    <a:pt x="102" y="30"/>
                  </a:lnTo>
                  <a:lnTo>
                    <a:pt x="92" y="20"/>
                  </a:lnTo>
                  <a:lnTo>
                    <a:pt x="80" y="12"/>
                  </a:lnTo>
                  <a:lnTo>
                    <a:pt x="66" y="6"/>
                  </a:lnTo>
                  <a:lnTo>
                    <a:pt x="58" y="2"/>
                  </a:lnTo>
                  <a:lnTo>
                    <a:pt x="50" y="2"/>
                  </a:lnTo>
                  <a:lnTo>
                    <a:pt x="42" y="0"/>
                  </a:lnTo>
                  <a:lnTo>
                    <a:pt x="34" y="2"/>
                  </a:lnTo>
                  <a:lnTo>
                    <a:pt x="24" y="6"/>
                  </a:lnTo>
                  <a:lnTo>
                    <a:pt x="16" y="12"/>
                  </a:lnTo>
                  <a:lnTo>
                    <a:pt x="8" y="2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任意多边形 57"/>
            <p:cNvSpPr/>
            <p:nvPr>
              <p:custDataLst>
                <p:tags r:id="rId32"/>
              </p:custDataLst>
            </p:nvPr>
          </p:nvSpPr>
          <p:spPr bwMode="auto">
            <a:xfrm>
              <a:off x="2523" y="2404"/>
              <a:ext cx="122" cy="36"/>
            </a:xfrm>
            <a:custGeom>
              <a:avLst/>
              <a:gdLst>
                <a:gd name="T0" fmla="*/ 0 w 102"/>
                <a:gd name="T1" fmla="*/ 30 h 30"/>
                <a:gd name="T2" fmla="*/ 0 w 102"/>
                <a:gd name="T3" fmla="*/ 30 h 30"/>
                <a:gd name="T4" fmla="*/ 12 w 102"/>
                <a:gd name="T5" fmla="*/ 26 h 30"/>
                <a:gd name="T6" fmla="*/ 40 w 102"/>
                <a:gd name="T7" fmla="*/ 20 h 30"/>
                <a:gd name="T8" fmla="*/ 58 w 102"/>
                <a:gd name="T9" fmla="*/ 20 h 30"/>
                <a:gd name="T10" fmla="*/ 74 w 102"/>
                <a:gd name="T11" fmla="*/ 20 h 30"/>
                <a:gd name="T12" fmla="*/ 88 w 102"/>
                <a:gd name="T13" fmla="*/ 22 h 30"/>
                <a:gd name="T14" fmla="*/ 96 w 102"/>
                <a:gd name="T15" fmla="*/ 26 h 30"/>
                <a:gd name="T16" fmla="*/ 102 w 102"/>
                <a:gd name="T17" fmla="*/ 30 h 30"/>
                <a:gd name="T18" fmla="*/ 102 w 102"/>
                <a:gd name="T19" fmla="*/ 30 h 30"/>
                <a:gd name="T20" fmla="*/ 92 w 102"/>
                <a:gd name="T21" fmla="*/ 20 h 30"/>
                <a:gd name="T22" fmla="*/ 80 w 102"/>
                <a:gd name="T23" fmla="*/ 12 h 30"/>
                <a:gd name="T24" fmla="*/ 66 w 102"/>
                <a:gd name="T25" fmla="*/ 6 h 30"/>
                <a:gd name="T26" fmla="*/ 58 w 102"/>
                <a:gd name="T27" fmla="*/ 2 h 30"/>
                <a:gd name="T28" fmla="*/ 50 w 102"/>
                <a:gd name="T29" fmla="*/ 2 h 30"/>
                <a:gd name="T30" fmla="*/ 42 w 102"/>
                <a:gd name="T31" fmla="*/ 0 h 30"/>
                <a:gd name="T32" fmla="*/ 34 w 102"/>
                <a:gd name="T33" fmla="*/ 2 h 30"/>
                <a:gd name="T34" fmla="*/ 24 w 102"/>
                <a:gd name="T35" fmla="*/ 6 h 30"/>
                <a:gd name="T36" fmla="*/ 16 w 102"/>
                <a:gd name="T37" fmla="*/ 12 h 30"/>
                <a:gd name="T38" fmla="*/ 8 w 102"/>
                <a:gd name="T39" fmla="*/ 20 h 30"/>
                <a:gd name="T40" fmla="*/ 0 w 102"/>
                <a:gd name="T4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30">
                  <a:moveTo>
                    <a:pt x="0" y="30"/>
                  </a:moveTo>
                  <a:lnTo>
                    <a:pt x="0" y="30"/>
                  </a:lnTo>
                  <a:lnTo>
                    <a:pt x="12" y="26"/>
                  </a:lnTo>
                  <a:lnTo>
                    <a:pt x="40" y="20"/>
                  </a:lnTo>
                  <a:lnTo>
                    <a:pt x="58" y="20"/>
                  </a:lnTo>
                  <a:lnTo>
                    <a:pt x="74" y="20"/>
                  </a:lnTo>
                  <a:lnTo>
                    <a:pt x="88" y="22"/>
                  </a:lnTo>
                  <a:lnTo>
                    <a:pt x="96" y="26"/>
                  </a:lnTo>
                  <a:lnTo>
                    <a:pt x="102" y="30"/>
                  </a:lnTo>
                  <a:lnTo>
                    <a:pt x="102" y="30"/>
                  </a:lnTo>
                  <a:lnTo>
                    <a:pt x="92" y="20"/>
                  </a:lnTo>
                  <a:lnTo>
                    <a:pt x="80" y="12"/>
                  </a:lnTo>
                  <a:lnTo>
                    <a:pt x="66" y="6"/>
                  </a:lnTo>
                  <a:lnTo>
                    <a:pt x="58" y="2"/>
                  </a:lnTo>
                  <a:lnTo>
                    <a:pt x="50" y="2"/>
                  </a:lnTo>
                  <a:lnTo>
                    <a:pt x="42" y="0"/>
                  </a:lnTo>
                  <a:lnTo>
                    <a:pt x="34" y="2"/>
                  </a:lnTo>
                  <a:lnTo>
                    <a:pt x="24" y="6"/>
                  </a:lnTo>
                  <a:lnTo>
                    <a:pt x="16" y="12"/>
                  </a:lnTo>
                  <a:lnTo>
                    <a:pt x="8" y="20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任意多边形 58"/>
            <p:cNvSpPr/>
            <p:nvPr>
              <p:custDataLst>
                <p:tags r:id="rId33"/>
              </p:custDataLst>
            </p:nvPr>
          </p:nvSpPr>
          <p:spPr bwMode="auto">
            <a:xfrm>
              <a:off x="2818" y="6654"/>
              <a:ext cx="490" cy="278"/>
            </a:xfrm>
            <a:custGeom>
              <a:avLst/>
              <a:gdLst>
                <a:gd name="T0" fmla="*/ 188 w 408"/>
                <a:gd name="T1" fmla="*/ 26 h 232"/>
                <a:gd name="T2" fmla="*/ 188 w 408"/>
                <a:gd name="T3" fmla="*/ 26 h 232"/>
                <a:gd name="T4" fmla="*/ 192 w 408"/>
                <a:gd name="T5" fmla="*/ 38 h 232"/>
                <a:gd name="T6" fmla="*/ 204 w 408"/>
                <a:gd name="T7" fmla="*/ 64 h 232"/>
                <a:gd name="T8" fmla="*/ 214 w 408"/>
                <a:gd name="T9" fmla="*/ 78 h 232"/>
                <a:gd name="T10" fmla="*/ 224 w 408"/>
                <a:gd name="T11" fmla="*/ 92 h 232"/>
                <a:gd name="T12" fmla="*/ 234 w 408"/>
                <a:gd name="T13" fmla="*/ 102 h 232"/>
                <a:gd name="T14" fmla="*/ 240 w 408"/>
                <a:gd name="T15" fmla="*/ 108 h 232"/>
                <a:gd name="T16" fmla="*/ 248 w 408"/>
                <a:gd name="T17" fmla="*/ 110 h 232"/>
                <a:gd name="T18" fmla="*/ 248 w 408"/>
                <a:gd name="T19" fmla="*/ 110 h 232"/>
                <a:gd name="T20" fmla="*/ 262 w 408"/>
                <a:gd name="T21" fmla="*/ 114 h 232"/>
                <a:gd name="T22" fmla="*/ 280 w 408"/>
                <a:gd name="T23" fmla="*/ 116 h 232"/>
                <a:gd name="T24" fmla="*/ 322 w 408"/>
                <a:gd name="T25" fmla="*/ 120 h 232"/>
                <a:gd name="T26" fmla="*/ 344 w 408"/>
                <a:gd name="T27" fmla="*/ 122 h 232"/>
                <a:gd name="T28" fmla="*/ 364 w 408"/>
                <a:gd name="T29" fmla="*/ 124 h 232"/>
                <a:gd name="T30" fmla="*/ 382 w 408"/>
                <a:gd name="T31" fmla="*/ 130 h 232"/>
                <a:gd name="T32" fmla="*/ 396 w 408"/>
                <a:gd name="T33" fmla="*/ 138 h 232"/>
                <a:gd name="T34" fmla="*/ 396 w 408"/>
                <a:gd name="T35" fmla="*/ 138 h 232"/>
                <a:gd name="T36" fmla="*/ 400 w 408"/>
                <a:gd name="T37" fmla="*/ 142 h 232"/>
                <a:gd name="T38" fmla="*/ 404 w 408"/>
                <a:gd name="T39" fmla="*/ 148 h 232"/>
                <a:gd name="T40" fmla="*/ 408 w 408"/>
                <a:gd name="T41" fmla="*/ 160 h 232"/>
                <a:gd name="T42" fmla="*/ 408 w 408"/>
                <a:gd name="T43" fmla="*/ 172 h 232"/>
                <a:gd name="T44" fmla="*/ 406 w 408"/>
                <a:gd name="T45" fmla="*/ 184 h 232"/>
                <a:gd name="T46" fmla="*/ 404 w 408"/>
                <a:gd name="T47" fmla="*/ 196 h 232"/>
                <a:gd name="T48" fmla="*/ 400 w 408"/>
                <a:gd name="T49" fmla="*/ 206 h 232"/>
                <a:gd name="T50" fmla="*/ 396 w 408"/>
                <a:gd name="T51" fmla="*/ 214 h 232"/>
                <a:gd name="T52" fmla="*/ 396 w 408"/>
                <a:gd name="T53" fmla="*/ 214 h 232"/>
                <a:gd name="T54" fmla="*/ 346 w 408"/>
                <a:gd name="T55" fmla="*/ 220 h 232"/>
                <a:gd name="T56" fmla="*/ 292 w 408"/>
                <a:gd name="T57" fmla="*/ 224 h 232"/>
                <a:gd name="T58" fmla="*/ 230 w 408"/>
                <a:gd name="T59" fmla="*/ 228 h 232"/>
                <a:gd name="T60" fmla="*/ 164 w 408"/>
                <a:gd name="T61" fmla="*/ 232 h 232"/>
                <a:gd name="T62" fmla="*/ 102 w 408"/>
                <a:gd name="T63" fmla="*/ 230 h 232"/>
                <a:gd name="T64" fmla="*/ 74 w 408"/>
                <a:gd name="T65" fmla="*/ 228 h 232"/>
                <a:gd name="T66" fmla="*/ 48 w 408"/>
                <a:gd name="T67" fmla="*/ 226 h 232"/>
                <a:gd name="T68" fmla="*/ 28 w 408"/>
                <a:gd name="T69" fmla="*/ 220 h 232"/>
                <a:gd name="T70" fmla="*/ 12 w 408"/>
                <a:gd name="T71" fmla="*/ 214 h 232"/>
                <a:gd name="T72" fmla="*/ 12 w 408"/>
                <a:gd name="T73" fmla="*/ 214 h 232"/>
                <a:gd name="T74" fmla="*/ 8 w 408"/>
                <a:gd name="T75" fmla="*/ 192 h 232"/>
                <a:gd name="T76" fmla="*/ 2 w 408"/>
                <a:gd name="T77" fmla="*/ 142 h 232"/>
                <a:gd name="T78" fmla="*/ 0 w 408"/>
                <a:gd name="T79" fmla="*/ 112 h 232"/>
                <a:gd name="T80" fmla="*/ 0 w 408"/>
                <a:gd name="T81" fmla="*/ 80 h 232"/>
                <a:gd name="T82" fmla="*/ 4 w 408"/>
                <a:gd name="T83" fmla="*/ 52 h 232"/>
                <a:gd name="T84" fmla="*/ 8 w 408"/>
                <a:gd name="T85" fmla="*/ 38 h 232"/>
                <a:gd name="T86" fmla="*/ 12 w 408"/>
                <a:gd name="T87" fmla="*/ 26 h 232"/>
                <a:gd name="T88" fmla="*/ 12 w 408"/>
                <a:gd name="T89" fmla="*/ 26 h 232"/>
                <a:gd name="T90" fmla="*/ 18 w 408"/>
                <a:gd name="T91" fmla="*/ 16 h 232"/>
                <a:gd name="T92" fmla="*/ 28 w 408"/>
                <a:gd name="T93" fmla="*/ 8 h 232"/>
                <a:gd name="T94" fmla="*/ 38 w 408"/>
                <a:gd name="T95" fmla="*/ 4 h 232"/>
                <a:gd name="T96" fmla="*/ 52 w 408"/>
                <a:gd name="T97" fmla="*/ 0 h 232"/>
                <a:gd name="T98" fmla="*/ 66 w 408"/>
                <a:gd name="T99" fmla="*/ 0 h 232"/>
                <a:gd name="T100" fmla="*/ 80 w 408"/>
                <a:gd name="T101" fmla="*/ 0 h 232"/>
                <a:gd name="T102" fmla="*/ 110 w 408"/>
                <a:gd name="T103" fmla="*/ 4 h 232"/>
                <a:gd name="T104" fmla="*/ 140 w 408"/>
                <a:gd name="T105" fmla="*/ 10 h 232"/>
                <a:gd name="T106" fmla="*/ 164 w 408"/>
                <a:gd name="T107" fmla="*/ 18 h 232"/>
                <a:gd name="T108" fmla="*/ 188 w 408"/>
                <a:gd name="T109" fmla="*/ 2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232">
                  <a:moveTo>
                    <a:pt x="188" y="26"/>
                  </a:moveTo>
                  <a:lnTo>
                    <a:pt x="188" y="26"/>
                  </a:lnTo>
                  <a:lnTo>
                    <a:pt x="192" y="38"/>
                  </a:lnTo>
                  <a:lnTo>
                    <a:pt x="204" y="64"/>
                  </a:lnTo>
                  <a:lnTo>
                    <a:pt x="214" y="78"/>
                  </a:lnTo>
                  <a:lnTo>
                    <a:pt x="224" y="92"/>
                  </a:lnTo>
                  <a:lnTo>
                    <a:pt x="234" y="102"/>
                  </a:lnTo>
                  <a:lnTo>
                    <a:pt x="240" y="108"/>
                  </a:lnTo>
                  <a:lnTo>
                    <a:pt x="248" y="110"/>
                  </a:lnTo>
                  <a:lnTo>
                    <a:pt x="248" y="110"/>
                  </a:lnTo>
                  <a:lnTo>
                    <a:pt x="262" y="114"/>
                  </a:lnTo>
                  <a:lnTo>
                    <a:pt x="280" y="116"/>
                  </a:lnTo>
                  <a:lnTo>
                    <a:pt x="322" y="120"/>
                  </a:lnTo>
                  <a:lnTo>
                    <a:pt x="344" y="122"/>
                  </a:lnTo>
                  <a:lnTo>
                    <a:pt x="364" y="124"/>
                  </a:lnTo>
                  <a:lnTo>
                    <a:pt x="382" y="130"/>
                  </a:lnTo>
                  <a:lnTo>
                    <a:pt x="396" y="138"/>
                  </a:lnTo>
                  <a:lnTo>
                    <a:pt x="396" y="138"/>
                  </a:lnTo>
                  <a:lnTo>
                    <a:pt x="400" y="142"/>
                  </a:lnTo>
                  <a:lnTo>
                    <a:pt x="404" y="148"/>
                  </a:lnTo>
                  <a:lnTo>
                    <a:pt x="408" y="160"/>
                  </a:lnTo>
                  <a:lnTo>
                    <a:pt x="408" y="172"/>
                  </a:lnTo>
                  <a:lnTo>
                    <a:pt x="406" y="184"/>
                  </a:lnTo>
                  <a:lnTo>
                    <a:pt x="404" y="196"/>
                  </a:lnTo>
                  <a:lnTo>
                    <a:pt x="400" y="206"/>
                  </a:lnTo>
                  <a:lnTo>
                    <a:pt x="396" y="214"/>
                  </a:lnTo>
                  <a:lnTo>
                    <a:pt x="396" y="214"/>
                  </a:lnTo>
                  <a:lnTo>
                    <a:pt x="346" y="220"/>
                  </a:lnTo>
                  <a:lnTo>
                    <a:pt x="292" y="224"/>
                  </a:lnTo>
                  <a:lnTo>
                    <a:pt x="230" y="228"/>
                  </a:lnTo>
                  <a:lnTo>
                    <a:pt x="164" y="232"/>
                  </a:lnTo>
                  <a:lnTo>
                    <a:pt x="102" y="230"/>
                  </a:lnTo>
                  <a:lnTo>
                    <a:pt x="74" y="228"/>
                  </a:lnTo>
                  <a:lnTo>
                    <a:pt x="48" y="226"/>
                  </a:lnTo>
                  <a:lnTo>
                    <a:pt x="28" y="220"/>
                  </a:lnTo>
                  <a:lnTo>
                    <a:pt x="12" y="214"/>
                  </a:lnTo>
                  <a:lnTo>
                    <a:pt x="12" y="214"/>
                  </a:lnTo>
                  <a:lnTo>
                    <a:pt x="8" y="192"/>
                  </a:lnTo>
                  <a:lnTo>
                    <a:pt x="2" y="142"/>
                  </a:lnTo>
                  <a:lnTo>
                    <a:pt x="0" y="112"/>
                  </a:lnTo>
                  <a:lnTo>
                    <a:pt x="0" y="80"/>
                  </a:lnTo>
                  <a:lnTo>
                    <a:pt x="4" y="52"/>
                  </a:lnTo>
                  <a:lnTo>
                    <a:pt x="8" y="3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8" y="16"/>
                  </a:lnTo>
                  <a:lnTo>
                    <a:pt x="28" y="8"/>
                  </a:lnTo>
                  <a:lnTo>
                    <a:pt x="38" y="4"/>
                  </a:lnTo>
                  <a:lnTo>
                    <a:pt x="52" y="0"/>
                  </a:lnTo>
                  <a:lnTo>
                    <a:pt x="66" y="0"/>
                  </a:lnTo>
                  <a:lnTo>
                    <a:pt x="80" y="0"/>
                  </a:lnTo>
                  <a:lnTo>
                    <a:pt x="110" y="4"/>
                  </a:lnTo>
                  <a:lnTo>
                    <a:pt x="140" y="10"/>
                  </a:lnTo>
                  <a:lnTo>
                    <a:pt x="164" y="18"/>
                  </a:lnTo>
                  <a:lnTo>
                    <a:pt x="188" y="26"/>
                  </a:lnTo>
                  <a:close/>
                </a:path>
              </a:pathLst>
            </a:custGeom>
            <a:solidFill>
              <a:srgbClr val="291E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任意多边形 59"/>
            <p:cNvSpPr/>
            <p:nvPr>
              <p:custDataLst>
                <p:tags r:id="rId34"/>
              </p:custDataLst>
            </p:nvPr>
          </p:nvSpPr>
          <p:spPr bwMode="auto">
            <a:xfrm>
              <a:off x="2818" y="6654"/>
              <a:ext cx="490" cy="278"/>
            </a:xfrm>
            <a:custGeom>
              <a:avLst/>
              <a:gdLst>
                <a:gd name="T0" fmla="*/ 188 w 408"/>
                <a:gd name="T1" fmla="*/ 26 h 232"/>
                <a:gd name="T2" fmla="*/ 188 w 408"/>
                <a:gd name="T3" fmla="*/ 26 h 232"/>
                <a:gd name="T4" fmla="*/ 192 w 408"/>
                <a:gd name="T5" fmla="*/ 38 h 232"/>
                <a:gd name="T6" fmla="*/ 204 w 408"/>
                <a:gd name="T7" fmla="*/ 64 h 232"/>
                <a:gd name="T8" fmla="*/ 214 w 408"/>
                <a:gd name="T9" fmla="*/ 78 h 232"/>
                <a:gd name="T10" fmla="*/ 224 w 408"/>
                <a:gd name="T11" fmla="*/ 92 h 232"/>
                <a:gd name="T12" fmla="*/ 234 w 408"/>
                <a:gd name="T13" fmla="*/ 102 h 232"/>
                <a:gd name="T14" fmla="*/ 240 w 408"/>
                <a:gd name="T15" fmla="*/ 108 h 232"/>
                <a:gd name="T16" fmla="*/ 248 w 408"/>
                <a:gd name="T17" fmla="*/ 110 h 232"/>
                <a:gd name="T18" fmla="*/ 248 w 408"/>
                <a:gd name="T19" fmla="*/ 110 h 232"/>
                <a:gd name="T20" fmla="*/ 262 w 408"/>
                <a:gd name="T21" fmla="*/ 114 h 232"/>
                <a:gd name="T22" fmla="*/ 280 w 408"/>
                <a:gd name="T23" fmla="*/ 116 h 232"/>
                <a:gd name="T24" fmla="*/ 322 w 408"/>
                <a:gd name="T25" fmla="*/ 120 h 232"/>
                <a:gd name="T26" fmla="*/ 344 w 408"/>
                <a:gd name="T27" fmla="*/ 122 h 232"/>
                <a:gd name="T28" fmla="*/ 364 w 408"/>
                <a:gd name="T29" fmla="*/ 124 h 232"/>
                <a:gd name="T30" fmla="*/ 382 w 408"/>
                <a:gd name="T31" fmla="*/ 130 h 232"/>
                <a:gd name="T32" fmla="*/ 396 w 408"/>
                <a:gd name="T33" fmla="*/ 138 h 232"/>
                <a:gd name="T34" fmla="*/ 396 w 408"/>
                <a:gd name="T35" fmla="*/ 138 h 232"/>
                <a:gd name="T36" fmla="*/ 400 w 408"/>
                <a:gd name="T37" fmla="*/ 142 h 232"/>
                <a:gd name="T38" fmla="*/ 404 w 408"/>
                <a:gd name="T39" fmla="*/ 148 h 232"/>
                <a:gd name="T40" fmla="*/ 408 w 408"/>
                <a:gd name="T41" fmla="*/ 160 h 232"/>
                <a:gd name="T42" fmla="*/ 408 w 408"/>
                <a:gd name="T43" fmla="*/ 172 h 232"/>
                <a:gd name="T44" fmla="*/ 406 w 408"/>
                <a:gd name="T45" fmla="*/ 184 h 232"/>
                <a:gd name="T46" fmla="*/ 404 w 408"/>
                <a:gd name="T47" fmla="*/ 196 h 232"/>
                <a:gd name="T48" fmla="*/ 400 w 408"/>
                <a:gd name="T49" fmla="*/ 206 h 232"/>
                <a:gd name="T50" fmla="*/ 396 w 408"/>
                <a:gd name="T51" fmla="*/ 214 h 232"/>
                <a:gd name="T52" fmla="*/ 396 w 408"/>
                <a:gd name="T53" fmla="*/ 214 h 232"/>
                <a:gd name="T54" fmla="*/ 346 w 408"/>
                <a:gd name="T55" fmla="*/ 220 h 232"/>
                <a:gd name="T56" fmla="*/ 292 w 408"/>
                <a:gd name="T57" fmla="*/ 224 h 232"/>
                <a:gd name="T58" fmla="*/ 230 w 408"/>
                <a:gd name="T59" fmla="*/ 228 h 232"/>
                <a:gd name="T60" fmla="*/ 164 w 408"/>
                <a:gd name="T61" fmla="*/ 232 h 232"/>
                <a:gd name="T62" fmla="*/ 102 w 408"/>
                <a:gd name="T63" fmla="*/ 230 h 232"/>
                <a:gd name="T64" fmla="*/ 74 w 408"/>
                <a:gd name="T65" fmla="*/ 228 h 232"/>
                <a:gd name="T66" fmla="*/ 48 w 408"/>
                <a:gd name="T67" fmla="*/ 226 h 232"/>
                <a:gd name="T68" fmla="*/ 28 w 408"/>
                <a:gd name="T69" fmla="*/ 220 h 232"/>
                <a:gd name="T70" fmla="*/ 12 w 408"/>
                <a:gd name="T71" fmla="*/ 214 h 232"/>
                <a:gd name="T72" fmla="*/ 12 w 408"/>
                <a:gd name="T73" fmla="*/ 214 h 232"/>
                <a:gd name="T74" fmla="*/ 8 w 408"/>
                <a:gd name="T75" fmla="*/ 192 h 232"/>
                <a:gd name="T76" fmla="*/ 2 w 408"/>
                <a:gd name="T77" fmla="*/ 142 h 232"/>
                <a:gd name="T78" fmla="*/ 0 w 408"/>
                <a:gd name="T79" fmla="*/ 112 h 232"/>
                <a:gd name="T80" fmla="*/ 0 w 408"/>
                <a:gd name="T81" fmla="*/ 80 h 232"/>
                <a:gd name="T82" fmla="*/ 4 w 408"/>
                <a:gd name="T83" fmla="*/ 52 h 232"/>
                <a:gd name="T84" fmla="*/ 8 w 408"/>
                <a:gd name="T85" fmla="*/ 38 h 232"/>
                <a:gd name="T86" fmla="*/ 12 w 408"/>
                <a:gd name="T87" fmla="*/ 26 h 232"/>
                <a:gd name="T88" fmla="*/ 12 w 408"/>
                <a:gd name="T89" fmla="*/ 26 h 232"/>
                <a:gd name="T90" fmla="*/ 18 w 408"/>
                <a:gd name="T91" fmla="*/ 16 h 232"/>
                <a:gd name="T92" fmla="*/ 28 w 408"/>
                <a:gd name="T93" fmla="*/ 8 h 232"/>
                <a:gd name="T94" fmla="*/ 38 w 408"/>
                <a:gd name="T95" fmla="*/ 4 h 232"/>
                <a:gd name="T96" fmla="*/ 52 w 408"/>
                <a:gd name="T97" fmla="*/ 0 h 232"/>
                <a:gd name="T98" fmla="*/ 66 w 408"/>
                <a:gd name="T99" fmla="*/ 0 h 232"/>
                <a:gd name="T100" fmla="*/ 80 w 408"/>
                <a:gd name="T101" fmla="*/ 0 h 232"/>
                <a:gd name="T102" fmla="*/ 110 w 408"/>
                <a:gd name="T103" fmla="*/ 4 h 232"/>
                <a:gd name="T104" fmla="*/ 140 w 408"/>
                <a:gd name="T105" fmla="*/ 10 h 232"/>
                <a:gd name="T106" fmla="*/ 164 w 408"/>
                <a:gd name="T107" fmla="*/ 18 h 232"/>
                <a:gd name="T108" fmla="*/ 188 w 408"/>
                <a:gd name="T109" fmla="*/ 2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232">
                  <a:moveTo>
                    <a:pt x="188" y="26"/>
                  </a:moveTo>
                  <a:lnTo>
                    <a:pt x="188" y="26"/>
                  </a:lnTo>
                  <a:lnTo>
                    <a:pt x="192" y="38"/>
                  </a:lnTo>
                  <a:lnTo>
                    <a:pt x="204" y="64"/>
                  </a:lnTo>
                  <a:lnTo>
                    <a:pt x="214" y="78"/>
                  </a:lnTo>
                  <a:lnTo>
                    <a:pt x="224" y="92"/>
                  </a:lnTo>
                  <a:lnTo>
                    <a:pt x="234" y="102"/>
                  </a:lnTo>
                  <a:lnTo>
                    <a:pt x="240" y="108"/>
                  </a:lnTo>
                  <a:lnTo>
                    <a:pt x="248" y="110"/>
                  </a:lnTo>
                  <a:lnTo>
                    <a:pt x="248" y="110"/>
                  </a:lnTo>
                  <a:lnTo>
                    <a:pt x="262" y="114"/>
                  </a:lnTo>
                  <a:lnTo>
                    <a:pt x="280" y="116"/>
                  </a:lnTo>
                  <a:lnTo>
                    <a:pt x="322" y="120"/>
                  </a:lnTo>
                  <a:lnTo>
                    <a:pt x="344" y="122"/>
                  </a:lnTo>
                  <a:lnTo>
                    <a:pt x="364" y="124"/>
                  </a:lnTo>
                  <a:lnTo>
                    <a:pt x="382" y="130"/>
                  </a:lnTo>
                  <a:lnTo>
                    <a:pt x="396" y="138"/>
                  </a:lnTo>
                  <a:lnTo>
                    <a:pt x="396" y="138"/>
                  </a:lnTo>
                  <a:lnTo>
                    <a:pt x="400" y="142"/>
                  </a:lnTo>
                  <a:lnTo>
                    <a:pt x="404" y="148"/>
                  </a:lnTo>
                  <a:lnTo>
                    <a:pt x="408" y="160"/>
                  </a:lnTo>
                  <a:lnTo>
                    <a:pt x="408" y="172"/>
                  </a:lnTo>
                  <a:lnTo>
                    <a:pt x="406" y="184"/>
                  </a:lnTo>
                  <a:lnTo>
                    <a:pt x="404" y="196"/>
                  </a:lnTo>
                  <a:lnTo>
                    <a:pt x="400" y="206"/>
                  </a:lnTo>
                  <a:lnTo>
                    <a:pt x="396" y="214"/>
                  </a:lnTo>
                  <a:lnTo>
                    <a:pt x="396" y="214"/>
                  </a:lnTo>
                  <a:lnTo>
                    <a:pt x="346" y="220"/>
                  </a:lnTo>
                  <a:lnTo>
                    <a:pt x="292" y="224"/>
                  </a:lnTo>
                  <a:lnTo>
                    <a:pt x="230" y="228"/>
                  </a:lnTo>
                  <a:lnTo>
                    <a:pt x="164" y="232"/>
                  </a:lnTo>
                  <a:lnTo>
                    <a:pt x="102" y="230"/>
                  </a:lnTo>
                  <a:lnTo>
                    <a:pt x="74" y="228"/>
                  </a:lnTo>
                  <a:lnTo>
                    <a:pt x="48" y="226"/>
                  </a:lnTo>
                  <a:lnTo>
                    <a:pt x="28" y="220"/>
                  </a:lnTo>
                  <a:lnTo>
                    <a:pt x="12" y="214"/>
                  </a:lnTo>
                  <a:lnTo>
                    <a:pt x="12" y="214"/>
                  </a:lnTo>
                  <a:lnTo>
                    <a:pt x="8" y="192"/>
                  </a:lnTo>
                  <a:lnTo>
                    <a:pt x="2" y="142"/>
                  </a:lnTo>
                  <a:lnTo>
                    <a:pt x="0" y="112"/>
                  </a:lnTo>
                  <a:lnTo>
                    <a:pt x="0" y="80"/>
                  </a:lnTo>
                  <a:lnTo>
                    <a:pt x="4" y="52"/>
                  </a:lnTo>
                  <a:lnTo>
                    <a:pt x="8" y="3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8" y="16"/>
                  </a:lnTo>
                  <a:lnTo>
                    <a:pt x="28" y="8"/>
                  </a:lnTo>
                  <a:lnTo>
                    <a:pt x="38" y="4"/>
                  </a:lnTo>
                  <a:lnTo>
                    <a:pt x="52" y="0"/>
                  </a:lnTo>
                  <a:lnTo>
                    <a:pt x="66" y="0"/>
                  </a:lnTo>
                  <a:lnTo>
                    <a:pt x="80" y="0"/>
                  </a:lnTo>
                  <a:lnTo>
                    <a:pt x="110" y="4"/>
                  </a:lnTo>
                  <a:lnTo>
                    <a:pt x="140" y="10"/>
                  </a:lnTo>
                  <a:lnTo>
                    <a:pt x="164" y="18"/>
                  </a:lnTo>
                  <a:lnTo>
                    <a:pt x="188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任意多边形 60"/>
            <p:cNvSpPr/>
            <p:nvPr>
              <p:custDataLst>
                <p:tags r:id="rId35"/>
              </p:custDataLst>
            </p:nvPr>
          </p:nvSpPr>
          <p:spPr bwMode="auto">
            <a:xfrm>
              <a:off x="2564" y="6685"/>
              <a:ext cx="490" cy="293"/>
            </a:xfrm>
            <a:custGeom>
              <a:avLst/>
              <a:gdLst>
                <a:gd name="T0" fmla="*/ 224 w 408"/>
                <a:gd name="T1" fmla="*/ 20 h 244"/>
                <a:gd name="T2" fmla="*/ 224 w 408"/>
                <a:gd name="T3" fmla="*/ 20 h 244"/>
                <a:gd name="T4" fmla="*/ 226 w 408"/>
                <a:gd name="T5" fmla="*/ 32 h 244"/>
                <a:gd name="T6" fmla="*/ 228 w 408"/>
                <a:gd name="T7" fmla="*/ 46 h 244"/>
                <a:gd name="T8" fmla="*/ 232 w 408"/>
                <a:gd name="T9" fmla="*/ 60 h 244"/>
                <a:gd name="T10" fmla="*/ 240 w 408"/>
                <a:gd name="T11" fmla="*/ 76 h 244"/>
                <a:gd name="T12" fmla="*/ 250 w 408"/>
                <a:gd name="T13" fmla="*/ 92 h 244"/>
                <a:gd name="T14" fmla="*/ 258 w 408"/>
                <a:gd name="T15" fmla="*/ 100 h 244"/>
                <a:gd name="T16" fmla="*/ 266 w 408"/>
                <a:gd name="T17" fmla="*/ 106 h 244"/>
                <a:gd name="T18" fmla="*/ 274 w 408"/>
                <a:gd name="T19" fmla="*/ 112 h 244"/>
                <a:gd name="T20" fmla="*/ 284 w 408"/>
                <a:gd name="T21" fmla="*/ 118 h 244"/>
                <a:gd name="T22" fmla="*/ 284 w 408"/>
                <a:gd name="T23" fmla="*/ 118 h 244"/>
                <a:gd name="T24" fmla="*/ 314 w 408"/>
                <a:gd name="T25" fmla="*/ 128 h 244"/>
                <a:gd name="T26" fmla="*/ 346 w 408"/>
                <a:gd name="T27" fmla="*/ 138 h 244"/>
                <a:gd name="T28" fmla="*/ 378 w 408"/>
                <a:gd name="T29" fmla="*/ 148 h 244"/>
                <a:gd name="T30" fmla="*/ 390 w 408"/>
                <a:gd name="T31" fmla="*/ 154 h 244"/>
                <a:gd name="T32" fmla="*/ 400 w 408"/>
                <a:gd name="T33" fmla="*/ 162 h 244"/>
                <a:gd name="T34" fmla="*/ 400 w 408"/>
                <a:gd name="T35" fmla="*/ 162 h 244"/>
                <a:gd name="T36" fmla="*/ 406 w 408"/>
                <a:gd name="T37" fmla="*/ 166 h 244"/>
                <a:gd name="T38" fmla="*/ 408 w 408"/>
                <a:gd name="T39" fmla="*/ 172 h 244"/>
                <a:gd name="T40" fmla="*/ 408 w 408"/>
                <a:gd name="T41" fmla="*/ 178 h 244"/>
                <a:gd name="T42" fmla="*/ 408 w 408"/>
                <a:gd name="T43" fmla="*/ 184 h 244"/>
                <a:gd name="T44" fmla="*/ 404 w 408"/>
                <a:gd name="T45" fmla="*/ 200 h 244"/>
                <a:gd name="T46" fmla="*/ 400 w 408"/>
                <a:gd name="T47" fmla="*/ 218 h 244"/>
                <a:gd name="T48" fmla="*/ 400 w 408"/>
                <a:gd name="T49" fmla="*/ 218 h 244"/>
                <a:gd name="T50" fmla="*/ 400 w 408"/>
                <a:gd name="T51" fmla="*/ 222 h 244"/>
                <a:gd name="T52" fmla="*/ 396 w 408"/>
                <a:gd name="T53" fmla="*/ 228 h 244"/>
                <a:gd name="T54" fmla="*/ 392 w 408"/>
                <a:gd name="T55" fmla="*/ 232 h 244"/>
                <a:gd name="T56" fmla="*/ 386 w 408"/>
                <a:gd name="T57" fmla="*/ 236 h 244"/>
                <a:gd name="T58" fmla="*/ 368 w 408"/>
                <a:gd name="T59" fmla="*/ 240 h 244"/>
                <a:gd name="T60" fmla="*/ 346 w 408"/>
                <a:gd name="T61" fmla="*/ 244 h 244"/>
                <a:gd name="T62" fmla="*/ 320 w 408"/>
                <a:gd name="T63" fmla="*/ 244 h 244"/>
                <a:gd name="T64" fmla="*/ 292 w 408"/>
                <a:gd name="T65" fmla="*/ 244 h 244"/>
                <a:gd name="T66" fmla="*/ 260 w 408"/>
                <a:gd name="T67" fmla="*/ 242 h 244"/>
                <a:gd name="T68" fmla="*/ 226 w 408"/>
                <a:gd name="T69" fmla="*/ 238 h 244"/>
                <a:gd name="T70" fmla="*/ 158 w 408"/>
                <a:gd name="T71" fmla="*/ 226 h 244"/>
                <a:gd name="T72" fmla="*/ 94 w 408"/>
                <a:gd name="T73" fmla="*/ 214 h 244"/>
                <a:gd name="T74" fmla="*/ 38 w 408"/>
                <a:gd name="T75" fmla="*/ 200 h 244"/>
                <a:gd name="T76" fmla="*/ 0 w 408"/>
                <a:gd name="T77" fmla="*/ 188 h 244"/>
                <a:gd name="T78" fmla="*/ 0 w 408"/>
                <a:gd name="T79" fmla="*/ 188 h 244"/>
                <a:gd name="T80" fmla="*/ 2 w 408"/>
                <a:gd name="T81" fmla="*/ 122 h 244"/>
                <a:gd name="T82" fmla="*/ 8 w 408"/>
                <a:gd name="T83" fmla="*/ 66 h 244"/>
                <a:gd name="T84" fmla="*/ 12 w 408"/>
                <a:gd name="T85" fmla="*/ 40 h 244"/>
                <a:gd name="T86" fmla="*/ 18 w 408"/>
                <a:gd name="T87" fmla="*/ 20 h 244"/>
                <a:gd name="T88" fmla="*/ 18 w 408"/>
                <a:gd name="T89" fmla="*/ 20 h 244"/>
                <a:gd name="T90" fmla="*/ 22 w 408"/>
                <a:gd name="T91" fmla="*/ 12 h 244"/>
                <a:gd name="T92" fmla="*/ 30 w 408"/>
                <a:gd name="T93" fmla="*/ 8 h 244"/>
                <a:gd name="T94" fmla="*/ 42 w 408"/>
                <a:gd name="T95" fmla="*/ 4 h 244"/>
                <a:gd name="T96" fmla="*/ 56 w 408"/>
                <a:gd name="T97" fmla="*/ 0 h 244"/>
                <a:gd name="T98" fmla="*/ 72 w 408"/>
                <a:gd name="T99" fmla="*/ 0 h 244"/>
                <a:gd name="T100" fmla="*/ 90 w 408"/>
                <a:gd name="T101" fmla="*/ 0 h 244"/>
                <a:gd name="T102" fmla="*/ 126 w 408"/>
                <a:gd name="T103" fmla="*/ 4 h 244"/>
                <a:gd name="T104" fmla="*/ 162 w 408"/>
                <a:gd name="T105" fmla="*/ 8 h 244"/>
                <a:gd name="T106" fmla="*/ 194 w 408"/>
                <a:gd name="T107" fmla="*/ 14 h 244"/>
                <a:gd name="T108" fmla="*/ 224 w 408"/>
                <a:gd name="T109" fmla="*/ 2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244">
                  <a:moveTo>
                    <a:pt x="224" y="20"/>
                  </a:moveTo>
                  <a:lnTo>
                    <a:pt x="224" y="20"/>
                  </a:lnTo>
                  <a:lnTo>
                    <a:pt x="226" y="32"/>
                  </a:lnTo>
                  <a:lnTo>
                    <a:pt x="228" y="46"/>
                  </a:lnTo>
                  <a:lnTo>
                    <a:pt x="232" y="60"/>
                  </a:lnTo>
                  <a:lnTo>
                    <a:pt x="240" y="76"/>
                  </a:lnTo>
                  <a:lnTo>
                    <a:pt x="250" y="92"/>
                  </a:lnTo>
                  <a:lnTo>
                    <a:pt x="258" y="100"/>
                  </a:lnTo>
                  <a:lnTo>
                    <a:pt x="266" y="106"/>
                  </a:lnTo>
                  <a:lnTo>
                    <a:pt x="274" y="112"/>
                  </a:lnTo>
                  <a:lnTo>
                    <a:pt x="284" y="118"/>
                  </a:lnTo>
                  <a:lnTo>
                    <a:pt x="284" y="118"/>
                  </a:lnTo>
                  <a:lnTo>
                    <a:pt x="314" y="128"/>
                  </a:lnTo>
                  <a:lnTo>
                    <a:pt x="346" y="138"/>
                  </a:lnTo>
                  <a:lnTo>
                    <a:pt x="378" y="148"/>
                  </a:lnTo>
                  <a:lnTo>
                    <a:pt x="390" y="154"/>
                  </a:lnTo>
                  <a:lnTo>
                    <a:pt x="400" y="162"/>
                  </a:lnTo>
                  <a:lnTo>
                    <a:pt x="400" y="162"/>
                  </a:lnTo>
                  <a:lnTo>
                    <a:pt x="406" y="166"/>
                  </a:lnTo>
                  <a:lnTo>
                    <a:pt x="408" y="172"/>
                  </a:lnTo>
                  <a:lnTo>
                    <a:pt x="408" y="178"/>
                  </a:lnTo>
                  <a:lnTo>
                    <a:pt x="408" y="184"/>
                  </a:lnTo>
                  <a:lnTo>
                    <a:pt x="404" y="200"/>
                  </a:lnTo>
                  <a:lnTo>
                    <a:pt x="400" y="218"/>
                  </a:lnTo>
                  <a:lnTo>
                    <a:pt x="400" y="218"/>
                  </a:lnTo>
                  <a:lnTo>
                    <a:pt x="400" y="222"/>
                  </a:lnTo>
                  <a:lnTo>
                    <a:pt x="396" y="228"/>
                  </a:lnTo>
                  <a:lnTo>
                    <a:pt x="392" y="232"/>
                  </a:lnTo>
                  <a:lnTo>
                    <a:pt x="386" y="236"/>
                  </a:lnTo>
                  <a:lnTo>
                    <a:pt x="368" y="240"/>
                  </a:lnTo>
                  <a:lnTo>
                    <a:pt x="346" y="244"/>
                  </a:lnTo>
                  <a:lnTo>
                    <a:pt x="320" y="244"/>
                  </a:lnTo>
                  <a:lnTo>
                    <a:pt x="292" y="244"/>
                  </a:lnTo>
                  <a:lnTo>
                    <a:pt x="260" y="242"/>
                  </a:lnTo>
                  <a:lnTo>
                    <a:pt x="226" y="238"/>
                  </a:lnTo>
                  <a:lnTo>
                    <a:pt x="158" y="226"/>
                  </a:lnTo>
                  <a:lnTo>
                    <a:pt x="94" y="214"/>
                  </a:lnTo>
                  <a:lnTo>
                    <a:pt x="38" y="200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2" y="122"/>
                  </a:lnTo>
                  <a:lnTo>
                    <a:pt x="8" y="66"/>
                  </a:lnTo>
                  <a:lnTo>
                    <a:pt x="12" y="4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2" y="12"/>
                  </a:lnTo>
                  <a:lnTo>
                    <a:pt x="30" y="8"/>
                  </a:lnTo>
                  <a:lnTo>
                    <a:pt x="42" y="4"/>
                  </a:lnTo>
                  <a:lnTo>
                    <a:pt x="56" y="0"/>
                  </a:lnTo>
                  <a:lnTo>
                    <a:pt x="72" y="0"/>
                  </a:lnTo>
                  <a:lnTo>
                    <a:pt x="90" y="0"/>
                  </a:lnTo>
                  <a:lnTo>
                    <a:pt x="126" y="4"/>
                  </a:lnTo>
                  <a:lnTo>
                    <a:pt x="162" y="8"/>
                  </a:lnTo>
                  <a:lnTo>
                    <a:pt x="194" y="14"/>
                  </a:lnTo>
                  <a:lnTo>
                    <a:pt x="224" y="20"/>
                  </a:lnTo>
                  <a:close/>
                </a:path>
              </a:pathLst>
            </a:custGeom>
            <a:solidFill>
              <a:srgbClr val="382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任意多边形 61"/>
            <p:cNvSpPr/>
            <p:nvPr>
              <p:custDataLst>
                <p:tags r:id="rId36"/>
              </p:custDataLst>
            </p:nvPr>
          </p:nvSpPr>
          <p:spPr bwMode="auto">
            <a:xfrm>
              <a:off x="2564" y="6685"/>
              <a:ext cx="490" cy="293"/>
            </a:xfrm>
            <a:custGeom>
              <a:avLst/>
              <a:gdLst>
                <a:gd name="T0" fmla="*/ 224 w 408"/>
                <a:gd name="T1" fmla="*/ 20 h 244"/>
                <a:gd name="T2" fmla="*/ 224 w 408"/>
                <a:gd name="T3" fmla="*/ 20 h 244"/>
                <a:gd name="T4" fmla="*/ 226 w 408"/>
                <a:gd name="T5" fmla="*/ 32 h 244"/>
                <a:gd name="T6" fmla="*/ 228 w 408"/>
                <a:gd name="T7" fmla="*/ 46 h 244"/>
                <a:gd name="T8" fmla="*/ 232 w 408"/>
                <a:gd name="T9" fmla="*/ 60 h 244"/>
                <a:gd name="T10" fmla="*/ 240 w 408"/>
                <a:gd name="T11" fmla="*/ 76 h 244"/>
                <a:gd name="T12" fmla="*/ 250 w 408"/>
                <a:gd name="T13" fmla="*/ 92 h 244"/>
                <a:gd name="T14" fmla="*/ 258 w 408"/>
                <a:gd name="T15" fmla="*/ 100 h 244"/>
                <a:gd name="T16" fmla="*/ 266 w 408"/>
                <a:gd name="T17" fmla="*/ 106 h 244"/>
                <a:gd name="T18" fmla="*/ 274 w 408"/>
                <a:gd name="T19" fmla="*/ 112 h 244"/>
                <a:gd name="T20" fmla="*/ 284 w 408"/>
                <a:gd name="T21" fmla="*/ 118 h 244"/>
                <a:gd name="T22" fmla="*/ 284 w 408"/>
                <a:gd name="T23" fmla="*/ 118 h 244"/>
                <a:gd name="T24" fmla="*/ 314 w 408"/>
                <a:gd name="T25" fmla="*/ 128 h 244"/>
                <a:gd name="T26" fmla="*/ 346 w 408"/>
                <a:gd name="T27" fmla="*/ 138 h 244"/>
                <a:gd name="T28" fmla="*/ 378 w 408"/>
                <a:gd name="T29" fmla="*/ 148 h 244"/>
                <a:gd name="T30" fmla="*/ 390 w 408"/>
                <a:gd name="T31" fmla="*/ 154 h 244"/>
                <a:gd name="T32" fmla="*/ 400 w 408"/>
                <a:gd name="T33" fmla="*/ 162 h 244"/>
                <a:gd name="T34" fmla="*/ 400 w 408"/>
                <a:gd name="T35" fmla="*/ 162 h 244"/>
                <a:gd name="T36" fmla="*/ 406 w 408"/>
                <a:gd name="T37" fmla="*/ 166 h 244"/>
                <a:gd name="T38" fmla="*/ 408 w 408"/>
                <a:gd name="T39" fmla="*/ 172 h 244"/>
                <a:gd name="T40" fmla="*/ 408 w 408"/>
                <a:gd name="T41" fmla="*/ 178 h 244"/>
                <a:gd name="T42" fmla="*/ 408 w 408"/>
                <a:gd name="T43" fmla="*/ 184 h 244"/>
                <a:gd name="T44" fmla="*/ 404 w 408"/>
                <a:gd name="T45" fmla="*/ 200 h 244"/>
                <a:gd name="T46" fmla="*/ 400 w 408"/>
                <a:gd name="T47" fmla="*/ 218 h 244"/>
                <a:gd name="T48" fmla="*/ 400 w 408"/>
                <a:gd name="T49" fmla="*/ 218 h 244"/>
                <a:gd name="T50" fmla="*/ 400 w 408"/>
                <a:gd name="T51" fmla="*/ 222 h 244"/>
                <a:gd name="T52" fmla="*/ 396 w 408"/>
                <a:gd name="T53" fmla="*/ 228 h 244"/>
                <a:gd name="T54" fmla="*/ 392 w 408"/>
                <a:gd name="T55" fmla="*/ 232 h 244"/>
                <a:gd name="T56" fmla="*/ 386 w 408"/>
                <a:gd name="T57" fmla="*/ 236 h 244"/>
                <a:gd name="T58" fmla="*/ 368 w 408"/>
                <a:gd name="T59" fmla="*/ 240 h 244"/>
                <a:gd name="T60" fmla="*/ 346 w 408"/>
                <a:gd name="T61" fmla="*/ 244 h 244"/>
                <a:gd name="T62" fmla="*/ 320 w 408"/>
                <a:gd name="T63" fmla="*/ 244 h 244"/>
                <a:gd name="T64" fmla="*/ 292 w 408"/>
                <a:gd name="T65" fmla="*/ 244 h 244"/>
                <a:gd name="T66" fmla="*/ 260 w 408"/>
                <a:gd name="T67" fmla="*/ 242 h 244"/>
                <a:gd name="T68" fmla="*/ 226 w 408"/>
                <a:gd name="T69" fmla="*/ 238 h 244"/>
                <a:gd name="T70" fmla="*/ 158 w 408"/>
                <a:gd name="T71" fmla="*/ 226 h 244"/>
                <a:gd name="T72" fmla="*/ 94 w 408"/>
                <a:gd name="T73" fmla="*/ 214 h 244"/>
                <a:gd name="T74" fmla="*/ 38 w 408"/>
                <a:gd name="T75" fmla="*/ 200 h 244"/>
                <a:gd name="T76" fmla="*/ 0 w 408"/>
                <a:gd name="T77" fmla="*/ 188 h 244"/>
                <a:gd name="T78" fmla="*/ 0 w 408"/>
                <a:gd name="T79" fmla="*/ 188 h 244"/>
                <a:gd name="T80" fmla="*/ 2 w 408"/>
                <a:gd name="T81" fmla="*/ 122 h 244"/>
                <a:gd name="T82" fmla="*/ 8 w 408"/>
                <a:gd name="T83" fmla="*/ 66 h 244"/>
                <a:gd name="T84" fmla="*/ 12 w 408"/>
                <a:gd name="T85" fmla="*/ 40 h 244"/>
                <a:gd name="T86" fmla="*/ 18 w 408"/>
                <a:gd name="T87" fmla="*/ 20 h 244"/>
                <a:gd name="T88" fmla="*/ 18 w 408"/>
                <a:gd name="T89" fmla="*/ 20 h 244"/>
                <a:gd name="T90" fmla="*/ 22 w 408"/>
                <a:gd name="T91" fmla="*/ 12 h 244"/>
                <a:gd name="T92" fmla="*/ 30 w 408"/>
                <a:gd name="T93" fmla="*/ 8 h 244"/>
                <a:gd name="T94" fmla="*/ 42 w 408"/>
                <a:gd name="T95" fmla="*/ 4 h 244"/>
                <a:gd name="T96" fmla="*/ 56 w 408"/>
                <a:gd name="T97" fmla="*/ 0 h 244"/>
                <a:gd name="T98" fmla="*/ 72 w 408"/>
                <a:gd name="T99" fmla="*/ 0 h 244"/>
                <a:gd name="T100" fmla="*/ 90 w 408"/>
                <a:gd name="T101" fmla="*/ 0 h 244"/>
                <a:gd name="T102" fmla="*/ 126 w 408"/>
                <a:gd name="T103" fmla="*/ 4 h 244"/>
                <a:gd name="T104" fmla="*/ 162 w 408"/>
                <a:gd name="T105" fmla="*/ 8 h 244"/>
                <a:gd name="T106" fmla="*/ 194 w 408"/>
                <a:gd name="T107" fmla="*/ 14 h 244"/>
                <a:gd name="T108" fmla="*/ 224 w 408"/>
                <a:gd name="T109" fmla="*/ 2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244">
                  <a:moveTo>
                    <a:pt x="224" y="20"/>
                  </a:moveTo>
                  <a:lnTo>
                    <a:pt x="224" y="20"/>
                  </a:lnTo>
                  <a:lnTo>
                    <a:pt x="226" y="32"/>
                  </a:lnTo>
                  <a:lnTo>
                    <a:pt x="228" y="46"/>
                  </a:lnTo>
                  <a:lnTo>
                    <a:pt x="232" y="60"/>
                  </a:lnTo>
                  <a:lnTo>
                    <a:pt x="240" y="76"/>
                  </a:lnTo>
                  <a:lnTo>
                    <a:pt x="250" y="92"/>
                  </a:lnTo>
                  <a:lnTo>
                    <a:pt x="258" y="100"/>
                  </a:lnTo>
                  <a:lnTo>
                    <a:pt x="266" y="106"/>
                  </a:lnTo>
                  <a:lnTo>
                    <a:pt x="274" y="112"/>
                  </a:lnTo>
                  <a:lnTo>
                    <a:pt x="284" y="118"/>
                  </a:lnTo>
                  <a:lnTo>
                    <a:pt x="284" y="118"/>
                  </a:lnTo>
                  <a:lnTo>
                    <a:pt x="314" y="128"/>
                  </a:lnTo>
                  <a:lnTo>
                    <a:pt x="346" y="138"/>
                  </a:lnTo>
                  <a:lnTo>
                    <a:pt x="378" y="148"/>
                  </a:lnTo>
                  <a:lnTo>
                    <a:pt x="390" y="154"/>
                  </a:lnTo>
                  <a:lnTo>
                    <a:pt x="400" y="162"/>
                  </a:lnTo>
                  <a:lnTo>
                    <a:pt x="400" y="162"/>
                  </a:lnTo>
                  <a:lnTo>
                    <a:pt x="406" y="166"/>
                  </a:lnTo>
                  <a:lnTo>
                    <a:pt x="408" y="172"/>
                  </a:lnTo>
                  <a:lnTo>
                    <a:pt x="408" y="178"/>
                  </a:lnTo>
                  <a:lnTo>
                    <a:pt x="408" y="184"/>
                  </a:lnTo>
                  <a:lnTo>
                    <a:pt x="404" y="200"/>
                  </a:lnTo>
                  <a:lnTo>
                    <a:pt x="400" y="218"/>
                  </a:lnTo>
                  <a:lnTo>
                    <a:pt x="400" y="218"/>
                  </a:lnTo>
                  <a:lnTo>
                    <a:pt x="400" y="222"/>
                  </a:lnTo>
                  <a:lnTo>
                    <a:pt x="396" y="228"/>
                  </a:lnTo>
                  <a:lnTo>
                    <a:pt x="392" y="232"/>
                  </a:lnTo>
                  <a:lnTo>
                    <a:pt x="386" y="236"/>
                  </a:lnTo>
                  <a:lnTo>
                    <a:pt x="368" y="240"/>
                  </a:lnTo>
                  <a:lnTo>
                    <a:pt x="346" y="244"/>
                  </a:lnTo>
                  <a:lnTo>
                    <a:pt x="320" y="244"/>
                  </a:lnTo>
                  <a:lnTo>
                    <a:pt x="292" y="244"/>
                  </a:lnTo>
                  <a:lnTo>
                    <a:pt x="260" y="242"/>
                  </a:lnTo>
                  <a:lnTo>
                    <a:pt x="226" y="238"/>
                  </a:lnTo>
                  <a:lnTo>
                    <a:pt x="158" y="226"/>
                  </a:lnTo>
                  <a:lnTo>
                    <a:pt x="94" y="214"/>
                  </a:lnTo>
                  <a:lnTo>
                    <a:pt x="38" y="200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2" y="122"/>
                  </a:lnTo>
                  <a:lnTo>
                    <a:pt x="8" y="66"/>
                  </a:lnTo>
                  <a:lnTo>
                    <a:pt x="12" y="4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2" y="12"/>
                  </a:lnTo>
                  <a:lnTo>
                    <a:pt x="30" y="8"/>
                  </a:lnTo>
                  <a:lnTo>
                    <a:pt x="42" y="4"/>
                  </a:lnTo>
                  <a:lnTo>
                    <a:pt x="56" y="0"/>
                  </a:lnTo>
                  <a:lnTo>
                    <a:pt x="72" y="0"/>
                  </a:lnTo>
                  <a:lnTo>
                    <a:pt x="90" y="0"/>
                  </a:lnTo>
                  <a:lnTo>
                    <a:pt x="126" y="4"/>
                  </a:lnTo>
                  <a:lnTo>
                    <a:pt x="162" y="8"/>
                  </a:lnTo>
                  <a:lnTo>
                    <a:pt x="194" y="14"/>
                  </a:lnTo>
                  <a:lnTo>
                    <a:pt x="224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任意多边形 62"/>
            <p:cNvSpPr/>
            <p:nvPr>
              <p:custDataLst>
                <p:tags r:id="rId37"/>
              </p:custDataLst>
            </p:nvPr>
          </p:nvSpPr>
          <p:spPr bwMode="auto">
            <a:xfrm>
              <a:off x="2490" y="4677"/>
              <a:ext cx="696" cy="2069"/>
            </a:xfrm>
            <a:custGeom>
              <a:avLst/>
              <a:gdLst>
                <a:gd name="T0" fmla="*/ 0 w 580"/>
                <a:gd name="T1" fmla="*/ 98 h 1724"/>
                <a:gd name="T2" fmla="*/ 0 w 580"/>
                <a:gd name="T3" fmla="*/ 98 h 1724"/>
                <a:gd name="T4" fmla="*/ 6 w 580"/>
                <a:gd name="T5" fmla="*/ 142 h 1724"/>
                <a:gd name="T6" fmla="*/ 22 w 580"/>
                <a:gd name="T7" fmla="*/ 258 h 1724"/>
                <a:gd name="T8" fmla="*/ 40 w 580"/>
                <a:gd name="T9" fmla="*/ 436 h 1724"/>
                <a:gd name="T10" fmla="*/ 50 w 580"/>
                <a:gd name="T11" fmla="*/ 544 h 1724"/>
                <a:gd name="T12" fmla="*/ 60 w 580"/>
                <a:gd name="T13" fmla="*/ 660 h 1724"/>
                <a:gd name="T14" fmla="*/ 70 w 580"/>
                <a:gd name="T15" fmla="*/ 784 h 1724"/>
                <a:gd name="T16" fmla="*/ 78 w 580"/>
                <a:gd name="T17" fmla="*/ 914 h 1724"/>
                <a:gd name="T18" fmla="*/ 84 w 580"/>
                <a:gd name="T19" fmla="*/ 1048 h 1724"/>
                <a:gd name="T20" fmla="*/ 88 w 580"/>
                <a:gd name="T21" fmla="*/ 1182 h 1724"/>
                <a:gd name="T22" fmla="*/ 90 w 580"/>
                <a:gd name="T23" fmla="*/ 1318 h 1724"/>
                <a:gd name="T24" fmla="*/ 86 w 580"/>
                <a:gd name="T25" fmla="*/ 1452 h 1724"/>
                <a:gd name="T26" fmla="*/ 80 w 580"/>
                <a:gd name="T27" fmla="*/ 1582 h 1724"/>
                <a:gd name="T28" fmla="*/ 76 w 580"/>
                <a:gd name="T29" fmla="*/ 1644 h 1724"/>
                <a:gd name="T30" fmla="*/ 70 w 580"/>
                <a:gd name="T31" fmla="*/ 1706 h 1724"/>
                <a:gd name="T32" fmla="*/ 70 w 580"/>
                <a:gd name="T33" fmla="*/ 1706 h 1724"/>
                <a:gd name="T34" fmla="*/ 94 w 580"/>
                <a:gd name="T35" fmla="*/ 1712 h 1724"/>
                <a:gd name="T36" fmla="*/ 120 w 580"/>
                <a:gd name="T37" fmla="*/ 1716 h 1724"/>
                <a:gd name="T38" fmla="*/ 154 w 580"/>
                <a:gd name="T39" fmla="*/ 1720 h 1724"/>
                <a:gd name="T40" fmla="*/ 194 w 580"/>
                <a:gd name="T41" fmla="*/ 1724 h 1724"/>
                <a:gd name="T42" fmla="*/ 236 w 580"/>
                <a:gd name="T43" fmla="*/ 1722 h 1724"/>
                <a:gd name="T44" fmla="*/ 258 w 580"/>
                <a:gd name="T45" fmla="*/ 1720 h 1724"/>
                <a:gd name="T46" fmla="*/ 280 w 580"/>
                <a:gd name="T47" fmla="*/ 1718 h 1724"/>
                <a:gd name="T48" fmla="*/ 302 w 580"/>
                <a:gd name="T49" fmla="*/ 1712 h 1724"/>
                <a:gd name="T50" fmla="*/ 324 w 580"/>
                <a:gd name="T51" fmla="*/ 1706 h 1724"/>
                <a:gd name="T52" fmla="*/ 324 w 580"/>
                <a:gd name="T53" fmla="*/ 1706 h 1724"/>
                <a:gd name="T54" fmla="*/ 386 w 580"/>
                <a:gd name="T55" fmla="*/ 1020 h 1724"/>
                <a:gd name="T56" fmla="*/ 430 w 580"/>
                <a:gd name="T57" fmla="*/ 522 h 1724"/>
                <a:gd name="T58" fmla="*/ 444 w 580"/>
                <a:gd name="T59" fmla="*/ 342 h 1724"/>
                <a:gd name="T60" fmla="*/ 448 w 580"/>
                <a:gd name="T61" fmla="*/ 280 h 1724"/>
                <a:gd name="T62" fmla="*/ 448 w 580"/>
                <a:gd name="T63" fmla="*/ 244 h 1724"/>
                <a:gd name="T64" fmla="*/ 448 w 580"/>
                <a:gd name="T65" fmla="*/ 244 h 1724"/>
                <a:gd name="T66" fmla="*/ 450 w 580"/>
                <a:gd name="T67" fmla="*/ 222 h 1724"/>
                <a:gd name="T68" fmla="*/ 454 w 580"/>
                <a:gd name="T69" fmla="*/ 198 h 1724"/>
                <a:gd name="T70" fmla="*/ 460 w 580"/>
                <a:gd name="T71" fmla="*/ 176 h 1724"/>
                <a:gd name="T72" fmla="*/ 470 w 580"/>
                <a:gd name="T73" fmla="*/ 156 h 1724"/>
                <a:gd name="T74" fmla="*/ 480 w 580"/>
                <a:gd name="T75" fmla="*/ 134 h 1724"/>
                <a:gd name="T76" fmla="*/ 490 w 580"/>
                <a:gd name="T77" fmla="*/ 114 h 1724"/>
                <a:gd name="T78" fmla="*/ 514 w 580"/>
                <a:gd name="T79" fmla="*/ 78 h 1724"/>
                <a:gd name="T80" fmla="*/ 538 w 580"/>
                <a:gd name="T81" fmla="*/ 48 h 1724"/>
                <a:gd name="T82" fmla="*/ 558 w 580"/>
                <a:gd name="T83" fmla="*/ 24 h 1724"/>
                <a:gd name="T84" fmla="*/ 580 w 580"/>
                <a:gd name="T85" fmla="*/ 4 h 1724"/>
                <a:gd name="T86" fmla="*/ 580 w 580"/>
                <a:gd name="T87" fmla="*/ 4 h 1724"/>
                <a:gd name="T88" fmla="*/ 496 w 580"/>
                <a:gd name="T89" fmla="*/ 0 h 1724"/>
                <a:gd name="T90" fmla="*/ 412 w 580"/>
                <a:gd name="T91" fmla="*/ 0 h 1724"/>
                <a:gd name="T92" fmla="*/ 362 w 580"/>
                <a:gd name="T93" fmla="*/ 2 h 1724"/>
                <a:gd name="T94" fmla="*/ 312 w 580"/>
                <a:gd name="T95" fmla="*/ 4 h 1724"/>
                <a:gd name="T96" fmla="*/ 260 w 580"/>
                <a:gd name="T97" fmla="*/ 8 h 1724"/>
                <a:gd name="T98" fmla="*/ 210 w 580"/>
                <a:gd name="T99" fmla="*/ 14 h 1724"/>
                <a:gd name="T100" fmla="*/ 160 w 580"/>
                <a:gd name="T101" fmla="*/ 22 h 1724"/>
                <a:gd name="T102" fmla="*/ 116 w 580"/>
                <a:gd name="T103" fmla="*/ 30 h 1724"/>
                <a:gd name="T104" fmla="*/ 76 w 580"/>
                <a:gd name="T105" fmla="*/ 44 h 1724"/>
                <a:gd name="T106" fmla="*/ 58 w 580"/>
                <a:gd name="T107" fmla="*/ 50 h 1724"/>
                <a:gd name="T108" fmla="*/ 42 w 580"/>
                <a:gd name="T109" fmla="*/ 58 h 1724"/>
                <a:gd name="T110" fmla="*/ 28 w 580"/>
                <a:gd name="T111" fmla="*/ 68 h 1724"/>
                <a:gd name="T112" fmla="*/ 16 w 580"/>
                <a:gd name="T113" fmla="*/ 76 h 1724"/>
                <a:gd name="T114" fmla="*/ 8 w 580"/>
                <a:gd name="T115" fmla="*/ 88 h 1724"/>
                <a:gd name="T116" fmla="*/ 0 w 580"/>
                <a:gd name="T117" fmla="*/ 98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80" h="1724">
                  <a:moveTo>
                    <a:pt x="0" y="98"/>
                  </a:moveTo>
                  <a:lnTo>
                    <a:pt x="0" y="98"/>
                  </a:lnTo>
                  <a:lnTo>
                    <a:pt x="6" y="142"/>
                  </a:lnTo>
                  <a:lnTo>
                    <a:pt x="22" y="258"/>
                  </a:lnTo>
                  <a:lnTo>
                    <a:pt x="40" y="436"/>
                  </a:lnTo>
                  <a:lnTo>
                    <a:pt x="50" y="544"/>
                  </a:lnTo>
                  <a:lnTo>
                    <a:pt x="60" y="660"/>
                  </a:lnTo>
                  <a:lnTo>
                    <a:pt x="70" y="784"/>
                  </a:lnTo>
                  <a:lnTo>
                    <a:pt x="78" y="914"/>
                  </a:lnTo>
                  <a:lnTo>
                    <a:pt x="84" y="1048"/>
                  </a:lnTo>
                  <a:lnTo>
                    <a:pt x="88" y="1182"/>
                  </a:lnTo>
                  <a:lnTo>
                    <a:pt x="90" y="1318"/>
                  </a:lnTo>
                  <a:lnTo>
                    <a:pt x="86" y="1452"/>
                  </a:lnTo>
                  <a:lnTo>
                    <a:pt x="80" y="1582"/>
                  </a:lnTo>
                  <a:lnTo>
                    <a:pt x="76" y="1644"/>
                  </a:lnTo>
                  <a:lnTo>
                    <a:pt x="70" y="1706"/>
                  </a:lnTo>
                  <a:lnTo>
                    <a:pt x="70" y="1706"/>
                  </a:lnTo>
                  <a:lnTo>
                    <a:pt x="94" y="1712"/>
                  </a:lnTo>
                  <a:lnTo>
                    <a:pt x="120" y="1716"/>
                  </a:lnTo>
                  <a:lnTo>
                    <a:pt x="154" y="1720"/>
                  </a:lnTo>
                  <a:lnTo>
                    <a:pt x="194" y="1724"/>
                  </a:lnTo>
                  <a:lnTo>
                    <a:pt x="236" y="1722"/>
                  </a:lnTo>
                  <a:lnTo>
                    <a:pt x="258" y="1720"/>
                  </a:lnTo>
                  <a:lnTo>
                    <a:pt x="280" y="1718"/>
                  </a:lnTo>
                  <a:lnTo>
                    <a:pt x="302" y="1712"/>
                  </a:lnTo>
                  <a:lnTo>
                    <a:pt x="324" y="1706"/>
                  </a:lnTo>
                  <a:lnTo>
                    <a:pt x="324" y="1706"/>
                  </a:lnTo>
                  <a:lnTo>
                    <a:pt x="386" y="1020"/>
                  </a:lnTo>
                  <a:lnTo>
                    <a:pt x="430" y="522"/>
                  </a:lnTo>
                  <a:lnTo>
                    <a:pt x="444" y="342"/>
                  </a:lnTo>
                  <a:lnTo>
                    <a:pt x="448" y="280"/>
                  </a:lnTo>
                  <a:lnTo>
                    <a:pt x="448" y="244"/>
                  </a:lnTo>
                  <a:lnTo>
                    <a:pt x="448" y="244"/>
                  </a:lnTo>
                  <a:lnTo>
                    <a:pt x="450" y="222"/>
                  </a:lnTo>
                  <a:lnTo>
                    <a:pt x="454" y="198"/>
                  </a:lnTo>
                  <a:lnTo>
                    <a:pt x="460" y="176"/>
                  </a:lnTo>
                  <a:lnTo>
                    <a:pt x="470" y="156"/>
                  </a:lnTo>
                  <a:lnTo>
                    <a:pt x="480" y="134"/>
                  </a:lnTo>
                  <a:lnTo>
                    <a:pt x="490" y="114"/>
                  </a:lnTo>
                  <a:lnTo>
                    <a:pt x="514" y="78"/>
                  </a:lnTo>
                  <a:lnTo>
                    <a:pt x="538" y="48"/>
                  </a:lnTo>
                  <a:lnTo>
                    <a:pt x="558" y="24"/>
                  </a:lnTo>
                  <a:lnTo>
                    <a:pt x="580" y="4"/>
                  </a:lnTo>
                  <a:lnTo>
                    <a:pt x="580" y="4"/>
                  </a:lnTo>
                  <a:lnTo>
                    <a:pt x="496" y="0"/>
                  </a:lnTo>
                  <a:lnTo>
                    <a:pt x="412" y="0"/>
                  </a:lnTo>
                  <a:lnTo>
                    <a:pt x="362" y="2"/>
                  </a:lnTo>
                  <a:lnTo>
                    <a:pt x="312" y="4"/>
                  </a:lnTo>
                  <a:lnTo>
                    <a:pt x="260" y="8"/>
                  </a:lnTo>
                  <a:lnTo>
                    <a:pt x="210" y="14"/>
                  </a:lnTo>
                  <a:lnTo>
                    <a:pt x="160" y="22"/>
                  </a:lnTo>
                  <a:lnTo>
                    <a:pt x="116" y="30"/>
                  </a:lnTo>
                  <a:lnTo>
                    <a:pt x="76" y="44"/>
                  </a:lnTo>
                  <a:lnTo>
                    <a:pt x="58" y="50"/>
                  </a:lnTo>
                  <a:lnTo>
                    <a:pt x="42" y="58"/>
                  </a:lnTo>
                  <a:lnTo>
                    <a:pt x="28" y="68"/>
                  </a:lnTo>
                  <a:lnTo>
                    <a:pt x="16" y="76"/>
                  </a:lnTo>
                  <a:lnTo>
                    <a:pt x="8" y="88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47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任意多边形 63"/>
            <p:cNvSpPr/>
            <p:nvPr>
              <p:custDataLst>
                <p:tags r:id="rId38"/>
              </p:custDataLst>
            </p:nvPr>
          </p:nvSpPr>
          <p:spPr bwMode="auto">
            <a:xfrm>
              <a:off x="2490" y="4677"/>
              <a:ext cx="696" cy="2069"/>
            </a:xfrm>
            <a:custGeom>
              <a:avLst/>
              <a:gdLst>
                <a:gd name="T0" fmla="*/ 0 w 580"/>
                <a:gd name="T1" fmla="*/ 98 h 1724"/>
                <a:gd name="T2" fmla="*/ 0 w 580"/>
                <a:gd name="T3" fmla="*/ 98 h 1724"/>
                <a:gd name="T4" fmla="*/ 6 w 580"/>
                <a:gd name="T5" fmla="*/ 142 h 1724"/>
                <a:gd name="T6" fmla="*/ 22 w 580"/>
                <a:gd name="T7" fmla="*/ 258 h 1724"/>
                <a:gd name="T8" fmla="*/ 40 w 580"/>
                <a:gd name="T9" fmla="*/ 436 h 1724"/>
                <a:gd name="T10" fmla="*/ 50 w 580"/>
                <a:gd name="T11" fmla="*/ 544 h 1724"/>
                <a:gd name="T12" fmla="*/ 60 w 580"/>
                <a:gd name="T13" fmla="*/ 660 h 1724"/>
                <a:gd name="T14" fmla="*/ 70 w 580"/>
                <a:gd name="T15" fmla="*/ 784 h 1724"/>
                <a:gd name="T16" fmla="*/ 78 w 580"/>
                <a:gd name="T17" fmla="*/ 914 h 1724"/>
                <a:gd name="T18" fmla="*/ 84 w 580"/>
                <a:gd name="T19" fmla="*/ 1048 h 1724"/>
                <a:gd name="T20" fmla="*/ 88 w 580"/>
                <a:gd name="T21" fmla="*/ 1182 h 1724"/>
                <a:gd name="T22" fmla="*/ 90 w 580"/>
                <a:gd name="T23" fmla="*/ 1318 h 1724"/>
                <a:gd name="T24" fmla="*/ 86 w 580"/>
                <a:gd name="T25" fmla="*/ 1452 h 1724"/>
                <a:gd name="T26" fmla="*/ 80 w 580"/>
                <a:gd name="T27" fmla="*/ 1582 h 1724"/>
                <a:gd name="T28" fmla="*/ 76 w 580"/>
                <a:gd name="T29" fmla="*/ 1644 h 1724"/>
                <a:gd name="T30" fmla="*/ 70 w 580"/>
                <a:gd name="T31" fmla="*/ 1706 h 1724"/>
                <a:gd name="T32" fmla="*/ 70 w 580"/>
                <a:gd name="T33" fmla="*/ 1706 h 1724"/>
                <a:gd name="T34" fmla="*/ 94 w 580"/>
                <a:gd name="T35" fmla="*/ 1712 h 1724"/>
                <a:gd name="T36" fmla="*/ 120 w 580"/>
                <a:gd name="T37" fmla="*/ 1716 h 1724"/>
                <a:gd name="T38" fmla="*/ 154 w 580"/>
                <a:gd name="T39" fmla="*/ 1720 h 1724"/>
                <a:gd name="T40" fmla="*/ 194 w 580"/>
                <a:gd name="T41" fmla="*/ 1724 h 1724"/>
                <a:gd name="T42" fmla="*/ 236 w 580"/>
                <a:gd name="T43" fmla="*/ 1722 h 1724"/>
                <a:gd name="T44" fmla="*/ 258 w 580"/>
                <a:gd name="T45" fmla="*/ 1720 h 1724"/>
                <a:gd name="T46" fmla="*/ 280 w 580"/>
                <a:gd name="T47" fmla="*/ 1718 h 1724"/>
                <a:gd name="T48" fmla="*/ 302 w 580"/>
                <a:gd name="T49" fmla="*/ 1712 h 1724"/>
                <a:gd name="T50" fmla="*/ 324 w 580"/>
                <a:gd name="T51" fmla="*/ 1706 h 1724"/>
                <a:gd name="T52" fmla="*/ 324 w 580"/>
                <a:gd name="T53" fmla="*/ 1706 h 1724"/>
                <a:gd name="T54" fmla="*/ 386 w 580"/>
                <a:gd name="T55" fmla="*/ 1020 h 1724"/>
                <a:gd name="T56" fmla="*/ 430 w 580"/>
                <a:gd name="T57" fmla="*/ 522 h 1724"/>
                <a:gd name="T58" fmla="*/ 444 w 580"/>
                <a:gd name="T59" fmla="*/ 342 h 1724"/>
                <a:gd name="T60" fmla="*/ 448 w 580"/>
                <a:gd name="T61" fmla="*/ 280 h 1724"/>
                <a:gd name="T62" fmla="*/ 448 w 580"/>
                <a:gd name="T63" fmla="*/ 244 h 1724"/>
                <a:gd name="T64" fmla="*/ 448 w 580"/>
                <a:gd name="T65" fmla="*/ 244 h 1724"/>
                <a:gd name="T66" fmla="*/ 450 w 580"/>
                <a:gd name="T67" fmla="*/ 222 h 1724"/>
                <a:gd name="T68" fmla="*/ 454 w 580"/>
                <a:gd name="T69" fmla="*/ 198 h 1724"/>
                <a:gd name="T70" fmla="*/ 460 w 580"/>
                <a:gd name="T71" fmla="*/ 176 h 1724"/>
                <a:gd name="T72" fmla="*/ 470 w 580"/>
                <a:gd name="T73" fmla="*/ 156 h 1724"/>
                <a:gd name="T74" fmla="*/ 480 w 580"/>
                <a:gd name="T75" fmla="*/ 134 h 1724"/>
                <a:gd name="T76" fmla="*/ 490 w 580"/>
                <a:gd name="T77" fmla="*/ 114 h 1724"/>
                <a:gd name="T78" fmla="*/ 514 w 580"/>
                <a:gd name="T79" fmla="*/ 78 h 1724"/>
                <a:gd name="T80" fmla="*/ 538 w 580"/>
                <a:gd name="T81" fmla="*/ 48 h 1724"/>
                <a:gd name="T82" fmla="*/ 558 w 580"/>
                <a:gd name="T83" fmla="*/ 24 h 1724"/>
                <a:gd name="T84" fmla="*/ 580 w 580"/>
                <a:gd name="T85" fmla="*/ 4 h 1724"/>
                <a:gd name="T86" fmla="*/ 580 w 580"/>
                <a:gd name="T87" fmla="*/ 4 h 1724"/>
                <a:gd name="T88" fmla="*/ 496 w 580"/>
                <a:gd name="T89" fmla="*/ 0 h 1724"/>
                <a:gd name="T90" fmla="*/ 412 w 580"/>
                <a:gd name="T91" fmla="*/ 0 h 1724"/>
                <a:gd name="T92" fmla="*/ 362 w 580"/>
                <a:gd name="T93" fmla="*/ 2 h 1724"/>
                <a:gd name="T94" fmla="*/ 312 w 580"/>
                <a:gd name="T95" fmla="*/ 4 h 1724"/>
                <a:gd name="T96" fmla="*/ 260 w 580"/>
                <a:gd name="T97" fmla="*/ 8 h 1724"/>
                <a:gd name="T98" fmla="*/ 210 w 580"/>
                <a:gd name="T99" fmla="*/ 14 h 1724"/>
                <a:gd name="T100" fmla="*/ 160 w 580"/>
                <a:gd name="T101" fmla="*/ 22 h 1724"/>
                <a:gd name="T102" fmla="*/ 116 w 580"/>
                <a:gd name="T103" fmla="*/ 30 h 1724"/>
                <a:gd name="T104" fmla="*/ 76 w 580"/>
                <a:gd name="T105" fmla="*/ 44 h 1724"/>
                <a:gd name="T106" fmla="*/ 58 w 580"/>
                <a:gd name="T107" fmla="*/ 50 h 1724"/>
                <a:gd name="T108" fmla="*/ 42 w 580"/>
                <a:gd name="T109" fmla="*/ 58 h 1724"/>
                <a:gd name="T110" fmla="*/ 28 w 580"/>
                <a:gd name="T111" fmla="*/ 68 h 1724"/>
                <a:gd name="T112" fmla="*/ 16 w 580"/>
                <a:gd name="T113" fmla="*/ 76 h 1724"/>
                <a:gd name="T114" fmla="*/ 8 w 580"/>
                <a:gd name="T115" fmla="*/ 88 h 1724"/>
                <a:gd name="T116" fmla="*/ 0 w 580"/>
                <a:gd name="T117" fmla="*/ 98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80" h="1724">
                  <a:moveTo>
                    <a:pt x="0" y="98"/>
                  </a:moveTo>
                  <a:lnTo>
                    <a:pt x="0" y="98"/>
                  </a:lnTo>
                  <a:lnTo>
                    <a:pt x="6" y="142"/>
                  </a:lnTo>
                  <a:lnTo>
                    <a:pt x="22" y="258"/>
                  </a:lnTo>
                  <a:lnTo>
                    <a:pt x="40" y="436"/>
                  </a:lnTo>
                  <a:lnTo>
                    <a:pt x="50" y="544"/>
                  </a:lnTo>
                  <a:lnTo>
                    <a:pt x="60" y="660"/>
                  </a:lnTo>
                  <a:lnTo>
                    <a:pt x="70" y="784"/>
                  </a:lnTo>
                  <a:lnTo>
                    <a:pt x="78" y="914"/>
                  </a:lnTo>
                  <a:lnTo>
                    <a:pt x="84" y="1048"/>
                  </a:lnTo>
                  <a:lnTo>
                    <a:pt x="88" y="1182"/>
                  </a:lnTo>
                  <a:lnTo>
                    <a:pt x="90" y="1318"/>
                  </a:lnTo>
                  <a:lnTo>
                    <a:pt x="86" y="1452"/>
                  </a:lnTo>
                  <a:lnTo>
                    <a:pt x="80" y="1582"/>
                  </a:lnTo>
                  <a:lnTo>
                    <a:pt x="76" y="1644"/>
                  </a:lnTo>
                  <a:lnTo>
                    <a:pt x="70" y="1706"/>
                  </a:lnTo>
                  <a:lnTo>
                    <a:pt x="70" y="1706"/>
                  </a:lnTo>
                  <a:lnTo>
                    <a:pt x="94" y="1712"/>
                  </a:lnTo>
                  <a:lnTo>
                    <a:pt x="120" y="1716"/>
                  </a:lnTo>
                  <a:lnTo>
                    <a:pt x="154" y="1720"/>
                  </a:lnTo>
                  <a:lnTo>
                    <a:pt x="194" y="1724"/>
                  </a:lnTo>
                  <a:lnTo>
                    <a:pt x="236" y="1722"/>
                  </a:lnTo>
                  <a:lnTo>
                    <a:pt x="258" y="1720"/>
                  </a:lnTo>
                  <a:lnTo>
                    <a:pt x="280" y="1718"/>
                  </a:lnTo>
                  <a:lnTo>
                    <a:pt x="302" y="1712"/>
                  </a:lnTo>
                  <a:lnTo>
                    <a:pt x="324" y="1706"/>
                  </a:lnTo>
                  <a:lnTo>
                    <a:pt x="324" y="1706"/>
                  </a:lnTo>
                  <a:lnTo>
                    <a:pt x="386" y="1020"/>
                  </a:lnTo>
                  <a:lnTo>
                    <a:pt x="430" y="522"/>
                  </a:lnTo>
                  <a:lnTo>
                    <a:pt x="444" y="342"/>
                  </a:lnTo>
                  <a:lnTo>
                    <a:pt x="448" y="280"/>
                  </a:lnTo>
                  <a:lnTo>
                    <a:pt x="448" y="244"/>
                  </a:lnTo>
                  <a:lnTo>
                    <a:pt x="448" y="244"/>
                  </a:lnTo>
                  <a:lnTo>
                    <a:pt x="450" y="222"/>
                  </a:lnTo>
                  <a:lnTo>
                    <a:pt x="454" y="198"/>
                  </a:lnTo>
                  <a:lnTo>
                    <a:pt x="460" y="176"/>
                  </a:lnTo>
                  <a:lnTo>
                    <a:pt x="470" y="156"/>
                  </a:lnTo>
                  <a:lnTo>
                    <a:pt x="480" y="134"/>
                  </a:lnTo>
                  <a:lnTo>
                    <a:pt x="490" y="114"/>
                  </a:lnTo>
                  <a:lnTo>
                    <a:pt x="514" y="78"/>
                  </a:lnTo>
                  <a:lnTo>
                    <a:pt x="538" y="48"/>
                  </a:lnTo>
                  <a:lnTo>
                    <a:pt x="558" y="24"/>
                  </a:lnTo>
                  <a:lnTo>
                    <a:pt x="580" y="4"/>
                  </a:lnTo>
                  <a:lnTo>
                    <a:pt x="580" y="4"/>
                  </a:lnTo>
                  <a:lnTo>
                    <a:pt x="496" y="0"/>
                  </a:lnTo>
                  <a:lnTo>
                    <a:pt x="412" y="0"/>
                  </a:lnTo>
                  <a:lnTo>
                    <a:pt x="362" y="2"/>
                  </a:lnTo>
                  <a:lnTo>
                    <a:pt x="312" y="4"/>
                  </a:lnTo>
                  <a:lnTo>
                    <a:pt x="260" y="8"/>
                  </a:lnTo>
                  <a:lnTo>
                    <a:pt x="210" y="14"/>
                  </a:lnTo>
                  <a:lnTo>
                    <a:pt x="160" y="22"/>
                  </a:lnTo>
                  <a:lnTo>
                    <a:pt x="116" y="30"/>
                  </a:lnTo>
                  <a:lnTo>
                    <a:pt x="76" y="44"/>
                  </a:lnTo>
                  <a:lnTo>
                    <a:pt x="58" y="50"/>
                  </a:lnTo>
                  <a:lnTo>
                    <a:pt x="42" y="58"/>
                  </a:lnTo>
                  <a:lnTo>
                    <a:pt x="28" y="68"/>
                  </a:lnTo>
                  <a:lnTo>
                    <a:pt x="16" y="76"/>
                  </a:lnTo>
                  <a:lnTo>
                    <a:pt x="8" y="88"/>
                  </a:lnTo>
                  <a:lnTo>
                    <a:pt x="0" y="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任意多边形 64"/>
            <p:cNvSpPr/>
            <p:nvPr>
              <p:custDataLst>
                <p:tags r:id="rId39"/>
              </p:custDataLst>
            </p:nvPr>
          </p:nvSpPr>
          <p:spPr bwMode="auto">
            <a:xfrm>
              <a:off x="2818" y="4653"/>
              <a:ext cx="418" cy="2066"/>
            </a:xfrm>
            <a:custGeom>
              <a:avLst/>
              <a:gdLst>
                <a:gd name="T0" fmla="*/ 346 w 348"/>
                <a:gd name="T1" fmla="*/ 24 h 1722"/>
                <a:gd name="T2" fmla="*/ 346 w 348"/>
                <a:gd name="T3" fmla="*/ 24 h 1722"/>
                <a:gd name="T4" fmla="*/ 346 w 348"/>
                <a:gd name="T5" fmla="*/ 64 h 1722"/>
                <a:gd name="T6" fmla="*/ 348 w 348"/>
                <a:gd name="T7" fmla="*/ 178 h 1722"/>
                <a:gd name="T8" fmla="*/ 348 w 348"/>
                <a:gd name="T9" fmla="*/ 354 h 1722"/>
                <a:gd name="T10" fmla="*/ 344 w 348"/>
                <a:gd name="T11" fmla="*/ 460 h 1722"/>
                <a:gd name="T12" fmla="*/ 340 w 348"/>
                <a:gd name="T13" fmla="*/ 578 h 1722"/>
                <a:gd name="T14" fmla="*/ 334 w 348"/>
                <a:gd name="T15" fmla="*/ 704 h 1722"/>
                <a:gd name="T16" fmla="*/ 326 w 348"/>
                <a:gd name="T17" fmla="*/ 838 h 1722"/>
                <a:gd name="T18" fmla="*/ 314 w 348"/>
                <a:gd name="T19" fmla="*/ 978 h 1722"/>
                <a:gd name="T20" fmla="*/ 298 w 348"/>
                <a:gd name="T21" fmla="*/ 1124 h 1722"/>
                <a:gd name="T22" fmla="*/ 280 w 348"/>
                <a:gd name="T23" fmla="*/ 1270 h 1722"/>
                <a:gd name="T24" fmla="*/ 256 w 348"/>
                <a:gd name="T25" fmla="*/ 1420 h 1722"/>
                <a:gd name="T26" fmla="*/ 244 w 348"/>
                <a:gd name="T27" fmla="*/ 1494 h 1722"/>
                <a:gd name="T28" fmla="*/ 228 w 348"/>
                <a:gd name="T29" fmla="*/ 1568 h 1722"/>
                <a:gd name="T30" fmla="*/ 214 w 348"/>
                <a:gd name="T31" fmla="*/ 1642 h 1722"/>
                <a:gd name="T32" fmla="*/ 196 w 348"/>
                <a:gd name="T33" fmla="*/ 1714 h 1722"/>
                <a:gd name="T34" fmla="*/ 196 w 348"/>
                <a:gd name="T35" fmla="*/ 1714 h 1722"/>
                <a:gd name="T36" fmla="*/ 178 w 348"/>
                <a:gd name="T37" fmla="*/ 1718 h 1722"/>
                <a:gd name="T38" fmla="*/ 158 w 348"/>
                <a:gd name="T39" fmla="*/ 1722 h 1722"/>
                <a:gd name="T40" fmla="*/ 132 w 348"/>
                <a:gd name="T41" fmla="*/ 1722 h 1722"/>
                <a:gd name="T42" fmla="*/ 100 w 348"/>
                <a:gd name="T43" fmla="*/ 1722 h 1722"/>
                <a:gd name="T44" fmla="*/ 68 w 348"/>
                <a:gd name="T45" fmla="*/ 1718 h 1722"/>
                <a:gd name="T46" fmla="*/ 50 w 348"/>
                <a:gd name="T47" fmla="*/ 1714 h 1722"/>
                <a:gd name="T48" fmla="*/ 34 w 348"/>
                <a:gd name="T49" fmla="*/ 1710 h 1722"/>
                <a:gd name="T50" fmla="*/ 16 w 348"/>
                <a:gd name="T51" fmla="*/ 1702 h 1722"/>
                <a:gd name="T52" fmla="*/ 0 w 348"/>
                <a:gd name="T53" fmla="*/ 1694 h 1722"/>
                <a:gd name="T54" fmla="*/ 0 w 348"/>
                <a:gd name="T55" fmla="*/ 1694 h 1722"/>
                <a:gd name="T56" fmla="*/ 20 w 348"/>
                <a:gd name="T57" fmla="*/ 1246 h 1722"/>
                <a:gd name="T58" fmla="*/ 34 w 348"/>
                <a:gd name="T59" fmla="*/ 906 h 1722"/>
                <a:gd name="T60" fmla="*/ 38 w 348"/>
                <a:gd name="T61" fmla="*/ 770 h 1722"/>
                <a:gd name="T62" fmla="*/ 40 w 348"/>
                <a:gd name="T63" fmla="*/ 680 h 1722"/>
                <a:gd name="T64" fmla="*/ 40 w 348"/>
                <a:gd name="T65" fmla="*/ 680 h 1722"/>
                <a:gd name="T66" fmla="*/ 42 w 348"/>
                <a:gd name="T67" fmla="*/ 608 h 1722"/>
                <a:gd name="T68" fmla="*/ 48 w 348"/>
                <a:gd name="T69" fmla="*/ 520 h 1722"/>
                <a:gd name="T70" fmla="*/ 56 w 348"/>
                <a:gd name="T71" fmla="*/ 422 h 1722"/>
                <a:gd name="T72" fmla="*/ 66 w 348"/>
                <a:gd name="T73" fmla="*/ 322 h 1722"/>
                <a:gd name="T74" fmla="*/ 78 w 348"/>
                <a:gd name="T75" fmla="*/ 230 h 1722"/>
                <a:gd name="T76" fmla="*/ 88 w 348"/>
                <a:gd name="T77" fmla="*/ 148 h 1722"/>
                <a:gd name="T78" fmla="*/ 98 w 348"/>
                <a:gd name="T79" fmla="*/ 90 h 1722"/>
                <a:gd name="T80" fmla="*/ 104 w 348"/>
                <a:gd name="T81" fmla="*/ 58 h 1722"/>
                <a:gd name="T82" fmla="*/ 104 w 348"/>
                <a:gd name="T83" fmla="*/ 58 h 1722"/>
                <a:gd name="T84" fmla="*/ 108 w 348"/>
                <a:gd name="T85" fmla="*/ 52 h 1722"/>
                <a:gd name="T86" fmla="*/ 116 w 348"/>
                <a:gd name="T87" fmla="*/ 44 h 1722"/>
                <a:gd name="T88" fmla="*/ 124 w 348"/>
                <a:gd name="T89" fmla="*/ 36 h 1722"/>
                <a:gd name="T90" fmla="*/ 136 w 348"/>
                <a:gd name="T91" fmla="*/ 30 h 1722"/>
                <a:gd name="T92" fmla="*/ 164 w 348"/>
                <a:gd name="T93" fmla="*/ 16 h 1722"/>
                <a:gd name="T94" fmla="*/ 180 w 348"/>
                <a:gd name="T95" fmla="*/ 10 h 1722"/>
                <a:gd name="T96" fmla="*/ 196 w 348"/>
                <a:gd name="T97" fmla="*/ 6 h 1722"/>
                <a:gd name="T98" fmla="*/ 214 w 348"/>
                <a:gd name="T99" fmla="*/ 2 h 1722"/>
                <a:gd name="T100" fmla="*/ 234 w 348"/>
                <a:gd name="T101" fmla="*/ 0 h 1722"/>
                <a:gd name="T102" fmla="*/ 252 w 348"/>
                <a:gd name="T103" fmla="*/ 0 h 1722"/>
                <a:gd name="T104" fmla="*/ 272 w 348"/>
                <a:gd name="T105" fmla="*/ 0 h 1722"/>
                <a:gd name="T106" fmla="*/ 290 w 348"/>
                <a:gd name="T107" fmla="*/ 2 h 1722"/>
                <a:gd name="T108" fmla="*/ 310 w 348"/>
                <a:gd name="T109" fmla="*/ 8 h 1722"/>
                <a:gd name="T110" fmla="*/ 328 w 348"/>
                <a:gd name="T111" fmla="*/ 14 h 1722"/>
                <a:gd name="T112" fmla="*/ 346 w 348"/>
                <a:gd name="T113" fmla="*/ 24 h 1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8" h="1722">
                  <a:moveTo>
                    <a:pt x="346" y="24"/>
                  </a:moveTo>
                  <a:lnTo>
                    <a:pt x="346" y="24"/>
                  </a:lnTo>
                  <a:lnTo>
                    <a:pt x="346" y="64"/>
                  </a:lnTo>
                  <a:lnTo>
                    <a:pt x="348" y="178"/>
                  </a:lnTo>
                  <a:lnTo>
                    <a:pt x="348" y="354"/>
                  </a:lnTo>
                  <a:lnTo>
                    <a:pt x="344" y="460"/>
                  </a:lnTo>
                  <a:lnTo>
                    <a:pt x="340" y="578"/>
                  </a:lnTo>
                  <a:lnTo>
                    <a:pt x="334" y="704"/>
                  </a:lnTo>
                  <a:lnTo>
                    <a:pt x="326" y="838"/>
                  </a:lnTo>
                  <a:lnTo>
                    <a:pt x="314" y="978"/>
                  </a:lnTo>
                  <a:lnTo>
                    <a:pt x="298" y="1124"/>
                  </a:lnTo>
                  <a:lnTo>
                    <a:pt x="280" y="1270"/>
                  </a:lnTo>
                  <a:lnTo>
                    <a:pt x="256" y="1420"/>
                  </a:lnTo>
                  <a:lnTo>
                    <a:pt x="244" y="1494"/>
                  </a:lnTo>
                  <a:lnTo>
                    <a:pt x="228" y="1568"/>
                  </a:lnTo>
                  <a:lnTo>
                    <a:pt x="214" y="1642"/>
                  </a:lnTo>
                  <a:lnTo>
                    <a:pt x="196" y="1714"/>
                  </a:lnTo>
                  <a:lnTo>
                    <a:pt x="196" y="1714"/>
                  </a:lnTo>
                  <a:lnTo>
                    <a:pt x="178" y="1718"/>
                  </a:lnTo>
                  <a:lnTo>
                    <a:pt x="158" y="1722"/>
                  </a:lnTo>
                  <a:lnTo>
                    <a:pt x="132" y="1722"/>
                  </a:lnTo>
                  <a:lnTo>
                    <a:pt x="100" y="1722"/>
                  </a:lnTo>
                  <a:lnTo>
                    <a:pt x="68" y="1718"/>
                  </a:lnTo>
                  <a:lnTo>
                    <a:pt x="50" y="1714"/>
                  </a:lnTo>
                  <a:lnTo>
                    <a:pt x="34" y="1710"/>
                  </a:lnTo>
                  <a:lnTo>
                    <a:pt x="16" y="1702"/>
                  </a:lnTo>
                  <a:lnTo>
                    <a:pt x="0" y="1694"/>
                  </a:lnTo>
                  <a:lnTo>
                    <a:pt x="0" y="1694"/>
                  </a:lnTo>
                  <a:lnTo>
                    <a:pt x="20" y="1246"/>
                  </a:lnTo>
                  <a:lnTo>
                    <a:pt x="34" y="906"/>
                  </a:lnTo>
                  <a:lnTo>
                    <a:pt x="38" y="770"/>
                  </a:lnTo>
                  <a:lnTo>
                    <a:pt x="40" y="680"/>
                  </a:lnTo>
                  <a:lnTo>
                    <a:pt x="40" y="680"/>
                  </a:lnTo>
                  <a:lnTo>
                    <a:pt x="42" y="608"/>
                  </a:lnTo>
                  <a:lnTo>
                    <a:pt x="48" y="520"/>
                  </a:lnTo>
                  <a:lnTo>
                    <a:pt x="56" y="422"/>
                  </a:lnTo>
                  <a:lnTo>
                    <a:pt x="66" y="322"/>
                  </a:lnTo>
                  <a:lnTo>
                    <a:pt x="78" y="230"/>
                  </a:lnTo>
                  <a:lnTo>
                    <a:pt x="88" y="148"/>
                  </a:lnTo>
                  <a:lnTo>
                    <a:pt x="98" y="90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8" y="52"/>
                  </a:lnTo>
                  <a:lnTo>
                    <a:pt x="116" y="44"/>
                  </a:lnTo>
                  <a:lnTo>
                    <a:pt x="124" y="36"/>
                  </a:lnTo>
                  <a:lnTo>
                    <a:pt x="136" y="30"/>
                  </a:lnTo>
                  <a:lnTo>
                    <a:pt x="164" y="16"/>
                  </a:lnTo>
                  <a:lnTo>
                    <a:pt x="180" y="10"/>
                  </a:lnTo>
                  <a:lnTo>
                    <a:pt x="196" y="6"/>
                  </a:lnTo>
                  <a:lnTo>
                    <a:pt x="214" y="2"/>
                  </a:lnTo>
                  <a:lnTo>
                    <a:pt x="234" y="0"/>
                  </a:lnTo>
                  <a:lnTo>
                    <a:pt x="252" y="0"/>
                  </a:lnTo>
                  <a:lnTo>
                    <a:pt x="272" y="0"/>
                  </a:lnTo>
                  <a:lnTo>
                    <a:pt x="290" y="2"/>
                  </a:lnTo>
                  <a:lnTo>
                    <a:pt x="310" y="8"/>
                  </a:lnTo>
                  <a:lnTo>
                    <a:pt x="328" y="14"/>
                  </a:lnTo>
                  <a:lnTo>
                    <a:pt x="346" y="24"/>
                  </a:lnTo>
                  <a:close/>
                </a:path>
              </a:pathLst>
            </a:custGeom>
            <a:solidFill>
              <a:srgbClr val="47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任意多边形 65"/>
            <p:cNvSpPr/>
            <p:nvPr>
              <p:custDataLst>
                <p:tags r:id="rId40"/>
              </p:custDataLst>
            </p:nvPr>
          </p:nvSpPr>
          <p:spPr bwMode="auto">
            <a:xfrm>
              <a:off x="2818" y="4653"/>
              <a:ext cx="418" cy="2066"/>
            </a:xfrm>
            <a:custGeom>
              <a:avLst/>
              <a:gdLst>
                <a:gd name="T0" fmla="*/ 346 w 348"/>
                <a:gd name="T1" fmla="*/ 24 h 1722"/>
                <a:gd name="T2" fmla="*/ 346 w 348"/>
                <a:gd name="T3" fmla="*/ 24 h 1722"/>
                <a:gd name="T4" fmla="*/ 346 w 348"/>
                <a:gd name="T5" fmla="*/ 64 h 1722"/>
                <a:gd name="T6" fmla="*/ 348 w 348"/>
                <a:gd name="T7" fmla="*/ 178 h 1722"/>
                <a:gd name="T8" fmla="*/ 348 w 348"/>
                <a:gd name="T9" fmla="*/ 354 h 1722"/>
                <a:gd name="T10" fmla="*/ 344 w 348"/>
                <a:gd name="T11" fmla="*/ 460 h 1722"/>
                <a:gd name="T12" fmla="*/ 340 w 348"/>
                <a:gd name="T13" fmla="*/ 578 h 1722"/>
                <a:gd name="T14" fmla="*/ 334 w 348"/>
                <a:gd name="T15" fmla="*/ 704 h 1722"/>
                <a:gd name="T16" fmla="*/ 326 w 348"/>
                <a:gd name="T17" fmla="*/ 838 h 1722"/>
                <a:gd name="T18" fmla="*/ 314 w 348"/>
                <a:gd name="T19" fmla="*/ 978 h 1722"/>
                <a:gd name="T20" fmla="*/ 298 w 348"/>
                <a:gd name="T21" fmla="*/ 1124 h 1722"/>
                <a:gd name="T22" fmla="*/ 280 w 348"/>
                <a:gd name="T23" fmla="*/ 1270 h 1722"/>
                <a:gd name="T24" fmla="*/ 256 w 348"/>
                <a:gd name="T25" fmla="*/ 1420 h 1722"/>
                <a:gd name="T26" fmla="*/ 244 w 348"/>
                <a:gd name="T27" fmla="*/ 1494 h 1722"/>
                <a:gd name="T28" fmla="*/ 228 w 348"/>
                <a:gd name="T29" fmla="*/ 1568 h 1722"/>
                <a:gd name="T30" fmla="*/ 214 w 348"/>
                <a:gd name="T31" fmla="*/ 1642 h 1722"/>
                <a:gd name="T32" fmla="*/ 196 w 348"/>
                <a:gd name="T33" fmla="*/ 1714 h 1722"/>
                <a:gd name="T34" fmla="*/ 196 w 348"/>
                <a:gd name="T35" fmla="*/ 1714 h 1722"/>
                <a:gd name="T36" fmla="*/ 178 w 348"/>
                <a:gd name="T37" fmla="*/ 1718 h 1722"/>
                <a:gd name="T38" fmla="*/ 158 w 348"/>
                <a:gd name="T39" fmla="*/ 1722 h 1722"/>
                <a:gd name="T40" fmla="*/ 132 w 348"/>
                <a:gd name="T41" fmla="*/ 1722 h 1722"/>
                <a:gd name="T42" fmla="*/ 100 w 348"/>
                <a:gd name="T43" fmla="*/ 1722 h 1722"/>
                <a:gd name="T44" fmla="*/ 68 w 348"/>
                <a:gd name="T45" fmla="*/ 1718 h 1722"/>
                <a:gd name="T46" fmla="*/ 50 w 348"/>
                <a:gd name="T47" fmla="*/ 1714 h 1722"/>
                <a:gd name="T48" fmla="*/ 34 w 348"/>
                <a:gd name="T49" fmla="*/ 1710 h 1722"/>
                <a:gd name="T50" fmla="*/ 16 w 348"/>
                <a:gd name="T51" fmla="*/ 1702 h 1722"/>
                <a:gd name="T52" fmla="*/ 0 w 348"/>
                <a:gd name="T53" fmla="*/ 1694 h 1722"/>
                <a:gd name="T54" fmla="*/ 0 w 348"/>
                <a:gd name="T55" fmla="*/ 1694 h 1722"/>
                <a:gd name="T56" fmla="*/ 20 w 348"/>
                <a:gd name="T57" fmla="*/ 1246 h 1722"/>
                <a:gd name="T58" fmla="*/ 34 w 348"/>
                <a:gd name="T59" fmla="*/ 906 h 1722"/>
                <a:gd name="T60" fmla="*/ 38 w 348"/>
                <a:gd name="T61" fmla="*/ 770 h 1722"/>
                <a:gd name="T62" fmla="*/ 40 w 348"/>
                <a:gd name="T63" fmla="*/ 680 h 1722"/>
                <a:gd name="T64" fmla="*/ 40 w 348"/>
                <a:gd name="T65" fmla="*/ 680 h 1722"/>
                <a:gd name="T66" fmla="*/ 42 w 348"/>
                <a:gd name="T67" fmla="*/ 608 h 1722"/>
                <a:gd name="T68" fmla="*/ 48 w 348"/>
                <a:gd name="T69" fmla="*/ 520 h 1722"/>
                <a:gd name="T70" fmla="*/ 56 w 348"/>
                <a:gd name="T71" fmla="*/ 422 h 1722"/>
                <a:gd name="T72" fmla="*/ 66 w 348"/>
                <a:gd name="T73" fmla="*/ 322 h 1722"/>
                <a:gd name="T74" fmla="*/ 78 w 348"/>
                <a:gd name="T75" fmla="*/ 230 h 1722"/>
                <a:gd name="T76" fmla="*/ 88 w 348"/>
                <a:gd name="T77" fmla="*/ 148 h 1722"/>
                <a:gd name="T78" fmla="*/ 98 w 348"/>
                <a:gd name="T79" fmla="*/ 90 h 1722"/>
                <a:gd name="T80" fmla="*/ 104 w 348"/>
                <a:gd name="T81" fmla="*/ 58 h 1722"/>
                <a:gd name="T82" fmla="*/ 104 w 348"/>
                <a:gd name="T83" fmla="*/ 58 h 1722"/>
                <a:gd name="T84" fmla="*/ 108 w 348"/>
                <a:gd name="T85" fmla="*/ 52 h 1722"/>
                <a:gd name="T86" fmla="*/ 116 w 348"/>
                <a:gd name="T87" fmla="*/ 44 h 1722"/>
                <a:gd name="T88" fmla="*/ 124 w 348"/>
                <a:gd name="T89" fmla="*/ 36 h 1722"/>
                <a:gd name="T90" fmla="*/ 136 w 348"/>
                <a:gd name="T91" fmla="*/ 30 h 1722"/>
                <a:gd name="T92" fmla="*/ 164 w 348"/>
                <a:gd name="T93" fmla="*/ 16 h 1722"/>
                <a:gd name="T94" fmla="*/ 180 w 348"/>
                <a:gd name="T95" fmla="*/ 10 h 1722"/>
                <a:gd name="T96" fmla="*/ 196 w 348"/>
                <a:gd name="T97" fmla="*/ 6 h 1722"/>
                <a:gd name="T98" fmla="*/ 214 w 348"/>
                <a:gd name="T99" fmla="*/ 2 h 1722"/>
                <a:gd name="T100" fmla="*/ 234 w 348"/>
                <a:gd name="T101" fmla="*/ 0 h 1722"/>
                <a:gd name="T102" fmla="*/ 252 w 348"/>
                <a:gd name="T103" fmla="*/ 0 h 1722"/>
                <a:gd name="T104" fmla="*/ 272 w 348"/>
                <a:gd name="T105" fmla="*/ 0 h 1722"/>
                <a:gd name="T106" fmla="*/ 290 w 348"/>
                <a:gd name="T107" fmla="*/ 2 h 1722"/>
                <a:gd name="T108" fmla="*/ 310 w 348"/>
                <a:gd name="T109" fmla="*/ 8 h 1722"/>
                <a:gd name="T110" fmla="*/ 328 w 348"/>
                <a:gd name="T111" fmla="*/ 14 h 1722"/>
                <a:gd name="T112" fmla="*/ 346 w 348"/>
                <a:gd name="T113" fmla="*/ 24 h 1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8" h="1722">
                  <a:moveTo>
                    <a:pt x="346" y="24"/>
                  </a:moveTo>
                  <a:lnTo>
                    <a:pt x="346" y="24"/>
                  </a:lnTo>
                  <a:lnTo>
                    <a:pt x="346" y="64"/>
                  </a:lnTo>
                  <a:lnTo>
                    <a:pt x="348" y="178"/>
                  </a:lnTo>
                  <a:lnTo>
                    <a:pt x="348" y="354"/>
                  </a:lnTo>
                  <a:lnTo>
                    <a:pt x="344" y="460"/>
                  </a:lnTo>
                  <a:lnTo>
                    <a:pt x="340" y="578"/>
                  </a:lnTo>
                  <a:lnTo>
                    <a:pt x="334" y="704"/>
                  </a:lnTo>
                  <a:lnTo>
                    <a:pt x="326" y="838"/>
                  </a:lnTo>
                  <a:lnTo>
                    <a:pt x="314" y="978"/>
                  </a:lnTo>
                  <a:lnTo>
                    <a:pt x="298" y="1124"/>
                  </a:lnTo>
                  <a:lnTo>
                    <a:pt x="280" y="1270"/>
                  </a:lnTo>
                  <a:lnTo>
                    <a:pt x="256" y="1420"/>
                  </a:lnTo>
                  <a:lnTo>
                    <a:pt x="244" y="1494"/>
                  </a:lnTo>
                  <a:lnTo>
                    <a:pt x="228" y="1568"/>
                  </a:lnTo>
                  <a:lnTo>
                    <a:pt x="214" y="1642"/>
                  </a:lnTo>
                  <a:lnTo>
                    <a:pt x="196" y="1714"/>
                  </a:lnTo>
                  <a:lnTo>
                    <a:pt x="196" y="1714"/>
                  </a:lnTo>
                  <a:lnTo>
                    <a:pt x="178" y="1718"/>
                  </a:lnTo>
                  <a:lnTo>
                    <a:pt x="158" y="1722"/>
                  </a:lnTo>
                  <a:lnTo>
                    <a:pt x="132" y="1722"/>
                  </a:lnTo>
                  <a:lnTo>
                    <a:pt x="100" y="1722"/>
                  </a:lnTo>
                  <a:lnTo>
                    <a:pt x="68" y="1718"/>
                  </a:lnTo>
                  <a:lnTo>
                    <a:pt x="50" y="1714"/>
                  </a:lnTo>
                  <a:lnTo>
                    <a:pt x="34" y="1710"/>
                  </a:lnTo>
                  <a:lnTo>
                    <a:pt x="16" y="1702"/>
                  </a:lnTo>
                  <a:lnTo>
                    <a:pt x="0" y="1694"/>
                  </a:lnTo>
                  <a:lnTo>
                    <a:pt x="0" y="1694"/>
                  </a:lnTo>
                  <a:lnTo>
                    <a:pt x="20" y="1246"/>
                  </a:lnTo>
                  <a:lnTo>
                    <a:pt x="34" y="906"/>
                  </a:lnTo>
                  <a:lnTo>
                    <a:pt x="38" y="770"/>
                  </a:lnTo>
                  <a:lnTo>
                    <a:pt x="40" y="680"/>
                  </a:lnTo>
                  <a:lnTo>
                    <a:pt x="40" y="680"/>
                  </a:lnTo>
                  <a:lnTo>
                    <a:pt x="42" y="608"/>
                  </a:lnTo>
                  <a:lnTo>
                    <a:pt x="48" y="520"/>
                  </a:lnTo>
                  <a:lnTo>
                    <a:pt x="56" y="422"/>
                  </a:lnTo>
                  <a:lnTo>
                    <a:pt x="66" y="322"/>
                  </a:lnTo>
                  <a:lnTo>
                    <a:pt x="78" y="230"/>
                  </a:lnTo>
                  <a:lnTo>
                    <a:pt x="88" y="148"/>
                  </a:lnTo>
                  <a:lnTo>
                    <a:pt x="98" y="90"/>
                  </a:lnTo>
                  <a:lnTo>
                    <a:pt x="104" y="58"/>
                  </a:lnTo>
                  <a:lnTo>
                    <a:pt x="104" y="58"/>
                  </a:lnTo>
                  <a:lnTo>
                    <a:pt x="108" y="52"/>
                  </a:lnTo>
                  <a:lnTo>
                    <a:pt x="116" y="44"/>
                  </a:lnTo>
                  <a:lnTo>
                    <a:pt x="124" y="36"/>
                  </a:lnTo>
                  <a:lnTo>
                    <a:pt x="136" y="30"/>
                  </a:lnTo>
                  <a:lnTo>
                    <a:pt x="164" y="16"/>
                  </a:lnTo>
                  <a:lnTo>
                    <a:pt x="180" y="10"/>
                  </a:lnTo>
                  <a:lnTo>
                    <a:pt x="196" y="6"/>
                  </a:lnTo>
                  <a:lnTo>
                    <a:pt x="214" y="2"/>
                  </a:lnTo>
                  <a:lnTo>
                    <a:pt x="234" y="0"/>
                  </a:lnTo>
                  <a:lnTo>
                    <a:pt x="252" y="0"/>
                  </a:lnTo>
                  <a:lnTo>
                    <a:pt x="272" y="0"/>
                  </a:lnTo>
                  <a:lnTo>
                    <a:pt x="290" y="2"/>
                  </a:lnTo>
                  <a:lnTo>
                    <a:pt x="310" y="8"/>
                  </a:lnTo>
                  <a:lnTo>
                    <a:pt x="328" y="14"/>
                  </a:lnTo>
                  <a:lnTo>
                    <a:pt x="346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任意多边形 66"/>
            <p:cNvSpPr/>
            <p:nvPr>
              <p:custDataLst>
                <p:tags r:id="rId41"/>
              </p:custDataLst>
            </p:nvPr>
          </p:nvSpPr>
          <p:spPr bwMode="auto">
            <a:xfrm>
              <a:off x="2910" y="4809"/>
              <a:ext cx="170" cy="1716"/>
            </a:xfrm>
            <a:custGeom>
              <a:avLst/>
              <a:gdLst>
                <a:gd name="T0" fmla="*/ 142 w 142"/>
                <a:gd name="T1" fmla="*/ 0 h 1430"/>
                <a:gd name="T2" fmla="*/ 142 w 142"/>
                <a:gd name="T3" fmla="*/ 0 h 1430"/>
                <a:gd name="T4" fmla="*/ 136 w 142"/>
                <a:gd name="T5" fmla="*/ 12 h 1430"/>
                <a:gd name="T6" fmla="*/ 128 w 142"/>
                <a:gd name="T7" fmla="*/ 26 h 1430"/>
                <a:gd name="T8" fmla="*/ 120 w 142"/>
                <a:gd name="T9" fmla="*/ 48 h 1430"/>
                <a:gd name="T10" fmla="*/ 112 w 142"/>
                <a:gd name="T11" fmla="*/ 74 h 1430"/>
                <a:gd name="T12" fmla="*/ 104 w 142"/>
                <a:gd name="T13" fmla="*/ 108 h 1430"/>
                <a:gd name="T14" fmla="*/ 98 w 142"/>
                <a:gd name="T15" fmla="*/ 150 h 1430"/>
                <a:gd name="T16" fmla="*/ 94 w 142"/>
                <a:gd name="T17" fmla="*/ 198 h 1430"/>
                <a:gd name="T18" fmla="*/ 94 w 142"/>
                <a:gd name="T19" fmla="*/ 198 h 1430"/>
                <a:gd name="T20" fmla="*/ 80 w 142"/>
                <a:gd name="T21" fmla="*/ 420 h 1430"/>
                <a:gd name="T22" fmla="*/ 56 w 142"/>
                <a:gd name="T23" fmla="*/ 786 h 1430"/>
                <a:gd name="T24" fmla="*/ 42 w 142"/>
                <a:gd name="T25" fmla="*/ 982 h 1430"/>
                <a:gd name="T26" fmla="*/ 28 w 142"/>
                <a:gd name="T27" fmla="*/ 1166 h 1430"/>
                <a:gd name="T28" fmla="*/ 14 w 142"/>
                <a:gd name="T29" fmla="*/ 1322 h 1430"/>
                <a:gd name="T30" fmla="*/ 6 w 142"/>
                <a:gd name="T31" fmla="*/ 1382 h 1430"/>
                <a:gd name="T32" fmla="*/ 0 w 142"/>
                <a:gd name="T33" fmla="*/ 1430 h 1430"/>
                <a:gd name="T34" fmla="*/ 0 w 142"/>
                <a:gd name="T35" fmla="*/ 1430 h 1430"/>
                <a:gd name="T36" fmla="*/ 38 w 142"/>
                <a:gd name="T37" fmla="*/ 858 h 1430"/>
                <a:gd name="T38" fmla="*/ 62 w 142"/>
                <a:gd name="T39" fmla="*/ 442 h 1430"/>
                <a:gd name="T40" fmla="*/ 70 w 142"/>
                <a:gd name="T41" fmla="*/ 290 h 1430"/>
                <a:gd name="T42" fmla="*/ 72 w 142"/>
                <a:gd name="T43" fmla="*/ 238 h 1430"/>
                <a:gd name="T44" fmla="*/ 72 w 142"/>
                <a:gd name="T45" fmla="*/ 206 h 1430"/>
                <a:gd name="T46" fmla="*/ 72 w 142"/>
                <a:gd name="T47" fmla="*/ 206 h 1430"/>
                <a:gd name="T48" fmla="*/ 72 w 142"/>
                <a:gd name="T49" fmla="*/ 188 h 1430"/>
                <a:gd name="T50" fmla="*/ 72 w 142"/>
                <a:gd name="T51" fmla="*/ 168 h 1430"/>
                <a:gd name="T52" fmla="*/ 78 w 142"/>
                <a:gd name="T53" fmla="*/ 134 h 1430"/>
                <a:gd name="T54" fmla="*/ 88 w 142"/>
                <a:gd name="T55" fmla="*/ 102 h 1430"/>
                <a:gd name="T56" fmla="*/ 100 w 142"/>
                <a:gd name="T57" fmla="*/ 74 h 1430"/>
                <a:gd name="T58" fmla="*/ 112 w 142"/>
                <a:gd name="T59" fmla="*/ 50 h 1430"/>
                <a:gd name="T60" fmla="*/ 124 w 142"/>
                <a:gd name="T61" fmla="*/ 28 h 1430"/>
                <a:gd name="T62" fmla="*/ 142 w 142"/>
                <a:gd name="T63" fmla="*/ 0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2" h="1430">
                  <a:moveTo>
                    <a:pt x="142" y="0"/>
                  </a:moveTo>
                  <a:lnTo>
                    <a:pt x="142" y="0"/>
                  </a:lnTo>
                  <a:lnTo>
                    <a:pt x="136" y="12"/>
                  </a:lnTo>
                  <a:lnTo>
                    <a:pt x="128" y="26"/>
                  </a:lnTo>
                  <a:lnTo>
                    <a:pt x="120" y="48"/>
                  </a:lnTo>
                  <a:lnTo>
                    <a:pt x="112" y="74"/>
                  </a:lnTo>
                  <a:lnTo>
                    <a:pt x="104" y="108"/>
                  </a:lnTo>
                  <a:lnTo>
                    <a:pt x="98" y="150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80" y="420"/>
                  </a:lnTo>
                  <a:lnTo>
                    <a:pt x="56" y="786"/>
                  </a:lnTo>
                  <a:lnTo>
                    <a:pt x="42" y="982"/>
                  </a:lnTo>
                  <a:lnTo>
                    <a:pt x="28" y="1166"/>
                  </a:lnTo>
                  <a:lnTo>
                    <a:pt x="14" y="1322"/>
                  </a:lnTo>
                  <a:lnTo>
                    <a:pt x="6" y="1382"/>
                  </a:lnTo>
                  <a:lnTo>
                    <a:pt x="0" y="1430"/>
                  </a:lnTo>
                  <a:lnTo>
                    <a:pt x="0" y="1430"/>
                  </a:lnTo>
                  <a:lnTo>
                    <a:pt x="38" y="858"/>
                  </a:lnTo>
                  <a:lnTo>
                    <a:pt x="62" y="442"/>
                  </a:lnTo>
                  <a:lnTo>
                    <a:pt x="70" y="290"/>
                  </a:lnTo>
                  <a:lnTo>
                    <a:pt x="72" y="238"/>
                  </a:lnTo>
                  <a:lnTo>
                    <a:pt x="72" y="206"/>
                  </a:lnTo>
                  <a:lnTo>
                    <a:pt x="72" y="206"/>
                  </a:lnTo>
                  <a:lnTo>
                    <a:pt x="72" y="188"/>
                  </a:lnTo>
                  <a:lnTo>
                    <a:pt x="72" y="168"/>
                  </a:lnTo>
                  <a:lnTo>
                    <a:pt x="78" y="134"/>
                  </a:lnTo>
                  <a:lnTo>
                    <a:pt x="88" y="102"/>
                  </a:lnTo>
                  <a:lnTo>
                    <a:pt x="100" y="74"/>
                  </a:lnTo>
                  <a:lnTo>
                    <a:pt x="112" y="50"/>
                  </a:lnTo>
                  <a:lnTo>
                    <a:pt x="124" y="28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任意多边形 67"/>
            <p:cNvSpPr/>
            <p:nvPr>
              <p:custDataLst>
                <p:tags r:id="rId42"/>
              </p:custDataLst>
            </p:nvPr>
          </p:nvSpPr>
          <p:spPr bwMode="auto">
            <a:xfrm>
              <a:off x="2910" y="4809"/>
              <a:ext cx="170" cy="1716"/>
            </a:xfrm>
            <a:custGeom>
              <a:avLst/>
              <a:gdLst>
                <a:gd name="T0" fmla="*/ 142 w 142"/>
                <a:gd name="T1" fmla="*/ 0 h 1430"/>
                <a:gd name="T2" fmla="*/ 142 w 142"/>
                <a:gd name="T3" fmla="*/ 0 h 1430"/>
                <a:gd name="T4" fmla="*/ 136 w 142"/>
                <a:gd name="T5" fmla="*/ 12 h 1430"/>
                <a:gd name="T6" fmla="*/ 128 w 142"/>
                <a:gd name="T7" fmla="*/ 26 h 1430"/>
                <a:gd name="T8" fmla="*/ 120 w 142"/>
                <a:gd name="T9" fmla="*/ 48 h 1430"/>
                <a:gd name="T10" fmla="*/ 112 w 142"/>
                <a:gd name="T11" fmla="*/ 74 h 1430"/>
                <a:gd name="T12" fmla="*/ 104 w 142"/>
                <a:gd name="T13" fmla="*/ 108 h 1430"/>
                <a:gd name="T14" fmla="*/ 98 w 142"/>
                <a:gd name="T15" fmla="*/ 150 h 1430"/>
                <a:gd name="T16" fmla="*/ 94 w 142"/>
                <a:gd name="T17" fmla="*/ 198 h 1430"/>
                <a:gd name="T18" fmla="*/ 94 w 142"/>
                <a:gd name="T19" fmla="*/ 198 h 1430"/>
                <a:gd name="T20" fmla="*/ 80 w 142"/>
                <a:gd name="T21" fmla="*/ 420 h 1430"/>
                <a:gd name="T22" fmla="*/ 56 w 142"/>
                <a:gd name="T23" fmla="*/ 786 h 1430"/>
                <a:gd name="T24" fmla="*/ 42 w 142"/>
                <a:gd name="T25" fmla="*/ 982 h 1430"/>
                <a:gd name="T26" fmla="*/ 28 w 142"/>
                <a:gd name="T27" fmla="*/ 1166 h 1430"/>
                <a:gd name="T28" fmla="*/ 14 w 142"/>
                <a:gd name="T29" fmla="*/ 1322 h 1430"/>
                <a:gd name="T30" fmla="*/ 6 w 142"/>
                <a:gd name="T31" fmla="*/ 1382 h 1430"/>
                <a:gd name="T32" fmla="*/ 0 w 142"/>
                <a:gd name="T33" fmla="*/ 1430 h 1430"/>
                <a:gd name="T34" fmla="*/ 0 w 142"/>
                <a:gd name="T35" fmla="*/ 1430 h 1430"/>
                <a:gd name="T36" fmla="*/ 38 w 142"/>
                <a:gd name="T37" fmla="*/ 858 h 1430"/>
                <a:gd name="T38" fmla="*/ 62 w 142"/>
                <a:gd name="T39" fmla="*/ 442 h 1430"/>
                <a:gd name="T40" fmla="*/ 70 w 142"/>
                <a:gd name="T41" fmla="*/ 290 h 1430"/>
                <a:gd name="T42" fmla="*/ 72 w 142"/>
                <a:gd name="T43" fmla="*/ 238 h 1430"/>
                <a:gd name="T44" fmla="*/ 72 w 142"/>
                <a:gd name="T45" fmla="*/ 206 h 1430"/>
                <a:gd name="T46" fmla="*/ 72 w 142"/>
                <a:gd name="T47" fmla="*/ 206 h 1430"/>
                <a:gd name="T48" fmla="*/ 72 w 142"/>
                <a:gd name="T49" fmla="*/ 188 h 1430"/>
                <a:gd name="T50" fmla="*/ 72 w 142"/>
                <a:gd name="T51" fmla="*/ 168 h 1430"/>
                <a:gd name="T52" fmla="*/ 78 w 142"/>
                <a:gd name="T53" fmla="*/ 134 h 1430"/>
                <a:gd name="T54" fmla="*/ 88 w 142"/>
                <a:gd name="T55" fmla="*/ 102 h 1430"/>
                <a:gd name="T56" fmla="*/ 100 w 142"/>
                <a:gd name="T57" fmla="*/ 74 h 1430"/>
                <a:gd name="T58" fmla="*/ 112 w 142"/>
                <a:gd name="T59" fmla="*/ 50 h 1430"/>
                <a:gd name="T60" fmla="*/ 124 w 142"/>
                <a:gd name="T61" fmla="*/ 28 h 1430"/>
                <a:gd name="T62" fmla="*/ 142 w 142"/>
                <a:gd name="T63" fmla="*/ 0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2" h="1430">
                  <a:moveTo>
                    <a:pt x="142" y="0"/>
                  </a:moveTo>
                  <a:lnTo>
                    <a:pt x="142" y="0"/>
                  </a:lnTo>
                  <a:lnTo>
                    <a:pt x="136" y="12"/>
                  </a:lnTo>
                  <a:lnTo>
                    <a:pt x="128" y="26"/>
                  </a:lnTo>
                  <a:lnTo>
                    <a:pt x="120" y="48"/>
                  </a:lnTo>
                  <a:lnTo>
                    <a:pt x="112" y="74"/>
                  </a:lnTo>
                  <a:lnTo>
                    <a:pt x="104" y="108"/>
                  </a:lnTo>
                  <a:lnTo>
                    <a:pt x="98" y="150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80" y="420"/>
                  </a:lnTo>
                  <a:lnTo>
                    <a:pt x="56" y="786"/>
                  </a:lnTo>
                  <a:lnTo>
                    <a:pt x="42" y="982"/>
                  </a:lnTo>
                  <a:lnTo>
                    <a:pt x="28" y="1166"/>
                  </a:lnTo>
                  <a:lnTo>
                    <a:pt x="14" y="1322"/>
                  </a:lnTo>
                  <a:lnTo>
                    <a:pt x="6" y="1382"/>
                  </a:lnTo>
                  <a:lnTo>
                    <a:pt x="0" y="1430"/>
                  </a:lnTo>
                  <a:lnTo>
                    <a:pt x="0" y="1430"/>
                  </a:lnTo>
                  <a:lnTo>
                    <a:pt x="38" y="858"/>
                  </a:lnTo>
                  <a:lnTo>
                    <a:pt x="62" y="442"/>
                  </a:lnTo>
                  <a:lnTo>
                    <a:pt x="70" y="290"/>
                  </a:lnTo>
                  <a:lnTo>
                    <a:pt x="72" y="238"/>
                  </a:lnTo>
                  <a:lnTo>
                    <a:pt x="72" y="206"/>
                  </a:lnTo>
                  <a:lnTo>
                    <a:pt x="72" y="206"/>
                  </a:lnTo>
                  <a:lnTo>
                    <a:pt x="72" y="188"/>
                  </a:lnTo>
                  <a:lnTo>
                    <a:pt x="72" y="168"/>
                  </a:lnTo>
                  <a:lnTo>
                    <a:pt x="78" y="134"/>
                  </a:lnTo>
                  <a:lnTo>
                    <a:pt x="88" y="102"/>
                  </a:lnTo>
                  <a:lnTo>
                    <a:pt x="100" y="74"/>
                  </a:lnTo>
                  <a:lnTo>
                    <a:pt x="112" y="50"/>
                  </a:lnTo>
                  <a:lnTo>
                    <a:pt x="124" y="28"/>
                  </a:lnTo>
                  <a:lnTo>
                    <a:pt x="1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任意多边形 68"/>
            <p:cNvSpPr/>
            <p:nvPr>
              <p:custDataLst>
                <p:tags r:id="rId43"/>
              </p:custDataLst>
            </p:nvPr>
          </p:nvSpPr>
          <p:spPr bwMode="auto">
            <a:xfrm>
              <a:off x="1986" y="3376"/>
              <a:ext cx="1339" cy="1522"/>
            </a:xfrm>
            <a:custGeom>
              <a:avLst/>
              <a:gdLst>
                <a:gd name="T0" fmla="*/ 224 w 1116"/>
                <a:gd name="T1" fmla="*/ 22 h 1268"/>
                <a:gd name="T2" fmla="*/ 224 w 1116"/>
                <a:gd name="T3" fmla="*/ 22 h 1268"/>
                <a:gd name="T4" fmla="*/ 130 w 1116"/>
                <a:gd name="T5" fmla="*/ 42 h 1268"/>
                <a:gd name="T6" fmla="*/ 58 w 1116"/>
                <a:gd name="T7" fmla="*/ 58 h 1268"/>
                <a:gd name="T8" fmla="*/ 8 w 1116"/>
                <a:gd name="T9" fmla="*/ 70 h 1268"/>
                <a:gd name="T10" fmla="*/ 8 w 1116"/>
                <a:gd name="T11" fmla="*/ 70 h 1268"/>
                <a:gd name="T12" fmla="*/ 2 w 1116"/>
                <a:gd name="T13" fmla="*/ 74 h 1268"/>
                <a:gd name="T14" fmla="*/ 0 w 1116"/>
                <a:gd name="T15" fmla="*/ 82 h 1268"/>
                <a:gd name="T16" fmla="*/ 0 w 1116"/>
                <a:gd name="T17" fmla="*/ 90 h 1268"/>
                <a:gd name="T18" fmla="*/ 4 w 1116"/>
                <a:gd name="T19" fmla="*/ 102 h 1268"/>
                <a:gd name="T20" fmla="*/ 18 w 1116"/>
                <a:gd name="T21" fmla="*/ 132 h 1268"/>
                <a:gd name="T22" fmla="*/ 38 w 1116"/>
                <a:gd name="T23" fmla="*/ 170 h 1268"/>
                <a:gd name="T24" fmla="*/ 90 w 1116"/>
                <a:gd name="T25" fmla="*/ 260 h 1268"/>
                <a:gd name="T26" fmla="*/ 116 w 1116"/>
                <a:gd name="T27" fmla="*/ 308 h 1268"/>
                <a:gd name="T28" fmla="*/ 140 w 1116"/>
                <a:gd name="T29" fmla="*/ 356 h 1268"/>
                <a:gd name="T30" fmla="*/ 140 w 1116"/>
                <a:gd name="T31" fmla="*/ 356 h 1268"/>
                <a:gd name="T32" fmla="*/ 150 w 1116"/>
                <a:gd name="T33" fmla="*/ 386 h 1268"/>
                <a:gd name="T34" fmla="*/ 164 w 1116"/>
                <a:gd name="T35" fmla="*/ 424 h 1268"/>
                <a:gd name="T36" fmla="*/ 196 w 1116"/>
                <a:gd name="T37" fmla="*/ 526 h 1268"/>
                <a:gd name="T38" fmla="*/ 234 w 1116"/>
                <a:gd name="T39" fmla="*/ 650 h 1268"/>
                <a:gd name="T40" fmla="*/ 270 w 1116"/>
                <a:gd name="T41" fmla="*/ 788 h 1268"/>
                <a:gd name="T42" fmla="*/ 306 w 1116"/>
                <a:gd name="T43" fmla="*/ 928 h 1268"/>
                <a:gd name="T44" fmla="*/ 336 w 1116"/>
                <a:gd name="T45" fmla="*/ 1062 h 1268"/>
                <a:gd name="T46" fmla="*/ 360 w 1116"/>
                <a:gd name="T47" fmla="*/ 1178 h 1268"/>
                <a:gd name="T48" fmla="*/ 368 w 1116"/>
                <a:gd name="T49" fmla="*/ 1228 h 1268"/>
                <a:gd name="T50" fmla="*/ 372 w 1116"/>
                <a:gd name="T51" fmla="*/ 1268 h 1268"/>
                <a:gd name="T52" fmla="*/ 372 w 1116"/>
                <a:gd name="T53" fmla="*/ 1268 h 1268"/>
                <a:gd name="T54" fmla="*/ 442 w 1116"/>
                <a:gd name="T55" fmla="*/ 1252 h 1268"/>
                <a:gd name="T56" fmla="*/ 602 w 1116"/>
                <a:gd name="T57" fmla="*/ 1212 h 1268"/>
                <a:gd name="T58" fmla="*/ 690 w 1116"/>
                <a:gd name="T59" fmla="*/ 1192 h 1268"/>
                <a:gd name="T60" fmla="*/ 774 w 1116"/>
                <a:gd name="T61" fmla="*/ 1174 h 1268"/>
                <a:gd name="T62" fmla="*/ 842 w 1116"/>
                <a:gd name="T63" fmla="*/ 1162 h 1268"/>
                <a:gd name="T64" fmla="*/ 868 w 1116"/>
                <a:gd name="T65" fmla="*/ 1158 h 1268"/>
                <a:gd name="T66" fmla="*/ 886 w 1116"/>
                <a:gd name="T67" fmla="*/ 1156 h 1268"/>
                <a:gd name="T68" fmla="*/ 886 w 1116"/>
                <a:gd name="T69" fmla="*/ 1078 h 1268"/>
                <a:gd name="T70" fmla="*/ 886 w 1116"/>
                <a:gd name="T71" fmla="*/ 1078 h 1268"/>
                <a:gd name="T72" fmla="*/ 900 w 1116"/>
                <a:gd name="T73" fmla="*/ 1100 h 1268"/>
                <a:gd name="T74" fmla="*/ 910 w 1116"/>
                <a:gd name="T75" fmla="*/ 1122 h 1268"/>
                <a:gd name="T76" fmla="*/ 920 w 1116"/>
                <a:gd name="T77" fmla="*/ 1146 h 1268"/>
                <a:gd name="T78" fmla="*/ 920 w 1116"/>
                <a:gd name="T79" fmla="*/ 1146 h 1268"/>
                <a:gd name="T80" fmla="*/ 1000 w 1116"/>
                <a:gd name="T81" fmla="*/ 1144 h 1268"/>
                <a:gd name="T82" fmla="*/ 1066 w 1116"/>
                <a:gd name="T83" fmla="*/ 1144 h 1268"/>
                <a:gd name="T84" fmla="*/ 1116 w 1116"/>
                <a:gd name="T85" fmla="*/ 1146 h 1268"/>
                <a:gd name="T86" fmla="*/ 1116 w 1116"/>
                <a:gd name="T87" fmla="*/ 1146 h 1268"/>
                <a:gd name="T88" fmla="*/ 1054 w 1116"/>
                <a:gd name="T89" fmla="*/ 998 h 1268"/>
                <a:gd name="T90" fmla="*/ 988 w 1116"/>
                <a:gd name="T91" fmla="*/ 844 h 1268"/>
                <a:gd name="T92" fmla="*/ 906 w 1116"/>
                <a:gd name="T93" fmla="*/ 660 h 1268"/>
                <a:gd name="T94" fmla="*/ 820 w 1116"/>
                <a:gd name="T95" fmla="*/ 464 h 1268"/>
                <a:gd name="T96" fmla="*/ 732 w 1116"/>
                <a:gd name="T97" fmla="*/ 276 h 1268"/>
                <a:gd name="T98" fmla="*/ 692 w 1116"/>
                <a:gd name="T99" fmla="*/ 192 h 1268"/>
                <a:gd name="T100" fmla="*/ 654 w 1116"/>
                <a:gd name="T101" fmla="*/ 116 h 1268"/>
                <a:gd name="T102" fmla="*/ 620 w 1116"/>
                <a:gd name="T103" fmla="*/ 50 h 1268"/>
                <a:gd name="T104" fmla="*/ 590 w 1116"/>
                <a:gd name="T105" fmla="*/ 0 h 1268"/>
                <a:gd name="T106" fmla="*/ 590 w 1116"/>
                <a:gd name="T107" fmla="*/ 0 h 1268"/>
                <a:gd name="T108" fmla="*/ 546 w 1116"/>
                <a:gd name="T109" fmla="*/ 0 h 1268"/>
                <a:gd name="T110" fmla="*/ 442 w 1116"/>
                <a:gd name="T111" fmla="*/ 2 h 1268"/>
                <a:gd name="T112" fmla="*/ 380 w 1116"/>
                <a:gd name="T113" fmla="*/ 6 h 1268"/>
                <a:gd name="T114" fmla="*/ 320 w 1116"/>
                <a:gd name="T115" fmla="*/ 10 h 1268"/>
                <a:gd name="T116" fmla="*/ 266 w 1116"/>
                <a:gd name="T117" fmla="*/ 14 h 1268"/>
                <a:gd name="T118" fmla="*/ 224 w 1116"/>
                <a:gd name="T119" fmla="*/ 2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6" h="1268">
                  <a:moveTo>
                    <a:pt x="224" y="22"/>
                  </a:moveTo>
                  <a:lnTo>
                    <a:pt x="224" y="22"/>
                  </a:lnTo>
                  <a:lnTo>
                    <a:pt x="130" y="42"/>
                  </a:lnTo>
                  <a:lnTo>
                    <a:pt x="58" y="5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2" y="74"/>
                  </a:lnTo>
                  <a:lnTo>
                    <a:pt x="0" y="82"/>
                  </a:lnTo>
                  <a:lnTo>
                    <a:pt x="0" y="90"/>
                  </a:lnTo>
                  <a:lnTo>
                    <a:pt x="4" y="102"/>
                  </a:lnTo>
                  <a:lnTo>
                    <a:pt x="18" y="132"/>
                  </a:lnTo>
                  <a:lnTo>
                    <a:pt x="38" y="170"/>
                  </a:lnTo>
                  <a:lnTo>
                    <a:pt x="90" y="260"/>
                  </a:lnTo>
                  <a:lnTo>
                    <a:pt x="116" y="308"/>
                  </a:lnTo>
                  <a:lnTo>
                    <a:pt x="140" y="356"/>
                  </a:lnTo>
                  <a:lnTo>
                    <a:pt x="140" y="356"/>
                  </a:lnTo>
                  <a:lnTo>
                    <a:pt x="150" y="386"/>
                  </a:lnTo>
                  <a:lnTo>
                    <a:pt x="164" y="424"/>
                  </a:lnTo>
                  <a:lnTo>
                    <a:pt x="196" y="526"/>
                  </a:lnTo>
                  <a:lnTo>
                    <a:pt x="234" y="650"/>
                  </a:lnTo>
                  <a:lnTo>
                    <a:pt x="270" y="788"/>
                  </a:lnTo>
                  <a:lnTo>
                    <a:pt x="306" y="928"/>
                  </a:lnTo>
                  <a:lnTo>
                    <a:pt x="336" y="1062"/>
                  </a:lnTo>
                  <a:lnTo>
                    <a:pt x="360" y="1178"/>
                  </a:lnTo>
                  <a:lnTo>
                    <a:pt x="368" y="1228"/>
                  </a:lnTo>
                  <a:lnTo>
                    <a:pt x="372" y="1268"/>
                  </a:lnTo>
                  <a:lnTo>
                    <a:pt x="372" y="1268"/>
                  </a:lnTo>
                  <a:lnTo>
                    <a:pt x="442" y="1252"/>
                  </a:lnTo>
                  <a:lnTo>
                    <a:pt x="602" y="1212"/>
                  </a:lnTo>
                  <a:lnTo>
                    <a:pt x="690" y="1192"/>
                  </a:lnTo>
                  <a:lnTo>
                    <a:pt x="774" y="1174"/>
                  </a:lnTo>
                  <a:lnTo>
                    <a:pt x="842" y="1162"/>
                  </a:lnTo>
                  <a:lnTo>
                    <a:pt x="868" y="1158"/>
                  </a:lnTo>
                  <a:lnTo>
                    <a:pt x="886" y="1156"/>
                  </a:lnTo>
                  <a:lnTo>
                    <a:pt x="886" y="1078"/>
                  </a:lnTo>
                  <a:lnTo>
                    <a:pt x="886" y="1078"/>
                  </a:lnTo>
                  <a:lnTo>
                    <a:pt x="900" y="1100"/>
                  </a:lnTo>
                  <a:lnTo>
                    <a:pt x="910" y="1122"/>
                  </a:lnTo>
                  <a:lnTo>
                    <a:pt x="920" y="1146"/>
                  </a:lnTo>
                  <a:lnTo>
                    <a:pt x="920" y="1146"/>
                  </a:lnTo>
                  <a:lnTo>
                    <a:pt x="1000" y="1144"/>
                  </a:lnTo>
                  <a:lnTo>
                    <a:pt x="1066" y="1144"/>
                  </a:lnTo>
                  <a:lnTo>
                    <a:pt x="1116" y="1146"/>
                  </a:lnTo>
                  <a:lnTo>
                    <a:pt x="1116" y="1146"/>
                  </a:lnTo>
                  <a:lnTo>
                    <a:pt x="1054" y="998"/>
                  </a:lnTo>
                  <a:lnTo>
                    <a:pt x="988" y="844"/>
                  </a:lnTo>
                  <a:lnTo>
                    <a:pt x="906" y="660"/>
                  </a:lnTo>
                  <a:lnTo>
                    <a:pt x="820" y="464"/>
                  </a:lnTo>
                  <a:lnTo>
                    <a:pt x="732" y="276"/>
                  </a:lnTo>
                  <a:lnTo>
                    <a:pt x="692" y="192"/>
                  </a:lnTo>
                  <a:lnTo>
                    <a:pt x="654" y="116"/>
                  </a:lnTo>
                  <a:lnTo>
                    <a:pt x="620" y="50"/>
                  </a:lnTo>
                  <a:lnTo>
                    <a:pt x="590" y="0"/>
                  </a:lnTo>
                  <a:lnTo>
                    <a:pt x="590" y="0"/>
                  </a:lnTo>
                  <a:lnTo>
                    <a:pt x="546" y="0"/>
                  </a:lnTo>
                  <a:lnTo>
                    <a:pt x="442" y="2"/>
                  </a:lnTo>
                  <a:lnTo>
                    <a:pt x="380" y="6"/>
                  </a:lnTo>
                  <a:lnTo>
                    <a:pt x="320" y="10"/>
                  </a:lnTo>
                  <a:lnTo>
                    <a:pt x="266" y="14"/>
                  </a:lnTo>
                  <a:lnTo>
                    <a:pt x="224" y="22"/>
                  </a:lnTo>
                  <a:close/>
                </a:path>
              </a:pathLst>
            </a:custGeom>
            <a:solidFill>
              <a:srgbClr val="47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任意多边形 69"/>
            <p:cNvSpPr/>
            <p:nvPr>
              <p:custDataLst>
                <p:tags r:id="rId44"/>
              </p:custDataLst>
            </p:nvPr>
          </p:nvSpPr>
          <p:spPr bwMode="auto">
            <a:xfrm>
              <a:off x="1986" y="3376"/>
              <a:ext cx="1339" cy="1522"/>
            </a:xfrm>
            <a:custGeom>
              <a:avLst/>
              <a:gdLst>
                <a:gd name="T0" fmla="*/ 224 w 1116"/>
                <a:gd name="T1" fmla="*/ 22 h 1268"/>
                <a:gd name="T2" fmla="*/ 224 w 1116"/>
                <a:gd name="T3" fmla="*/ 22 h 1268"/>
                <a:gd name="T4" fmla="*/ 130 w 1116"/>
                <a:gd name="T5" fmla="*/ 42 h 1268"/>
                <a:gd name="T6" fmla="*/ 58 w 1116"/>
                <a:gd name="T7" fmla="*/ 58 h 1268"/>
                <a:gd name="T8" fmla="*/ 8 w 1116"/>
                <a:gd name="T9" fmla="*/ 70 h 1268"/>
                <a:gd name="T10" fmla="*/ 8 w 1116"/>
                <a:gd name="T11" fmla="*/ 70 h 1268"/>
                <a:gd name="T12" fmla="*/ 2 w 1116"/>
                <a:gd name="T13" fmla="*/ 74 h 1268"/>
                <a:gd name="T14" fmla="*/ 0 w 1116"/>
                <a:gd name="T15" fmla="*/ 82 h 1268"/>
                <a:gd name="T16" fmla="*/ 0 w 1116"/>
                <a:gd name="T17" fmla="*/ 90 h 1268"/>
                <a:gd name="T18" fmla="*/ 4 w 1116"/>
                <a:gd name="T19" fmla="*/ 102 h 1268"/>
                <a:gd name="T20" fmla="*/ 18 w 1116"/>
                <a:gd name="T21" fmla="*/ 132 h 1268"/>
                <a:gd name="T22" fmla="*/ 38 w 1116"/>
                <a:gd name="T23" fmla="*/ 170 h 1268"/>
                <a:gd name="T24" fmla="*/ 90 w 1116"/>
                <a:gd name="T25" fmla="*/ 260 h 1268"/>
                <a:gd name="T26" fmla="*/ 116 w 1116"/>
                <a:gd name="T27" fmla="*/ 308 h 1268"/>
                <a:gd name="T28" fmla="*/ 140 w 1116"/>
                <a:gd name="T29" fmla="*/ 356 h 1268"/>
                <a:gd name="T30" fmla="*/ 140 w 1116"/>
                <a:gd name="T31" fmla="*/ 356 h 1268"/>
                <a:gd name="T32" fmla="*/ 150 w 1116"/>
                <a:gd name="T33" fmla="*/ 386 h 1268"/>
                <a:gd name="T34" fmla="*/ 164 w 1116"/>
                <a:gd name="T35" fmla="*/ 424 h 1268"/>
                <a:gd name="T36" fmla="*/ 196 w 1116"/>
                <a:gd name="T37" fmla="*/ 526 h 1268"/>
                <a:gd name="T38" fmla="*/ 234 w 1116"/>
                <a:gd name="T39" fmla="*/ 650 h 1268"/>
                <a:gd name="T40" fmla="*/ 270 w 1116"/>
                <a:gd name="T41" fmla="*/ 788 h 1268"/>
                <a:gd name="T42" fmla="*/ 306 w 1116"/>
                <a:gd name="T43" fmla="*/ 928 h 1268"/>
                <a:gd name="T44" fmla="*/ 336 w 1116"/>
                <a:gd name="T45" fmla="*/ 1062 h 1268"/>
                <a:gd name="T46" fmla="*/ 360 w 1116"/>
                <a:gd name="T47" fmla="*/ 1178 h 1268"/>
                <a:gd name="T48" fmla="*/ 368 w 1116"/>
                <a:gd name="T49" fmla="*/ 1228 h 1268"/>
                <a:gd name="T50" fmla="*/ 372 w 1116"/>
                <a:gd name="T51" fmla="*/ 1268 h 1268"/>
                <a:gd name="T52" fmla="*/ 372 w 1116"/>
                <a:gd name="T53" fmla="*/ 1268 h 1268"/>
                <a:gd name="T54" fmla="*/ 442 w 1116"/>
                <a:gd name="T55" fmla="*/ 1252 h 1268"/>
                <a:gd name="T56" fmla="*/ 602 w 1116"/>
                <a:gd name="T57" fmla="*/ 1212 h 1268"/>
                <a:gd name="T58" fmla="*/ 690 w 1116"/>
                <a:gd name="T59" fmla="*/ 1192 h 1268"/>
                <a:gd name="T60" fmla="*/ 774 w 1116"/>
                <a:gd name="T61" fmla="*/ 1174 h 1268"/>
                <a:gd name="T62" fmla="*/ 842 w 1116"/>
                <a:gd name="T63" fmla="*/ 1162 h 1268"/>
                <a:gd name="T64" fmla="*/ 868 w 1116"/>
                <a:gd name="T65" fmla="*/ 1158 h 1268"/>
                <a:gd name="T66" fmla="*/ 886 w 1116"/>
                <a:gd name="T67" fmla="*/ 1156 h 1268"/>
                <a:gd name="T68" fmla="*/ 886 w 1116"/>
                <a:gd name="T69" fmla="*/ 1078 h 1268"/>
                <a:gd name="T70" fmla="*/ 886 w 1116"/>
                <a:gd name="T71" fmla="*/ 1078 h 1268"/>
                <a:gd name="T72" fmla="*/ 900 w 1116"/>
                <a:gd name="T73" fmla="*/ 1100 h 1268"/>
                <a:gd name="T74" fmla="*/ 910 w 1116"/>
                <a:gd name="T75" fmla="*/ 1122 h 1268"/>
                <a:gd name="T76" fmla="*/ 920 w 1116"/>
                <a:gd name="T77" fmla="*/ 1146 h 1268"/>
                <a:gd name="T78" fmla="*/ 920 w 1116"/>
                <a:gd name="T79" fmla="*/ 1146 h 1268"/>
                <a:gd name="T80" fmla="*/ 1000 w 1116"/>
                <a:gd name="T81" fmla="*/ 1144 h 1268"/>
                <a:gd name="T82" fmla="*/ 1066 w 1116"/>
                <a:gd name="T83" fmla="*/ 1144 h 1268"/>
                <a:gd name="T84" fmla="*/ 1116 w 1116"/>
                <a:gd name="T85" fmla="*/ 1146 h 1268"/>
                <a:gd name="T86" fmla="*/ 1116 w 1116"/>
                <a:gd name="T87" fmla="*/ 1146 h 1268"/>
                <a:gd name="T88" fmla="*/ 1054 w 1116"/>
                <a:gd name="T89" fmla="*/ 998 h 1268"/>
                <a:gd name="T90" fmla="*/ 988 w 1116"/>
                <a:gd name="T91" fmla="*/ 844 h 1268"/>
                <a:gd name="T92" fmla="*/ 906 w 1116"/>
                <a:gd name="T93" fmla="*/ 660 h 1268"/>
                <a:gd name="T94" fmla="*/ 820 w 1116"/>
                <a:gd name="T95" fmla="*/ 464 h 1268"/>
                <a:gd name="T96" fmla="*/ 732 w 1116"/>
                <a:gd name="T97" fmla="*/ 276 h 1268"/>
                <a:gd name="T98" fmla="*/ 692 w 1116"/>
                <a:gd name="T99" fmla="*/ 192 h 1268"/>
                <a:gd name="T100" fmla="*/ 654 w 1116"/>
                <a:gd name="T101" fmla="*/ 116 h 1268"/>
                <a:gd name="T102" fmla="*/ 620 w 1116"/>
                <a:gd name="T103" fmla="*/ 50 h 1268"/>
                <a:gd name="T104" fmla="*/ 590 w 1116"/>
                <a:gd name="T105" fmla="*/ 0 h 1268"/>
                <a:gd name="T106" fmla="*/ 590 w 1116"/>
                <a:gd name="T107" fmla="*/ 0 h 1268"/>
                <a:gd name="T108" fmla="*/ 546 w 1116"/>
                <a:gd name="T109" fmla="*/ 0 h 1268"/>
                <a:gd name="T110" fmla="*/ 442 w 1116"/>
                <a:gd name="T111" fmla="*/ 2 h 1268"/>
                <a:gd name="T112" fmla="*/ 380 w 1116"/>
                <a:gd name="T113" fmla="*/ 6 h 1268"/>
                <a:gd name="T114" fmla="*/ 320 w 1116"/>
                <a:gd name="T115" fmla="*/ 10 h 1268"/>
                <a:gd name="T116" fmla="*/ 266 w 1116"/>
                <a:gd name="T117" fmla="*/ 14 h 1268"/>
                <a:gd name="T118" fmla="*/ 224 w 1116"/>
                <a:gd name="T119" fmla="*/ 2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6" h="1268">
                  <a:moveTo>
                    <a:pt x="224" y="22"/>
                  </a:moveTo>
                  <a:lnTo>
                    <a:pt x="224" y="22"/>
                  </a:lnTo>
                  <a:lnTo>
                    <a:pt x="130" y="42"/>
                  </a:lnTo>
                  <a:lnTo>
                    <a:pt x="58" y="5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2" y="74"/>
                  </a:lnTo>
                  <a:lnTo>
                    <a:pt x="0" y="82"/>
                  </a:lnTo>
                  <a:lnTo>
                    <a:pt x="0" y="90"/>
                  </a:lnTo>
                  <a:lnTo>
                    <a:pt x="4" y="102"/>
                  </a:lnTo>
                  <a:lnTo>
                    <a:pt x="18" y="132"/>
                  </a:lnTo>
                  <a:lnTo>
                    <a:pt x="38" y="170"/>
                  </a:lnTo>
                  <a:lnTo>
                    <a:pt x="90" y="260"/>
                  </a:lnTo>
                  <a:lnTo>
                    <a:pt x="116" y="308"/>
                  </a:lnTo>
                  <a:lnTo>
                    <a:pt x="140" y="356"/>
                  </a:lnTo>
                  <a:lnTo>
                    <a:pt x="140" y="356"/>
                  </a:lnTo>
                  <a:lnTo>
                    <a:pt x="150" y="386"/>
                  </a:lnTo>
                  <a:lnTo>
                    <a:pt x="164" y="424"/>
                  </a:lnTo>
                  <a:lnTo>
                    <a:pt x="196" y="526"/>
                  </a:lnTo>
                  <a:lnTo>
                    <a:pt x="234" y="650"/>
                  </a:lnTo>
                  <a:lnTo>
                    <a:pt x="270" y="788"/>
                  </a:lnTo>
                  <a:lnTo>
                    <a:pt x="306" y="928"/>
                  </a:lnTo>
                  <a:lnTo>
                    <a:pt x="336" y="1062"/>
                  </a:lnTo>
                  <a:lnTo>
                    <a:pt x="360" y="1178"/>
                  </a:lnTo>
                  <a:lnTo>
                    <a:pt x="368" y="1228"/>
                  </a:lnTo>
                  <a:lnTo>
                    <a:pt x="372" y="1268"/>
                  </a:lnTo>
                  <a:lnTo>
                    <a:pt x="372" y="1268"/>
                  </a:lnTo>
                  <a:lnTo>
                    <a:pt x="442" y="1252"/>
                  </a:lnTo>
                  <a:lnTo>
                    <a:pt x="602" y="1212"/>
                  </a:lnTo>
                  <a:lnTo>
                    <a:pt x="690" y="1192"/>
                  </a:lnTo>
                  <a:lnTo>
                    <a:pt x="774" y="1174"/>
                  </a:lnTo>
                  <a:lnTo>
                    <a:pt x="842" y="1162"/>
                  </a:lnTo>
                  <a:lnTo>
                    <a:pt x="868" y="1158"/>
                  </a:lnTo>
                  <a:lnTo>
                    <a:pt x="886" y="1156"/>
                  </a:lnTo>
                  <a:lnTo>
                    <a:pt x="886" y="1078"/>
                  </a:lnTo>
                  <a:lnTo>
                    <a:pt x="886" y="1078"/>
                  </a:lnTo>
                  <a:lnTo>
                    <a:pt x="900" y="1100"/>
                  </a:lnTo>
                  <a:lnTo>
                    <a:pt x="910" y="1122"/>
                  </a:lnTo>
                  <a:lnTo>
                    <a:pt x="920" y="1146"/>
                  </a:lnTo>
                  <a:lnTo>
                    <a:pt x="920" y="1146"/>
                  </a:lnTo>
                  <a:lnTo>
                    <a:pt x="1000" y="1144"/>
                  </a:lnTo>
                  <a:lnTo>
                    <a:pt x="1066" y="1144"/>
                  </a:lnTo>
                  <a:lnTo>
                    <a:pt x="1116" y="1146"/>
                  </a:lnTo>
                  <a:lnTo>
                    <a:pt x="1116" y="1146"/>
                  </a:lnTo>
                  <a:lnTo>
                    <a:pt x="1054" y="998"/>
                  </a:lnTo>
                  <a:lnTo>
                    <a:pt x="988" y="844"/>
                  </a:lnTo>
                  <a:lnTo>
                    <a:pt x="906" y="660"/>
                  </a:lnTo>
                  <a:lnTo>
                    <a:pt x="820" y="464"/>
                  </a:lnTo>
                  <a:lnTo>
                    <a:pt x="732" y="276"/>
                  </a:lnTo>
                  <a:lnTo>
                    <a:pt x="692" y="192"/>
                  </a:lnTo>
                  <a:lnTo>
                    <a:pt x="654" y="116"/>
                  </a:lnTo>
                  <a:lnTo>
                    <a:pt x="620" y="50"/>
                  </a:lnTo>
                  <a:lnTo>
                    <a:pt x="590" y="0"/>
                  </a:lnTo>
                  <a:lnTo>
                    <a:pt x="590" y="0"/>
                  </a:lnTo>
                  <a:lnTo>
                    <a:pt x="546" y="0"/>
                  </a:lnTo>
                  <a:lnTo>
                    <a:pt x="442" y="2"/>
                  </a:lnTo>
                  <a:lnTo>
                    <a:pt x="380" y="6"/>
                  </a:lnTo>
                  <a:lnTo>
                    <a:pt x="320" y="10"/>
                  </a:lnTo>
                  <a:lnTo>
                    <a:pt x="266" y="14"/>
                  </a:lnTo>
                  <a:lnTo>
                    <a:pt x="224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任意多边形 70"/>
            <p:cNvSpPr/>
            <p:nvPr>
              <p:custDataLst>
                <p:tags r:id="rId45"/>
              </p:custDataLst>
            </p:nvPr>
          </p:nvSpPr>
          <p:spPr bwMode="auto">
            <a:xfrm>
              <a:off x="2319" y="3196"/>
              <a:ext cx="228" cy="343"/>
            </a:xfrm>
            <a:custGeom>
              <a:avLst/>
              <a:gdLst>
                <a:gd name="T0" fmla="*/ 98 w 190"/>
                <a:gd name="T1" fmla="*/ 26 h 286"/>
                <a:gd name="T2" fmla="*/ 98 w 190"/>
                <a:gd name="T3" fmla="*/ 26 h 286"/>
                <a:gd name="T4" fmla="*/ 134 w 190"/>
                <a:gd name="T5" fmla="*/ 90 h 286"/>
                <a:gd name="T6" fmla="*/ 164 w 190"/>
                <a:gd name="T7" fmla="*/ 138 h 286"/>
                <a:gd name="T8" fmla="*/ 176 w 190"/>
                <a:gd name="T9" fmla="*/ 156 h 286"/>
                <a:gd name="T10" fmla="*/ 188 w 190"/>
                <a:gd name="T11" fmla="*/ 168 h 286"/>
                <a:gd name="T12" fmla="*/ 188 w 190"/>
                <a:gd name="T13" fmla="*/ 168 h 286"/>
                <a:gd name="T14" fmla="*/ 190 w 190"/>
                <a:gd name="T15" fmla="*/ 210 h 286"/>
                <a:gd name="T16" fmla="*/ 188 w 190"/>
                <a:gd name="T17" fmla="*/ 240 h 286"/>
                <a:gd name="T18" fmla="*/ 182 w 190"/>
                <a:gd name="T19" fmla="*/ 262 h 286"/>
                <a:gd name="T20" fmla="*/ 180 w 190"/>
                <a:gd name="T21" fmla="*/ 270 h 286"/>
                <a:gd name="T22" fmla="*/ 174 w 190"/>
                <a:gd name="T23" fmla="*/ 276 h 286"/>
                <a:gd name="T24" fmla="*/ 170 w 190"/>
                <a:gd name="T25" fmla="*/ 282 h 286"/>
                <a:gd name="T26" fmla="*/ 166 w 190"/>
                <a:gd name="T27" fmla="*/ 284 h 286"/>
                <a:gd name="T28" fmla="*/ 160 w 190"/>
                <a:gd name="T29" fmla="*/ 286 h 286"/>
                <a:gd name="T30" fmla="*/ 154 w 190"/>
                <a:gd name="T31" fmla="*/ 286 h 286"/>
                <a:gd name="T32" fmla="*/ 140 w 190"/>
                <a:gd name="T33" fmla="*/ 282 h 286"/>
                <a:gd name="T34" fmla="*/ 128 w 190"/>
                <a:gd name="T35" fmla="*/ 276 h 286"/>
                <a:gd name="T36" fmla="*/ 114 w 190"/>
                <a:gd name="T37" fmla="*/ 266 h 286"/>
                <a:gd name="T38" fmla="*/ 100 w 190"/>
                <a:gd name="T39" fmla="*/ 254 h 286"/>
                <a:gd name="T40" fmla="*/ 76 w 190"/>
                <a:gd name="T41" fmla="*/ 228 h 286"/>
                <a:gd name="T42" fmla="*/ 60 w 190"/>
                <a:gd name="T43" fmla="*/ 208 h 286"/>
                <a:gd name="T44" fmla="*/ 52 w 190"/>
                <a:gd name="T45" fmla="*/ 198 h 286"/>
                <a:gd name="T46" fmla="*/ 52 w 190"/>
                <a:gd name="T47" fmla="*/ 198 h 286"/>
                <a:gd name="T48" fmla="*/ 30 w 190"/>
                <a:gd name="T49" fmla="*/ 134 h 286"/>
                <a:gd name="T50" fmla="*/ 12 w 190"/>
                <a:gd name="T51" fmla="*/ 76 h 286"/>
                <a:gd name="T52" fmla="*/ 0 w 190"/>
                <a:gd name="T53" fmla="*/ 26 h 286"/>
                <a:gd name="T54" fmla="*/ 0 w 190"/>
                <a:gd name="T55" fmla="*/ 26 h 286"/>
                <a:gd name="T56" fmla="*/ 0 w 190"/>
                <a:gd name="T57" fmla="*/ 16 h 286"/>
                <a:gd name="T58" fmla="*/ 0 w 190"/>
                <a:gd name="T59" fmla="*/ 10 h 286"/>
                <a:gd name="T60" fmla="*/ 4 w 190"/>
                <a:gd name="T61" fmla="*/ 4 h 286"/>
                <a:gd name="T62" fmla="*/ 10 w 190"/>
                <a:gd name="T63" fmla="*/ 2 h 286"/>
                <a:gd name="T64" fmla="*/ 18 w 190"/>
                <a:gd name="T65" fmla="*/ 0 h 286"/>
                <a:gd name="T66" fmla="*/ 26 w 190"/>
                <a:gd name="T67" fmla="*/ 0 h 286"/>
                <a:gd name="T68" fmla="*/ 44 w 190"/>
                <a:gd name="T69" fmla="*/ 4 h 286"/>
                <a:gd name="T70" fmla="*/ 64 w 190"/>
                <a:gd name="T71" fmla="*/ 10 h 286"/>
                <a:gd name="T72" fmla="*/ 80 w 190"/>
                <a:gd name="T73" fmla="*/ 18 h 286"/>
                <a:gd name="T74" fmla="*/ 98 w 190"/>
                <a:gd name="T75" fmla="*/ 2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0" h="286">
                  <a:moveTo>
                    <a:pt x="98" y="26"/>
                  </a:moveTo>
                  <a:lnTo>
                    <a:pt x="98" y="26"/>
                  </a:lnTo>
                  <a:lnTo>
                    <a:pt x="134" y="90"/>
                  </a:lnTo>
                  <a:lnTo>
                    <a:pt x="164" y="138"/>
                  </a:lnTo>
                  <a:lnTo>
                    <a:pt x="176" y="156"/>
                  </a:lnTo>
                  <a:lnTo>
                    <a:pt x="188" y="168"/>
                  </a:lnTo>
                  <a:lnTo>
                    <a:pt x="188" y="168"/>
                  </a:lnTo>
                  <a:lnTo>
                    <a:pt x="190" y="210"/>
                  </a:lnTo>
                  <a:lnTo>
                    <a:pt x="188" y="240"/>
                  </a:lnTo>
                  <a:lnTo>
                    <a:pt x="182" y="262"/>
                  </a:lnTo>
                  <a:lnTo>
                    <a:pt x="180" y="270"/>
                  </a:lnTo>
                  <a:lnTo>
                    <a:pt x="174" y="276"/>
                  </a:lnTo>
                  <a:lnTo>
                    <a:pt x="170" y="282"/>
                  </a:lnTo>
                  <a:lnTo>
                    <a:pt x="166" y="284"/>
                  </a:lnTo>
                  <a:lnTo>
                    <a:pt x="160" y="286"/>
                  </a:lnTo>
                  <a:lnTo>
                    <a:pt x="154" y="286"/>
                  </a:lnTo>
                  <a:lnTo>
                    <a:pt x="140" y="282"/>
                  </a:lnTo>
                  <a:lnTo>
                    <a:pt x="128" y="276"/>
                  </a:lnTo>
                  <a:lnTo>
                    <a:pt x="114" y="266"/>
                  </a:lnTo>
                  <a:lnTo>
                    <a:pt x="100" y="254"/>
                  </a:lnTo>
                  <a:lnTo>
                    <a:pt x="76" y="228"/>
                  </a:lnTo>
                  <a:lnTo>
                    <a:pt x="60" y="208"/>
                  </a:lnTo>
                  <a:lnTo>
                    <a:pt x="52" y="198"/>
                  </a:lnTo>
                  <a:lnTo>
                    <a:pt x="52" y="198"/>
                  </a:lnTo>
                  <a:lnTo>
                    <a:pt x="30" y="134"/>
                  </a:lnTo>
                  <a:lnTo>
                    <a:pt x="12" y="7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44" y="4"/>
                  </a:lnTo>
                  <a:lnTo>
                    <a:pt x="64" y="10"/>
                  </a:lnTo>
                  <a:lnTo>
                    <a:pt x="80" y="18"/>
                  </a:lnTo>
                  <a:lnTo>
                    <a:pt x="98" y="26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任意多边形 71"/>
            <p:cNvSpPr/>
            <p:nvPr>
              <p:custDataLst>
                <p:tags r:id="rId46"/>
              </p:custDataLst>
            </p:nvPr>
          </p:nvSpPr>
          <p:spPr bwMode="auto">
            <a:xfrm>
              <a:off x="2319" y="3196"/>
              <a:ext cx="228" cy="343"/>
            </a:xfrm>
            <a:custGeom>
              <a:avLst/>
              <a:gdLst>
                <a:gd name="T0" fmla="*/ 98 w 190"/>
                <a:gd name="T1" fmla="*/ 26 h 286"/>
                <a:gd name="T2" fmla="*/ 98 w 190"/>
                <a:gd name="T3" fmla="*/ 26 h 286"/>
                <a:gd name="T4" fmla="*/ 134 w 190"/>
                <a:gd name="T5" fmla="*/ 90 h 286"/>
                <a:gd name="T6" fmla="*/ 164 w 190"/>
                <a:gd name="T7" fmla="*/ 138 h 286"/>
                <a:gd name="T8" fmla="*/ 176 w 190"/>
                <a:gd name="T9" fmla="*/ 156 h 286"/>
                <a:gd name="T10" fmla="*/ 188 w 190"/>
                <a:gd name="T11" fmla="*/ 168 h 286"/>
                <a:gd name="T12" fmla="*/ 188 w 190"/>
                <a:gd name="T13" fmla="*/ 168 h 286"/>
                <a:gd name="T14" fmla="*/ 190 w 190"/>
                <a:gd name="T15" fmla="*/ 210 h 286"/>
                <a:gd name="T16" fmla="*/ 188 w 190"/>
                <a:gd name="T17" fmla="*/ 240 h 286"/>
                <a:gd name="T18" fmla="*/ 182 w 190"/>
                <a:gd name="T19" fmla="*/ 262 h 286"/>
                <a:gd name="T20" fmla="*/ 180 w 190"/>
                <a:gd name="T21" fmla="*/ 270 h 286"/>
                <a:gd name="T22" fmla="*/ 174 w 190"/>
                <a:gd name="T23" fmla="*/ 276 h 286"/>
                <a:gd name="T24" fmla="*/ 170 w 190"/>
                <a:gd name="T25" fmla="*/ 282 h 286"/>
                <a:gd name="T26" fmla="*/ 166 w 190"/>
                <a:gd name="T27" fmla="*/ 284 h 286"/>
                <a:gd name="T28" fmla="*/ 160 w 190"/>
                <a:gd name="T29" fmla="*/ 286 h 286"/>
                <a:gd name="T30" fmla="*/ 154 w 190"/>
                <a:gd name="T31" fmla="*/ 286 h 286"/>
                <a:gd name="T32" fmla="*/ 140 w 190"/>
                <a:gd name="T33" fmla="*/ 282 h 286"/>
                <a:gd name="T34" fmla="*/ 128 w 190"/>
                <a:gd name="T35" fmla="*/ 276 h 286"/>
                <a:gd name="T36" fmla="*/ 114 w 190"/>
                <a:gd name="T37" fmla="*/ 266 h 286"/>
                <a:gd name="T38" fmla="*/ 100 w 190"/>
                <a:gd name="T39" fmla="*/ 254 h 286"/>
                <a:gd name="T40" fmla="*/ 76 w 190"/>
                <a:gd name="T41" fmla="*/ 228 h 286"/>
                <a:gd name="T42" fmla="*/ 60 w 190"/>
                <a:gd name="T43" fmla="*/ 208 h 286"/>
                <a:gd name="T44" fmla="*/ 52 w 190"/>
                <a:gd name="T45" fmla="*/ 198 h 286"/>
                <a:gd name="T46" fmla="*/ 52 w 190"/>
                <a:gd name="T47" fmla="*/ 198 h 286"/>
                <a:gd name="T48" fmla="*/ 30 w 190"/>
                <a:gd name="T49" fmla="*/ 134 h 286"/>
                <a:gd name="T50" fmla="*/ 12 w 190"/>
                <a:gd name="T51" fmla="*/ 76 h 286"/>
                <a:gd name="T52" fmla="*/ 0 w 190"/>
                <a:gd name="T53" fmla="*/ 26 h 286"/>
                <a:gd name="T54" fmla="*/ 0 w 190"/>
                <a:gd name="T55" fmla="*/ 26 h 286"/>
                <a:gd name="T56" fmla="*/ 0 w 190"/>
                <a:gd name="T57" fmla="*/ 16 h 286"/>
                <a:gd name="T58" fmla="*/ 0 w 190"/>
                <a:gd name="T59" fmla="*/ 10 h 286"/>
                <a:gd name="T60" fmla="*/ 4 w 190"/>
                <a:gd name="T61" fmla="*/ 4 h 286"/>
                <a:gd name="T62" fmla="*/ 10 w 190"/>
                <a:gd name="T63" fmla="*/ 2 h 286"/>
                <a:gd name="T64" fmla="*/ 18 w 190"/>
                <a:gd name="T65" fmla="*/ 0 h 286"/>
                <a:gd name="T66" fmla="*/ 26 w 190"/>
                <a:gd name="T67" fmla="*/ 0 h 286"/>
                <a:gd name="T68" fmla="*/ 44 w 190"/>
                <a:gd name="T69" fmla="*/ 4 h 286"/>
                <a:gd name="T70" fmla="*/ 64 w 190"/>
                <a:gd name="T71" fmla="*/ 10 h 286"/>
                <a:gd name="T72" fmla="*/ 80 w 190"/>
                <a:gd name="T73" fmla="*/ 18 h 286"/>
                <a:gd name="T74" fmla="*/ 98 w 190"/>
                <a:gd name="T75" fmla="*/ 2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0" h="286">
                  <a:moveTo>
                    <a:pt x="98" y="26"/>
                  </a:moveTo>
                  <a:lnTo>
                    <a:pt x="98" y="26"/>
                  </a:lnTo>
                  <a:lnTo>
                    <a:pt x="134" y="90"/>
                  </a:lnTo>
                  <a:lnTo>
                    <a:pt x="164" y="138"/>
                  </a:lnTo>
                  <a:lnTo>
                    <a:pt x="176" y="156"/>
                  </a:lnTo>
                  <a:lnTo>
                    <a:pt x="188" y="168"/>
                  </a:lnTo>
                  <a:lnTo>
                    <a:pt x="188" y="168"/>
                  </a:lnTo>
                  <a:lnTo>
                    <a:pt x="190" y="210"/>
                  </a:lnTo>
                  <a:lnTo>
                    <a:pt x="188" y="240"/>
                  </a:lnTo>
                  <a:lnTo>
                    <a:pt x="182" y="262"/>
                  </a:lnTo>
                  <a:lnTo>
                    <a:pt x="180" y="270"/>
                  </a:lnTo>
                  <a:lnTo>
                    <a:pt x="174" y="276"/>
                  </a:lnTo>
                  <a:lnTo>
                    <a:pt x="170" y="282"/>
                  </a:lnTo>
                  <a:lnTo>
                    <a:pt x="166" y="284"/>
                  </a:lnTo>
                  <a:lnTo>
                    <a:pt x="160" y="286"/>
                  </a:lnTo>
                  <a:lnTo>
                    <a:pt x="154" y="286"/>
                  </a:lnTo>
                  <a:lnTo>
                    <a:pt x="140" y="282"/>
                  </a:lnTo>
                  <a:lnTo>
                    <a:pt x="128" y="276"/>
                  </a:lnTo>
                  <a:lnTo>
                    <a:pt x="114" y="266"/>
                  </a:lnTo>
                  <a:lnTo>
                    <a:pt x="100" y="254"/>
                  </a:lnTo>
                  <a:lnTo>
                    <a:pt x="76" y="228"/>
                  </a:lnTo>
                  <a:lnTo>
                    <a:pt x="60" y="208"/>
                  </a:lnTo>
                  <a:lnTo>
                    <a:pt x="52" y="198"/>
                  </a:lnTo>
                  <a:lnTo>
                    <a:pt x="52" y="198"/>
                  </a:lnTo>
                  <a:lnTo>
                    <a:pt x="30" y="134"/>
                  </a:lnTo>
                  <a:lnTo>
                    <a:pt x="12" y="7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44" y="4"/>
                  </a:lnTo>
                  <a:lnTo>
                    <a:pt x="64" y="10"/>
                  </a:lnTo>
                  <a:lnTo>
                    <a:pt x="80" y="18"/>
                  </a:lnTo>
                  <a:lnTo>
                    <a:pt x="98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任意多边形 72"/>
            <p:cNvSpPr/>
            <p:nvPr>
              <p:custDataLst>
                <p:tags r:id="rId47"/>
              </p:custDataLst>
            </p:nvPr>
          </p:nvSpPr>
          <p:spPr bwMode="auto">
            <a:xfrm>
              <a:off x="2254" y="3376"/>
              <a:ext cx="552" cy="689"/>
            </a:xfrm>
            <a:custGeom>
              <a:avLst/>
              <a:gdLst>
                <a:gd name="T0" fmla="*/ 148 w 460"/>
                <a:gd name="T1" fmla="*/ 0 h 574"/>
                <a:gd name="T2" fmla="*/ 224 w 460"/>
                <a:gd name="T3" fmla="*/ 124 h 574"/>
                <a:gd name="T4" fmla="*/ 192 w 460"/>
                <a:gd name="T5" fmla="*/ 0 h 574"/>
                <a:gd name="T6" fmla="*/ 288 w 460"/>
                <a:gd name="T7" fmla="*/ 0 h 574"/>
                <a:gd name="T8" fmla="*/ 288 w 460"/>
                <a:gd name="T9" fmla="*/ 0 h 574"/>
                <a:gd name="T10" fmla="*/ 312 w 460"/>
                <a:gd name="T11" fmla="*/ 64 h 574"/>
                <a:gd name="T12" fmla="*/ 338 w 460"/>
                <a:gd name="T13" fmla="*/ 134 h 574"/>
                <a:gd name="T14" fmla="*/ 366 w 460"/>
                <a:gd name="T15" fmla="*/ 220 h 574"/>
                <a:gd name="T16" fmla="*/ 398 w 460"/>
                <a:gd name="T17" fmla="*/ 314 h 574"/>
                <a:gd name="T18" fmla="*/ 426 w 460"/>
                <a:gd name="T19" fmla="*/ 408 h 574"/>
                <a:gd name="T20" fmla="*/ 436 w 460"/>
                <a:gd name="T21" fmla="*/ 454 h 574"/>
                <a:gd name="T22" fmla="*/ 446 w 460"/>
                <a:gd name="T23" fmla="*/ 498 h 574"/>
                <a:gd name="T24" fmla="*/ 454 w 460"/>
                <a:gd name="T25" fmla="*/ 538 h 574"/>
                <a:gd name="T26" fmla="*/ 460 w 460"/>
                <a:gd name="T27" fmla="*/ 574 h 574"/>
                <a:gd name="T28" fmla="*/ 460 w 460"/>
                <a:gd name="T29" fmla="*/ 574 h 574"/>
                <a:gd name="T30" fmla="*/ 400 w 460"/>
                <a:gd name="T31" fmla="*/ 506 h 574"/>
                <a:gd name="T32" fmla="*/ 264 w 460"/>
                <a:gd name="T33" fmla="*/ 350 h 574"/>
                <a:gd name="T34" fmla="*/ 186 w 460"/>
                <a:gd name="T35" fmla="*/ 264 h 574"/>
                <a:gd name="T36" fmla="*/ 110 w 460"/>
                <a:gd name="T37" fmla="*/ 182 h 574"/>
                <a:gd name="T38" fmla="*/ 46 w 460"/>
                <a:gd name="T39" fmla="*/ 116 h 574"/>
                <a:gd name="T40" fmla="*/ 20 w 460"/>
                <a:gd name="T41" fmla="*/ 92 h 574"/>
                <a:gd name="T42" fmla="*/ 0 w 460"/>
                <a:gd name="T43" fmla="*/ 76 h 574"/>
                <a:gd name="T44" fmla="*/ 148 w 460"/>
                <a:gd name="T45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0" h="574">
                  <a:moveTo>
                    <a:pt x="148" y="0"/>
                  </a:moveTo>
                  <a:lnTo>
                    <a:pt x="224" y="124"/>
                  </a:lnTo>
                  <a:lnTo>
                    <a:pt x="192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12" y="64"/>
                  </a:lnTo>
                  <a:lnTo>
                    <a:pt x="338" y="134"/>
                  </a:lnTo>
                  <a:lnTo>
                    <a:pt x="366" y="220"/>
                  </a:lnTo>
                  <a:lnTo>
                    <a:pt x="398" y="314"/>
                  </a:lnTo>
                  <a:lnTo>
                    <a:pt x="426" y="408"/>
                  </a:lnTo>
                  <a:lnTo>
                    <a:pt x="436" y="454"/>
                  </a:lnTo>
                  <a:lnTo>
                    <a:pt x="446" y="498"/>
                  </a:lnTo>
                  <a:lnTo>
                    <a:pt x="454" y="538"/>
                  </a:lnTo>
                  <a:lnTo>
                    <a:pt x="460" y="574"/>
                  </a:lnTo>
                  <a:lnTo>
                    <a:pt x="460" y="574"/>
                  </a:lnTo>
                  <a:lnTo>
                    <a:pt x="400" y="506"/>
                  </a:lnTo>
                  <a:lnTo>
                    <a:pt x="264" y="350"/>
                  </a:lnTo>
                  <a:lnTo>
                    <a:pt x="186" y="264"/>
                  </a:lnTo>
                  <a:lnTo>
                    <a:pt x="110" y="182"/>
                  </a:lnTo>
                  <a:lnTo>
                    <a:pt x="46" y="116"/>
                  </a:lnTo>
                  <a:lnTo>
                    <a:pt x="20" y="92"/>
                  </a:lnTo>
                  <a:lnTo>
                    <a:pt x="0" y="76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任意多边形 73"/>
            <p:cNvSpPr/>
            <p:nvPr>
              <p:custDataLst>
                <p:tags r:id="rId48"/>
              </p:custDataLst>
            </p:nvPr>
          </p:nvSpPr>
          <p:spPr bwMode="auto">
            <a:xfrm>
              <a:off x="2235" y="3344"/>
              <a:ext cx="197" cy="180"/>
            </a:xfrm>
            <a:custGeom>
              <a:avLst/>
              <a:gdLst>
                <a:gd name="T0" fmla="*/ 0 w 164"/>
                <a:gd name="T1" fmla="*/ 0 h 150"/>
                <a:gd name="T2" fmla="*/ 164 w 164"/>
                <a:gd name="T3" fmla="*/ 26 h 150"/>
                <a:gd name="T4" fmla="*/ 164 w 164"/>
                <a:gd name="T5" fmla="*/ 150 h 150"/>
                <a:gd name="T6" fmla="*/ 164 w 164"/>
                <a:gd name="T7" fmla="*/ 150 h 150"/>
                <a:gd name="T8" fmla="*/ 84 w 164"/>
                <a:gd name="T9" fmla="*/ 126 h 150"/>
                <a:gd name="T10" fmla="*/ 28 w 164"/>
                <a:gd name="T11" fmla="*/ 106 h 150"/>
                <a:gd name="T12" fmla="*/ 8 w 164"/>
                <a:gd name="T13" fmla="*/ 98 h 150"/>
                <a:gd name="T14" fmla="*/ 0 w 164"/>
                <a:gd name="T15" fmla="*/ 94 h 150"/>
                <a:gd name="T16" fmla="*/ 0 w 164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50">
                  <a:moveTo>
                    <a:pt x="0" y="0"/>
                  </a:moveTo>
                  <a:lnTo>
                    <a:pt x="164" y="26"/>
                  </a:lnTo>
                  <a:lnTo>
                    <a:pt x="164" y="150"/>
                  </a:lnTo>
                  <a:lnTo>
                    <a:pt x="164" y="150"/>
                  </a:lnTo>
                  <a:lnTo>
                    <a:pt x="84" y="126"/>
                  </a:lnTo>
                  <a:lnTo>
                    <a:pt x="28" y="106"/>
                  </a:lnTo>
                  <a:lnTo>
                    <a:pt x="8" y="98"/>
                  </a:lnTo>
                  <a:lnTo>
                    <a:pt x="0" y="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任意多边形 74"/>
            <p:cNvSpPr/>
            <p:nvPr>
              <p:custDataLst>
                <p:tags r:id="rId49"/>
              </p:custDataLst>
            </p:nvPr>
          </p:nvSpPr>
          <p:spPr bwMode="auto">
            <a:xfrm>
              <a:off x="2463" y="3503"/>
              <a:ext cx="158" cy="110"/>
            </a:xfrm>
            <a:custGeom>
              <a:avLst/>
              <a:gdLst>
                <a:gd name="T0" fmla="*/ 0 w 132"/>
                <a:gd name="T1" fmla="*/ 36 h 92"/>
                <a:gd name="T2" fmla="*/ 0 w 132"/>
                <a:gd name="T3" fmla="*/ 36 h 92"/>
                <a:gd name="T4" fmla="*/ 10 w 132"/>
                <a:gd name="T5" fmla="*/ 30 h 92"/>
                <a:gd name="T6" fmla="*/ 36 w 132"/>
                <a:gd name="T7" fmla="*/ 16 h 92"/>
                <a:gd name="T8" fmla="*/ 52 w 132"/>
                <a:gd name="T9" fmla="*/ 8 h 92"/>
                <a:gd name="T10" fmla="*/ 70 w 132"/>
                <a:gd name="T11" fmla="*/ 4 h 92"/>
                <a:gd name="T12" fmla="*/ 90 w 132"/>
                <a:gd name="T13" fmla="*/ 0 h 92"/>
                <a:gd name="T14" fmla="*/ 108 w 132"/>
                <a:gd name="T15" fmla="*/ 2 h 92"/>
                <a:gd name="T16" fmla="*/ 132 w 132"/>
                <a:gd name="T17" fmla="*/ 66 h 92"/>
                <a:gd name="T18" fmla="*/ 78 w 132"/>
                <a:gd name="T19" fmla="*/ 92 h 92"/>
                <a:gd name="T20" fmla="*/ 0 w 132"/>
                <a:gd name="T21" fmla="*/ 3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92">
                  <a:moveTo>
                    <a:pt x="0" y="36"/>
                  </a:moveTo>
                  <a:lnTo>
                    <a:pt x="0" y="36"/>
                  </a:lnTo>
                  <a:lnTo>
                    <a:pt x="10" y="30"/>
                  </a:lnTo>
                  <a:lnTo>
                    <a:pt x="36" y="16"/>
                  </a:lnTo>
                  <a:lnTo>
                    <a:pt x="52" y="8"/>
                  </a:lnTo>
                  <a:lnTo>
                    <a:pt x="70" y="4"/>
                  </a:lnTo>
                  <a:lnTo>
                    <a:pt x="90" y="0"/>
                  </a:lnTo>
                  <a:lnTo>
                    <a:pt x="108" y="2"/>
                  </a:lnTo>
                  <a:lnTo>
                    <a:pt x="132" y="66"/>
                  </a:lnTo>
                  <a:lnTo>
                    <a:pt x="78" y="92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任意多边形 75"/>
            <p:cNvSpPr/>
            <p:nvPr>
              <p:custDataLst>
                <p:tags r:id="rId50"/>
              </p:custDataLst>
            </p:nvPr>
          </p:nvSpPr>
          <p:spPr bwMode="auto">
            <a:xfrm>
              <a:off x="2557" y="3582"/>
              <a:ext cx="271" cy="509"/>
            </a:xfrm>
            <a:custGeom>
              <a:avLst/>
              <a:gdLst>
                <a:gd name="T0" fmla="*/ 22 w 226"/>
                <a:gd name="T1" fmla="*/ 190 h 424"/>
                <a:gd name="T2" fmla="*/ 0 w 226"/>
                <a:gd name="T3" fmla="*/ 26 h 424"/>
                <a:gd name="T4" fmla="*/ 54 w 226"/>
                <a:gd name="T5" fmla="*/ 0 h 424"/>
                <a:gd name="T6" fmla="*/ 54 w 226"/>
                <a:gd name="T7" fmla="*/ 0 h 424"/>
                <a:gd name="T8" fmla="*/ 110 w 226"/>
                <a:gd name="T9" fmla="*/ 92 h 424"/>
                <a:gd name="T10" fmla="*/ 156 w 226"/>
                <a:gd name="T11" fmla="*/ 166 h 424"/>
                <a:gd name="T12" fmla="*/ 188 w 226"/>
                <a:gd name="T13" fmla="*/ 218 h 424"/>
                <a:gd name="T14" fmla="*/ 226 w 226"/>
                <a:gd name="T15" fmla="*/ 424 h 424"/>
                <a:gd name="T16" fmla="*/ 22 w 226"/>
                <a:gd name="T17" fmla="*/ 19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424">
                  <a:moveTo>
                    <a:pt x="22" y="190"/>
                  </a:moveTo>
                  <a:lnTo>
                    <a:pt x="0" y="2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110" y="92"/>
                  </a:lnTo>
                  <a:lnTo>
                    <a:pt x="156" y="166"/>
                  </a:lnTo>
                  <a:lnTo>
                    <a:pt x="188" y="218"/>
                  </a:lnTo>
                  <a:lnTo>
                    <a:pt x="226" y="424"/>
                  </a:lnTo>
                  <a:lnTo>
                    <a:pt x="22" y="190"/>
                  </a:lnTo>
                  <a:close/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任意多边形 76"/>
            <p:cNvSpPr/>
            <p:nvPr>
              <p:custDataLst>
                <p:tags r:id="rId51"/>
              </p:custDataLst>
            </p:nvPr>
          </p:nvSpPr>
          <p:spPr bwMode="auto">
            <a:xfrm>
              <a:off x="2154" y="3376"/>
              <a:ext cx="674" cy="715"/>
            </a:xfrm>
            <a:custGeom>
              <a:avLst/>
              <a:gdLst>
                <a:gd name="T0" fmla="*/ 68 w 562"/>
                <a:gd name="T1" fmla="*/ 0 h 596"/>
                <a:gd name="T2" fmla="*/ 68 w 562"/>
                <a:gd name="T3" fmla="*/ 0 h 596"/>
                <a:gd name="T4" fmla="*/ 42 w 562"/>
                <a:gd name="T5" fmla="*/ 70 h 596"/>
                <a:gd name="T6" fmla="*/ 20 w 562"/>
                <a:gd name="T7" fmla="*/ 134 h 596"/>
                <a:gd name="T8" fmla="*/ 0 w 562"/>
                <a:gd name="T9" fmla="*/ 198 h 596"/>
                <a:gd name="T10" fmla="*/ 0 w 562"/>
                <a:gd name="T11" fmla="*/ 198 h 596"/>
                <a:gd name="T12" fmla="*/ 16 w 562"/>
                <a:gd name="T13" fmla="*/ 204 h 596"/>
                <a:gd name="T14" fmla="*/ 60 w 562"/>
                <a:gd name="T15" fmla="*/ 216 h 596"/>
                <a:gd name="T16" fmla="*/ 90 w 562"/>
                <a:gd name="T17" fmla="*/ 224 h 596"/>
                <a:gd name="T18" fmla="*/ 126 w 562"/>
                <a:gd name="T19" fmla="*/ 232 h 596"/>
                <a:gd name="T20" fmla="*/ 164 w 562"/>
                <a:gd name="T21" fmla="*/ 238 h 596"/>
                <a:gd name="T22" fmla="*/ 204 w 562"/>
                <a:gd name="T23" fmla="*/ 244 h 596"/>
                <a:gd name="T24" fmla="*/ 204 w 562"/>
                <a:gd name="T25" fmla="*/ 244 h 596"/>
                <a:gd name="T26" fmla="*/ 184 w 562"/>
                <a:gd name="T27" fmla="*/ 338 h 596"/>
                <a:gd name="T28" fmla="*/ 170 w 562"/>
                <a:gd name="T29" fmla="*/ 406 h 596"/>
                <a:gd name="T30" fmla="*/ 168 w 562"/>
                <a:gd name="T31" fmla="*/ 430 h 596"/>
                <a:gd name="T32" fmla="*/ 168 w 562"/>
                <a:gd name="T33" fmla="*/ 442 h 596"/>
                <a:gd name="T34" fmla="*/ 168 w 562"/>
                <a:gd name="T35" fmla="*/ 442 h 596"/>
                <a:gd name="T36" fmla="*/ 212 w 562"/>
                <a:gd name="T37" fmla="*/ 458 h 596"/>
                <a:gd name="T38" fmla="*/ 320 w 562"/>
                <a:gd name="T39" fmla="*/ 494 h 596"/>
                <a:gd name="T40" fmla="*/ 384 w 562"/>
                <a:gd name="T41" fmla="*/ 518 h 596"/>
                <a:gd name="T42" fmla="*/ 450 w 562"/>
                <a:gd name="T43" fmla="*/ 544 h 596"/>
                <a:gd name="T44" fmla="*/ 510 w 562"/>
                <a:gd name="T45" fmla="*/ 570 h 596"/>
                <a:gd name="T46" fmla="*/ 562 w 562"/>
                <a:gd name="T47" fmla="*/ 596 h 596"/>
                <a:gd name="T48" fmla="*/ 562 w 562"/>
                <a:gd name="T49" fmla="*/ 596 h 596"/>
                <a:gd name="T50" fmla="*/ 464 w 562"/>
                <a:gd name="T51" fmla="*/ 486 h 596"/>
                <a:gd name="T52" fmla="*/ 322 w 562"/>
                <a:gd name="T53" fmla="*/ 326 h 596"/>
                <a:gd name="T54" fmla="*/ 180 w 562"/>
                <a:gd name="T55" fmla="*/ 172 h 596"/>
                <a:gd name="T56" fmla="*/ 124 w 562"/>
                <a:gd name="T57" fmla="*/ 112 h 596"/>
                <a:gd name="T58" fmla="*/ 84 w 562"/>
                <a:gd name="T59" fmla="*/ 70 h 596"/>
                <a:gd name="T60" fmla="*/ 68 w 562"/>
                <a:gd name="T61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62" h="596">
                  <a:moveTo>
                    <a:pt x="68" y="0"/>
                  </a:moveTo>
                  <a:lnTo>
                    <a:pt x="68" y="0"/>
                  </a:lnTo>
                  <a:lnTo>
                    <a:pt x="42" y="70"/>
                  </a:lnTo>
                  <a:lnTo>
                    <a:pt x="20" y="134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16" y="204"/>
                  </a:lnTo>
                  <a:lnTo>
                    <a:pt x="60" y="216"/>
                  </a:lnTo>
                  <a:lnTo>
                    <a:pt x="90" y="224"/>
                  </a:lnTo>
                  <a:lnTo>
                    <a:pt x="126" y="232"/>
                  </a:lnTo>
                  <a:lnTo>
                    <a:pt x="164" y="238"/>
                  </a:lnTo>
                  <a:lnTo>
                    <a:pt x="204" y="244"/>
                  </a:lnTo>
                  <a:lnTo>
                    <a:pt x="204" y="244"/>
                  </a:lnTo>
                  <a:lnTo>
                    <a:pt x="184" y="338"/>
                  </a:lnTo>
                  <a:lnTo>
                    <a:pt x="170" y="406"/>
                  </a:lnTo>
                  <a:lnTo>
                    <a:pt x="168" y="430"/>
                  </a:lnTo>
                  <a:lnTo>
                    <a:pt x="168" y="442"/>
                  </a:lnTo>
                  <a:lnTo>
                    <a:pt x="168" y="442"/>
                  </a:lnTo>
                  <a:lnTo>
                    <a:pt x="212" y="458"/>
                  </a:lnTo>
                  <a:lnTo>
                    <a:pt x="320" y="494"/>
                  </a:lnTo>
                  <a:lnTo>
                    <a:pt x="384" y="518"/>
                  </a:lnTo>
                  <a:lnTo>
                    <a:pt x="450" y="544"/>
                  </a:lnTo>
                  <a:lnTo>
                    <a:pt x="510" y="570"/>
                  </a:lnTo>
                  <a:lnTo>
                    <a:pt x="562" y="596"/>
                  </a:lnTo>
                  <a:lnTo>
                    <a:pt x="562" y="596"/>
                  </a:lnTo>
                  <a:lnTo>
                    <a:pt x="464" y="486"/>
                  </a:lnTo>
                  <a:lnTo>
                    <a:pt x="322" y="326"/>
                  </a:lnTo>
                  <a:lnTo>
                    <a:pt x="180" y="172"/>
                  </a:lnTo>
                  <a:lnTo>
                    <a:pt x="124" y="112"/>
                  </a:lnTo>
                  <a:lnTo>
                    <a:pt x="84" y="7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676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任意多边形 77"/>
            <p:cNvSpPr/>
            <p:nvPr>
              <p:custDataLst>
                <p:tags r:id="rId52"/>
              </p:custDataLst>
            </p:nvPr>
          </p:nvSpPr>
          <p:spPr bwMode="auto">
            <a:xfrm>
              <a:off x="2583" y="3337"/>
              <a:ext cx="312" cy="754"/>
            </a:xfrm>
            <a:custGeom>
              <a:avLst/>
              <a:gdLst>
                <a:gd name="T0" fmla="*/ 0 w 260"/>
                <a:gd name="T1" fmla="*/ 0 h 628"/>
                <a:gd name="T2" fmla="*/ 0 w 260"/>
                <a:gd name="T3" fmla="*/ 0 h 628"/>
                <a:gd name="T4" fmla="*/ 14 w 260"/>
                <a:gd name="T5" fmla="*/ 12 h 628"/>
                <a:gd name="T6" fmla="*/ 48 w 260"/>
                <a:gd name="T7" fmla="*/ 40 h 628"/>
                <a:gd name="T8" fmla="*/ 70 w 260"/>
                <a:gd name="T9" fmla="*/ 58 h 628"/>
                <a:gd name="T10" fmla="*/ 94 w 260"/>
                <a:gd name="T11" fmla="*/ 76 h 628"/>
                <a:gd name="T12" fmla="*/ 120 w 260"/>
                <a:gd name="T13" fmla="*/ 92 h 628"/>
                <a:gd name="T14" fmla="*/ 146 w 260"/>
                <a:gd name="T15" fmla="*/ 106 h 628"/>
                <a:gd name="T16" fmla="*/ 146 w 260"/>
                <a:gd name="T17" fmla="*/ 106 h 628"/>
                <a:gd name="T18" fmla="*/ 136 w 260"/>
                <a:gd name="T19" fmla="*/ 142 h 628"/>
                <a:gd name="T20" fmla="*/ 124 w 260"/>
                <a:gd name="T21" fmla="*/ 174 h 628"/>
                <a:gd name="T22" fmla="*/ 118 w 260"/>
                <a:gd name="T23" fmla="*/ 190 h 628"/>
                <a:gd name="T24" fmla="*/ 110 w 260"/>
                <a:gd name="T25" fmla="*/ 204 h 628"/>
                <a:gd name="T26" fmla="*/ 110 w 260"/>
                <a:gd name="T27" fmla="*/ 204 h 628"/>
                <a:gd name="T28" fmla="*/ 168 w 260"/>
                <a:gd name="T29" fmla="*/ 246 h 628"/>
                <a:gd name="T30" fmla="*/ 218 w 260"/>
                <a:gd name="T31" fmla="*/ 282 h 628"/>
                <a:gd name="T32" fmla="*/ 242 w 260"/>
                <a:gd name="T33" fmla="*/ 302 h 628"/>
                <a:gd name="T34" fmla="*/ 260 w 260"/>
                <a:gd name="T35" fmla="*/ 318 h 628"/>
                <a:gd name="T36" fmla="*/ 260 w 260"/>
                <a:gd name="T37" fmla="*/ 318 h 628"/>
                <a:gd name="T38" fmla="*/ 252 w 260"/>
                <a:gd name="T39" fmla="*/ 346 h 628"/>
                <a:gd name="T40" fmla="*/ 242 w 260"/>
                <a:gd name="T41" fmla="*/ 378 h 628"/>
                <a:gd name="T42" fmla="*/ 232 w 260"/>
                <a:gd name="T43" fmla="*/ 418 h 628"/>
                <a:gd name="T44" fmla="*/ 222 w 260"/>
                <a:gd name="T45" fmla="*/ 464 h 628"/>
                <a:gd name="T46" fmla="*/ 214 w 260"/>
                <a:gd name="T47" fmla="*/ 516 h 628"/>
                <a:gd name="T48" fmla="*/ 206 w 260"/>
                <a:gd name="T49" fmla="*/ 572 h 628"/>
                <a:gd name="T50" fmla="*/ 204 w 260"/>
                <a:gd name="T51" fmla="*/ 600 h 628"/>
                <a:gd name="T52" fmla="*/ 204 w 260"/>
                <a:gd name="T53" fmla="*/ 628 h 628"/>
                <a:gd name="T54" fmla="*/ 204 w 260"/>
                <a:gd name="T55" fmla="*/ 628 h 628"/>
                <a:gd name="T56" fmla="*/ 178 w 260"/>
                <a:gd name="T57" fmla="*/ 538 h 628"/>
                <a:gd name="T58" fmla="*/ 118 w 260"/>
                <a:gd name="T59" fmla="*/ 336 h 628"/>
                <a:gd name="T60" fmla="*/ 82 w 260"/>
                <a:gd name="T61" fmla="*/ 224 h 628"/>
                <a:gd name="T62" fmla="*/ 50 w 260"/>
                <a:gd name="T63" fmla="*/ 124 h 628"/>
                <a:gd name="T64" fmla="*/ 20 w 260"/>
                <a:gd name="T65" fmla="*/ 44 h 628"/>
                <a:gd name="T66" fmla="*/ 10 w 260"/>
                <a:gd name="T67" fmla="*/ 16 h 628"/>
                <a:gd name="T68" fmla="*/ 0 w 260"/>
                <a:gd name="T69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0" h="628">
                  <a:moveTo>
                    <a:pt x="0" y="0"/>
                  </a:moveTo>
                  <a:lnTo>
                    <a:pt x="0" y="0"/>
                  </a:lnTo>
                  <a:lnTo>
                    <a:pt x="14" y="12"/>
                  </a:lnTo>
                  <a:lnTo>
                    <a:pt x="48" y="40"/>
                  </a:lnTo>
                  <a:lnTo>
                    <a:pt x="70" y="58"/>
                  </a:lnTo>
                  <a:lnTo>
                    <a:pt x="94" y="76"/>
                  </a:lnTo>
                  <a:lnTo>
                    <a:pt x="120" y="92"/>
                  </a:lnTo>
                  <a:lnTo>
                    <a:pt x="146" y="106"/>
                  </a:lnTo>
                  <a:lnTo>
                    <a:pt x="146" y="106"/>
                  </a:lnTo>
                  <a:lnTo>
                    <a:pt x="136" y="142"/>
                  </a:lnTo>
                  <a:lnTo>
                    <a:pt x="124" y="174"/>
                  </a:lnTo>
                  <a:lnTo>
                    <a:pt x="118" y="190"/>
                  </a:lnTo>
                  <a:lnTo>
                    <a:pt x="110" y="204"/>
                  </a:lnTo>
                  <a:lnTo>
                    <a:pt x="110" y="204"/>
                  </a:lnTo>
                  <a:lnTo>
                    <a:pt x="168" y="246"/>
                  </a:lnTo>
                  <a:lnTo>
                    <a:pt x="218" y="282"/>
                  </a:lnTo>
                  <a:lnTo>
                    <a:pt x="242" y="302"/>
                  </a:lnTo>
                  <a:lnTo>
                    <a:pt x="260" y="318"/>
                  </a:lnTo>
                  <a:lnTo>
                    <a:pt x="260" y="318"/>
                  </a:lnTo>
                  <a:lnTo>
                    <a:pt x="252" y="346"/>
                  </a:lnTo>
                  <a:lnTo>
                    <a:pt x="242" y="378"/>
                  </a:lnTo>
                  <a:lnTo>
                    <a:pt x="232" y="418"/>
                  </a:lnTo>
                  <a:lnTo>
                    <a:pt x="222" y="464"/>
                  </a:lnTo>
                  <a:lnTo>
                    <a:pt x="214" y="516"/>
                  </a:lnTo>
                  <a:lnTo>
                    <a:pt x="206" y="572"/>
                  </a:lnTo>
                  <a:lnTo>
                    <a:pt x="204" y="600"/>
                  </a:lnTo>
                  <a:lnTo>
                    <a:pt x="204" y="628"/>
                  </a:lnTo>
                  <a:lnTo>
                    <a:pt x="204" y="628"/>
                  </a:lnTo>
                  <a:lnTo>
                    <a:pt x="178" y="538"/>
                  </a:lnTo>
                  <a:lnTo>
                    <a:pt x="118" y="336"/>
                  </a:lnTo>
                  <a:lnTo>
                    <a:pt x="82" y="224"/>
                  </a:lnTo>
                  <a:lnTo>
                    <a:pt x="50" y="124"/>
                  </a:lnTo>
                  <a:lnTo>
                    <a:pt x="20" y="44"/>
                  </a:lnTo>
                  <a:lnTo>
                    <a:pt x="1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76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任意多边形 78"/>
            <p:cNvSpPr/>
            <p:nvPr>
              <p:custDataLst>
                <p:tags r:id="rId53"/>
              </p:custDataLst>
            </p:nvPr>
          </p:nvSpPr>
          <p:spPr bwMode="auto">
            <a:xfrm>
              <a:off x="2583" y="3337"/>
              <a:ext cx="312" cy="754"/>
            </a:xfrm>
            <a:custGeom>
              <a:avLst/>
              <a:gdLst>
                <a:gd name="T0" fmla="*/ 0 w 260"/>
                <a:gd name="T1" fmla="*/ 0 h 628"/>
                <a:gd name="T2" fmla="*/ 0 w 260"/>
                <a:gd name="T3" fmla="*/ 0 h 628"/>
                <a:gd name="T4" fmla="*/ 14 w 260"/>
                <a:gd name="T5" fmla="*/ 12 h 628"/>
                <a:gd name="T6" fmla="*/ 48 w 260"/>
                <a:gd name="T7" fmla="*/ 40 h 628"/>
                <a:gd name="T8" fmla="*/ 70 w 260"/>
                <a:gd name="T9" fmla="*/ 58 h 628"/>
                <a:gd name="T10" fmla="*/ 94 w 260"/>
                <a:gd name="T11" fmla="*/ 76 h 628"/>
                <a:gd name="T12" fmla="*/ 120 w 260"/>
                <a:gd name="T13" fmla="*/ 92 h 628"/>
                <a:gd name="T14" fmla="*/ 146 w 260"/>
                <a:gd name="T15" fmla="*/ 106 h 628"/>
                <a:gd name="T16" fmla="*/ 146 w 260"/>
                <a:gd name="T17" fmla="*/ 106 h 628"/>
                <a:gd name="T18" fmla="*/ 136 w 260"/>
                <a:gd name="T19" fmla="*/ 142 h 628"/>
                <a:gd name="T20" fmla="*/ 124 w 260"/>
                <a:gd name="T21" fmla="*/ 174 h 628"/>
                <a:gd name="T22" fmla="*/ 118 w 260"/>
                <a:gd name="T23" fmla="*/ 190 h 628"/>
                <a:gd name="T24" fmla="*/ 110 w 260"/>
                <a:gd name="T25" fmla="*/ 204 h 628"/>
                <a:gd name="T26" fmla="*/ 110 w 260"/>
                <a:gd name="T27" fmla="*/ 204 h 628"/>
                <a:gd name="T28" fmla="*/ 168 w 260"/>
                <a:gd name="T29" fmla="*/ 246 h 628"/>
                <a:gd name="T30" fmla="*/ 218 w 260"/>
                <a:gd name="T31" fmla="*/ 282 h 628"/>
                <a:gd name="T32" fmla="*/ 242 w 260"/>
                <a:gd name="T33" fmla="*/ 302 h 628"/>
                <a:gd name="T34" fmla="*/ 260 w 260"/>
                <a:gd name="T35" fmla="*/ 318 h 628"/>
                <a:gd name="T36" fmla="*/ 260 w 260"/>
                <a:gd name="T37" fmla="*/ 318 h 628"/>
                <a:gd name="T38" fmla="*/ 252 w 260"/>
                <a:gd name="T39" fmla="*/ 346 h 628"/>
                <a:gd name="T40" fmla="*/ 242 w 260"/>
                <a:gd name="T41" fmla="*/ 378 h 628"/>
                <a:gd name="T42" fmla="*/ 232 w 260"/>
                <a:gd name="T43" fmla="*/ 418 h 628"/>
                <a:gd name="T44" fmla="*/ 222 w 260"/>
                <a:gd name="T45" fmla="*/ 464 h 628"/>
                <a:gd name="T46" fmla="*/ 214 w 260"/>
                <a:gd name="T47" fmla="*/ 516 h 628"/>
                <a:gd name="T48" fmla="*/ 206 w 260"/>
                <a:gd name="T49" fmla="*/ 572 h 628"/>
                <a:gd name="T50" fmla="*/ 204 w 260"/>
                <a:gd name="T51" fmla="*/ 600 h 628"/>
                <a:gd name="T52" fmla="*/ 204 w 260"/>
                <a:gd name="T53" fmla="*/ 628 h 628"/>
                <a:gd name="T54" fmla="*/ 204 w 260"/>
                <a:gd name="T55" fmla="*/ 628 h 628"/>
                <a:gd name="T56" fmla="*/ 178 w 260"/>
                <a:gd name="T57" fmla="*/ 538 h 628"/>
                <a:gd name="T58" fmla="*/ 118 w 260"/>
                <a:gd name="T59" fmla="*/ 336 h 628"/>
                <a:gd name="T60" fmla="*/ 82 w 260"/>
                <a:gd name="T61" fmla="*/ 224 h 628"/>
                <a:gd name="T62" fmla="*/ 50 w 260"/>
                <a:gd name="T63" fmla="*/ 124 h 628"/>
                <a:gd name="T64" fmla="*/ 20 w 260"/>
                <a:gd name="T65" fmla="*/ 44 h 628"/>
                <a:gd name="T66" fmla="*/ 10 w 260"/>
                <a:gd name="T67" fmla="*/ 16 h 628"/>
                <a:gd name="T68" fmla="*/ 0 w 260"/>
                <a:gd name="T69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0" h="628">
                  <a:moveTo>
                    <a:pt x="0" y="0"/>
                  </a:moveTo>
                  <a:lnTo>
                    <a:pt x="0" y="0"/>
                  </a:lnTo>
                  <a:lnTo>
                    <a:pt x="14" y="12"/>
                  </a:lnTo>
                  <a:lnTo>
                    <a:pt x="48" y="40"/>
                  </a:lnTo>
                  <a:lnTo>
                    <a:pt x="70" y="58"/>
                  </a:lnTo>
                  <a:lnTo>
                    <a:pt x="94" y="76"/>
                  </a:lnTo>
                  <a:lnTo>
                    <a:pt x="120" y="92"/>
                  </a:lnTo>
                  <a:lnTo>
                    <a:pt x="146" y="106"/>
                  </a:lnTo>
                  <a:lnTo>
                    <a:pt x="146" y="106"/>
                  </a:lnTo>
                  <a:lnTo>
                    <a:pt x="136" y="142"/>
                  </a:lnTo>
                  <a:lnTo>
                    <a:pt x="124" y="174"/>
                  </a:lnTo>
                  <a:lnTo>
                    <a:pt x="118" y="190"/>
                  </a:lnTo>
                  <a:lnTo>
                    <a:pt x="110" y="204"/>
                  </a:lnTo>
                  <a:lnTo>
                    <a:pt x="110" y="204"/>
                  </a:lnTo>
                  <a:lnTo>
                    <a:pt x="168" y="246"/>
                  </a:lnTo>
                  <a:lnTo>
                    <a:pt x="218" y="282"/>
                  </a:lnTo>
                  <a:lnTo>
                    <a:pt x="242" y="302"/>
                  </a:lnTo>
                  <a:lnTo>
                    <a:pt x="260" y="318"/>
                  </a:lnTo>
                  <a:lnTo>
                    <a:pt x="260" y="318"/>
                  </a:lnTo>
                  <a:lnTo>
                    <a:pt x="252" y="346"/>
                  </a:lnTo>
                  <a:lnTo>
                    <a:pt x="242" y="378"/>
                  </a:lnTo>
                  <a:lnTo>
                    <a:pt x="232" y="418"/>
                  </a:lnTo>
                  <a:lnTo>
                    <a:pt x="222" y="464"/>
                  </a:lnTo>
                  <a:lnTo>
                    <a:pt x="214" y="516"/>
                  </a:lnTo>
                  <a:lnTo>
                    <a:pt x="206" y="572"/>
                  </a:lnTo>
                  <a:lnTo>
                    <a:pt x="204" y="600"/>
                  </a:lnTo>
                  <a:lnTo>
                    <a:pt x="204" y="628"/>
                  </a:lnTo>
                  <a:lnTo>
                    <a:pt x="204" y="628"/>
                  </a:lnTo>
                  <a:lnTo>
                    <a:pt x="178" y="538"/>
                  </a:lnTo>
                  <a:lnTo>
                    <a:pt x="118" y="336"/>
                  </a:lnTo>
                  <a:lnTo>
                    <a:pt x="82" y="224"/>
                  </a:lnTo>
                  <a:lnTo>
                    <a:pt x="50" y="124"/>
                  </a:lnTo>
                  <a:lnTo>
                    <a:pt x="20" y="44"/>
                  </a:lnTo>
                  <a:lnTo>
                    <a:pt x="10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任意多边形 79"/>
            <p:cNvSpPr/>
            <p:nvPr>
              <p:custDataLst>
                <p:tags r:id="rId54"/>
              </p:custDataLst>
            </p:nvPr>
          </p:nvSpPr>
          <p:spPr bwMode="auto">
            <a:xfrm>
              <a:off x="2838" y="4120"/>
              <a:ext cx="206" cy="514"/>
            </a:xfrm>
            <a:custGeom>
              <a:avLst/>
              <a:gdLst>
                <a:gd name="T0" fmla="*/ 0 w 172"/>
                <a:gd name="T1" fmla="*/ 0 h 428"/>
                <a:gd name="T2" fmla="*/ 0 w 172"/>
                <a:gd name="T3" fmla="*/ 0 h 428"/>
                <a:gd name="T4" fmla="*/ 24 w 172"/>
                <a:gd name="T5" fmla="*/ 50 h 428"/>
                <a:gd name="T6" fmla="*/ 78 w 172"/>
                <a:gd name="T7" fmla="*/ 168 h 428"/>
                <a:gd name="T8" fmla="*/ 108 w 172"/>
                <a:gd name="T9" fmla="*/ 240 h 428"/>
                <a:gd name="T10" fmla="*/ 136 w 172"/>
                <a:gd name="T11" fmla="*/ 310 h 428"/>
                <a:gd name="T12" fmla="*/ 158 w 172"/>
                <a:gd name="T13" fmla="*/ 374 h 428"/>
                <a:gd name="T14" fmla="*/ 166 w 172"/>
                <a:gd name="T15" fmla="*/ 402 h 428"/>
                <a:gd name="T16" fmla="*/ 172 w 172"/>
                <a:gd name="T17" fmla="*/ 428 h 428"/>
                <a:gd name="T18" fmla="*/ 172 w 172"/>
                <a:gd name="T19" fmla="*/ 428 h 428"/>
                <a:gd name="T20" fmla="*/ 94 w 172"/>
                <a:gd name="T21" fmla="*/ 240 h 428"/>
                <a:gd name="T22" fmla="*/ 34 w 172"/>
                <a:gd name="T23" fmla="*/ 96 h 428"/>
                <a:gd name="T24" fmla="*/ 12 w 172"/>
                <a:gd name="T25" fmla="*/ 38 h 428"/>
                <a:gd name="T26" fmla="*/ 0 w 172"/>
                <a:gd name="T2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428">
                  <a:moveTo>
                    <a:pt x="0" y="0"/>
                  </a:moveTo>
                  <a:lnTo>
                    <a:pt x="0" y="0"/>
                  </a:lnTo>
                  <a:lnTo>
                    <a:pt x="24" y="50"/>
                  </a:lnTo>
                  <a:lnTo>
                    <a:pt x="78" y="168"/>
                  </a:lnTo>
                  <a:lnTo>
                    <a:pt x="108" y="240"/>
                  </a:lnTo>
                  <a:lnTo>
                    <a:pt x="136" y="310"/>
                  </a:lnTo>
                  <a:lnTo>
                    <a:pt x="158" y="374"/>
                  </a:lnTo>
                  <a:lnTo>
                    <a:pt x="166" y="402"/>
                  </a:lnTo>
                  <a:lnTo>
                    <a:pt x="172" y="428"/>
                  </a:lnTo>
                  <a:lnTo>
                    <a:pt x="172" y="428"/>
                  </a:lnTo>
                  <a:lnTo>
                    <a:pt x="94" y="240"/>
                  </a:lnTo>
                  <a:lnTo>
                    <a:pt x="34" y="96"/>
                  </a:lnTo>
                  <a:lnTo>
                    <a:pt x="12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任意多边形 80"/>
            <p:cNvSpPr/>
            <p:nvPr>
              <p:custDataLst>
                <p:tags r:id="rId55"/>
              </p:custDataLst>
            </p:nvPr>
          </p:nvSpPr>
          <p:spPr bwMode="auto">
            <a:xfrm>
              <a:off x="2838" y="4120"/>
              <a:ext cx="206" cy="514"/>
            </a:xfrm>
            <a:custGeom>
              <a:avLst/>
              <a:gdLst>
                <a:gd name="T0" fmla="*/ 0 w 172"/>
                <a:gd name="T1" fmla="*/ 0 h 428"/>
                <a:gd name="T2" fmla="*/ 0 w 172"/>
                <a:gd name="T3" fmla="*/ 0 h 428"/>
                <a:gd name="T4" fmla="*/ 24 w 172"/>
                <a:gd name="T5" fmla="*/ 50 h 428"/>
                <a:gd name="T6" fmla="*/ 78 w 172"/>
                <a:gd name="T7" fmla="*/ 168 h 428"/>
                <a:gd name="T8" fmla="*/ 108 w 172"/>
                <a:gd name="T9" fmla="*/ 240 h 428"/>
                <a:gd name="T10" fmla="*/ 136 w 172"/>
                <a:gd name="T11" fmla="*/ 310 h 428"/>
                <a:gd name="T12" fmla="*/ 158 w 172"/>
                <a:gd name="T13" fmla="*/ 374 h 428"/>
                <a:gd name="T14" fmla="*/ 166 w 172"/>
                <a:gd name="T15" fmla="*/ 402 h 428"/>
                <a:gd name="T16" fmla="*/ 172 w 172"/>
                <a:gd name="T17" fmla="*/ 428 h 428"/>
                <a:gd name="T18" fmla="*/ 172 w 172"/>
                <a:gd name="T19" fmla="*/ 428 h 428"/>
                <a:gd name="T20" fmla="*/ 94 w 172"/>
                <a:gd name="T21" fmla="*/ 240 h 428"/>
                <a:gd name="T22" fmla="*/ 34 w 172"/>
                <a:gd name="T23" fmla="*/ 96 h 428"/>
                <a:gd name="T24" fmla="*/ 12 w 172"/>
                <a:gd name="T25" fmla="*/ 38 h 428"/>
                <a:gd name="T26" fmla="*/ 0 w 172"/>
                <a:gd name="T2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428">
                  <a:moveTo>
                    <a:pt x="0" y="0"/>
                  </a:moveTo>
                  <a:lnTo>
                    <a:pt x="0" y="0"/>
                  </a:lnTo>
                  <a:lnTo>
                    <a:pt x="24" y="50"/>
                  </a:lnTo>
                  <a:lnTo>
                    <a:pt x="78" y="168"/>
                  </a:lnTo>
                  <a:lnTo>
                    <a:pt x="108" y="240"/>
                  </a:lnTo>
                  <a:lnTo>
                    <a:pt x="136" y="310"/>
                  </a:lnTo>
                  <a:lnTo>
                    <a:pt x="158" y="374"/>
                  </a:lnTo>
                  <a:lnTo>
                    <a:pt x="166" y="402"/>
                  </a:lnTo>
                  <a:lnTo>
                    <a:pt x="172" y="428"/>
                  </a:lnTo>
                  <a:lnTo>
                    <a:pt x="172" y="428"/>
                  </a:lnTo>
                  <a:lnTo>
                    <a:pt x="94" y="240"/>
                  </a:lnTo>
                  <a:lnTo>
                    <a:pt x="34" y="96"/>
                  </a:lnTo>
                  <a:lnTo>
                    <a:pt x="12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任意多边形 81"/>
            <p:cNvSpPr/>
            <p:nvPr>
              <p:custDataLst>
                <p:tags r:id="rId56"/>
              </p:custDataLst>
            </p:nvPr>
          </p:nvSpPr>
          <p:spPr bwMode="auto">
            <a:xfrm>
              <a:off x="2878" y="4487"/>
              <a:ext cx="62" cy="70"/>
            </a:xfrm>
            <a:custGeom>
              <a:avLst/>
              <a:gdLst>
                <a:gd name="T0" fmla="*/ 50 w 52"/>
                <a:gd name="T1" fmla="*/ 18 h 58"/>
                <a:gd name="T2" fmla="*/ 50 w 52"/>
                <a:gd name="T3" fmla="*/ 18 h 58"/>
                <a:gd name="T4" fmla="*/ 52 w 52"/>
                <a:gd name="T5" fmla="*/ 30 h 58"/>
                <a:gd name="T6" fmla="*/ 52 w 52"/>
                <a:gd name="T7" fmla="*/ 40 h 58"/>
                <a:gd name="T8" fmla="*/ 46 w 52"/>
                <a:gd name="T9" fmla="*/ 50 h 58"/>
                <a:gd name="T10" fmla="*/ 38 w 52"/>
                <a:gd name="T11" fmla="*/ 56 h 58"/>
                <a:gd name="T12" fmla="*/ 38 w 52"/>
                <a:gd name="T13" fmla="*/ 56 h 58"/>
                <a:gd name="T14" fmla="*/ 26 w 52"/>
                <a:gd name="T15" fmla="*/ 58 h 58"/>
                <a:gd name="T16" fmla="*/ 16 w 52"/>
                <a:gd name="T17" fmla="*/ 54 h 58"/>
                <a:gd name="T18" fmla="*/ 8 w 52"/>
                <a:gd name="T19" fmla="*/ 48 h 58"/>
                <a:gd name="T20" fmla="*/ 2 w 52"/>
                <a:gd name="T21" fmla="*/ 38 h 58"/>
                <a:gd name="T22" fmla="*/ 2 w 52"/>
                <a:gd name="T23" fmla="*/ 38 h 58"/>
                <a:gd name="T24" fmla="*/ 0 w 52"/>
                <a:gd name="T25" fmla="*/ 26 h 58"/>
                <a:gd name="T26" fmla="*/ 0 w 52"/>
                <a:gd name="T27" fmla="*/ 16 h 58"/>
                <a:gd name="T28" fmla="*/ 6 w 52"/>
                <a:gd name="T29" fmla="*/ 6 h 58"/>
                <a:gd name="T30" fmla="*/ 14 w 52"/>
                <a:gd name="T31" fmla="*/ 0 h 58"/>
                <a:gd name="T32" fmla="*/ 14 w 52"/>
                <a:gd name="T33" fmla="*/ 0 h 58"/>
                <a:gd name="T34" fmla="*/ 26 w 52"/>
                <a:gd name="T35" fmla="*/ 0 h 58"/>
                <a:gd name="T36" fmla="*/ 36 w 52"/>
                <a:gd name="T37" fmla="*/ 2 h 58"/>
                <a:gd name="T38" fmla="*/ 44 w 52"/>
                <a:gd name="T39" fmla="*/ 8 h 58"/>
                <a:gd name="T40" fmla="*/ 50 w 52"/>
                <a:gd name="T41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8">
                  <a:moveTo>
                    <a:pt x="50" y="18"/>
                  </a:moveTo>
                  <a:lnTo>
                    <a:pt x="50" y="18"/>
                  </a:lnTo>
                  <a:lnTo>
                    <a:pt x="52" y="30"/>
                  </a:lnTo>
                  <a:lnTo>
                    <a:pt x="52" y="40"/>
                  </a:lnTo>
                  <a:lnTo>
                    <a:pt x="46" y="50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26" y="58"/>
                  </a:lnTo>
                  <a:lnTo>
                    <a:pt x="16" y="54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26"/>
                  </a:lnTo>
                  <a:lnTo>
                    <a:pt x="0" y="16"/>
                  </a:lnTo>
                  <a:lnTo>
                    <a:pt x="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50" y="18"/>
                  </a:ln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任意多边形 82"/>
            <p:cNvSpPr/>
            <p:nvPr>
              <p:custDataLst>
                <p:tags r:id="rId57"/>
              </p:custDataLst>
            </p:nvPr>
          </p:nvSpPr>
          <p:spPr bwMode="auto">
            <a:xfrm>
              <a:off x="2878" y="4487"/>
              <a:ext cx="62" cy="70"/>
            </a:xfrm>
            <a:custGeom>
              <a:avLst/>
              <a:gdLst>
                <a:gd name="T0" fmla="*/ 50 w 52"/>
                <a:gd name="T1" fmla="*/ 18 h 58"/>
                <a:gd name="T2" fmla="*/ 50 w 52"/>
                <a:gd name="T3" fmla="*/ 18 h 58"/>
                <a:gd name="T4" fmla="*/ 52 w 52"/>
                <a:gd name="T5" fmla="*/ 30 h 58"/>
                <a:gd name="T6" fmla="*/ 52 w 52"/>
                <a:gd name="T7" fmla="*/ 40 h 58"/>
                <a:gd name="T8" fmla="*/ 46 w 52"/>
                <a:gd name="T9" fmla="*/ 50 h 58"/>
                <a:gd name="T10" fmla="*/ 38 w 52"/>
                <a:gd name="T11" fmla="*/ 56 h 58"/>
                <a:gd name="T12" fmla="*/ 38 w 52"/>
                <a:gd name="T13" fmla="*/ 56 h 58"/>
                <a:gd name="T14" fmla="*/ 26 w 52"/>
                <a:gd name="T15" fmla="*/ 58 h 58"/>
                <a:gd name="T16" fmla="*/ 16 w 52"/>
                <a:gd name="T17" fmla="*/ 54 h 58"/>
                <a:gd name="T18" fmla="*/ 8 w 52"/>
                <a:gd name="T19" fmla="*/ 48 h 58"/>
                <a:gd name="T20" fmla="*/ 2 w 52"/>
                <a:gd name="T21" fmla="*/ 38 h 58"/>
                <a:gd name="T22" fmla="*/ 2 w 52"/>
                <a:gd name="T23" fmla="*/ 38 h 58"/>
                <a:gd name="T24" fmla="*/ 0 w 52"/>
                <a:gd name="T25" fmla="*/ 26 h 58"/>
                <a:gd name="T26" fmla="*/ 0 w 52"/>
                <a:gd name="T27" fmla="*/ 16 h 58"/>
                <a:gd name="T28" fmla="*/ 6 w 52"/>
                <a:gd name="T29" fmla="*/ 6 h 58"/>
                <a:gd name="T30" fmla="*/ 14 w 52"/>
                <a:gd name="T31" fmla="*/ 0 h 58"/>
                <a:gd name="T32" fmla="*/ 14 w 52"/>
                <a:gd name="T33" fmla="*/ 0 h 58"/>
                <a:gd name="T34" fmla="*/ 26 w 52"/>
                <a:gd name="T35" fmla="*/ 0 h 58"/>
                <a:gd name="T36" fmla="*/ 36 w 52"/>
                <a:gd name="T37" fmla="*/ 2 h 58"/>
                <a:gd name="T38" fmla="*/ 44 w 52"/>
                <a:gd name="T39" fmla="*/ 8 h 58"/>
                <a:gd name="T40" fmla="*/ 50 w 52"/>
                <a:gd name="T41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8">
                  <a:moveTo>
                    <a:pt x="50" y="18"/>
                  </a:moveTo>
                  <a:lnTo>
                    <a:pt x="50" y="18"/>
                  </a:lnTo>
                  <a:lnTo>
                    <a:pt x="52" y="30"/>
                  </a:lnTo>
                  <a:lnTo>
                    <a:pt x="52" y="40"/>
                  </a:lnTo>
                  <a:lnTo>
                    <a:pt x="46" y="50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26" y="58"/>
                  </a:lnTo>
                  <a:lnTo>
                    <a:pt x="16" y="54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26"/>
                  </a:lnTo>
                  <a:lnTo>
                    <a:pt x="0" y="16"/>
                  </a:lnTo>
                  <a:lnTo>
                    <a:pt x="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5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任意多边形 83"/>
            <p:cNvSpPr/>
            <p:nvPr>
              <p:custDataLst>
                <p:tags r:id="rId58"/>
              </p:custDataLst>
            </p:nvPr>
          </p:nvSpPr>
          <p:spPr bwMode="auto">
            <a:xfrm>
              <a:off x="2797" y="4242"/>
              <a:ext cx="65" cy="70"/>
            </a:xfrm>
            <a:custGeom>
              <a:avLst/>
              <a:gdLst>
                <a:gd name="T0" fmla="*/ 50 w 54"/>
                <a:gd name="T1" fmla="*/ 18 h 58"/>
                <a:gd name="T2" fmla="*/ 50 w 54"/>
                <a:gd name="T3" fmla="*/ 18 h 58"/>
                <a:gd name="T4" fmla="*/ 54 w 54"/>
                <a:gd name="T5" fmla="*/ 30 h 58"/>
                <a:gd name="T6" fmla="*/ 52 w 54"/>
                <a:gd name="T7" fmla="*/ 40 h 58"/>
                <a:gd name="T8" fmla="*/ 46 w 54"/>
                <a:gd name="T9" fmla="*/ 50 h 58"/>
                <a:gd name="T10" fmla="*/ 38 w 54"/>
                <a:gd name="T11" fmla="*/ 56 h 58"/>
                <a:gd name="T12" fmla="*/ 38 w 54"/>
                <a:gd name="T13" fmla="*/ 56 h 58"/>
                <a:gd name="T14" fmla="*/ 28 w 54"/>
                <a:gd name="T15" fmla="*/ 58 h 58"/>
                <a:gd name="T16" fmla="*/ 18 w 54"/>
                <a:gd name="T17" fmla="*/ 56 h 58"/>
                <a:gd name="T18" fmla="*/ 8 w 54"/>
                <a:gd name="T19" fmla="*/ 48 h 58"/>
                <a:gd name="T20" fmla="*/ 2 w 54"/>
                <a:gd name="T21" fmla="*/ 38 h 58"/>
                <a:gd name="T22" fmla="*/ 2 w 54"/>
                <a:gd name="T23" fmla="*/ 38 h 58"/>
                <a:gd name="T24" fmla="*/ 0 w 54"/>
                <a:gd name="T25" fmla="*/ 28 h 58"/>
                <a:gd name="T26" fmla="*/ 2 w 54"/>
                <a:gd name="T27" fmla="*/ 16 h 58"/>
                <a:gd name="T28" fmla="*/ 6 w 54"/>
                <a:gd name="T29" fmla="*/ 8 h 58"/>
                <a:gd name="T30" fmla="*/ 10 w 54"/>
                <a:gd name="T31" fmla="*/ 4 h 58"/>
                <a:gd name="T32" fmla="*/ 16 w 54"/>
                <a:gd name="T33" fmla="*/ 2 h 58"/>
                <a:gd name="T34" fmla="*/ 16 w 54"/>
                <a:gd name="T35" fmla="*/ 2 h 58"/>
                <a:gd name="T36" fmla="*/ 26 w 54"/>
                <a:gd name="T37" fmla="*/ 0 h 58"/>
                <a:gd name="T38" fmla="*/ 36 w 54"/>
                <a:gd name="T39" fmla="*/ 2 h 58"/>
                <a:gd name="T40" fmla="*/ 44 w 54"/>
                <a:gd name="T41" fmla="*/ 8 h 58"/>
                <a:gd name="T42" fmla="*/ 50 w 54"/>
                <a:gd name="T43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8">
                  <a:moveTo>
                    <a:pt x="50" y="18"/>
                  </a:moveTo>
                  <a:lnTo>
                    <a:pt x="50" y="18"/>
                  </a:lnTo>
                  <a:lnTo>
                    <a:pt x="54" y="30"/>
                  </a:lnTo>
                  <a:lnTo>
                    <a:pt x="52" y="40"/>
                  </a:lnTo>
                  <a:lnTo>
                    <a:pt x="46" y="50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28" y="58"/>
                  </a:lnTo>
                  <a:lnTo>
                    <a:pt x="18" y="56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50" y="18"/>
                  </a:ln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任意多边形 84"/>
            <p:cNvSpPr/>
            <p:nvPr>
              <p:custDataLst>
                <p:tags r:id="rId59"/>
              </p:custDataLst>
            </p:nvPr>
          </p:nvSpPr>
          <p:spPr bwMode="auto">
            <a:xfrm>
              <a:off x="2797" y="4242"/>
              <a:ext cx="65" cy="70"/>
            </a:xfrm>
            <a:custGeom>
              <a:avLst/>
              <a:gdLst>
                <a:gd name="T0" fmla="*/ 50 w 54"/>
                <a:gd name="T1" fmla="*/ 18 h 58"/>
                <a:gd name="T2" fmla="*/ 50 w 54"/>
                <a:gd name="T3" fmla="*/ 18 h 58"/>
                <a:gd name="T4" fmla="*/ 54 w 54"/>
                <a:gd name="T5" fmla="*/ 30 h 58"/>
                <a:gd name="T6" fmla="*/ 52 w 54"/>
                <a:gd name="T7" fmla="*/ 40 h 58"/>
                <a:gd name="T8" fmla="*/ 46 w 54"/>
                <a:gd name="T9" fmla="*/ 50 h 58"/>
                <a:gd name="T10" fmla="*/ 38 w 54"/>
                <a:gd name="T11" fmla="*/ 56 h 58"/>
                <a:gd name="T12" fmla="*/ 38 w 54"/>
                <a:gd name="T13" fmla="*/ 56 h 58"/>
                <a:gd name="T14" fmla="*/ 28 w 54"/>
                <a:gd name="T15" fmla="*/ 58 h 58"/>
                <a:gd name="T16" fmla="*/ 18 w 54"/>
                <a:gd name="T17" fmla="*/ 56 h 58"/>
                <a:gd name="T18" fmla="*/ 8 w 54"/>
                <a:gd name="T19" fmla="*/ 48 h 58"/>
                <a:gd name="T20" fmla="*/ 2 w 54"/>
                <a:gd name="T21" fmla="*/ 38 h 58"/>
                <a:gd name="T22" fmla="*/ 2 w 54"/>
                <a:gd name="T23" fmla="*/ 38 h 58"/>
                <a:gd name="T24" fmla="*/ 0 w 54"/>
                <a:gd name="T25" fmla="*/ 28 h 58"/>
                <a:gd name="T26" fmla="*/ 2 w 54"/>
                <a:gd name="T27" fmla="*/ 16 h 58"/>
                <a:gd name="T28" fmla="*/ 6 w 54"/>
                <a:gd name="T29" fmla="*/ 8 h 58"/>
                <a:gd name="T30" fmla="*/ 10 w 54"/>
                <a:gd name="T31" fmla="*/ 4 h 58"/>
                <a:gd name="T32" fmla="*/ 16 w 54"/>
                <a:gd name="T33" fmla="*/ 2 h 58"/>
                <a:gd name="T34" fmla="*/ 16 w 54"/>
                <a:gd name="T35" fmla="*/ 2 h 58"/>
                <a:gd name="T36" fmla="*/ 26 w 54"/>
                <a:gd name="T37" fmla="*/ 0 h 58"/>
                <a:gd name="T38" fmla="*/ 36 w 54"/>
                <a:gd name="T39" fmla="*/ 2 h 58"/>
                <a:gd name="T40" fmla="*/ 44 w 54"/>
                <a:gd name="T41" fmla="*/ 8 h 58"/>
                <a:gd name="T42" fmla="*/ 50 w 54"/>
                <a:gd name="T43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8">
                  <a:moveTo>
                    <a:pt x="50" y="18"/>
                  </a:moveTo>
                  <a:lnTo>
                    <a:pt x="50" y="18"/>
                  </a:lnTo>
                  <a:lnTo>
                    <a:pt x="54" y="30"/>
                  </a:lnTo>
                  <a:lnTo>
                    <a:pt x="52" y="40"/>
                  </a:lnTo>
                  <a:lnTo>
                    <a:pt x="46" y="50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28" y="58"/>
                  </a:lnTo>
                  <a:lnTo>
                    <a:pt x="18" y="56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5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任意多边形 85"/>
            <p:cNvSpPr/>
            <p:nvPr>
              <p:custDataLst>
                <p:tags r:id="rId60"/>
              </p:custDataLst>
            </p:nvPr>
          </p:nvSpPr>
          <p:spPr bwMode="auto">
            <a:xfrm>
              <a:off x="2485" y="3301"/>
              <a:ext cx="118" cy="187"/>
            </a:xfrm>
            <a:custGeom>
              <a:avLst/>
              <a:gdLst>
                <a:gd name="T0" fmla="*/ 0 w 98"/>
                <a:gd name="T1" fmla="*/ 62 h 156"/>
                <a:gd name="T2" fmla="*/ 90 w 98"/>
                <a:gd name="T3" fmla="*/ 156 h 156"/>
                <a:gd name="T4" fmla="*/ 90 w 98"/>
                <a:gd name="T5" fmla="*/ 156 h 156"/>
                <a:gd name="T6" fmla="*/ 96 w 98"/>
                <a:gd name="T7" fmla="*/ 106 h 156"/>
                <a:gd name="T8" fmla="*/ 98 w 98"/>
                <a:gd name="T9" fmla="*/ 66 h 156"/>
                <a:gd name="T10" fmla="*/ 98 w 98"/>
                <a:gd name="T11" fmla="*/ 48 h 156"/>
                <a:gd name="T12" fmla="*/ 96 w 98"/>
                <a:gd name="T13" fmla="*/ 36 h 156"/>
                <a:gd name="T14" fmla="*/ 50 w 98"/>
                <a:gd name="T15" fmla="*/ 0 h 156"/>
                <a:gd name="T16" fmla="*/ 0 w 98"/>
                <a:gd name="T17" fmla="*/ 6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156">
                  <a:moveTo>
                    <a:pt x="0" y="62"/>
                  </a:moveTo>
                  <a:lnTo>
                    <a:pt x="90" y="156"/>
                  </a:lnTo>
                  <a:lnTo>
                    <a:pt x="90" y="156"/>
                  </a:lnTo>
                  <a:lnTo>
                    <a:pt x="96" y="106"/>
                  </a:lnTo>
                  <a:lnTo>
                    <a:pt x="98" y="66"/>
                  </a:lnTo>
                  <a:lnTo>
                    <a:pt x="98" y="48"/>
                  </a:lnTo>
                  <a:lnTo>
                    <a:pt x="96" y="36"/>
                  </a:lnTo>
                  <a:lnTo>
                    <a:pt x="50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任意多边形 86"/>
            <p:cNvSpPr/>
            <p:nvPr>
              <p:custDataLst>
                <p:tags r:id="rId61"/>
              </p:custDataLst>
            </p:nvPr>
          </p:nvSpPr>
          <p:spPr bwMode="auto">
            <a:xfrm>
              <a:off x="2583" y="4653"/>
              <a:ext cx="722" cy="209"/>
            </a:xfrm>
            <a:custGeom>
              <a:avLst/>
              <a:gdLst>
                <a:gd name="T0" fmla="*/ 0 w 602"/>
                <a:gd name="T1" fmla="*/ 174 h 174"/>
                <a:gd name="T2" fmla="*/ 0 w 602"/>
                <a:gd name="T3" fmla="*/ 174 h 174"/>
                <a:gd name="T4" fmla="*/ 30 w 602"/>
                <a:gd name="T5" fmla="*/ 164 h 174"/>
                <a:gd name="T6" fmla="*/ 110 w 602"/>
                <a:gd name="T7" fmla="*/ 142 h 174"/>
                <a:gd name="T8" fmla="*/ 166 w 602"/>
                <a:gd name="T9" fmla="*/ 128 h 174"/>
                <a:gd name="T10" fmla="*/ 230 w 602"/>
                <a:gd name="T11" fmla="*/ 112 h 174"/>
                <a:gd name="T12" fmla="*/ 300 w 602"/>
                <a:gd name="T13" fmla="*/ 98 h 174"/>
                <a:gd name="T14" fmla="*/ 376 w 602"/>
                <a:gd name="T15" fmla="*/ 86 h 174"/>
                <a:gd name="T16" fmla="*/ 388 w 602"/>
                <a:gd name="T17" fmla="*/ 0 h 174"/>
                <a:gd name="T18" fmla="*/ 388 w 602"/>
                <a:gd name="T19" fmla="*/ 0 h 174"/>
                <a:gd name="T20" fmla="*/ 422 w 602"/>
                <a:gd name="T21" fmla="*/ 82 h 174"/>
                <a:gd name="T22" fmla="*/ 422 w 602"/>
                <a:gd name="T23" fmla="*/ 82 h 174"/>
                <a:gd name="T24" fmla="*/ 498 w 602"/>
                <a:gd name="T25" fmla="*/ 78 h 174"/>
                <a:gd name="T26" fmla="*/ 558 w 602"/>
                <a:gd name="T27" fmla="*/ 78 h 174"/>
                <a:gd name="T28" fmla="*/ 602 w 602"/>
                <a:gd name="T29" fmla="*/ 80 h 174"/>
                <a:gd name="T30" fmla="*/ 602 w 602"/>
                <a:gd name="T31" fmla="*/ 80 h 174"/>
                <a:gd name="T32" fmla="*/ 516 w 602"/>
                <a:gd name="T33" fmla="*/ 88 h 174"/>
                <a:gd name="T34" fmla="*/ 452 w 602"/>
                <a:gd name="T35" fmla="*/ 94 h 174"/>
                <a:gd name="T36" fmla="*/ 414 w 602"/>
                <a:gd name="T37" fmla="*/ 98 h 174"/>
                <a:gd name="T38" fmla="*/ 400 w 602"/>
                <a:gd name="T39" fmla="*/ 64 h 174"/>
                <a:gd name="T40" fmla="*/ 400 w 602"/>
                <a:gd name="T41" fmla="*/ 64 h 174"/>
                <a:gd name="T42" fmla="*/ 394 w 602"/>
                <a:gd name="T43" fmla="*/ 104 h 174"/>
                <a:gd name="T44" fmla="*/ 394 w 602"/>
                <a:gd name="T45" fmla="*/ 104 h 174"/>
                <a:gd name="T46" fmla="*/ 380 w 602"/>
                <a:gd name="T47" fmla="*/ 106 h 174"/>
                <a:gd name="T48" fmla="*/ 342 w 602"/>
                <a:gd name="T49" fmla="*/ 112 h 174"/>
                <a:gd name="T50" fmla="*/ 228 w 602"/>
                <a:gd name="T51" fmla="*/ 126 h 174"/>
                <a:gd name="T52" fmla="*/ 162 w 602"/>
                <a:gd name="T53" fmla="*/ 136 h 174"/>
                <a:gd name="T54" fmla="*/ 98 w 602"/>
                <a:gd name="T55" fmla="*/ 146 h 174"/>
                <a:gd name="T56" fmla="*/ 42 w 602"/>
                <a:gd name="T57" fmla="*/ 160 h 174"/>
                <a:gd name="T58" fmla="*/ 20 w 602"/>
                <a:gd name="T59" fmla="*/ 166 h 174"/>
                <a:gd name="T60" fmla="*/ 0 w 602"/>
                <a:gd name="T61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2" h="174">
                  <a:moveTo>
                    <a:pt x="0" y="174"/>
                  </a:moveTo>
                  <a:lnTo>
                    <a:pt x="0" y="174"/>
                  </a:lnTo>
                  <a:lnTo>
                    <a:pt x="30" y="164"/>
                  </a:lnTo>
                  <a:lnTo>
                    <a:pt x="110" y="142"/>
                  </a:lnTo>
                  <a:lnTo>
                    <a:pt x="166" y="128"/>
                  </a:lnTo>
                  <a:lnTo>
                    <a:pt x="230" y="112"/>
                  </a:lnTo>
                  <a:lnTo>
                    <a:pt x="300" y="98"/>
                  </a:lnTo>
                  <a:lnTo>
                    <a:pt x="376" y="86"/>
                  </a:lnTo>
                  <a:lnTo>
                    <a:pt x="388" y="0"/>
                  </a:lnTo>
                  <a:lnTo>
                    <a:pt x="388" y="0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98" y="78"/>
                  </a:lnTo>
                  <a:lnTo>
                    <a:pt x="558" y="78"/>
                  </a:lnTo>
                  <a:lnTo>
                    <a:pt x="602" y="80"/>
                  </a:lnTo>
                  <a:lnTo>
                    <a:pt x="602" y="80"/>
                  </a:lnTo>
                  <a:lnTo>
                    <a:pt x="516" y="88"/>
                  </a:lnTo>
                  <a:lnTo>
                    <a:pt x="452" y="94"/>
                  </a:lnTo>
                  <a:lnTo>
                    <a:pt x="414" y="98"/>
                  </a:lnTo>
                  <a:lnTo>
                    <a:pt x="400" y="64"/>
                  </a:lnTo>
                  <a:lnTo>
                    <a:pt x="400" y="64"/>
                  </a:lnTo>
                  <a:lnTo>
                    <a:pt x="394" y="104"/>
                  </a:lnTo>
                  <a:lnTo>
                    <a:pt x="394" y="104"/>
                  </a:lnTo>
                  <a:lnTo>
                    <a:pt x="380" y="106"/>
                  </a:lnTo>
                  <a:lnTo>
                    <a:pt x="342" y="112"/>
                  </a:lnTo>
                  <a:lnTo>
                    <a:pt x="228" y="126"/>
                  </a:lnTo>
                  <a:lnTo>
                    <a:pt x="162" y="136"/>
                  </a:lnTo>
                  <a:lnTo>
                    <a:pt x="98" y="146"/>
                  </a:lnTo>
                  <a:lnTo>
                    <a:pt x="42" y="160"/>
                  </a:lnTo>
                  <a:lnTo>
                    <a:pt x="20" y="166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任意多边形 87"/>
            <p:cNvSpPr/>
            <p:nvPr>
              <p:custDataLst>
                <p:tags r:id="rId62"/>
              </p:custDataLst>
            </p:nvPr>
          </p:nvSpPr>
          <p:spPr bwMode="auto">
            <a:xfrm>
              <a:off x="2583" y="4653"/>
              <a:ext cx="722" cy="209"/>
            </a:xfrm>
            <a:custGeom>
              <a:avLst/>
              <a:gdLst>
                <a:gd name="T0" fmla="*/ 0 w 602"/>
                <a:gd name="T1" fmla="*/ 174 h 174"/>
                <a:gd name="T2" fmla="*/ 0 w 602"/>
                <a:gd name="T3" fmla="*/ 174 h 174"/>
                <a:gd name="T4" fmla="*/ 30 w 602"/>
                <a:gd name="T5" fmla="*/ 164 h 174"/>
                <a:gd name="T6" fmla="*/ 110 w 602"/>
                <a:gd name="T7" fmla="*/ 142 h 174"/>
                <a:gd name="T8" fmla="*/ 166 w 602"/>
                <a:gd name="T9" fmla="*/ 128 h 174"/>
                <a:gd name="T10" fmla="*/ 230 w 602"/>
                <a:gd name="T11" fmla="*/ 112 h 174"/>
                <a:gd name="T12" fmla="*/ 300 w 602"/>
                <a:gd name="T13" fmla="*/ 98 h 174"/>
                <a:gd name="T14" fmla="*/ 376 w 602"/>
                <a:gd name="T15" fmla="*/ 86 h 174"/>
                <a:gd name="T16" fmla="*/ 388 w 602"/>
                <a:gd name="T17" fmla="*/ 0 h 174"/>
                <a:gd name="T18" fmla="*/ 388 w 602"/>
                <a:gd name="T19" fmla="*/ 0 h 174"/>
                <a:gd name="T20" fmla="*/ 422 w 602"/>
                <a:gd name="T21" fmla="*/ 82 h 174"/>
                <a:gd name="T22" fmla="*/ 422 w 602"/>
                <a:gd name="T23" fmla="*/ 82 h 174"/>
                <a:gd name="T24" fmla="*/ 498 w 602"/>
                <a:gd name="T25" fmla="*/ 78 h 174"/>
                <a:gd name="T26" fmla="*/ 558 w 602"/>
                <a:gd name="T27" fmla="*/ 78 h 174"/>
                <a:gd name="T28" fmla="*/ 602 w 602"/>
                <a:gd name="T29" fmla="*/ 80 h 174"/>
                <a:gd name="T30" fmla="*/ 602 w 602"/>
                <a:gd name="T31" fmla="*/ 80 h 174"/>
                <a:gd name="T32" fmla="*/ 516 w 602"/>
                <a:gd name="T33" fmla="*/ 88 h 174"/>
                <a:gd name="T34" fmla="*/ 452 w 602"/>
                <a:gd name="T35" fmla="*/ 94 h 174"/>
                <a:gd name="T36" fmla="*/ 414 w 602"/>
                <a:gd name="T37" fmla="*/ 98 h 174"/>
                <a:gd name="T38" fmla="*/ 400 w 602"/>
                <a:gd name="T39" fmla="*/ 64 h 174"/>
                <a:gd name="T40" fmla="*/ 400 w 602"/>
                <a:gd name="T41" fmla="*/ 64 h 174"/>
                <a:gd name="T42" fmla="*/ 394 w 602"/>
                <a:gd name="T43" fmla="*/ 104 h 174"/>
                <a:gd name="T44" fmla="*/ 394 w 602"/>
                <a:gd name="T45" fmla="*/ 104 h 174"/>
                <a:gd name="T46" fmla="*/ 380 w 602"/>
                <a:gd name="T47" fmla="*/ 106 h 174"/>
                <a:gd name="T48" fmla="*/ 342 w 602"/>
                <a:gd name="T49" fmla="*/ 112 h 174"/>
                <a:gd name="T50" fmla="*/ 228 w 602"/>
                <a:gd name="T51" fmla="*/ 126 h 174"/>
                <a:gd name="T52" fmla="*/ 162 w 602"/>
                <a:gd name="T53" fmla="*/ 136 h 174"/>
                <a:gd name="T54" fmla="*/ 98 w 602"/>
                <a:gd name="T55" fmla="*/ 146 h 174"/>
                <a:gd name="T56" fmla="*/ 42 w 602"/>
                <a:gd name="T57" fmla="*/ 160 h 174"/>
                <a:gd name="T58" fmla="*/ 20 w 602"/>
                <a:gd name="T59" fmla="*/ 166 h 174"/>
                <a:gd name="T60" fmla="*/ 0 w 602"/>
                <a:gd name="T61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2" h="174">
                  <a:moveTo>
                    <a:pt x="0" y="174"/>
                  </a:moveTo>
                  <a:lnTo>
                    <a:pt x="0" y="174"/>
                  </a:lnTo>
                  <a:lnTo>
                    <a:pt x="30" y="164"/>
                  </a:lnTo>
                  <a:lnTo>
                    <a:pt x="110" y="142"/>
                  </a:lnTo>
                  <a:lnTo>
                    <a:pt x="166" y="128"/>
                  </a:lnTo>
                  <a:lnTo>
                    <a:pt x="230" y="112"/>
                  </a:lnTo>
                  <a:lnTo>
                    <a:pt x="300" y="98"/>
                  </a:lnTo>
                  <a:lnTo>
                    <a:pt x="376" y="86"/>
                  </a:lnTo>
                  <a:lnTo>
                    <a:pt x="388" y="0"/>
                  </a:lnTo>
                  <a:lnTo>
                    <a:pt x="388" y="0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98" y="78"/>
                  </a:lnTo>
                  <a:lnTo>
                    <a:pt x="558" y="78"/>
                  </a:lnTo>
                  <a:lnTo>
                    <a:pt x="602" y="80"/>
                  </a:lnTo>
                  <a:lnTo>
                    <a:pt x="602" y="80"/>
                  </a:lnTo>
                  <a:lnTo>
                    <a:pt x="516" y="88"/>
                  </a:lnTo>
                  <a:lnTo>
                    <a:pt x="452" y="94"/>
                  </a:lnTo>
                  <a:lnTo>
                    <a:pt x="414" y="98"/>
                  </a:lnTo>
                  <a:lnTo>
                    <a:pt x="400" y="64"/>
                  </a:lnTo>
                  <a:lnTo>
                    <a:pt x="400" y="64"/>
                  </a:lnTo>
                  <a:lnTo>
                    <a:pt x="394" y="104"/>
                  </a:lnTo>
                  <a:lnTo>
                    <a:pt x="394" y="104"/>
                  </a:lnTo>
                  <a:lnTo>
                    <a:pt x="380" y="106"/>
                  </a:lnTo>
                  <a:lnTo>
                    <a:pt x="342" y="112"/>
                  </a:lnTo>
                  <a:lnTo>
                    <a:pt x="228" y="126"/>
                  </a:lnTo>
                  <a:lnTo>
                    <a:pt x="162" y="136"/>
                  </a:lnTo>
                  <a:lnTo>
                    <a:pt x="98" y="146"/>
                  </a:lnTo>
                  <a:lnTo>
                    <a:pt x="42" y="160"/>
                  </a:lnTo>
                  <a:lnTo>
                    <a:pt x="20" y="166"/>
                  </a:lnTo>
                  <a:lnTo>
                    <a:pt x="0" y="1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任意多边形 88"/>
            <p:cNvSpPr/>
            <p:nvPr>
              <p:custDataLst>
                <p:tags r:id="rId63"/>
              </p:custDataLst>
            </p:nvPr>
          </p:nvSpPr>
          <p:spPr bwMode="auto">
            <a:xfrm>
              <a:off x="1505" y="3455"/>
              <a:ext cx="730" cy="1128"/>
            </a:xfrm>
            <a:custGeom>
              <a:avLst/>
              <a:gdLst>
                <a:gd name="T0" fmla="*/ 408 w 608"/>
                <a:gd name="T1" fmla="*/ 4 h 940"/>
                <a:gd name="T2" fmla="*/ 290 w 608"/>
                <a:gd name="T3" fmla="*/ 160 h 940"/>
                <a:gd name="T4" fmla="*/ 186 w 608"/>
                <a:gd name="T5" fmla="*/ 314 h 940"/>
                <a:gd name="T6" fmla="*/ 116 w 608"/>
                <a:gd name="T7" fmla="*/ 426 h 940"/>
                <a:gd name="T8" fmla="*/ 58 w 608"/>
                <a:gd name="T9" fmla="*/ 538 h 940"/>
                <a:gd name="T10" fmla="*/ 16 w 608"/>
                <a:gd name="T11" fmla="*/ 638 h 940"/>
                <a:gd name="T12" fmla="*/ 6 w 608"/>
                <a:gd name="T13" fmla="*/ 682 h 940"/>
                <a:gd name="T14" fmla="*/ 0 w 608"/>
                <a:gd name="T15" fmla="*/ 722 h 940"/>
                <a:gd name="T16" fmla="*/ 0 w 608"/>
                <a:gd name="T17" fmla="*/ 776 h 940"/>
                <a:gd name="T18" fmla="*/ 6 w 608"/>
                <a:gd name="T19" fmla="*/ 810 h 940"/>
                <a:gd name="T20" fmla="*/ 18 w 608"/>
                <a:gd name="T21" fmla="*/ 840 h 940"/>
                <a:gd name="T22" fmla="*/ 32 w 608"/>
                <a:gd name="T23" fmla="*/ 866 h 940"/>
                <a:gd name="T24" fmla="*/ 54 w 608"/>
                <a:gd name="T25" fmla="*/ 888 h 940"/>
                <a:gd name="T26" fmla="*/ 80 w 608"/>
                <a:gd name="T27" fmla="*/ 908 h 940"/>
                <a:gd name="T28" fmla="*/ 112 w 608"/>
                <a:gd name="T29" fmla="*/ 922 h 940"/>
                <a:gd name="T30" fmla="*/ 148 w 608"/>
                <a:gd name="T31" fmla="*/ 932 h 940"/>
                <a:gd name="T32" fmla="*/ 192 w 608"/>
                <a:gd name="T33" fmla="*/ 938 h 940"/>
                <a:gd name="T34" fmla="*/ 242 w 608"/>
                <a:gd name="T35" fmla="*/ 940 h 940"/>
                <a:gd name="T36" fmla="*/ 328 w 608"/>
                <a:gd name="T37" fmla="*/ 932 h 940"/>
                <a:gd name="T38" fmla="*/ 466 w 608"/>
                <a:gd name="T39" fmla="*/ 904 h 940"/>
                <a:gd name="T40" fmla="*/ 544 w 608"/>
                <a:gd name="T41" fmla="*/ 882 h 940"/>
                <a:gd name="T42" fmla="*/ 578 w 608"/>
                <a:gd name="T43" fmla="*/ 832 h 940"/>
                <a:gd name="T44" fmla="*/ 600 w 608"/>
                <a:gd name="T45" fmla="*/ 786 h 940"/>
                <a:gd name="T46" fmla="*/ 608 w 608"/>
                <a:gd name="T47" fmla="*/ 752 h 940"/>
                <a:gd name="T48" fmla="*/ 606 w 608"/>
                <a:gd name="T49" fmla="*/ 720 h 940"/>
                <a:gd name="T50" fmla="*/ 592 w 608"/>
                <a:gd name="T51" fmla="*/ 692 h 940"/>
                <a:gd name="T52" fmla="*/ 578 w 608"/>
                <a:gd name="T53" fmla="*/ 682 h 940"/>
                <a:gd name="T54" fmla="*/ 528 w 608"/>
                <a:gd name="T55" fmla="*/ 708 h 940"/>
                <a:gd name="T56" fmla="*/ 448 w 608"/>
                <a:gd name="T57" fmla="*/ 746 h 940"/>
                <a:gd name="T58" fmla="*/ 384 w 608"/>
                <a:gd name="T59" fmla="*/ 766 h 940"/>
                <a:gd name="T60" fmla="*/ 318 w 608"/>
                <a:gd name="T61" fmla="*/ 780 h 940"/>
                <a:gd name="T62" fmla="*/ 274 w 608"/>
                <a:gd name="T63" fmla="*/ 780 h 940"/>
                <a:gd name="T64" fmla="*/ 248 w 608"/>
                <a:gd name="T65" fmla="*/ 772 h 940"/>
                <a:gd name="T66" fmla="*/ 224 w 608"/>
                <a:gd name="T67" fmla="*/ 760 h 940"/>
                <a:gd name="T68" fmla="*/ 204 w 608"/>
                <a:gd name="T69" fmla="*/ 742 h 940"/>
                <a:gd name="T70" fmla="*/ 198 w 608"/>
                <a:gd name="T71" fmla="*/ 730 h 940"/>
                <a:gd name="T72" fmla="*/ 186 w 608"/>
                <a:gd name="T73" fmla="*/ 704 h 940"/>
                <a:gd name="T74" fmla="*/ 182 w 608"/>
                <a:gd name="T75" fmla="*/ 678 h 940"/>
                <a:gd name="T76" fmla="*/ 184 w 608"/>
                <a:gd name="T77" fmla="*/ 648 h 940"/>
                <a:gd name="T78" fmla="*/ 200 w 608"/>
                <a:gd name="T79" fmla="*/ 588 h 940"/>
                <a:gd name="T80" fmla="*/ 236 w 608"/>
                <a:gd name="T81" fmla="*/ 522 h 940"/>
                <a:gd name="T82" fmla="*/ 282 w 608"/>
                <a:gd name="T83" fmla="*/ 452 h 940"/>
                <a:gd name="T84" fmla="*/ 366 w 608"/>
                <a:gd name="T85" fmla="*/ 338 h 940"/>
                <a:gd name="T86" fmla="*/ 452 w 608"/>
                <a:gd name="T87" fmla="*/ 218 h 940"/>
                <a:gd name="T88" fmla="*/ 480 w 608"/>
                <a:gd name="T89" fmla="*/ 178 h 940"/>
                <a:gd name="T90" fmla="*/ 490 w 608"/>
                <a:gd name="T91" fmla="*/ 146 h 940"/>
                <a:gd name="T92" fmla="*/ 500 w 608"/>
                <a:gd name="T93" fmla="*/ 96 h 940"/>
                <a:gd name="T94" fmla="*/ 500 w 608"/>
                <a:gd name="T95" fmla="*/ 60 h 940"/>
                <a:gd name="T96" fmla="*/ 490 w 608"/>
                <a:gd name="T97" fmla="*/ 30 h 940"/>
                <a:gd name="T98" fmla="*/ 476 w 608"/>
                <a:gd name="T99" fmla="*/ 12 h 940"/>
                <a:gd name="T100" fmla="*/ 462 w 608"/>
                <a:gd name="T101" fmla="*/ 4 h 940"/>
                <a:gd name="T102" fmla="*/ 444 w 608"/>
                <a:gd name="T103" fmla="*/ 0 h 940"/>
                <a:gd name="T104" fmla="*/ 408 w 608"/>
                <a:gd name="T105" fmla="*/ 4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08" h="940">
                  <a:moveTo>
                    <a:pt x="408" y="4"/>
                  </a:moveTo>
                  <a:lnTo>
                    <a:pt x="408" y="4"/>
                  </a:lnTo>
                  <a:lnTo>
                    <a:pt x="350" y="80"/>
                  </a:lnTo>
                  <a:lnTo>
                    <a:pt x="290" y="160"/>
                  </a:lnTo>
                  <a:lnTo>
                    <a:pt x="222" y="260"/>
                  </a:lnTo>
                  <a:lnTo>
                    <a:pt x="186" y="314"/>
                  </a:lnTo>
                  <a:lnTo>
                    <a:pt x="150" y="370"/>
                  </a:lnTo>
                  <a:lnTo>
                    <a:pt x="116" y="426"/>
                  </a:lnTo>
                  <a:lnTo>
                    <a:pt x="84" y="482"/>
                  </a:lnTo>
                  <a:lnTo>
                    <a:pt x="58" y="538"/>
                  </a:lnTo>
                  <a:lnTo>
                    <a:pt x="34" y="590"/>
                  </a:lnTo>
                  <a:lnTo>
                    <a:pt x="16" y="638"/>
                  </a:lnTo>
                  <a:lnTo>
                    <a:pt x="10" y="660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0" y="722"/>
                  </a:lnTo>
                  <a:lnTo>
                    <a:pt x="0" y="758"/>
                  </a:lnTo>
                  <a:lnTo>
                    <a:pt x="0" y="776"/>
                  </a:lnTo>
                  <a:lnTo>
                    <a:pt x="2" y="794"/>
                  </a:lnTo>
                  <a:lnTo>
                    <a:pt x="6" y="810"/>
                  </a:lnTo>
                  <a:lnTo>
                    <a:pt x="12" y="824"/>
                  </a:lnTo>
                  <a:lnTo>
                    <a:pt x="18" y="840"/>
                  </a:lnTo>
                  <a:lnTo>
                    <a:pt x="24" y="852"/>
                  </a:lnTo>
                  <a:lnTo>
                    <a:pt x="32" y="866"/>
                  </a:lnTo>
                  <a:lnTo>
                    <a:pt x="42" y="878"/>
                  </a:lnTo>
                  <a:lnTo>
                    <a:pt x="54" y="888"/>
                  </a:lnTo>
                  <a:lnTo>
                    <a:pt x="66" y="898"/>
                  </a:lnTo>
                  <a:lnTo>
                    <a:pt x="80" y="908"/>
                  </a:lnTo>
                  <a:lnTo>
                    <a:pt x="94" y="916"/>
                  </a:lnTo>
                  <a:lnTo>
                    <a:pt x="112" y="922"/>
                  </a:lnTo>
                  <a:lnTo>
                    <a:pt x="130" y="928"/>
                  </a:lnTo>
                  <a:lnTo>
                    <a:pt x="148" y="932"/>
                  </a:lnTo>
                  <a:lnTo>
                    <a:pt x="170" y="936"/>
                  </a:lnTo>
                  <a:lnTo>
                    <a:pt x="192" y="938"/>
                  </a:lnTo>
                  <a:lnTo>
                    <a:pt x="216" y="940"/>
                  </a:lnTo>
                  <a:lnTo>
                    <a:pt x="242" y="940"/>
                  </a:lnTo>
                  <a:lnTo>
                    <a:pt x="268" y="938"/>
                  </a:lnTo>
                  <a:lnTo>
                    <a:pt x="328" y="932"/>
                  </a:lnTo>
                  <a:lnTo>
                    <a:pt x="392" y="920"/>
                  </a:lnTo>
                  <a:lnTo>
                    <a:pt x="466" y="904"/>
                  </a:lnTo>
                  <a:lnTo>
                    <a:pt x="544" y="882"/>
                  </a:lnTo>
                  <a:lnTo>
                    <a:pt x="544" y="882"/>
                  </a:lnTo>
                  <a:lnTo>
                    <a:pt x="562" y="858"/>
                  </a:lnTo>
                  <a:lnTo>
                    <a:pt x="578" y="832"/>
                  </a:lnTo>
                  <a:lnTo>
                    <a:pt x="594" y="802"/>
                  </a:lnTo>
                  <a:lnTo>
                    <a:pt x="600" y="786"/>
                  </a:lnTo>
                  <a:lnTo>
                    <a:pt x="604" y="768"/>
                  </a:lnTo>
                  <a:lnTo>
                    <a:pt x="608" y="752"/>
                  </a:lnTo>
                  <a:lnTo>
                    <a:pt x="608" y="736"/>
                  </a:lnTo>
                  <a:lnTo>
                    <a:pt x="606" y="720"/>
                  </a:lnTo>
                  <a:lnTo>
                    <a:pt x="600" y="706"/>
                  </a:lnTo>
                  <a:lnTo>
                    <a:pt x="592" y="692"/>
                  </a:lnTo>
                  <a:lnTo>
                    <a:pt x="578" y="682"/>
                  </a:lnTo>
                  <a:lnTo>
                    <a:pt x="578" y="682"/>
                  </a:lnTo>
                  <a:lnTo>
                    <a:pt x="564" y="688"/>
                  </a:lnTo>
                  <a:lnTo>
                    <a:pt x="528" y="708"/>
                  </a:lnTo>
                  <a:lnTo>
                    <a:pt x="478" y="732"/>
                  </a:lnTo>
                  <a:lnTo>
                    <a:pt x="448" y="746"/>
                  </a:lnTo>
                  <a:lnTo>
                    <a:pt x="416" y="756"/>
                  </a:lnTo>
                  <a:lnTo>
                    <a:pt x="384" y="766"/>
                  </a:lnTo>
                  <a:lnTo>
                    <a:pt x="350" y="774"/>
                  </a:lnTo>
                  <a:lnTo>
                    <a:pt x="318" y="780"/>
                  </a:lnTo>
                  <a:lnTo>
                    <a:pt x="288" y="780"/>
                  </a:lnTo>
                  <a:lnTo>
                    <a:pt x="274" y="780"/>
                  </a:lnTo>
                  <a:lnTo>
                    <a:pt x="260" y="776"/>
                  </a:lnTo>
                  <a:lnTo>
                    <a:pt x="248" y="772"/>
                  </a:lnTo>
                  <a:lnTo>
                    <a:pt x="236" y="768"/>
                  </a:lnTo>
                  <a:lnTo>
                    <a:pt x="224" y="760"/>
                  </a:lnTo>
                  <a:lnTo>
                    <a:pt x="214" y="752"/>
                  </a:lnTo>
                  <a:lnTo>
                    <a:pt x="204" y="742"/>
                  </a:lnTo>
                  <a:lnTo>
                    <a:pt x="198" y="730"/>
                  </a:lnTo>
                  <a:lnTo>
                    <a:pt x="198" y="730"/>
                  </a:lnTo>
                  <a:lnTo>
                    <a:pt x="190" y="718"/>
                  </a:lnTo>
                  <a:lnTo>
                    <a:pt x="186" y="704"/>
                  </a:lnTo>
                  <a:lnTo>
                    <a:pt x="184" y="692"/>
                  </a:lnTo>
                  <a:lnTo>
                    <a:pt x="182" y="678"/>
                  </a:lnTo>
                  <a:lnTo>
                    <a:pt x="182" y="664"/>
                  </a:lnTo>
                  <a:lnTo>
                    <a:pt x="184" y="648"/>
                  </a:lnTo>
                  <a:lnTo>
                    <a:pt x="190" y="618"/>
                  </a:lnTo>
                  <a:lnTo>
                    <a:pt x="200" y="588"/>
                  </a:lnTo>
                  <a:lnTo>
                    <a:pt x="216" y="556"/>
                  </a:lnTo>
                  <a:lnTo>
                    <a:pt x="236" y="522"/>
                  </a:lnTo>
                  <a:lnTo>
                    <a:pt x="258" y="486"/>
                  </a:lnTo>
                  <a:lnTo>
                    <a:pt x="282" y="452"/>
                  </a:lnTo>
                  <a:lnTo>
                    <a:pt x="308" y="414"/>
                  </a:lnTo>
                  <a:lnTo>
                    <a:pt x="366" y="338"/>
                  </a:lnTo>
                  <a:lnTo>
                    <a:pt x="424" y="260"/>
                  </a:lnTo>
                  <a:lnTo>
                    <a:pt x="452" y="218"/>
                  </a:lnTo>
                  <a:lnTo>
                    <a:pt x="480" y="178"/>
                  </a:lnTo>
                  <a:lnTo>
                    <a:pt x="480" y="178"/>
                  </a:lnTo>
                  <a:lnTo>
                    <a:pt x="484" y="168"/>
                  </a:lnTo>
                  <a:lnTo>
                    <a:pt x="490" y="146"/>
                  </a:lnTo>
                  <a:lnTo>
                    <a:pt x="498" y="114"/>
                  </a:lnTo>
                  <a:lnTo>
                    <a:pt x="500" y="96"/>
                  </a:lnTo>
                  <a:lnTo>
                    <a:pt x="500" y="78"/>
                  </a:lnTo>
                  <a:lnTo>
                    <a:pt x="500" y="60"/>
                  </a:lnTo>
                  <a:lnTo>
                    <a:pt x="496" y="44"/>
                  </a:lnTo>
                  <a:lnTo>
                    <a:pt x="490" y="30"/>
                  </a:lnTo>
                  <a:lnTo>
                    <a:pt x="482" y="18"/>
                  </a:lnTo>
                  <a:lnTo>
                    <a:pt x="476" y="12"/>
                  </a:lnTo>
                  <a:lnTo>
                    <a:pt x="470" y="8"/>
                  </a:lnTo>
                  <a:lnTo>
                    <a:pt x="462" y="4"/>
                  </a:lnTo>
                  <a:lnTo>
                    <a:pt x="454" y="2"/>
                  </a:lnTo>
                  <a:lnTo>
                    <a:pt x="444" y="0"/>
                  </a:lnTo>
                  <a:lnTo>
                    <a:pt x="434" y="0"/>
                  </a:lnTo>
                  <a:lnTo>
                    <a:pt x="408" y="4"/>
                  </a:lnTo>
                  <a:close/>
                </a:path>
              </a:pathLst>
            </a:custGeom>
            <a:solidFill>
              <a:srgbClr val="47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任意多边形 89"/>
            <p:cNvSpPr/>
            <p:nvPr>
              <p:custDataLst>
                <p:tags r:id="rId64"/>
              </p:custDataLst>
            </p:nvPr>
          </p:nvSpPr>
          <p:spPr bwMode="auto">
            <a:xfrm>
              <a:off x="1505" y="3455"/>
              <a:ext cx="730" cy="1128"/>
            </a:xfrm>
            <a:custGeom>
              <a:avLst/>
              <a:gdLst>
                <a:gd name="T0" fmla="*/ 408 w 608"/>
                <a:gd name="T1" fmla="*/ 4 h 940"/>
                <a:gd name="T2" fmla="*/ 290 w 608"/>
                <a:gd name="T3" fmla="*/ 160 h 940"/>
                <a:gd name="T4" fmla="*/ 186 w 608"/>
                <a:gd name="T5" fmla="*/ 314 h 940"/>
                <a:gd name="T6" fmla="*/ 116 w 608"/>
                <a:gd name="T7" fmla="*/ 426 h 940"/>
                <a:gd name="T8" fmla="*/ 58 w 608"/>
                <a:gd name="T9" fmla="*/ 538 h 940"/>
                <a:gd name="T10" fmla="*/ 16 w 608"/>
                <a:gd name="T11" fmla="*/ 638 h 940"/>
                <a:gd name="T12" fmla="*/ 6 w 608"/>
                <a:gd name="T13" fmla="*/ 682 h 940"/>
                <a:gd name="T14" fmla="*/ 0 w 608"/>
                <a:gd name="T15" fmla="*/ 722 h 940"/>
                <a:gd name="T16" fmla="*/ 0 w 608"/>
                <a:gd name="T17" fmla="*/ 776 h 940"/>
                <a:gd name="T18" fmla="*/ 6 w 608"/>
                <a:gd name="T19" fmla="*/ 810 h 940"/>
                <a:gd name="T20" fmla="*/ 18 w 608"/>
                <a:gd name="T21" fmla="*/ 840 h 940"/>
                <a:gd name="T22" fmla="*/ 32 w 608"/>
                <a:gd name="T23" fmla="*/ 866 h 940"/>
                <a:gd name="T24" fmla="*/ 54 w 608"/>
                <a:gd name="T25" fmla="*/ 888 h 940"/>
                <a:gd name="T26" fmla="*/ 80 w 608"/>
                <a:gd name="T27" fmla="*/ 908 h 940"/>
                <a:gd name="T28" fmla="*/ 112 w 608"/>
                <a:gd name="T29" fmla="*/ 922 h 940"/>
                <a:gd name="T30" fmla="*/ 148 w 608"/>
                <a:gd name="T31" fmla="*/ 932 h 940"/>
                <a:gd name="T32" fmla="*/ 192 w 608"/>
                <a:gd name="T33" fmla="*/ 938 h 940"/>
                <a:gd name="T34" fmla="*/ 242 w 608"/>
                <a:gd name="T35" fmla="*/ 940 h 940"/>
                <a:gd name="T36" fmla="*/ 328 w 608"/>
                <a:gd name="T37" fmla="*/ 932 h 940"/>
                <a:gd name="T38" fmla="*/ 466 w 608"/>
                <a:gd name="T39" fmla="*/ 904 h 940"/>
                <a:gd name="T40" fmla="*/ 544 w 608"/>
                <a:gd name="T41" fmla="*/ 882 h 940"/>
                <a:gd name="T42" fmla="*/ 578 w 608"/>
                <a:gd name="T43" fmla="*/ 832 h 940"/>
                <a:gd name="T44" fmla="*/ 600 w 608"/>
                <a:gd name="T45" fmla="*/ 786 h 940"/>
                <a:gd name="T46" fmla="*/ 608 w 608"/>
                <a:gd name="T47" fmla="*/ 752 h 940"/>
                <a:gd name="T48" fmla="*/ 606 w 608"/>
                <a:gd name="T49" fmla="*/ 720 h 940"/>
                <a:gd name="T50" fmla="*/ 592 w 608"/>
                <a:gd name="T51" fmla="*/ 692 h 940"/>
                <a:gd name="T52" fmla="*/ 578 w 608"/>
                <a:gd name="T53" fmla="*/ 682 h 940"/>
                <a:gd name="T54" fmla="*/ 528 w 608"/>
                <a:gd name="T55" fmla="*/ 708 h 940"/>
                <a:gd name="T56" fmla="*/ 448 w 608"/>
                <a:gd name="T57" fmla="*/ 746 h 940"/>
                <a:gd name="T58" fmla="*/ 384 w 608"/>
                <a:gd name="T59" fmla="*/ 766 h 940"/>
                <a:gd name="T60" fmla="*/ 318 w 608"/>
                <a:gd name="T61" fmla="*/ 780 h 940"/>
                <a:gd name="T62" fmla="*/ 274 w 608"/>
                <a:gd name="T63" fmla="*/ 780 h 940"/>
                <a:gd name="T64" fmla="*/ 248 w 608"/>
                <a:gd name="T65" fmla="*/ 772 h 940"/>
                <a:gd name="T66" fmla="*/ 224 w 608"/>
                <a:gd name="T67" fmla="*/ 760 h 940"/>
                <a:gd name="T68" fmla="*/ 204 w 608"/>
                <a:gd name="T69" fmla="*/ 742 h 940"/>
                <a:gd name="T70" fmla="*/ 198 w 608"/>
                <a:gd name="T71" fmla="*/ 730 h 940"/>
                <a:gd name="T72" fmla="*/ 186 w 608"/>
                <a:gd name="T73" fmla="*/ 704 h 940"/>
                <a:gd name="T74" fmla="*/ 182 w 608"/>
                <a:gd name="T75" fmla="*/ 678 h 940"/>
                <a:gd name="T76" fmla="*/ 184 w 608"/>
                <a:gd name="T77" fmla="*/ 648 h 940"/>
                <a:gd name="T78" fmla="*/ 200 w 608"/>
                <a:gd name="T79" fmla="*/ 588 h 940"/>
                <a:gd name="T80" fmla="*/ 236 w 608"/>
                <a:gd name="T81" fmla="*/ 522 h 940"/>
                <a:gd name="T82" fmla="*/ 282 w 608"/>
                <a:gd name="T83" fmla="*/ 452 h 940"/>
                <a:gd name="T84" fmla="*/ 366 w 608"/>
                <a:gd name="T85" fmla="*/ 338 h 940"/>
                <a:gd name="T86" fmla="*/ 452 w 608"/>
                <a:gd name="T87" fmla="*/ 218 h 940"/>
                <a:gd name="T88" fmla="*/ 480 w 608"/>
                <a:gd name="T89" fmla="*/ 178 h 940"/>
                <a:gd name="T90" fmla="*/ 490 w 608"/>
                <a:gd name="T91" fmla="*/ 146 h 940"/>
                <a:gd name="T92" fmla="*/ 500 w 608"/>
                <a:gd name="T93" fmla="*/ 96 h 940"/>
                <a:gd name="T94" fmla="*/ 500 w 608"/>
                <a:gd name="T95" fmla="*/ 60 h 940"/>
                <a:gd name="T96" fmla="*/ 490 w 608"/>
                <a:gd name="T97" fmla="*/ 30 h 940"/>
                <a:gd name="T98" fmla="*/ 476 w 608"/>
                <a:gd name="T99" fmla="*/ 12 h 940"/>
                <a:gd name="T100" fmla="*/ 462 w 608"/>
                <a:gd name="T101" fmla="*/ 4 h 940"/>
                <a:gd name="T102" fmla="*/ 444 w 608"/>
                <a:gd name="T103" fmla="*/ 0 h 940"/>
                <a:gd name="T104" fmla="*/ 408 w 608"/>
                <a:gd name="T105" fmla="*/ 4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08" h="940">
                  <a:moveTo>
                    <a:pt x="408" y="4"/>
                  </a:moveTo>
                  <a:lnTo>
                    <a:pt x="408" y="4"/>
                  </a:lnTo>
                  <a:lnTo>
                    <a:pt x="350" y="80"/>
                  </a:lnTo>
                  <a:lnTo>
                    <a:pt x="290" y="160"/>
                  </a:lnTo>
                  <a:lnTo>
                    <a:pt x="222" y="260"/>
                  </a:lnTo>
                  <a:lnTo>
                    <a:pt x="186" y="314"/>
                  </a:lnTo>
                  <a:lnTo>
                    <a:pt x="150" y="370"/>
                  </a:lnTo>
                  <a:lnTo>
                    <a:pt x="116" y="426"/>
                  </a:lnTo>
                  <a:lnTo>
                    <a:pt x="84" y="482"/>
                  </a:lnTo>
                  <a:lnTo>
                    <a:pt x="58" y="538"/>
                  </a:lnTo>
                  <a:lnTo>
                    <a:pt x="34" y="590"/>
                  </a:lnTo>
                  <a:lnTo>
                    <a:pt x="16" y="638"/>
                  </a:lnTo>
                  <a:lnTo>
                    <a:pt x="10" y="660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0" y="722"/>
                  </a:lnTo>
                  <a:lnTo>
                    <a:pt x="0" y="758"/>
                  </a:lnTo>
                  <a:lnTo>
                    <a:pt x="0" y="776"/>
                  </a:lnTo>
                  <a:lnTo>
                    <a:pt x="2" y="794"/>
                  </a:lnTo>
                  <a:lnTo>
                    <a:pt x="6" y="810"/>
                  </a:lnTo>
                  <a:lnTo>
                    <a:pt x="12" y="824"/>
                  </a:lnTo>
                  <a:lnTo>
                    <a:pt x="18" y="840"/>
                  </a:lnTo>
                  <a:lnTo>
                    <a:pt x="24" y="852"/>
                  </a:lnTo>
                  <a:lnTo>
                    <a:pt x="32" y="866"/>
                  </a:lnTo>
                  <a:lnTo>
                    <a:pt x="42" y="878"/>
                  </a:lnTo>
                  <a:lnTo>
                    <a:pt x="54" y="888"/>
                  </a:lnTo>
                  <a:lnTo>
                    <a:pt x="66" y="898"/>
                  </a:lnTo>
                  <a:lnTo>
                    <a:pt x="80" y="908"/>
                  </a:lnTo>
                  <a:lnTo>
                    <a:pt x="94" y="916"/>
                  </a:lnTo>
                  <a:lnTo>
                    <a:pt x="112" y="922"/>
                  </a:lnTo>
                  <a:lnTo>
                    <a:pt x="130" y="928"/>
                  </a:lnTo>
                  <a:lnTo>
                    <a:pt x="148" y="932"/>
                  </a:lnTo>
                  <a:lnTo>
                    <a:pt x="170" y="936"/>
                  </a:lnTo>
                  <a:lnTo>
                    <a:pt x="192" y="938"/>
                  </a:lnTo>
                  <a:lnTo>
                    <a:pt x="216" y="940"/>
                  </a:lnTo>
                  <a:lnTo>
                    <a:pt x="242" y="940"/>
                  </a:lnTo>
                  <a:lnTo>
                    <a:pt x="268" y="938"/>
                  </a:lnTo>
                  <a:lnTo>
                    <a:pt x="328" y="932"/>
                  </a:lnTo>
                  <a:lnTo>
                    <a:pt x="392" y="920"/>
                  </a:lnTo>
                  <a:lnTo>
                    <a:pt x="466" y="904"/>
                  </a:lnTo>
                  <a:lnTo>
                    <a:pt x="544" y="882"/>
                  </a:lnTo>
                  <a:lnTo>
                    <a:pt x="544" y="882"/>
                  </a:lnTo>
                  <a:lnTo>
                    <a:pt x="562" y="858"/>
                  </a:lnTo>
                  <a:lnTo>
                    <a:pt x="578" y="832"/>
                  </a:lnTo>
                  <a:lnTo>
                    <a:pt x="594" y="802"/>
                  </a:lnTo>
                  <a:lnTo>
                    <a:pt x="600" y="786"/>
                  </a:lnTo>
                  <a:lnTo>
                    <a:pt x="604" y="768"/>
                  </a:lnTo>
                  <a:lnTo>
                    <a:pt x="608" y="752"/>
                  </a:lnTo>
                  <a:lnTo>
                    <a:pt x="608" y="736"/>
                  </a:lnTo>
                  <a:lnTo>
                    <a:pt x="606" y="720"/>
                  </a:lnTo>
                  <a:lnTo>
                    <a:pt x="600" y="706"/>
                  </a:lnTo>
                  <a:lnTo>
                    <a:pt x="592" y="692"/>
                  </a:lnTo>
                  <a:lnTo>
                    <a:pt x="578" y="682"/>
                  </a:lnTo>
                  <a:lnTo>
                    <a:pt x="578" y="682"/>
                  </a:lnTo>
                  <a:lnTo>
                    <a:pt x="564" y="688"/>
                  </a:lnTo>
                  <a:lnTo>
                    <a:pt x="528" y="708"/>
                  </a:lnTo>
                  <a:lnTo>
                    <a:pt x="478" y="732"/>
                  </a:lnTo>
                  <a:lnTo>
                    <a:pt x="448" y="746"/>
                  </a:lnTo>
                  <a:lnTo>
                    <a:pt x="416" y="756"/>
                  </a:lnTo>
                  <a:lnTo>
                    <a:pt x="384" y="766"/>
                  </a:lnTo>
                  <a:lnTo>
                    <a:pt x="350" y="774"/>
                  </a:lnTo>
                  <a:lnTo>
                    <a:pt x="318" y="780"/>
                  </a:lnTo>
                  <a:lnTo>
                    <a:pt x="288" y="780"/>
                  </a:lnTo>
                  <a:lnTo>
                    <a:pt x="274" y="780"/>
                  </a:lnTo>
                  <a:lnTo>
                    <a:pt x="260" y="776"/>
                  </a:lnTo>
                  <a:lnTo>
                    <a:pt x="248" y="772"/>
                  </a:lnTo>
                  <a:lnTo>
                    <a:pt x="236" y="768"/>
                  </a:lnTo>
                  <a:lnTo>
                    <a:pt x="224" y="760"/>
                  </a:lnTo>
                  <a:lnTo>
                    <a:pt x="214" y="752"/>
                  </a:lnTo>
                  <a:lnTo>
                    <a:pt x="204" y="742"/>
                  </a:lnTo>
                  <a:lnTo>
                    <a:pt x="198" y="730"/>
                  </a:lnTo>
                  <a:lnTo>
                    <a:pt x="198" y="730"/>
                  </a:lnTo>
                  <a:lnTo>
                    <a:pt x="190" y="718"/>
                  </a:lnTo>
                  <a:lnTo>
                    <a:pt x="186" y="704"/>
                  </a:lnTo>
                  <a:lnTo>
                    <a:pt x="184" y="692"/>
                  </a:lnTo>
                  <a:lnTo>
                    <a:pt x="182" y="678"/>
                  </a:lnTo>
                  <a:lnTo>
                    <a:pt x="182" y="664"/>
                  </a:lnTo>
                  <a:lnTo>
                    <a:pt x="184" y="648"/>
                  </a:lnTo>
                  <a:lnTo>
                    <a:pt x="190" y="618"/>
                  </a:lnTo>
                  <a:lnTo>
                    <a:pt x="200" y="588"/>
                  </a:lnTo>
                  <a:lnTo>
                    <a:pt x="216" y="556"/>
                  </a:lnTo>
                  <a:lnTo>
                    <a:pt x="236" y="522"/>
                  </a:lnTo>
                  <a:lnTo>
                    <a:pt x="258" y="486"/>
                  </a:lnTo>
                  <a:lnTo>
                    <a:pt x="282" y="452"/>
                  </a:lnTo>
                  <a:lnTo>
                    <a:pt x="308" y="414"/>
                  </a:lnTo>
                  <a:lnTo>
                    <a:pt x="366" y="338"/>
                  </a:lnTo>
                  <a:lnTo>
                    <a:pt x="424" y="260"/>
                  </a:lnTo>
                  <a:lnTo>
                    <a:pt x="452" y="218"/>
                  </a:lnTo>
                  <a:lnTo>
                    <a:pt x="480" y="178"/>
                  </a:lnTo>
                  <a:lnTo>
                    <a:pt x="480" y="178"/>
                  </a:lnTo>
                  <a:lnTo>
                    <a:pt x="484" y="168"/>
                  </a:lnTo>
                  <a:lnTo>
                    <a:pt x="490" y="146"/>
                  </a:lnTo>
                  <a:lnTo>
                    <a:pt x="498" y="114"/>
                  </a:lnTo>
                  <a:lnTo>
                    <a:pt x="500" y="96"/>
                  </a:lnTo>
                  <a:lnTo>
                    <a:pt x="500" y="78"/>
                  </a:lnTo>
                  <a:lnTo>
                    <a:pt x="500" y="60"/>
                  </a:lnTo>
                  <a:lnTo>
                    <a:pt x="496" y="44"/>
                  </a:lnTo>
                  <a:lnTo>
                    <a:pt x="490" y="30"/>
                  </a:lnTo>
                  <a:lnTo>
                    <a:pt x="482" y="18"/>
                  </a:lnTo>
                  <a:lnTo>
                    <a:pt x="476" y="12"/>
                  </a:lnTo>
                  <a:lnTo>
                    <a:pt x="470" y="8"/>
                  </a:lnTo>
                  <a:lnTo>
                    <a:pt x="462" y="4"/>
                  </a:lnTo>
                  <a:lnTo>
                    <a:pt x="454" y="2"/>
                  </a:lnTo>
                  <a:lnTo>
                    <a:pt x="444" y="0"/>
                  </a:lnTo>
                  <a:lnTo>
                    <a:pt x="434" y="0"/>
                  </a:lnTo>
                  <a:lnTo>
                    <a:pt x="408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任意多边形 90"/>
            <p:cNvSpPr/>
            <p:nvPr>
              <p:custDataLst>
                <p:tags r:id="rId65"/>
              </p:custDataLst>
            </p:nvPr>
          </p:nvSpPr>
          <p:spPr bwMode="auto">
            <a:xfrm>
              <a:off x="1971" y="4053"/>
              <a:ext cx="566" cy="446"/>
            </a:xfrm>
            <a:custGeom>
              <a:avLst/>
              <a:gdLst>
                <a:gd name="T0" fmla="*/ 232 w 472"/>
                <a:gd name="T1" fmla="*/ 364 h 372"/>
                <a:gd name="T2" fmla="*/ 162 w 472"/>
                <a:gd name="T3" fmla="*/ 372 h 372"/>
                <a:gd name="T4" fmla="*/ 122 w 472"/>
                <a:gd name="T5" fmla="*/ 360 h 372"/>
                <a:gd name="T6" fmla="*/ 82 w 472"/>
                <a:gd name="T7" fmla="*/ 334 h 372"/>
                <a:gd name="T8" fmla="*/ 56 w 472"/>
                <a:gd name="T9" fmla="*/ 306 h 372"/>
                <a:gd name="T10" fmla="*/ 24 w 472"/>
                <a:gd name="T11" fmla="*/ 256 h 372"/>
                <a:gd name="T12" fmla="*/ 4 w 472"/>
                <a:gd name="T13" fmla="*/ 202 h 372"/>
                <a:gd name="T14" fmla="*/ 0 w 472"/>
                <a:gd name="T15" fmla="*/ 152 h 372"/>
                <a:gd name="T16" fmla="*/ 6 w 472"/>
                <a:gd name="T17" fmla="*/ 110 h 372"/>
                <a:gd name="T18" fmla="*/ 26 w 472"/>
                <a:gd name="T19" fmla="*/ 80 h 372"/>
                <a:gd name="T20" fmla="*/ 48 w 472"/>
                <a:gd name="T21" fmla="*/ 70 h 372"/>
                <a:gd name="T22" fmla="*/ 70 w 472"/>
                <a:gd name="T23" fmla="*/ 80 h 372"/>
                <a:gd name="T24" fmla="*/ 78 w 472"/>
                <a:gd name="T25" fmla="*/ 122 h 372"/>
                <a:gd name="T26" fmla="*/ 82 w 472"/>
                <a:gd name="T27" fmla="*/ 160 h 372"/>
                <a:gd name="T28" fmla="*/ 98 w 472"/>
                <a:gd name="T29" fmla="*/ 192 h 372"/>
                <a:gd name="T30" fmla="*/ 114 w 472"/>
                <a:gd name="T31" fmla="*/ 200 h 372"/>
                <a:gd name="T32" fmla="*/ 108 w 472"/>
                <a:gd name="T33" fmla="*/ 156 h 372"/>
                <a:gd name="T34" fmla="*/ 110 w 472"/>
                <a:gd name="T35" fmla="*/ 72 h 372"/>
                <a:gd name="T36" fmla="*/ 122 w 472"/>
                <a:gd name="T37" fmla="*/ 34 h 372"/>
                <a:gd name="T38" fmla="*/ 136 w 472"/>
                <a:gd name="T39" fmla="*/ 16 h 372"/>
                <a:gd name="T40" fmla="*/ 158 w 472"/>
                <a:gd name="T41" fmla="*/ 4 h 372"/>
                <a:gd name="T42" fmla="*/ 194 w 472"/>
                <a:gd name="T43" fmla="*/ 8 h 372"/>
                <a:gd name="T44" fmla="*/ 202 w 472"/>
                <a:gd name="T45" fmla="*/ 22 h 372"/>
                <a:gd name="T46" fmla="*/ 198 w 472"/>
                <a:gd name="T47" fmla="*/ 42 h 372"/>
                <a:gd name="T48" fmla="*/ 194 w 472"/>
                <a:gd name="T49" fmla="*/ 58 h 372"/>
                <a:gd name="T50" fmla="*/ 196 w 472"/>
                <a:gd name="T51" fmla="*/ 122 h 372"/>
                <a:gd name="T52" fmla="*/ 210 w 472"/>
                <a:gd name="T53" fmla="*/ 188 h 372"/>
                <a:gd name="T54" fmla="*/ 218 w 472"/>
                <a:gd name="T55" fmla="*/ 126 h 372"/>
                <a:gd name="T56" fmla="*/ 238 w 472"/>
                <a:gd name="T57" fmla="*/ 70 h 372"/>
                <a:gd name="T58" fmla="*/ 260 w 472"/>
                <a:gd name="T59" fmla="*/ 50 h 372"/>
                <a:gd name="T60" fmla="*/ 286 w 472"/>
                <a:gd name="T61" fmla="*/ 46 h 372"/>
                <a:gd name="T62" fmla="*/ 306 w 472"/>
                <a:gd name="T63" fmla="*/ 62 h 372"/>
                <a:gd name="T64" fmla="*/ 312 w 472"/>
                <a:gd name="T65" fmla="*/ 86 h 372"/>
                <a:gd name="T66" fmla="*/ 306 w 472"/>
                <a:gd name="T67" fmla="*/ 100 h 372"/>
                <a:gd name="T68" fmla="*/ 290 w 472"/>
                <a:gd name="T69" fmla="*/ 144 h 372"/>
                <a:gd name="T70" fmla="*/ 282 w 472"/>
                <a:gd name="T71" fmla="*/ 188 h 372"/>
                <a:gd name="T72" fmla="*/ 290 w 472"/>
                <a:gd name="T73" fmla="*/ 234 h 372"/>
                <a:gd name="T74" fmla="*/ 310 w 472"/>
                <a:gd name="T75" fmla="*/ 246 h 372"/>
                <a:gd name="T76" fmla="*/ 328 w 472"/>
                <a:gd name="T77" fmla="*/ 240 h 372"/>
                <a:gd name="T78" fmla="*/ 346 w 472"/>
                <a:gd name="T79" fmla="*/ 228 h 372"/>
                <a:gd name="T80" fmla="*/ 396 w 472"/>
                <a:gd name="T81" fmla="*/ 206 h 372"/>
                <a:gd name="T82" fmla="*/ 434 w 472"/>
                <a:gd name="T83" fmla="*/ 202 h 372"/>
                <a:gd name="T84" fmla="*/ 448 w 472"/>
                <a:gd name="T85" fmla="*/ 210 h 372"/>
                <a:gd name="T86" fmla="*/ 464 w 472"/>
                <a:gd name="T87" fmla="*/ 238 h 372"/>
                <a:gd name="T88" fmla="*/ 472 w 472"/>
                <a:gd name="T89" fmla="*/ 260 h 372"/>
                <a:gd name="T90" fmla="*/ 358 w 472"/>
                <a:gd name="T91" fmla="*/ 314 h 372"/>
                <a:gd name="T92" fmla="*/ 252 w 472"/>
                <a:gd name="T93" fmla="*/ 358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2" h="372">
                  <a:moveTo>
                    <a:pt x="252" y="358"/>
                  </a:moveTo>
                  <a:lnTo>
                    <a:pt x="252" y="358"/>
                  </a:lnTo>
                  <a:lnTo>
                    <a:pt x="232" y="364"/>
                  </a:lnTo>
                  <a:lnTo>
                    <a:pt x="210" y="370"/>
                  </a:lnTo>
                  <a:lnTo>
                    <a:pt x="186" y="372"/>
                  </a:lnTo>
                  <a:lnTo>
                    <a:pt x="162" y="372"/>
                  </a:lnTo>
                  <a:lnTo>
                    <a:pt x="148" y="370"/>
                  </a:lnTo>
                  <a:lnTo>
                    <a:pt x="136" y="366"/>
                  </a:lnTo>
                  <a:lnTo>
                    <a:pt x="122" y="360"/>
                  </a:lnTo>
                  <a:lnTo>
                    <a:pt x="110" y="354"/>
                  </a:lnTo>
                  <a:lnTo>
                    <a:pt x="96" y="346"/>
                  </a:lnTo>
                  <a:lnTo>
                    <a:pt x="82" y="334"/>
                  </a:lnTo>
                  <a:lnTo>
                    <a:pt x="70" y="322"/>
                  </a:lnTo>
                  <a:lnTo>
                    <a:pt x="56" y="306"/>
                  </a:lnTo>
                  <a:lnTo>
                    <a:pt x="56" y="306"/>
                  </a:lnTo>
                  <a:lnTo>
                    <a:pt x="44" y="290"/>
                  </a:lnTo>
                  <a:lnTo>
                    <a:pt x="32" y="272"/>
                  </a:lnTo>
                  <a:lnTo>
                    <a:pt x="24" y="256"/>
                  </a:lnTo>
                  <a:lnTo>
                    <a:pt x="16" y="238"/>
                  </a:lnTo>
                  <a:lnTo>
                    <a:pt x="10" y="220"/>
                  </a:lnTo>
                  <a:lnTo>
                    <a:pt x="4" y="202"/>
                  </a:lnTo>
                  <a:lnTo>
                    <a:pt x="2" y="184"/>
                  </a:lnTo>
                  <a:lnTo>
                    <a:pt x="0" y="168"/>
                  </a:lnTo>
                  <a:lnTo>
                    <a:pt x="0" y="152"/>
                  </a:lnTo>
                  <a:lnTo>
                    <a:pt x="0" y="136"/>
                  </a:lnTo>
                  <a:lnTo>
                    <a:pt x="2" y="122"/>
                  </a:lnTo>
                  <a:lnTo>
                    <a:pt x="6" y="110"/>
                  </a:lnTo>
                  <a:lnTo>
                    <a:pt x="12" y="98"/>
                  </a:lnTo>
                  <a:lnTo>
                    <a:pt x="18" y="88"/>
                  </a:lnTo>
                  <a:lnTo>
                    <a:pt x="26" y="80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48" y="70"/>
                  </a:lnTo>
                  <a:lnTo>
                    <a:pt x="56" y="68"/>
                  </a:lnTo>
                  <a:lnTo>
                    <a:pt x="64" y="72"/>
                  </a:lnTo>
                  <a:lnTo>
                    <a:pt x="70" y="80"/>
                  </a:lnTo>
                  <a:lnTo>
                    <a:pt x="74" y="90"/>
                  </a:lnTo>
                  <a:lnTo>
                    <a:pt x="78" y="104"/>
                  </a:lnTo>
                  <a:lnTo>
                    <a:pt x="78" y="122"/>
                  </a:lnTo>
                  <a:lnTo>
                    <a:pt x="80" y="142"/>
                  </a:lnTo>
                  <a:lnTo>
                    <a:pt x="80" y="142"/>
                  </a:lnTo>
                  <a:lnTo>
                    <a:pt x="82" y="160"/>
                  </a:lnTo>
                  <a:lnTo>
                    <a:pt x="86" y="174"/>
                  </a:lnTo>
                  <a:lnTo>
                    <a:pt x="92" y="186"/>
                  </a:lnTo>
                  <a:lnTo>
                    <a:pt x="98" y="192"/>
                  </a:lnTo>
                  <a:lnTo>
                    <a:pt x="104" y="196"/>
                  </a:lnTo>
                  <a:lnTo>
                    <a:pt x="110" y="198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180"/>
                  </a:lnTo>
                  <a:lnTo>
                    <a:pt x="108" y="156"/>
                  </a:lnTo>
                  <a:lnTo>
                    <a:pt x="108" y="130"/>
                  </a:lnTo>
                  <a:lnTo>
                    <a:pt x="108" y="100"/>
                  </a:lnTo>
                  <a:lnTo>
                    <a:pt x="110" y="72"/>
                  </a:lnTo>
                  <a:lnTo>
                    <a:pt x="114" y="58"/>
                  </a:lnTo>
                  <a:lnTo>
                    <a:pt x="118" y="46"/>
                  </a:lnTo>
                  <a:lnTo>
                    <a:pt x="122" y="34"/>
                  </a:lnTo>
                  <a:lnTo>
                    <a:pt x="130" y="24"/>
                  </a:lnTo>
                  <a:lnTo>
                    <a:pt x="130" y="24"/>
                  </a:lnTo>
                  <a:lnTo>
                    <a:pt x="136" y="16"/>
                  </a:lnTo>
                  <a:lnTo>
                    <a:pt x="144" y="10"/>
                  </a:lnTo>
                  <a:lnTo>
                    <a:pt x="150" y="6"/>
                  </a:lnTo>
                  <a:lnTo>
                    <a:pt x="158" y="4"/>
                  </a:lnTo>
                  <a:lnTo>
                    <a:pt x="172" y="0"/>
                  </a:lnTo>
                  <a:lnTo>
                    <a:pt x="184" y="2"/>
                  </a:lnTo>
                  <a:lnTo>
                    <a:pt x="194" y="8"/>
                  </a:lnTo>
                  <a:lnTo>
                    <a:pt x="198" y="12"/>
                  </a:lnTo>
                  <a:lnTo>
                    <a:pt x="200" y="16"/>
                  </a:lnTo>
                  <a:lnTo>
                    <a:pt x="202" y="22"/>
                  </a:lnTo>
                  <a:lnTo>
                    <a:pt x="202" y="28"/>
                  </a:lnTo>
                  <a:lnTo>
                    <a:pt x="202" y="34"/>
                  </a:lnTo>
                  <a:lnTo>
                    <a:pt x="198" y="42"/>
                  </a:lnTo>
                  <a:lnTo>
                    <a:pt x="198" y="42"/>
                  </a:lnTo>
                  <a:lnTo>
                    <a:pt x="196" y="48"/>
                  </a:lnTo>
                  <a:lnTo>
                    <a:pt x="194" y="58"/>
                  </a:lnTo>
                  <a:lnTo>
                    <a:pt x="192" y="78"/>
                  </a:lnTo>
                  <a:lnTo>
                    <a:pt x="192" y="98"/>
                  </a:lnTo>
                  <a:lnTo>
                    <a:pt x="196" y="122"/>
                  </a:lnTo>
                  <a:lnTo>
                    <a:pt x="202" y="162"/>
                  </a:lnTo>
                  <a:lnTo>
                    <a:pt x="210" y="188"/>
                  </a:lnTo>
                  <a:lnTo>
                    <a:pt x="210" y="188"/>
                  </a:lnTo>
                  <a:lnTo>
                    <a:pt x="212" y="170"/>
                  </a:lnTo>
                  <a:lnTo>
                    <a:pt x="214" y="150"/>
                  </a:lnTo>
                  <a:lnTo>
                    <a:pt x="218" y="126"/>
                  </a:lnTo>
                  <a:lnTo>
                    <a:pt x="224" y="102"/>
                  </a:lnTo>
                  <a:lnTo>
                    <a:pt x="232" y="80"/>
                  </a:lnTo>
                  <a:lnTo>
                    <a:pt x="238" y="70"/>
                  </a:lnTo>
                  <a:lnTo>
                    <a:pt x="244" y="62"/>
                  </a:lnTo>
                  <a:lnTo>
                    <a:pt x="252" y="54"/>
                  </a:lnTo>
                  <a:lnTo>
                    <a:pt x="260" y="50"/>
                  </a:lnTo>
                  <a:lnTo>
                    <a:pt x="260" y="50"/>
                  </a:lnTo>
                  <a:lnTo>
                    <a:pt x="274" y="46"/>
                  </a:lnTo>
                  <a:lnTo>
                    <a:pt x="286" y="46"/>
                  </a:lnTo>
                  <a:lnTo>
                    <a:pt x="294" y="50"/>
                  </a:lnTo>
                  <a:lnTo>
                    <a:pt x="302" y="54"/>
                  </a:lnTo>
                  <a:lnTo>
                    <a:pt x="306" y="62"/>
                  </a:lnTo>
                  <a:lnTo>
                    <a:pt x="310" y="68"/>
                  </a:lnTo>
                  <a:lnTo>
                    <a:pt x="312" y="78"/>
                  </a:lnTo>
                  <a:lnTo>
                    <a:pt x="312" y="86"/>
                  </a:lnTo>
                  <a:lnTo>
                    <a:pt x="312" y="86"/>
                  </a:lnTo>
                  <a:lnTo>
                    <a:pt x="310" y="92"/>
                  </a:lnTo>
                  <a:lnTo>
                    <a:pt x="306" y="100"/>
                  </a:lnTo>
                  <a:lnTo>
                    <a:pt x="298" y="118"/>
                  </a:lnTo>
                  <a:lnTo>
                    <a:pt x="294" y="130"/>
                  </a:lnTo>
                  <a:lnTo>
                    <a:pt x="290" y="144"/>
                  </a:lnTo>
                  <a:lnTo>
                    <a:pt x="286" y="164"/>
                  </a:lnTo>
                  <a:lnTo>
                    <a:pt x="282" y="188"/>
                  </a:lnTo>
                  <a:lnTo>
                    <a:pt x="282" y="188"/>
                  </a:lnTo>
                  <a:lnTo>
                    <a:pt x="282" y="212"/>
                  </a:lnTo>
                  <a:lnTo>
                    <a:pt x="286" y="228"/>
                  </a:lnTo>
                  <a:lnTo>
                    <a:pt x="290" y="234"/>
                  </a:lnTo>
                  <a:lnTo>
                    <a:pt x="292" y="240"/>
                  </a:lnTo>
                  <a:lnTo>
                    <a:pt x="300" y="244"/>
                  </a:lnTo>
                  <a:lnTo>
                    <a:pt x="310" y="246"/>
                  </a:lnTo>
                  <a:lnTo>
                    <a:pt x="318" y="246"/>
                  </a:lnTo>
                  <a:lnTo>
                    <a:pt x="324" y="242"/>
                  </a:lnTo>
                  <a:lnTo>
                    <a:pt x="328" y="240"/>
                  </a:lnTo>
                  <a:lnTo>
                    <a:pt x="328" y="240"/>
                  </a:lnTo>
                  <a:lnTo>
                    <a:pt x="334" y="234"/>
                  </a:lnTo>
                  <a:lnTo>
                    <a:pt x="346" y="228"/>
                  </a:lnTo>
                  <a:lnTo>
                    <a:pt x="360" y="220"/>
                  </a:lnTo>
                  <a:lnTo>
                    <a:pt x="378" y="212"/>
                  </a:lnTo>
                  <a:lnTo>
                    <a:pt x="396" y="206"/>
                  </a:lnTo>
                  <a:lnTo>
                    <a:pt x="412" y="202"/>
                  </a:lnTo>
                  <a:lnTo>
                    <a:pt x="428" y="200"/>
                  </a:lnTo>
                  <a:lnTo>
                    <a:pt x="434" y="202"/>
                  </a:lnTo>
                  <a:lnTo>
                    <a:pt x="440" y="204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4" y="218"/>
                  </a:lnTo>
                  <a:lnTo>
                    <a:pt x="460" y="228"/>
                  </a:lnTo>
                  <a:lnTo>
                    <a:pt x="464" y="238"/>
                  </a:lnTo>
                  <a:lnTo>
                    <a:pt x="470" y="252"/>
                  </a:lnTo>
                  <a:lnTo>
                    <a:pt x="472" y="260"/>
                  </a:lnTo>
                  <a:lnTo>
                    <a:pt x="472" y="260"/>
                  </a:lnTo>
                  <a:lnTo>
                    <a:pt x="430" y="280"/>
                  </a:lnTo>
                  <a:lnTo>
                    <a:pt x="358" y="314"/>
                  </a:lnTo>
                  <a:lnTo>
                    <a:pt x="358" y="314"/>
                  </a:lnTo>
                  <a:lnTo>
                    <a:pt x="330" y="328"/>
                  </a:lnTo>
                  <a:lnTo>
                    <a:pt x="304" y="338"/>
                  </a:lnTo>
                  <a:lnTo>
                    <a:pt x="252" y="358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任意多边形 91"/>
            <p:cNvSpPr/>
            <p:nvPr>
              <p:custDataLst>
                <p:tags r:id="rId66"/>
              </p:custDataLst>
            </p:nvPr>
          </p:nvSpPr>
          <p:spPr bwMode="auto">
            <a:xfrm>
              <a:off x="1971" y="4053"/>
              <a:ext cx="566" cy="446"/>
            </a:xfrm>
            <a:custGeom>
              <a:avLst/>
              <a:gdLst>
                <a:gd name="T0" fmla="*/ 232 w 472"/>
                <a:gd name="T1" fmla="*/ 364 h 372"/>
                <a:gd name="T2" fmla="*/ 162 w 472"/>
                <a:gd name="T3" fmla="*/ 372 h 372"/>
                <a:gd name="T4" fmla="*/ 122 w 472"/>
                <a:gd name="T5" fmla="*/ 360 h 372"/>
                <a:gd name="T6" fmla="*/ 82 w 472"/>
                <a:gd name="T7" fmla="*/ 334 h 372"/>
                <a:gd name="T8" fmla="*/ 56 w 472"/>
                <a:gd name="T9" fmla="*/ 306 h 372"/>
                <a:gd name="T10" fmla="*/ 24 w 472"/>
                <a:gd name="T11" fmla="*/ 256 h 372"/>
                <a:gd name="T12" fmla="*/ 4 w 472"/>
                <a:gd name="T13" fmla="*/ 202 h 372"/>
                <a:gd name="T14" fmla="*/ 0 w 472"/>
                <a:gd name="T15" fmla="*/ 152 h 372"/>
                <a:gd name="T16" fmla="*/ 6 w 472"/>
                <a:gd name="T17" fmla="*/ 110 h 372"/>
                <a:gd name="T18" fmla="*/ 26 w 472"/>
                <a:gd name="T19" fmla="*/ 80 h 372"/>
                <a:gd name="T20" fmla="*/ 48 w 472"/>
                <a:gd name="T21" fmla="*/ 70 h 372"/>
                <a:gd name="T22" fmla="*/ 70 w 472"/>
                <a:gd name="T23" fmla="*/ 80 h 372"/>
                <a:gd name="T24" fmla="*/ 78 w 472"/>
                <a:gd name="T25" fmla="*/ 122 h 372"/>
                <a:gd name="T26" fmla="*/ 82 w 472"/>
                <a:gd name="T27" fmla="*/ 160 h 372"/>
                <a:gd name="T28" fmla="*/ 98 w 472"/>
                <a:gd name="T29" fmla="*/ 192 h 372"/>
                <a:gd name="T30" fmla="*/ 114 w 472"/>
                <a:gd name="T31" fmla="*/ 200 h 372"/>
                <a:gd name="T32" fmla="*/ 108 w 472"/>
                <a:gd name="T33" fmla="*/ 156 h 372"/>
                <a:gd name="T34" fmla="*/ 110 w 472"/>
                <a:gd name="T35" fmla="*/ 72 h 372"/>
                <a:gd name="T36" fmla="*/ 122 w 472"/>
                <a:gd name="T37" fmla="*/ 34 h 372"/>
                <a:gd name="T38" fmla="*/ 136 w 472"/>
                <a:gd name="T39" fmla="*/ 16 h 372"/>
                <a:gd name="T40" fmla="*/ 158 w 472"/>
                <a:gd name="T41" fmla="*/ 4 h 372"/>
                <a:gd name="T42" fmla="*/ 194 w 472"/>
                <a:gd name="T43" fmla="*/ 8 h 372"/>
                <a:gd name="T44" fmla="*/ 202 w 472"/>
                <a:gd name="T45" fmla="*/ 22 h 372"/>
                <a:gd name="T46" fmla="*/ 198 w 472"/>
                <a:gd name="T47" fmla="*/ 42 h 372"/>
                <a:gd name="T48" fmla="*/ 194 w 472"/>
                <a:gd name="T49" fmla="*/ 58 h 372"/>
                <a:gd name="T50" fmla="*/ 196 w 472"/>
                <a:gd name="T51" fmla="*/ 122 h 372"/>
                <a:gd name="T52" fmla="*/ 210 w 472"/>
                <a:gd name="T53" fmla="*/ 188 h 372"/>
                <a:gd name="T54" fmla="*/ 218 w 472"/>
                <a:gd name="T55" fmla="*/ 126 h 372"/>
                <a:gd name="T56" fmla="*/ 238 w 472"/>
                <a:gd name="T57" fmla="*/ 70 h 372"/>
                <a:gd name="T58" fmla="*/ 260 w 472"/>
                <a:gd name="T59" fmla="*/ 50 h 372"/>
                <a:gd name="T60" fmla="*/ 286 w 472"/>
                <a:gd name="T61" fmla="*/ 46 h 372"/>
                <a:gd name="T62" fmla="*/ 306 w 472"/>
                <a:gd name="T63" fmla="*/ 62 h 372"/>
                <a:gd name="T64" fmla="*/ 312 w 472"/>
                <a:gd name="T65" fmla="*/ 86 h 372"/>
                <a:gd name="T66" fmla="*/ 306 w 472"/>
                <a:gd name="T67" fmla="*/ 100 h 372"/>
                <a:gd name="T68" fmla="*/ 290 w 472"/>
                <a:gd name="T69" fmla="*/ 144 h 372"/>
                <a:gd name="T70" fmla="*/ 282 w 472"/>
                <a:gd name="T71" fmla="*/ 188 h 372"/>
                <a:gd name="T72" fmla="*/ 290 w 472"/>
                <a:gd name="T73" fmla="*/ 234 h 372"/>
                <a:gd name="T74" fmla="*/ 310 w 472"/>
                <a:gd name="T75" fmla="*/ 246 h 372"/>
                <a:gd name="T76" fmla="*/ 328 w 472"/>
                <a:gd name="T77" fmla="*/ 240 h 372"/>
                <a:gd name="T78" fmla="*/ 346 w 472"/>
                <a:gd name="T79" fmla="*/ 228 h 372"/>
                <a:gd name="T80" fmla="*/ 396 w 472"/>
                <a:gd name="T81" fmla="*/ 206 h 372"/>
                <a:gd name="T82" fmla="*/ 434 w 472"/>
                <a:gd name="T83" fmla="*/ 202 h 372"/>
                <a:gd name="T84" fmla="*/ 448 w 472"/>
                <a:gd name="T85" fmla="*/ 210 h 372"/>
                <a:gd name="T86" fmla="*/ 464 w 472"/>
                <a:gd name="T87" fmla="*/ 238 h 372"/>
                <a:gd name="T88" fmla="*/ 472 w 472"/>
                <a:gd name="T89" fmla="*/ 260 h 372"/>
                <a:gd name="T90" fmla="*/ 358 w 472"/>
                <a:gd name="T91" fmla="*/ 314 h 372"/>
                <a:gd name="T92" fmla="*/ 252 w 472"/>
                <a:gd name="T93" fmla="*/ 358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2" h="372">
                  <a:moveTo>
                    <a:pt x="252" y="358"/>
                  </a:moveTo>
                  <a:lnTo>
                    <a:pt x="252" y="358"/>
                  </a:lnTo>
                  <a:lnTo>
                    <a:pt x="232" y="364"/>
                  </a:lnTo>
                  <a:lnTo>
                    <a:pt x="210" y="370"/>
                  </a:lnTo>
                  <a:lnTo>
                    <a:pt x="186" y="372"/>
                  </a:lnTo>
                  <a:lnTo>
                    <a:pt x="162" y="372"/>
                  </a:lnTo>
                  <a:lnTo>
                    <a:pt x="148" y="370"/>
                  </a:lnTo>
                  <a:lnTo>
                    <a:pt x="136" y="366"/>
                  </a:lnTo>
                  <a:lnTo>
                    <a:pt x="122" y="360"/>
                  </a:lnTo>
                  <a:lnTo>
                    <a:pt x="110" y="354"/>
                  </a:lnTo>
                  <a:lnTo>
                    <a:pt x="96" y="346"/>
                  </a:lnTo>
                  <a:lnTo>
                    <a:pt x="82" y="334"/>
                  </a:lnTo>
                  <a:lnTo>
                    <a:pt x="70" y="322"/>
                  </a:lnTo>
                  <a:lnTo>
                    <a:pt x="56" y="306"/>
                  </a:lnTo>
                  <a:lnTo>
                    <a:pt x="56" y="306"/>
                  </a:lnTo>
                  <a:lnTo>
                    <a:pt x="44" y="290"/>
                  </a:lnTo>
                  <a:lnTo>
                    <a:pt x="32" y="272"/>
                  </a:lnTo>
                  <a:lnTo>
                    <a:pt x="24" y="256"/>
                  </a:lnTo>
                  <a:lnTo>
                    <a:pt x="16" y="238"/>
                  </a:lnTo>
                  <a:lnTo>
                    <a:pt x="10" y="220"/>
                  </a:lnTo>
                  <a:lnTo>
                    <a:pt x="4" y="202"/>
                  </a:lnTo>
                  <a:lnTo>
                    <a:pt x="2" y="184"/>
                  </a:lnTo>
                  <a:lnTo>
                    <a:pt x="0" y="168"/>
                  </a:lnTo>
                  <a:lnTo>
                    <a:pt x="0" y="152"/>
                  </a:lnTo>
                  <a:lnTo>
                    <a:pt x="0" y="136"/>
                  </a:lnTo>
                  <a:lnTo>
                    <a:pt x="2" y="122"/>
                  </a:lnTo>
                  <a:lnTo>
                    <a:pt x="6" y="110"/>
                  </a:lnTo>
                  <a:lnTo>
                    <a:pt x="12" y="98"/>
                  </a:lnTo>
                  <a:lnTo>
                    <a:pt x="18" y="88"/>
                  </a:lnTo>
                  <a:lnTo>
                    <a:pt x="26" y="80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48" y="70"/>
                  </a:lnTo>
                  <a:lnTo>
                    <a:pt x="56" y="68"/>
                  </a:lnTo>
                  <a:lnTo>
                    <a:pt x="64" y="72"/>
                  </a:lnTo>
                  <a:lnTo>
                    <a:pt x="70" y="80"/>
                  </a:lnTo>
                  <a:lnTo>
                    <a:pt x="74" y="90"/>
                  </a:lnTo>
                  <a:lnTo>
                    <a:pt x="78" y="104"/>
                  </a:lnTo>
                  <a:lnTo>
                    <a:pt x="78" y="122"/>
                  </a:lnTo>
                  <a:lnTo>
                    <a:pt x="80" y="142"/>
                  </a:lnTo>
                  <a:lnTo>
                    <a:pt x="80" y="142"/>
                  </a:lnTo>
                  <a:lnTo>
                    <a:pt x="82" y="160"/>
                  </a:lnTo>
                  <a:lnTo>
                    <a:pt x="86" y="174"/>
                  </a:lnTo>
                  <a:lnTo>
                    <a:pt x="92" y="186"/>
                  </a:lnTo>
                  <a:lnTo>
                    <a:pt x="98" y="192"/>
                  </a:lnTo>
                  <a:lnTo>
                    <a:pt x="104" y="196"/>
                  </a:lnTo>
                  <a:lnTo>
                    <a:pt x="110" y="198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180"/>
                  </a:lnTo>
                  <a:lnTo>
                    <a:pt x="108" y="156"/>
                  </a:lnTo>
                  <a:lnTo>
                    <a:pt x="108" y="130"/>
                  </a:lnTo>
                  <a:lnTo>
                    <a:pt x="108" y="100"/>
                  </a:lnTo>
                  <a:lnTo>
                    <a:pt x="110" y="72"/>
                  </a:lnTo>
                  <a:lnTo>
                    <a:pt x="114" y="58"/>
                  </a:lnTo>
                  <a:lnTo>
                    <a:pt x="118" y="46"/>
                  </a:lnTo>
                  <a:lnTo>
                    <a:pt x="122" y="34"/>
                  </a:lnTo>
                  <a:lnTo>
                    <a:pt x="130" y="24"/>
                  </a:lnTo>
                  <a:lnTo>
                    <a:pt x="130" y="24"/>
                  </a:lnTo>
                  <a:lnTo>
                    <a:pt x="136" y="16"/>
                  </a:lnTo>
                  <a:lnTo>
                    <a:pt x="144" y="10"/>
                  </a:lnTo>
                  <a:lnTo>
                    <a:pt x="150" y="6"/>
                  </a:lnTo>
                  <a:lnTo>
                    <a:pt x="158" y="4"/>
                  </a:lnTo>
                  <a:lnTo>
                    <a:pt x="172" y="0"/>
                  </a:lnTo>
                  <a:lnTo>
                    <a:pt x="184" y="2"/>
                  </a:lnTo>
                  <a:lnTo>
                    <a:pt x="194" y="8"/>
                  </a:lnTo>
                  <a:lnTo>
                    <a:pt x="198" y="12"/>
                  </a:lnTo>
                  <a:lnTo>
                    <a:pt x="200" y="16"/>
                  </a:lnTo>
                  <a:lnTo>
                    <a:pt x="202" y="22"/>
                  </a:lnTo>
                  <a:lnTo>
                    <a:pt x="202" y="28"/>
                  </a:lnTo>
                  <a:lnTo>
                    <a:pt x="202" y="34"/>
                  </a:lnTo>
                  <a:lnTo>
                    <a:pt x="198" y="42"/>
                  </a:lnTo>
                  <a:lnTo>
                    <a:pt x="198" y="42"/>
                  </a:lnTo>
                  <a:lnTo>
                    <a:pt x="196" y="48"/>
                  </a:lnTo>
                  <a:lnTo>
                    <a:pt x="194" y="58"/>
                  </a:lnTo>
                  <a:lnTo>
                    <a:pt x="192" y="78"/>
                  </a:lnTo>
                  <a:lnTo>
                    <a:pt x="192" y="98"/>
                  </a:lnTo>
                  <a:lnTo>
                    <a:pt x="196" y="122"/>
                  </a:lnTo>
                  <a:lnTo>
                    <a:pt x="202" y="162"/>
                  </a:lnTo>
                  <a:lnTo>
                    <a:pt x="210" y="188"/>
                  </a:lnTo>
                  <a:lnTo>
                    <a:pt x="210" y="188"/>
                  </a:lnTo>
                  <a:lnTo>
                    <a:pt x="212" y="170"/>
                  </a:lnTo>
                  <a:lnTo>
                    <a:pt x="214" y="150"/>
                  </a:lnTo>
                  <a:lnTo>
                    <a:pt x="218" y="126"/>
                  </a:lnTo>
                  <a:lnTo>
                    <a:pt x="224" y="102"/>
                  </a:lnTo>
                  <a:lnTo>
                    <a:pt x="232" y="80"/>
                  </a:lnTo>
                  <a:lnTo>
                    <a:pt x="238" y="70"/>
                  </a:lnTo>
                  <a:lnTo>
                    <a:pt x="244" y="62"/>
                  </a:lnTo>
                  <a:lnTo>
                    <a:pt x="252" y="54"/>
                  </a:lnTo>
                  <a:lnTo>
                    <a:pt x="260" y="50"/>
                  </a:lnTo>
                  <a:lnTo>
                    <a:pt x="260" y="50"/>
                  </a:lnTo>
                  <a:lnTo>
                    <a:pt x="274" y="46"/>
                  </a:lnTo>
                  <a:lnTo>
                    <a:pt x="286" y="46"/>
                  </a:lnTo>
                  <a:lnTo>
                    <a:pt x="294" y="50"/>
                  </a:lnTo>
                  <a:lnTo>
                    <a:pt x="302" y="54"/>
                  </a:lnTo>
                  <a:lnTo>
                    <a:pt x="306" y="62"/>
                  </a:lnTo>
                  <a:lnTo>
                    <a:pt x="310" y="68"/>
                  </a:lnTo>
                  <a:lnTo>
                    <a:pt x="312" y="78"/>
                  </a:lnTo>
                  <a:lnTo>
                    <a:pt x="312" y="86"/>
                  </a:lnTo>
                  <a:lnTo>
                    <a:pt x="312" y="86"/>
                  </a:lnTo>
                  <a:lnTo>
                    <a:pt x="310" y="92"/>
                  </a:lnTo>
                  <a:lnTo>
                    <a:pt x="306" y="100"/>
                  </a:lnTo>
                  <a:lnTo>
                    <a:pt x="298" y="118"/>
                  </a:lnTo>
                  <a:lnTo>
                    <a:pt x="294" y="130"/>
                  </a:lnTo>
                  <a:lnTo>
                    <a:pt x="290" y="144"/>
                  </a:lnTo>
                  <a:lnTo>
                    <a:pt x="286" y="164"/>
                  </a:lnTo>
                  <a:lnTo>
                    <a:pt x="282" y="188"/>
                  </a:lnTo>
                  <a:lnTo>
                    <a:pt x="282" y="188"/>
                  </a:lnTo>
                  <a:lnTo>
                    <a:pt x="282" y="212"/>
                  </a:lnTo>
                  <a:lnTo>
                    <a:pt x="286" y="228"/>
                  </a:lnTo>
                  <a:lnTo>
                    <a:pt x="290" y="234"/>
                  </a:lnTo>
                  <a:lnTo>
                    <a:pt x="292" y="240"/>
                  </a:lnTo>
                  <a:lnTo>
                    <a:pt x="300" y="244"/>
                  </a:lnTo>
                  <a:lnTo>
                    <a:pt x="310" y="246"/>
                  </a:lnTo>
                  <a:lnTo>
                    <a:pt x="318" y="246"/>
                  </a:lnTo>
                  <a:lnTo>
                    <a:pt x="324" y="242"/>
                  </a:lnTo>
                  <a:lnTo>
                    <a:pt x="328" y="240"/>
                  </a:lnTo>
                  <a:lnTo>
                    <a:pt x="328" y="240"/>
                  </a:lnTo>
                  <a:lnTo>
                    <a:pt x="334" y="234"/>
                  </a:lnTo>
                  <a:lnTo>
                    <a:pt x="346" y="228"/>
                  </a:lnTo>
                  <a:lnTo>
                    <a:pt x="360" y="220"/>
                  </a:lnTo>
                  <a:lnTo>
                    <a:pt x="378" y="212"/>
                  </a:lnTo>
                  <a:lnTo>
                    <a:pt x="396" y="206"/>
                  </a:lnTo>
                  <a:lnTo>
                    <a:pt x="412" y="202"/>
                  </a:lnTo>
                  <a:lnTo>
                    <a:pt x="428" y="200"/>
                  </a:lnTo>
                  <a:lnTo>
                    <a:pt x="434" y="202"/>
                  </a:lnTo>
                  <a:lnTo>
                    <a:pt x="440" y="204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4" y="218"/>
                  </a:lnTo>
                  <a:lnTo>
                    <a:pt x="460" y="228"/>
                  </a:lnTo>
                  <a:lnTo>
                    <a:pt x="464" y="238"/>
                  </a:lnTo>
                  <a:lnTo>
                    <a:pt x="470" y="252"/>
                  </a:lnTo>
                  <a:lnTo>
                    <a:pt x="472" y="260"/>
                  </a:lnTo>
                  <a:lnTo>
                    <a:pt x="472" y="260"/>
                  </a:lnTo>
                  <a:lnTo>
                    <a:pt x="430" y="280"/>
                  </a:lnTo>
                  <a:lnTo>
                    <a:pt x="358" y="314"/>
                  </a:lnTo>
                  <a:lnTo>
                    <a:pt x="358" y="314"/>
                  </a:lnTo>
                  <a:lnTo>
                    <a:pt x="330" y="328"/>
                  </a:lnTo>
                  <a:lnTo>
                    <a:pt x="304" y="338"/>
                  </a:lnTo>
                  <a:lnTo>
                    <a:pt x="252" y="3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任意多边形 92"/>
            <p:cNvSpPr/>
            <p:nvPr>
              <p:custDataLst>
                <p:tags r:id="rId67"/>
              </p:custDataLst>
            </p:nvPr>
          </p:nvSpPr>
          <p:spPr bwMode="auto">
            <a:xfrm>
              <a:off x="2151" y="4350"/>
              <a:ext cx="108" cy="101"/>
            </a:xfrm>
            <a:custGeom>
              <a:avLst/>
              <a:gdLst>
                <a:gd name="T0" fmla="*/ 0 w 90"/>
                <a:gd name="T1" fmla="*/ 12 h 84"/>
                <a:gd name="T2" fmla="*/ 0 w 90"/>
                <a:gd name="T3" fmla="*/ 12 h 84"/>
                <a:gd name="T4" fmla="*/ 12 w 90"/>
                <a:gd name="T5" fmla="*/ 10 h 84"/>
                <a:gd name="T6" fmla="*/ 26 w 90"/>
                <a:gd name="T7" fmla="*/ 8 h 84"/>
                <a:gd name="T8" fmla="*/ 40 w 90"/>
                <a:gd name="T9" fmla="*/ 12 h 84"/>
                <a:gd name="T10" fmla="*/ 48 w 90"/>
                <a:gd name="T11" fmla="*/ 14 h 84"/>
                <a:gd name="T12" fmla="*/ 56 w 90"/>
                <a:gd name="T13" fmla="*/ 18 h 84"/>
                <a:gd name="T14" fmla="*/ 64 w 90"/>
                <a:gd name="T15" fmla="*/ 24 h 84"/>
                <a:gd name="T16" fmla="*/ 72 w 90"/>
                <a:gd name="T17" fmla="*/ 32 h 84"/>
                <a:gd name="T18" fmla="*/ 78 w 90"/>
                <a:gd name="T19" fmla="*/ 42 h 84"/>
                <a:gd name="T20" fmla="*/ 82 w 90"/>
                <a:gd name="T21" fmla="*/ 54 h 84"/>
                <a:gd name="T22" fmla="*/ 86 w 90"/>
                <a:gd name="T23" fmla="*/ 68 h 84"/>
                <a:gd name="T24" fmla="*/ 90 w 90"/>
                <a:gd name="T25" fmla="*/ 84 h 84"/>
                <a:gd name="T26" fmla="*/ 90 w 90"/>
                <a:gd name="T27" fmla="*/ 84 h 84"/>
                <a:gd name="T28" fmla="*/ 88 w 90"/>
                <a:gd name="T29" fmla="*/ 66 h 84"/>
                <a:gd name="T30" fmla="*/ 86 w 90"/>
                <a:gd name="T31" fmla="*/ 48 h 84"/>
                <a:gd name="T32" fmla="*/ 80 w 90"/>
                <a:gd name="T33" fmla="*/ 30 h 84"/>
                <a:gd name="T34" fmla="*/ 74 w 90"/>
                <a:gd name="T35" fmla="*/ 20 h 84"/>
                <a:gd name="T36" fmla="*/ 68 w 90"/>
                <a:gd name="T37" fmla="*/ 14 h 84"/>
                <a:gd name="T38" fmla="*/ 62 w 90"/>
                <a:gd name="T39" fmla="*/ 6 h 84"/>
                <a:gd name="T40" fmla="*/ 52 w 90"/>
                <a:gd name="T41" fmla="*/ 2 h 84"/>
                <a:gd name="T42" fmla="*/ 42 w 90"/>
                <a:gd name="T43" fmla="*/ 0 h 84"/>
                <a:gd name="T44" fmla="*/ 30 w 90"/>
                <a:gd name="T45" fmla="*/ 0 h 84"/>
                <a:gd name="T46" fmla="*/ 16 w 90"/>
                <a:gd name="T47" fmla="*/ 4 h 84"/>
                <a:gd name="T48" fmla="*/ 0 w 90"/>
                <a:gd name="T49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0" h="84">
                  <a:moveTo>
                    <a:pt x="0" y="12"/>
                  </a:moveTo>
                  <a:lnTo>
                    <a:pt x="0" y="12"/>
                  </a:lnTo>
                  <a:lnTo>
                    <a:pt x="12" y="10"/>
                  </a:lnTo>
                  <a:lnTo>
                    <a:pt x="26" y="8"/>
                  </a:lnTo>
                  <a:lnTo>
                    <a:pt x="40" y="12"/>
                  </a:lnTo>
                  <a:lnTo>
                    <a:pt x="48" y="14"/>
                  </a:lnTo>
                  <a:lnTo>
                    <a:pt x="56" y="18"/>
                  </a:lnTo>
                  <a:lnTo>
                    <a:pt x="64" y="24"/>
                  </a:lnTo>
                  <a:lnTo>
                    <a:pt x="72" y="32"/>
                  </a:lnTo>
                  <a:lnTo>
                    <a:pt x="78" y="42"/>
                  </a:lnTo>
                  <a:lnTo>
                    <a:pt x="82" y="54"/>
                  </a:lnTo>
                  <a:lnTo>
                    <a:pt x="86" y="68"/>
                  </a:lnTo>
                  <a:lnTo>
                    <a:pt x="90" y="84"/>
                  </a:lnTo>
                  <a:lnTo>
                    <a:pt x="90" y="84"/>
                  </a:lnTo>
                  <a:lnTo>
                    <a:pt x="88" y="66"/>
                  </a:lnTo>
                  <a:lnTo>
                    <a:pt x="86" y="48"/>
                  </a:lnTo>
                  <a:lnTo>
                    <a:pt x="80" y="30"/>
                  </a:lnTo>
                  <a:lnTo>
                    <a:pt x="74" y="20"/>
                  </a:lnTo>
                  <a:lnTo>
                    <a:pt x="68" y="14"/>
                  </a:lnTo>
                  <a:lnTo>
                    <a:pt x="62" y="6"/>
                  </a:lnTo>
                  <a:lnTo>
                    <a:pt x="52" y="2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6" y="4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B8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任意多边形 93"/>
            <p:cNvSpPr/>
            <p:nvPr>
              <p:custDataLst>
                <p:tags r:id="rId68"/>
              </p:custDataLst>
            </p:nvPr>
          </p:nvSpPr>
          <p:spPr bwMode="auto">
            <a:xfrm>
              <a:off x="2151" y="4350"/>
              <a:ext cx="108" cy="101"/>
            </a:xfrm>
            <a:custGeom>
              <a:avLst/>
              <a:gdLst>
                <a:gd name="T0" fmla="*/ 0 w 90"/>
                <a:gd name="T1" fmla="*/ 12 h 84"/>
                <a:gd name="T2" fmla="*/ 0 w 90"/>
                <a:gd name="T3" fmla="*/ 12 h 84"/>
                <a:gd name="T4" fmla="*/ 12 w 90"/>
                <a:gd name="T5" fmla="*/ 10 h 84"/>
                <a:gd name="T6" fmla="*/ 26 w 90"/>
                <a:gd name="T7" fmla="*/ 8 h 84"/>
                <a:gd name="T8" fmla="*/ 40 w 90"/>
                <a:gd name="T9" fmla="*/ 12 h 84"/>
                <a:gd name="T10" fmla="*/ 48 w 90"/>
                <a:gd name="T11" fmla="*/ 14 h 84"/>
                <a:gd name="T12" fmla="*/ 56 w 90"/>
                <a:gd name="T13" fmla="*/ 18 h 84"/>
                <a:gd name="T14" fmla="*/ 64 w 90"/>
                <a:gd name="T15" fmla="*/ 24 h 84"/>
                <a:gd name="T16" fmla="*/ 72 w 90"/>
                <a:gd name="T17" fmla="*/ 32 h 84"/>
                <a:gd name="T18" fmla="*/ 78 w 90"/>
                <a:gd name="T19" fmla="*/ 42 h 84"/>
                <a:gd name="T20" fmla="*/ 82 w 90"/>
                <a:gd name="T21" fmla="*/ 54 h 84"/>
                <a:gd name="T22" fmla="*/ 86 w 90"/>
                <a:gd name="T23" fmla="*/ 68 h 84"/>
                <a:gd name="T24" fmla="*/ 90 w 90"/>
                <a:gd name="T25" fmla="*/ 84 h 84"/>
                <a:gd name="T26" fmla="*/ 90 w 90"/>
                <a:gd name="T27" fmla="*/ 84 h 84"/>
                <a:gd name="T28" fmla="*/ 88 w 90"/>
                <a:gd name="T29" fmla="*/ 66 h 84"/>
                <a:gd name="T30" fmla="*/ 86 w 90"/>
                <a:gd name="T31" fmla="*/ 48 h 84"/>
                <a:gd name="T32" fmla="*/ 80 w 90"/>
                <a:gd name="T33" fmla="*/ 30 h 84"/>
                <a:gd name="T34" fmla="*/ 74 w 90"/>
                <a:gd name="T35" fmla="*/ 20 h 84"/>
                <a:gd name="T36" fmla="*/ 68 w 90"/>
                <a:gd name="T37" fmla="*/ 14 h 84"/>
                <a:gd name="T38" fmla="*/ 62 w 90"/>
                <a:gd name="T39" fmla="*/ 6 h 84"/>
                <a:gd name="T40" fmla="*/ 52 w 90"/>
                <a:gd name="T41" fmla="*/ 2 h 84"/>
                <a:gd name="T42" fmla="*/ 42 w 90"/>
                <a:gd name="T43" fmla="*/ 0 h 84"/>
                <a:gd name="T44" fmla="*/ 30 w 90"/>
                <a:gd name="T45" fmla="*/ 0 h 84"/>
                <a:gd name="T46" fmla="*/ 16 w 90"/>
                <a:gd name="T47" fmla="*/ 4 h 84"/>
                <a:gd name="T48" fmla="*/ 0 w 90"/>
                <a:gd name="T49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0" h="84">
                  <a:moveTo>
                    <a:pt x="0" y="12"/>
                  </a:moveTo>
                  <a:lnTo>
                    <a:pt x="0" y="12"/>
                  </a:lnTo>
                  <a:lnTo>
                    <a:pt x="12" y="10"/>
                  </a:lnTo>
                  <a:lnTo>
                    <a:pt x="26" y="8"/>
                  </a:lnTo>
                  <a:lnTo>
                    <a:pt x="40" y="12"/>
                  </a:lnTo>
                  <a:lnTo>
                    <a:pt x="48" y="14"/>
                  </a:lnTo>
                  <a:lnTo>
                    <a:pt x="56" y="18"/>
                  </a:lnTo>
                  <a:lnTo>
                    <a:pt x="64" y="24"/>
                  </a:lnTo>
                  <a:lnTo>
                    <a:pt x="72" y="32"/>
                  </a:lnTo>
                  <a:lnTo>
                    <a:pt x="78" y="42"/>
                  </a:lnTo>
                  <a:lnTo>
                    <a:pt x="82" y="54"/>
                  </a:lnTo>
                  <a:lnTo>
                    <a:pt x="86" y="68"/>
                  </a:lnTo>
                  <a:lnTo>
                    <a:pt x="90" y="84"/>
                  </a:lnTo>
                  <a:lnTo>
                    <a:pt x="90" y="84"/>
                  </a:lnTo>
                  <a:lnTo>
                    <a:pt x="88" y="66"/>
                  </a:lnTo>
                  <a:lnTo>
                    <a:pt x="86" y="48"/>
                  </a:lnTo>
                  <a:lnTo>
                    <a:pt x="80" y="30"/>
                  </a:lnTo>
                  <a:lnTo>
                    <a:pt x="74" y="20"/>
                  </a:lnTo>
                  <a:lnTo>
                    <a:pt x="68" y="14"/>
                  </a:lnTo>
                  <a:lnTo>
                    <a:pt x="62" y="6"/>
                  </a:lnTo>
                  <a:lnTo>
                    <a:pt x="52" y="2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6" y="4"/>
                  </a:lnTo>
                  <a:lnTo>
                    <a:pt x="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任意多边形 101"/>
            <p:cNvSpPr/>
            <p:nvPr>
              <p:custDataLst>
                <p:tags r:id="rId69"/>
              </p:custDataLst>
            </p:nvPr>
          </p:nvSpPr>
          <p:spPr bwMode="auto">
            <a:xfrm flipH="1">
              <a:off x="2308" y="2567"/>
              <a:ext cx="101" cy="99"/>
            </a:xfrm>
            <a:custGeom>
              <a:avLst/>
              <a:gdLst>
                <a:gd name="T0" fmla="*/ 27 w 27"/>
                <a:gd name="T1" fmla="*/ 13 h 27"/>
                <a:gd name="T2" fmla="*/ 13 w 27"/>
                <a:gd name="T3" fmla="*/ 0 h 27"/>
                <a:gd name="T4" fmla="*/ 0 w 27"/>
                <a:gd name="T5" fmla="*/ 13 h 27"/>
                <a:gd name="T6" fmla="*/ 13 w 27"/>
                <a:gd name="T7" fmla="*/ 26 h 27"/>
                <a:gd name="T8" fmla="*/ 27 w 27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7" y="13"/>
                  </a:move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7"/>
                    <a:pt x="26" y="21"/>
                    <a:pt x="27" y="1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任意多边形 102"/>
            <p:cNvSpPr/>
            <p:nvPr>
              <p:custDataLst>
                <p:tags r:id="rId70"/>
              </p:custDataLst>
            </p:nvPr>
          </p:nvSpPr>
          <p:spPr bwMode="auto">
            <a:xfrm flipH="1">
              <a:off x="2357" y="2583"/>
              <a:ext cx="37" cy="36"/>
            </a:xfrm>
            <a:custGeom>
              <a:avLst/>
              <a:gdLst>
                <a:gd name="T0" fmla="*/ 5 w 10"/>
                <a:gd name="T1" fmla="*/ 0 h 10"/>
                <a:gd name="T2" fmla="*/ 0 w 10"/>
                <a:gd name="T3" fmla="*/ 5 h 10"/>
                <a:gd name="T4" fmla="*/ 5 w 10"/>
                <a:gd name="T5" fmla="*/ 10 h 10"/>
                <a:gd name="T6" fmla="*/ 5 w 10"/>
                <a:gd name="T7" fmla="*/ 10 h 10"/>
                <a:gd name="T8" fmla="*/ 10 w 10"/>
                <a:gd name="T9" fmla="*/ 5 h 10"/>
                <a:gd name="T10" fmla="*/ 5 w 10"/>
                <a:gd name="T11" fmla="*/ 0 h 10"/>
                <a:gd name="T12" fmla="*/ 5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任意多边形 99"/>
            <p:cNvSpPr/>
            <p:nvPr>
              <p:custDataLst>
                <p:tags r:id="rId71"/>
              </p:custDataLst>
            </p:nvPr>
          </p:nvSpPr>
          <p:spPr bwMode="auto">
            <a:xfrm flipH="1">
              <a:off x="2577" y="2513"/>
              <a:ext cx="99" cy="99"/>
            </a:xfrm>
            <a:custGeom>
              <a:avLst/>
              <a:gdLst>
                <a:gd name="T0" fmla="*/ 27 w 27"/>
                <a:gd name="T1" fmla="*/ 13 h 27"/>
                <a:gd name="T2" fmla="*/ 14 w 27"/>
                <a:gd name="T3" fmla="*/ 0 h 27"/>
                <a:gd name="T4" fmla="*/ 0 w 27"/>
                <a:gd name="T5" fmla="*/ 13 h 27"/>
                <a:gd name="T6" fmla="*/ 13 w 27"/>
                <a:gd name="T7" fmla="*/ 27 h 27"/>
                <a:gd name="T8" fmla="*/ 27 w 27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7" y="13"/>
                  </a:moveTo>
                  <a:cubicBezTo>
                    <a:pt x="27" y="6"/>
                    <a:pt x="21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7"/>
                  </a:cubicBezTo>
                  <a:cubicBezTo>
                    <a:pt x="21" y="27"/>
                    <a:pt x="27" y="21"/>
                    <a:pt x="27" y="1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 100"/>
            <p:cNvSpPr/>
            <p:nvPr>
              <p:custDataLst>
                <p:tags r:id="rId72"/>
              </p:custDataLst>
            </p:nvPr>
          </p:nvSpPr>
          <p:spPr bwMode="auto">
            <a:xfrm flipH="1">
              <a:off x="2625" y="2529"/>
              <a:ext cx="37" cy="36"/>
            </a:xfrm>
            <a:custGeom>
              <a:avLst/>
              <a:gdLst>
                <a:gd name="T0" fmla="*/ 5 w 10"/>
                <a:gd name="T1" fmla="*/ 0 h 10"/>
                <a:gd name="T2" fmla="*/ 0 w 10"/>
                <a:gd name="T3" fmla="*/ 5 h 10"/>
                <a:gd name="T4" fmla="*/ 5 w 10"/>
                <a:gd name="T5" fmla="*/ 10 h 10"/>
                <a:gd name="T6" fmla="*/ 5 w 10"/>
                <a:gd name="T7" fmla="*/ 10 h 10"/>
                <a:gd name="T8" fmla="*/ 10 w 10"/>
                <a:gd name="T9" fmla="*/ 5 h 10"/>
                <a:gd name="T10" fmla="*/ 5 w 10"/>
                <a:gd name="T11" fmla="*/ 0 h 10"/>
                <a:gd name="T12" fmla="*/ 5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任意多边形 96"/>
            <p:cNvSpPr/>
            <p:nvPr>
              <p:custDataLst>
                <p:tags r:id="rId73"/>
              </p:custDataLst>
            </p:nvPr>
          </p:nvSpPr>
          <p:spPr bwMode="auto">
            <a:xfrm rot="19803807">
              <a:off x="1817" y="2253"/>
              <a:ext cx="888" cy="432"/>
            </a:xfrm>
            <a:custGeom>
              <a:avLst/>
              <a:gdLst/>
              <a:ahLst/>
              <a:cxnLst/>
              <a:rect l="0" t="0" r="r" b="b"/>
              <a:pathLst>
                <a:path w="21339" h="19952">
                  <a:moveTo>
                    <a:pt x="16213" y="4995"/>
                  </a:moveTo>
                  <a:cubicBezTo>
                    <a:pt x="14681" y="6345"/>
                    <a:pt x="9351" y="13230"/>
                    <a:pt x="7153" y="13365"/>
                  </a:cubicBezTo>
                  <a:cubicBezTo>
                    <a:pt x="4954" y="13500"/>
                    <a:pt x="7553" y="12555"/>
                    <a:pt x="8152" y="11205"/>
                  </a:cubicBezTo>
                  <a:cubicBezTo>
                    <a:pt x="8752" y="9855"/>
                    <a:pt x="3955" y="14310"/>
                    <a:pt x="2822" y="14445"/>
                  </a:cubicBezTo>
                  <a:cubicBezTo>
                    <a:pt x="1689" y="14580"/>
                    <a:pt x="2822" y="14175"/>
                    <a:pt x="3355" y="12689"/>
                  </a:cubicBezTo>
                  <a:cubicBezTo>
                    <a:pt x="3888" y="11204"/>
                    <a:pt x="1423" y="13499"/>
                    <a:pt x="1822" y="17549"/>
                  </a:cubicBezTo>
                  <a:cubicBezTo>
                    <a:pt x="2222" y="21600"/>
                    <a:pt x="173" y="20083"/>
                    <a:pt x="40" y="16304"/>
                  </a:cubicBezTo>
                  <a:cubicBezTo>
                    <a:pt x="-93" y="12524"/>
                    <a:pt x="90" y="11880"/>
                    <a:pt x="823" y="8370"/>
                  </a:cubicBezTo>
                  <a:cubicBezTo>
                    <a:pt x="1556" y="4860"/>
                    <a:pt x="11216" y="0"/>
                    <a:pt x="14281" y="0"/>
                  </a:cubicBezTo>
                  <a:cubicBezTo>
                    <a:pt x="17346" y="0"/>
                    <a:pt x="19878" y="6210"/>
                    <a:pt x="20611" y="8910"/>
                  </a:cubicBezTo>
                  <a:cubicBezTo>
                    <a:pt x="21344" y="11610"/>
                    <a:pt x="21507" y="14536"/>
                    <a:pt x="21174" y="16965"/>
                  </a:cubicBezTo>
                  <a:cubicBezTo>
                    <a:pt x="20840" y="19395"/>
                    <a:pt x="19811" y="20520"/>
                    <a:pt x="19811" y="17415"/>
                  </a:cubicBezTo>
                  <a:cubicBezTo>
                    <a:pt x="19811" y="14310"/>
                    <a:pt x="17346" y="10665"/>
                    <a:pt x="16213" y="4995"/>
                  </a:cubicBezTo>
                  <a:close/>
                  <a:moveTo>
                    <a:pt x="16213" y="4995"/>
                  </a:moveTo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任意多边形 97"/>
            <p:cNvSpPr/>
            <p:nvPr>
              <p:custDataLst>
                <p:tags r:id="rId74"/>
              </p:custDataLst>
            </p:nvPr>
          </p:nvSpPr>
          <p:spPr bwMode="auto">
            <a:xfrm rot="19571347">
              <a:off x="1612" y="2008"/>
              <a:ext cx="1046" cy="686"/>
            </a:xfrm>
            <a:custGeom>
              <a:avLst/>
              <a:gdLst>
                <a:gd name="connsiteX0" fmla="*/ 0 w 22447"/>
                <a:gd name="connsiteY0" fmla="*/ 17132 h 17132"/>
                <a:gd name="connsiteX1" fmla="*/ 16889 w 22447"/>
                <a:gd name="connsiteY1" fmla="*/ 4809 h 17132"/>
                <a:gd name="connsiteX2" fmla="*/ 22447 w 22447"/>
                <a:gd name="connsiteY2" fmla="*/ 11000 h 17132"/>
                <a:gd name="connsiteX3" fmla="*/ 16508 w 22447"/>
                <a:gd name="connsiteY3" fmla="*/ 9542 h 17132"/>
                <a:gd name="connsiteX4" fmla="*/ 10875 w 22447"/>
                <a:gd name="connsiteY4" fmla="*/ 12007 h 17132"/>
                <a:gd name="connsiteX5" fmla="*/ 0 w 22447"/>
                <a:gd name="connsiteY5" fmla="*/ 17132 h 17132"/>
                <a:gd name="connsiteX6" fmla="*/ 0 w 22447"/>
                <a:gd name="connsiteY6" fmla="*/ 17132 h 17132"/>
                <a:gd name="connsiteX0-1" fmla="*/ 0 w 20118"/>
                <a:gd name="connsiteY0-2" fmla="*/ 17132 h 17132"/>
                <a:gd name="connsiteX1-3" fmla="*/ 16889 w 20118"/>
                <a:gd name="connsiteY1-4" fmla="*/ 4809 h 17132"/>
                <a:gd name="connsiteX2-5" fmla="*/ 19998 w 20118"/>
                <a:gd name="connsiteY2-6" fmla="*/ 16337 h 17132"/>
                <a:gd name="connsiteX3-7" fmla="*/ 16508 w 20118"/>
                <a:gd name="connsiteY3-8" fmla="*/ 9542 h 17132"/>
                <a:gd name="connsiteX4-9" fmla="*/ 10875 w 20118"/>
                <a:gd name="connsiteY4-10" fmla="*/ 12007 h 17132"/>
                <a:gd name="connsiteX5-11" fmla="*/ 0 w 20118"/>
                <a:gd name="connsiteY5-12" fmla="*/ 17132 h 17132"/>
                <a:gd name="connsiteX6-13" fmla="*/ 0 w 20118"/>
                <a:gd name="connsiteY6-14" fmla="*/ 17132 h 171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0118" h="17132">
                  <a:moveTo>
                    <a:pt x="0" y="17132"/>
                  </a:moveTo>
                  <a:cubicBezTo>
                    <a:pt x="1001" y="-763"/>
                    <a:pt x="13216" y="-4221"/>
                    <a:pt x="16889" y="4809"/>
                  </a:cubicBezTo>
                  <a:cubicBezTo>
                    <a:pt x="21291" y="6500"/>
                    <a:pt x="19870" y="14748"/>
                    <a:pt x="19998" y="16337"/>
                  </a:cubicBezTo>
                  <a:cubicBezTo>
                    <a:pt x="19931" y="16103"/>
                    <a:pt x="17377" y="11337"/>
                    <a:pt x="16508" y="9542"/>
                  </a:cubicBezTo>
                  <a:lnTo>
                    <a:pt x="10875" y="12007"/>
                  </a:lnTo>
                  <a:cubicBezTo>
                    <a:pt x="10875" y="12008"/>
                    <a:pt x="4427" y="14786"/>
                    <a:pt x="0" y="17132"/>
                  </a:cubicBezTo>
                  <a:close/>
                  <a:moveTo>
                    <a:pt x="0" y="17132"/>
                  </a:moveTo>
                </a:path>
              </a:pathLst>
            </a:custGeom>
            <a:solidFill>
              <a:srgbClr val="75524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任意多边形 98"/>
            <p:cNvSpPr/>
            <p:nvPr>
              <p:custDataLst>
                <p:tags r:id="rId75"/>
              </p:custDataLst>
            </p:nvPr>
          </p:nvSpPr>
          <p:spPr bwMode="auto">
            <a:xfrm>
              <a:off x="1825" y="2814"/>
              <a:ext cx="276" cy="288"/>
            </a:xfrm>
            <a:custGeom>
              <a:avLst/>
              <a:gdLst>
                <a:gd name="T0" fmla="*/ 172 w 230"/>
                <a:gd name="T1" fmla="*/ 50 h 240"/>
                <a:gd name="T2" fmla="*/ 172 w 230"/>
                <a:gd name="T3" fmla="*/ 50 h 240"/>
                <a:gd name="T4" fmla="*/ 160 w 230"/>
                <a:gd name="T5" fmla="*/ 38 h 240"/>
                <a:gd name="T6" fmla="*/ 144 w 230"/>
                <a:gd name="T7" fmla="*/ 28 h 240"/>
                <a:gd name="T8" fmla="*/ 126 w 230"/>
                <a:gd name="T9" fmla="*/ 16 h 240"/>
                <a:gd name="T10" fmla="*/ 102 w 230"/>
                <a:gd name="T11" fmla="*/ 6 h 240"/>
                <a:gd name="T12" fmla="*/ 90 w 230"/>
                <a:gd name="T13" fmla="*/ 4 h 240"/>
                <a:gd name="T14" fmla="*/ 78 w 230"/>
                <a:gd name="T15" fmla="*/ 2 h 240"/>
                <a:gd name="T16" fmla="*/ 66 w 230"/>
                <a:gd name="T17" fmla="*/ 0 h 240"/>
                <a:gd name="T18" fmla="*/ 52 w 230"/>
                <a:gd name="T19" fmla="*/ 2 h 240"/>
                <a:gd name="T20" fmla="*/ 38 w 230"/>
                <a:gd name="T21" fmla="*/ 6 h 240"/>
                <a:gd name="T22" fmla="*/ 26 w 230"/>
                <a:gd name="T23" fmla="*/ 12 h 240"/>
                <a:gd name="T24" fmla="*/ 26 w 230"/>
                <a:gd name="T25" fmla="*/ 12 h 240"/>
                <a:gd name="T26" fmla="*/ 18 w 230"/>
                <a:gd name="T27" fmla="*/ 18 h 240"/>
                <a:gd name="T28" fmla="*/ 14 w 230"/>
                <a:gd name="T29" fmla="*/ 24 h 240"/>
                <a:gd name="T30" fmla="*/ 10 w 230"/>
                <a:gd name="T31" fmla="*/ 30 h 240"/>
                <a:gd name="T32" fmla="*/ 6 w 230"/>
                <a:gd name="T33" fmla="*/ 38 h 240"/>
                <a:gd name="T34" fmla="*/ 2 w 230"/>
                <a:gd name="T35" fmla="*/ 56 h 240"/>
                <a:gd name="T36" fmla="*/ 0 w 230"/>
                <a:gd name="T37" fmla="*/ 76 h 240"/>
                <a:gd name="T38" fmla="*/ 4 w 230"/>
                <a:gd name="T39" fmla="*/ 98 h 240"/>
                <a:gd name="T40" fmla="*/ 10 w 230"/>
                <a:gd name="T41" fmla="*/ 122 h 240"/>
                <a:gd name="T42" fmla="*/ 18 w 230"/>
                <a:gd name="T43" fmla="*/ 144 h 240"/>
                <a:gd name="T44" fmla="*/ 30 w 230"/>
                <a:gd name="T45" fmla="*/ 166 h 240"/>
                <a:gd name="T46" fmla="*/ 44 w 230"/>
                <a:gd name="T47" fmla="*/ 188 h 240"/>
                <a:gd name="T48" fmla="*/ 60 w 230"/>
                <a:gd name="T49" fmla="*/ 206 h 240"/>
                <a:gd name="T50" fmla="*/ 80 w 230"/>
                <a:gd name="T51" fmla="*/ 222 h 240"/>
                <a:gd name="T52" fmla="*/ 90 w 230"/>
                <a:gd name="T53" fmla="*/ 228 h 240"/>
                <a:gd name="T54" fmla="*/ 100 w 230"/>
                <a:gd name="T55" fmla="*/ 234 h 240"/>
                <a:gd name="T56" fmla="*/ 112 w 230"/>
                <a:gd name="T57" fmla="*/ 236 h 240"/>
                <a:gd name="T58" fmla="*/ 124 w 230"/>
                <a:gd name="T59" fmla="*/ 240 h 240"/>
                <a:gd name="T60" fmla="*/ 136 w 230"/>
                <a:gd name="T61" fmla="*/ 240 h 240"/>
                <a:gd name="T62" fmla="*/ 150 w 230"/>
                <a:gd name="T63" fmla="*/ 240 h 240"/>
                <a:gd name="T64" fmla="*/ 164 w 230"/>
                <a:gd name="T65" fmla="*/ 238 h 240"/>
                <a:gd name="T66" fmla="*/ 178 w 230"/>
                <a:gd name="T67" fmla="*/ 234 h 240"/>
                <a:gd name="T68" fmla="*/ 192 w 230"/>
                <a:gd name="T69" fmla="*/ 228 h 240"/>
                <a:gd name="T70" fmla="*/ 206 w 230"/>
                <a:gd name="T71" fmla="*/ 220 h 240"/>
                <a:gd name="T72" fmla="*/ 206 w 230"/>
                <a:gd name="T73" fmla="*/ 220 h 240"/>
                <a:gd name="T74" fmla="*/ 216 w 230"/>
                <a:gd name="T75" fmla="*/ 212 h 240"/>
                <a:gd name="T76" fmla="*/ 224 w 230"/>
                <a:gd name="T77" fmla="*/ 202 h 240"/>
                <a:gd name="T78" fmla="*/ 228 w 230"/>
                <a:gd name="T79" fmla="*/ 190 h 240"/>
                <a:gd name="T80" fmla="*/ 230 w 230"/>
                <a:gd name="T81" fmla="*/ 178 h 240"/>
                <a:gd name="T82" fmla="*/ 228 w 230"/>
                <a:gd name="T83" fmla="*/ 164 h 240"/>
                <a:gd name="T84" fmla="*/ 224 w 230"/>
                <a:gd name="T85" fmla="*/ 150 h 240"/>
                <a:gd name="T86" fmla="*/ 220 w 230"/>
                <a:gd name="T87" fmla="*/ 134 h 240"/>
                <a:gd name="T88" fmla="*/ 214 w 230"/>
                <a:gd name="T89" fmla="*/ 120 h 240"/>
                <a:gd name="T90" fmla="*/ 200 w 230"/>
                <a:gd name="T91" fmla="*/ 94 h 240"/>
                <a:gd name="T92" fmla="*/ 186 w 230"/>
                <a:gd name="T93" fmla="*/ 70 h 240"/>
                <a:gd name="T94" fmla="*/ 172 w 230"/>
                <a:gd name="T95" fmla="*/ 5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0" h="240">
                  <a:moveTo>
                    <a:pt x="172" y="50"/>
                  </a:moveTo>
                  <a:lnTo>
                    <a:pt x="172" y="50"/>
                  </a:lnTo>
                  <a:lnTo>
                    <a:pt x="160" y="38"/>
                  </a:lnTo>
                  <a:lnTo>
                    <a:pt x="144" y="28"/>
                  </a:lnTo>
                  <a:lnTo>
                    <a:pt x="126" y="16"/>
                  </a:lnTo>
                  <a:lnTo>
                    <a:pt x="102" y="6"/>
                  </a:lnTo>
                  <a:lnTo>
                    <a:pt x="90" y="4"/>
                  </a:lnTo>
                  <a:lnTo>
                    <a:pt x="78" y="2"/>
                  </a:lnTo>
                  <a:lnTo>
                    <a:pt x="66" y="0"/>
                  </a:lnTo>
                  <a:lnTo>
                    <a:pt x="52" y="2"/>
                  </a:lnTo>
                  <a:lnTo>
                    <a:pt x="38" y="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18" y="18"/>
                  </a:lnTo>
                  <a:lnTo>
                    <a:pt x="14" y="24"/>
                  </a:lnTo>
                  <a:lnTo>
                    <a:pt x="10" y="30"/>
                  </a:lnTo>
                  <a:lnTo>
                    <a:pt x="6" y="38"/>
                  </a:lnTo>
                  <a:lnTo>
                    <a:pt x="2" y="56"/>
                  </a:lnTo>
                  <a:lnTo>
                    <a:pt x="0" y="76"/>
                  </a:lnTo>
                  <a:lnTo>
                    <a:pt x="4" y="98"/>
                  </a:lnTo>
                  <a:lnTo>
                    <a:pt x="10" y="122"/>
                  </a:lnTo>
                  <a:lnTo>
                    <a:pt x="18" y="144"/>
                  </a:lnTo>
                  <a:lnTo>
                    <a:pt x="30" y="166"/>
                  </a:lnTo>
                  <a:lnTo>
                    <a:pt x="44" y="188"/>
                  </a:lnTo>
                  <a:lnTo>
                    <a:pt x="60" y="206"/>
                  </a:lnTo>
                  <a:lnTo>
                    <a:pt x="80" y="222"/>
                  </a:lnTo>
                  <a:lnTo>
                    <a:pt x="90" y="228"/>
                  </a:lnTo>
                  <a:lnTo>
                    <a:pt x="100" y="234"/>
                  </a:lnTo>
                  <a:lnTo>
                    <a:pt x="112" y="236"/>
                  </a:lnTo>
                  <a:lnTo>
                    <a:pt x="124" y="240"/>
                  </a:lnTo>
                  <a:lnTo>
                    <a:pt x="136" y="240"/>
                  </a:lnTo>
                  <a:lnTo>
                    <a:pt x="150" y="240"/>
                  </a:lnTo>
                  <a:lnTo>
                    <a:pt x="164" y="238"/>
                  </a:lnTo>
                  <a:lnTo>
                    <a:pt x="178" y="234"/>
                  </a:lnTo>
                  <a:lnTo>
                    <a:pt x="192" y="228"/>
                  </a:lnTo>
                  <a:lnTo>
                    <a:pt x="206" y="220"/>
                  </a:lnTo>
                  <a:lnTo>
                    <a:pt x="206" y="220"/>
                  </a:lnTo>
                  <a:lnTo>
                    <a:pt x="216" y="212"/>
                  </a:lnTo>
                  <a:lnTo>
                    <a:pt x="224" y="202"/>
                  </a:lnTo>
                  <a:lnTo>
                    <a:pt x="228" y="190"/>
                  </a:lnTo>
                  <a:lnTo>
                    <a:pt x="230" y="178"/>
                  </a:lnTo>
                  <a:lnTo>
                    <a:pt x="228" y="164"/>
                  </a:lnTo>
                  <a:lnTo>
                    <a:pt x="224" y="150"/>
                  </a:lnTo>
                  <a:lnTo>
                    <a:pt x="220" y="134"/>
                  </a:lnTo>
                  <a:lnTo>
                    <a:pt x="214" y="120"/>
                  </a:lnTo>
                  <a:lnTo>
                    <a:pt x="200" y="94"/>
                  </a:lnTo>
                  <a:lnTo>
                    <a:pt x="186" y="70"/>
                  </a:lnTo>
                  <a:lnTo>
                    <a:pt x="172" y="50"/>
                  </a:lnTo>
                  <a:close/>
                </a:path>
              </a:pathLst>
            </a:custGeom>
            <a:solidFill>
              <a:srgbClr val="FE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 24"/>
            <p:cNvSpPr/>
            <p:nvPr>
              <p:custDataLst>
                <p:tags r:id="rId76"/>
              </p:custDataLst>
            </p:nvPr>
          </p:nvSpPr>
          <p:spPr bwMode="auto">
            <a:xfrm>
              <a:off x="1439" y="4557"/>
              <a:ext cx="166" cy="98"/>
            </a:xfrm>
            <a:custGeom>
              <a:avLst/>
              <a:gdLst>
                <a:gd name="T0" fmla="*/ 5 w 83"/>
                <a:gd name="T1" fmla="*/ 20 h 49"/>
                <a:gd name="T2" fmla="*/ 5 w 83"/>
                <a:gd name="T3" fmla="*/ 20 h 49"/>
                <a:gd name="T4" fmla="*/ 36 w 83"/>
                <a:gd name="T5" fmla="*/ 37 h 49"/>
                <a:gd name="T6" fmla="*/ 53 w 83"/>
                <a:gd name="T7" fmla="*/ 44 h 49"/>
                <a:gd name="T8" fmla="*/ 70 w 83"/>
                <a:gd name="T9" fmla="*/ 49 h 49"/>
                <a:gd name="T10" fmla="*/ 70 w 83"/>
                <a:gd name="T11" fmla="*/ 49 h 49"/>
                <a:gd name="T12" fmla="*/ 74 w 83"/>
                <a:gd name="T13" fmla="*/ 49 h 49"/>
                <a:gd name="T14" fmla="*/ 78 w 83"/>
                <a:gd name="T15" fmla="*/ 48 h 49"/>
                <a:gd name="T16" fmla="*/ 81 w 83"/>
                <a:gd name="T17" fmla="*/ 45 h 49"/>
                <a:gd name="T18" fmla="*/ 83 w 83"/>
                <a:gd name="T19" fmla="*/ 42 h 49"/>
                <a:gd name="T20" fmla="*/ 83 w 83"/>
                <a:gd name="T21" fmla="*/ 38 h 49"/>
                <a:gd name="T22" fmla="*/ 83 w 83"/>
                <a:gd name="T23" fmla="*/ 34 h 49"/>
                <a:gd name="T24" fmla="*/ 80 w 83"/>
                <a:gd name="T25" fmla="*/ 31 h 49"/>
                <a:gd name="T26" fmla="*/ 76 w 83"/>
                <a:gd name="T27" fmla="*/ 30 h 49"/>
                <a:gd name="T28" fmla="*/ 76 w 83"/>
                <a:gd name="T29" fmla="*/ 30 h 49"/>
                <a:gd name="T30" fmla="*/ 60 w 83"/>
                <a:gd name="T31" fmla="*/ 24 h 49"/>
                <a:gd name="T32" fmla="*/ 44 w 83"/>
                <a:gd name="T33" fmla="*/ 17 h 49"/>
                <a:gd name="T34" fmla="*/ 16 w 83"/>
                <a:gd name="T35" fmla="*/ 1 h 49"/>
                <a:gd name="T36" fmla="*/ 16 w 83"/>
                <a:gd name="T37" fmla="*/ 1 h 49"/>
                <a:gd name="T38" fmla="*/ 12 w 83"/>
                <a:gd name="T39" fmla="*/ 0 h 49"/>
                <a:gd name="T40" fmla="*/ 8 w 83"/>
                <a:gd name="T41" fmla="*/ 1 h 49"/>
                <a:gd name="T42" fmla="*/ 3 w 83"/>
                <a:gd name="T43" fmla="*/ 3 h 49"/>
                <a:gd name="T44" fmla="*/ 2 w 83"/>
                <a:gd name="T45" fmla="*/ 5 h 49"/>
                <a:gd name="T46" fmla="*/ 0 w 83"/>
                <a:gd name="T47" fmla="*/ 10 h 49"/>
                <a:gd name="T48" fmla="*/ 0 w 83"/>
                <a:gd name="T49" fmla="*/ 14 h 49"/>
                <a:gd name="T50" fmla="*/ 2 w 83"/>
                <a:gd name="T51" fmla="*/ 17 h 49"/>
                <a:gd name="T52" fmla="*/ 5 w 83"/>
                <a:gd name="T5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3" h="49">
                  <a:moveTo>
                    <a:pt x="5" y="20"/>
                  </a:moveTo>
                  <a:lnTo>
                    <a:pt x="5" y="20"/>
                  </a:lnTo>
                  <a:lnTo>
                    <a:pt x="36" y="37"/>
                  </a:lnTo>
                  <a:lnTo>
                    <a:pt x="53" y="44"/>
                  </a:lnTo>
                  <a:lnTo>
                    <a:pt x="70" y="49"/>
                  </a:lnTo>
                  <a:lnTo>
                    <a:pt x="70" y="49"/>
                  </a:lnTo>
                  <a:lnTo>
                    <a:pt x="74" y="49"/>
                  </a:lnTo>
                  <a:lnTo>
                    <a:pt x="78" y="48"/>
                  </a:lnTo>
                  <a:lnTo>
                    <a:pt x="81" y="45"/>
                  </a:lnTo>
                  <a:lnTo>
                    <a:pt x="83" y="42"/>
                  </a:lnTo>
                  <a:lnTo>
                    <a:pt x="83" y="38"/>
                  </a:lnTo>
                  <a:lnTo>
                    <a:pt x="83" y="34"/>
                  </a:lnTo>
                  <a:lnTo>
                    <a:pt x="80" y="31"/>
                  </a:lnTo>
                  <a:lnTo>
                    <a:pt x="76" y="30"/>
                  </a:lnTo>
                  <a:lnTo>
                    <a:pt x="76" y="30"/>
                  </a:lnTo>
                  <a:lnTo>
                    <a:pt x="60" y="24"/>
                  </a:lnTo>
                  <a:lnTo>
                    <a:pt x="44" y="17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8" y="1"/>
                  </a:lnTo>
                  <a:lnTo>
                    <a:pt x="3" y="3"/>
                  </a:lnTo>
                  <a:lnTo>
                    <a:pt x="2" y="5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7"/>
                  </a:lnTo>
                  <a:lnTo>
                    <a:pt x="5" y="20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 25"/>
            <p:cNvSpPr/>
            <p:nvPr>
              <p:custDataLst>
                <p:tags r:id="rId77"/>
              </p:custDataLst>
            </p:nvPr>
          </p:nvSpPr>
          <p:spPr bwMode="auto">
            <a:xfrm>
              <a:off x="1417" y="4652"/>
              <a:ext cx="130" cy="70"/>
            </a:xfrm>
            <a:custGeom>
              <a:avLst/>
              <a:gdLst>
                <a:gd name="T0" fmla="*/ 4 w 65"/>
                <a:gd name="T1" fmla="*/ 20 h 35"/>
                <a:gd name="T2" fmla="*/ 4 w 65"/>
                <a:gd name="T3" fmla="*/ 20 h 35"/>
                <a:gd name="T4" fmla="*/ 16 w 65"/>
                <a:gd name="T5" fmla="*/ 25 h 35"/>
                <a:gd name="T6" fmla="*/ 28 w 65"/>
                <a:gd name="T7" fmla="*/ 30 h 35"/>
                <a:gd name="T8" fmla="*/ 53 w 65"/>
                <a:gd name="T9" fmla="*/ 35 h 35"/>
                <a:gd name="T10" fmla="*/ 53 w 65"/>
                <a:gd name="T11" fmla="*/ 35 h 35"/>
                <a:gd name="T12" fmla="*/ 57 w 65"/>
                <a:gd name="T13" fmla="*/ 35 h 35"/>
                <a:gd name="T14" fmla="*/ 61 w 65"/>
                <a:gd name="T15" fmla="*/ 34 h 35"/>
                <a:gd name="T16" fmla="*/ 64 w 65"/>
                <a:gd name="T17" fmla="*/ 31 h 35"/>
                <a:gd name="T18" fmla="*/ 65 w 65"/>
                <a:gd name="T19" fmla="*/ 27 h 35"/>
                <a:gd name="T20" fmla="*/ 65 w 65"/>
                <a:gd name="T21" fmla="*/ 24 h 35"/>
                <a:gd name="T22" fmla="*/ 65 w 65"/>
                <a:gd name="T23" fmla="*/ 20 h 35"/>
                <a:gd name="T24" fmla="*/ 62 w 65"/>
                <a:gd name="T25" fmla="*/ 17 h 35"/>
                <a:gd name="T26" fmla="*/ 58 w 65"/>
                <a:gd name="T27" fmla="*/ 16 h 35"/>
                <a:gd name="T28" fmla="*/ 58 w 65"/>
                <a:gd name="T29" fmla="*/ 16 h 35"/>
                <a:gd name="T30" fmla="*/ 36 w 65"/>
                <a:gd name="T31" fmla="*/ 10 h 35"/>
                <a:gd name="T32" fmla="*/ 26 w 65"/>
                <a:gd name="T33" fmla="*/ 7 h 35"/>
                <a:gd name="T34" fmla="*/ 16 w 65"/>
                <a:gd name="T35" fmla="*/ 1 h 35"/>
                <a:gd name="T36" fmla="*/ 16 w 65"/>
                <a:gd name="T37" fmla="*/ 1 h 35"/>
                <a:gd name="T38" fmla="*/ 11 w 65"/>
                <a:gd name="T39" fmla="*/ 0 h 35"/>
                <a:gd name="T40" fmla="*/ 7 w 65"/>
                <a:gd name="T41" fmla="*/ 1 h 35"/>
                <a:gd name="T42" fmla="*/ 3 w 65"/>
                <a:gd name="T43" fmla="*/ 3 h 35"/>
                <a:gd name="T44" fmla="*/ 2 w 65"/>
                <a:gd name="T45" fmla="*/ 6 h 35"/>
                <a:gd name="T46" fmla="*/ 0 w 65"/>
                <a:gd name="T47" fmla="*/ 10 h 35"/>
                <a:gd name="T48" fmla="*/ 0 w 65"/>
                <a:gd name="T49" fmla="*/ 14 h 35"/>
                <a:gd name="T50" fmla="*/ 2 w 65"/>
                <a:gd name="T51" fmla="*/ 17 h 35"/>
                <a:gd name="T52" fmla="*/ 4 w 65"/>
                <a:gd name="T53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35">
                  <a:moveTo>
                    <a:pt x="4" y="20"/>
                  </a:moveTo>
                  <a:lnTo>
                    <a:pt x="4" y="20"/>
                  </a:lnTo>
                  <a:lnTo>
                    <a:pt x="16" y="25"/>
                  </a:lnTo>
                  <a:lnTo>
                    <a:pt x="28" y="30"/>
                  </a:lnTo>
                  <a:lnTo>
                    <a:pt x="53" y="35"/>
                  </a:lnTo>
                  <a:lnTo>
                    <a:pt x="53" y="35"/>
                  </a:lnTo>
                  <a:lnTo>
                    <a:pt x="57" y="35"/>
                  </a:lnTo>
                  <a:lnTo>
                    <a:pt x="61" y="34"/>
                  </a:lnTo>
                  <a:lnTo>
                    <a:pt x="64" y="31"/>
                  </a:lnTo>
                  <a:lnTo>
                    <a:pt x="65" y="27"/>
                  </a:lnTo>
                  <a:lnTo>
                    <a:pt x="65" y="24"/>
                  </a:lnTo>
                  <a:lnTo>
                    <a:pt x="65" y="20"/>
                  </a:lnTo>
                  <a:lnTo>
                    <a:pt x="62" y="17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36" y="10"/>
                  </a:lnTo>
                  <a:lnTo>
                    <a:pt x="26" y="7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7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 22"/>
            <p:cNvSpPr/>
            <p:nvPr>
              <p:custDataLst>
                <p:tags r:id="rId78"/>
              </p:custDataLst>
            </p:nvPr>
          </p:nvSpPr>
          <p:spPr bwMode="auto">
            <a:xfrm>
              <a:off x="5842" y="2112"/>
              <a:ext cx="72" cy="184"/>
            </a:xfrm>
            <a:custGeom>
              <a:avLst/>
              <a:gdLst>
                <a:gd name="T0" fmla="*/ 2 w 36"/>
                <a:gd name="T1" fmla="*/ 17 h 92"/>
                <a:gd name="T2" fmla="*/ 2 w 36"/>
                <a:gd name="T3" fmla="*/ 17 h 92"/>
                <a:gd name="T4" fmla="*/ 8 w 36"/>
                <a:gd name="T5" fmla="*/ 33 h 92"/>
                <a:gd name="T6" fmla="*/ 12 w 36"/>
                <a:gd name="T7" fmla="*/ 48 h 92"/>
                <a:gd name="T8" fmla="*/ 13 w 36"/>
                <a:gd name="T9" fmla="*/ 65 h 92"/>
                <a:gd name="T10" fmla="*/ 15 w 36"/>
                <a:gd name="T11" fmla="*/ 82 h 92"/>
                <a:gd name="T12" fmla="*/ 15 w 36"/>
                <a:gd name="T13" fmla="*/ 82 h 92"/>
                <a:gd name="T14" fmla="*/ 15 w 36"/>
                <a:gd name="T15" fmla="*/ 86 h 92"/>
                <a:gd name="T16" fmla="*/ 17 w 36"/>
                <a:gd name="T17" fmla="*/ 89 h 92"/>
                <a:gd name="T18" fmla="*/ 20 w 36"/>
                <a:gd name="T19" fmla="*/ 92 h 92"/>
                <a:gd name="T20" fmla="*/ 25 w 36"/>
                <a:gd name="T21" fmla="*/ 92 h 92"/>
                <a:gd name="T22" fmla="*/ 29 w 36"/>
                <a:gd name="T23" fmla="*/ 92 h 92"/>
                <a:gd name="T24" fmla="*/ 32 w 36"/>
                <a:gd name="T25" fmla="*/ 89 h 92"/>
                <a:gd name="T26" fmla="*/ 34 w 36"/>
                <a:gd name="T27" fmla="*/ 86 h 92"/>
                <a:gd name="T28" fmla="*/ 36 w 36"/>
                <a:gd name="T29" fmla="*/ 82 h 92"/>
                <a:gd name="T30" fmla="*/ 36 w 36"/>
                <a:gd name="T31" fmla="*/ 82 h 92"/>
                <a:gd name="T32" fmla="*/ 34 w 36"/>
                <a:gd name="T33" fmla="*/ 62 h 92"/>
                <a:gd name="T34" fmla="*/ 32 w 36"/>
                <a:gd name="T35" fmla="*/ 43 h 92"/>
                <a:gd name="T36" fmla="*/ 27 w 36"/>
                <a:gd name="T37" fmla="*/ 24 h 92"/>
                <a:gd name="T38" fmla="*/ 23 w 36"/>
                <a:gd name="T39" fmla="*/ 14 h 92"/>
                <a:gd name="T40" fmla="*/ 19 w 36"/>
                <a:gd name="T41" fmla="*/ 6 h 92"/>
                <a:gd name="T42" fmla="*/ 19 w 36"/>
                <a:gd name="T43" fmla="*/ 6 h 92"/>
                <a:gd name="T44" fmla="*/ 16 w 36"/>
                <a:gd name="T45" fmla="*/ 3 h 92"/>
                <a:gd name="T46" fmla="*/ 13 w 36"/>
                <a:gd name="T47" fmla="*/ 0 h 92"/>
                <a:gd name="T48" fmla="*/ 9 w 36"/>
                <a:gd name="T49" fmla="*/ 0 h 92"/>
                <a:gd name="T50" fmla="*/ 6 w 36"/>
                <a:gd name="T51" fmla="*/ 1 h 92"/>
                <a:gd name="T52" fmla="*/ 2 w 36"/>
                <a:gd name="T53" fmla="*/ 4 h 92"/>
                <a:gd name="T54" fmla="*/ 0 w 36"/>
                <a:gd name="T55" fmla="*/ 8 h 92"/>
                <a:gd name="T56" fmla="*/ 0 w 36"/>
                <a:gd name="T57" fmla="*/ 13 h 92"/>
                <a:gd name="T58" fmla="*/ 2 w 36"/>
                <a:gd name="T59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92">
                  <a:moveTo>
                    <a:pt x="2" y="17"/>
                  </a:moveTo>
                  <a:lnTo>
                    <a:pt x="2" y="17"/>
                  </a:lnTo>
                  <a:lnTo>
                    <a:pt x="8" y="33"/>
                  </a:lnTo>
                  <a:lnTo>
                    <a:pt x="12" y="48"/>
                  </a:lnTo>
                  <a:lnTo>
                    <a:pt x="13" y="65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5" y="86"/>
                  </a:lnTo>
                  <a:lnTo>
                    <a:pt x="17" y="89"/>
                  </a:lnTo>
                  <a:lnTo>
                    <a:pt x="20" y="92"/>
                  </a:lnTo>
                  <a:lnTo>
                    <a:pt x="25" y="92"/>
                  </a:lnTo>
                  <a:lnTo>
                    <a:pt x="29" y="92"/>
                  </a:lnTo>
                  <a:lnTo>
                    <a:pt x="32" y="89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36" y="82"/>
                  </a:lnTo>
                  <a:lnTo>
                    <a:pt x="34" y="62"/>
                  </a:lnTo>
                  <a:lnTo>
                    <a:pt x="32" y="43"/>
                  </a:lnTo>
                  <a:lnTo>
                    <a:pt x="27" y="24"/>
                  </a:lnTo>
                  <a:lnTo>
                    <a:pt x="23" y="1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6" y="3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1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3"/>
                  </a:lnTo>
                  <a:lnTo>
                    <a:pt x="2" y="17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 23"/>
            <p:cNvSpPr/>
            <p:nvPr>
              <p:custDataLst>
                <p:tags r:id="rId79"/>
              </p:custDataLst>
            </p:nvPr>
          </p:nvSpPr>
          <p:spPr bwMode="auto">
            <a:xfrm>
              <a:off x="5936" y="2086"/>
              <a:ext cx="68" cy="170"/>
            </a:xfrm>
            <a:custGeom>
              <a:avLst/>
              <a:gdLst>
                <a:gd name="T0" fmla="*/ 2 w 34"/>
                <a:gd name="T1" fmla="*/ 13 h 85"/>
                <a:gd name="T2" fmla="*/ 2 w 34"/>
                <a:gd name="T3" fmla="*/ 13 h 85"/>
                <a:gd name="T4" fmla="*/ 6 w 34"/>
                <a:gd name="T5" fmla="*/ 29 h 85"/>
                <a:gd name="T6" fmla="*/ 10 w 34"/>
                <a:gd name="T7" fmla="*/ 43 h 85"/>
                <a:gd name="T8" fmla="*/ 12 w 34"/>
                <a:gd name="T9" fmla="*/ 60 h 85"/>
                <a:gd name="T10" fmla="*/ 13 w 34"/>
                <a:gd name="T11" fmla="*/ 75 h 85"/>
                <a:gd name="T12" fmla="*/ 13 w 34"/>
                <a:gd name="T13" fmla="*/ 75 h 85"/>
                <a:gd name="T14" fmla="*/ 13 w 34"/>
                <a:gd name="T15" fmla="*/ 80 h 85"/>
                <a:gd name="T16" fmla="*/ 16 w 34"/>
                <a:gd name="T17" fmla="*/ 82 h 85"/>
                <a:gd name="T18" fmla="*/ 19 w 34"/>
                <a:gd name="T19" fmla="*/ 85 h 85"/>
                <a:gd name="T20" fmla="*/ 23 w 34"/>
                <a:gd name="T21" fmla="*/ 85 h 85"/>
                <a:gd name="T22" fmla="*/ 27 w 34"/>
                <a:gd name="T23" fmla="*/ 85 h 85"/>
                <a:gd name="T24" fmla="*/ 30 w 34"/>
                <a:gd name="T25" fmla="*/ 82 h 85"/>
                <a:gd name="T26" fmla="*/ 33 w 34"/>
                <a:gd name="T27" fmla="*/ 80 h 85"/>
                <a:gd name="T28" fmla="*/ 34 w 34"/>
                <a:gd name="T29" fmla="*/ 75 h 85"/>
                <a:gd name="T30" fmla="*/ 34 w 34"/>
                <a:gd name="T31" fmla="*/ 75 h 85"/>
                <a:gd name="T32" fmla="*/ 33 w 34"/>
                <a:gd name="T33" fmla="*/ 58 h 85"/>
                <a:gd name="T34" fmla="*/ 31 w 34"/>
                <a:gd name="T35" fmla="*/ 40 h 85"/>
                <a:gd name="T36" fmla="*/ 27 w 34"/>
                <a:gd name="T37" fmla="*/ 24 h 85"/>
                <a:gd name="T38" fmla="*/ 21 w 34"/>
                <a:gd name="T39" fmla="*/ 7 h 85"/>
                <a:gd name="T40" fmla="*/ 21 w 34"/>
                <a:gd name="T41" fmla="*/ 7 h 85"/>
                <a:gd name="T42" fmla="*/ 19 w 34"/>
                <a:gd name="T43" fmla="*/ 3 h 85"/>
                <a:gd name="T44" fmla="*/ 16 w 34"/>
                <a:gd name="T45" fmla="*/ 0 h 85"/>
                <a:gd name="T46" fmla="*/ 12 w 34"/>
                <a:gd name="T47" fmla="*/ 0 h 85"/>
                <a:gd name="T48" fmla="*/ 7 w 34"/>
                <a:gd name="T49" fmla="*/ 0 h 85"/>
                <a:gd name="T50" fmla="*/ 4 w 34"/>
                <a:gd name="T51" fmla="*/ 2 h 85"/>
                <a:gd name="T52" fmla="*/ 2 w 34"/>
                <a:gd name="T53" fmla="*/ 4 h 85"/>
                <a:gd name="T54" fmla="*/ 0 w 34"/>
                <a:gd name="T55" fmla="*/ 9 h 85"/>
                <a:gd name="T56" fmla="*/ 2 w 34"/>
                <a:gd name="T57" fmla="*/ 1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85">
                  <a:moveTo>
                    <a:pt x="2" y="13"/>
                  </a:moveTo>
                  <a:lnTo>
                    <a:pt x="2" y="13"/>
                  </a:lnTo>
                  <a:lnTo>
                    <a:pt x="6" y="29"/>
                  </a:lnTo>
                  <a:lnTo>
                    <a:pt x="10" y="43"/>
                  </a:lnTo>
                  <a:lnTo>
                    <a:pt x="12" y="60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3" y="80"/>
                  </a:lnTo>
                  <a:lnTo>
                    <a:pt x="16" y="82"/>
                  </a:lnTo>
                  <a:lnTo>
                    <a:pt x="19" y="85"/>
                  </a:lnTo>
                  <a:lnTo>
                    <a:pt x="23" y="85"/>
                  </a:lnTo>
                  <a:lnTo>
                    <a:pt x="27" y="85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4" y="75"/>
                  </a:lnTo>
                  <a:lnTo>
                    <a:pt x="34" y="75"/>
                  </a:lnTo>
                  <a:lnTo>
                    <a:pt x="33" y="58"/>
                  </a:lnTo>
                  <a:lnTo>
                    <a:pt x="31" y="40"/>
                  </a:lnTo>
                  <a:lnTo>
                    <a:pt x="27" y="24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19" y="3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9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2B5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圆角矩形 15"/>
          <p:cNvSpPr/>
          <p:nvPr>
            <p:custDataLst>
              <p:tags r:id="rId80"/>
            </p:custDataLst>
          </p:nvPr>
        </p:nvSpPr>
        <p:spPr>
          <a:xfrm rot="2700000">
            <a:off x="4255654" y="2735287"/>
            <a:ext cx="368856" cy="368856"/>
          </a:xfrm>
          <a:prstGeom prst="roundRect">
            <a:avLst>
              <a:gd name="adj" fmla="val 25355"/>
            </a:avLst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任意多边形 168"/>
          <p:cNvSpPr/>
          <p:nvPr>
            <p:custDataLst>
              <p:tags r:id="rId81"/>
            </p:custDataLst>
          </p:nvPr>
        </p:nvSpPr>
        <p:spPr bwMode="auto">
          <a:xfrm>
            <a:off x="4322502" y="2802091"/>
            <a:ext cx="235160" cy="235248"/>
          </a:xfrm>
          <a:custGeom>
            <a:avLst/>
            <a:gdLst>
              <a:gd name="connsiteX0" fmla="*/ 102175 w 313546"/>
              <a:gd name="connsiteY0" fmla="*/ 189630 h 313664"/>
              <a:gd name="connsiteX1" fmla="*/ 89557 w 313546"/>
              <a:gd name="connsiteY1" fmla="*/ 251595 h 313664"/>
              <a:gd name="connsiteX2" fmla="*/ 98734 w 313546"/>
              <a:gd name="connsiteY2" fmla="*/ 300938 h 313664"/>
              <a:gd name="connsiteX3" fmla="*/ 134296 w 313546"/>
              <a:gd name="connsiteY3" fmla="*/ 277988 h 313664"/>
              <a:gd name="connsiteX4" fmla="*/ 133149 w 313546"/>
              <a:gd name="connsiteY4" fmla="*/ 274546 h 313664"/>
              <a:gd name="connsiteX5" fmla="*/ 145768 w 313546"/>
              <a:gd name="connsiteY5" fmla="*/ 241268 h 313664"/>
              <a:gd name="connsiteX6" fmla="*/ 160681 w 313546"/>
              <a:gd name="connsiteY6" fmla="*/ 240120 h 313664"/>
              <a:gd name="connsiteX7" fmla="*/ 173300 w 313546"/>
              <a:gd name="connsiteY7" fmla="*/ 218318 h 313664"/>
              <a:gd name="connsiteX8" fmla="*/ 137738 w 313546"/>
              <a:gd name="connsiteY8" fmla="*/ 204548 h 313664"/>
              <a:gd name="connsiteX9" fmla="*/ 102175 w 313546"/>
              <a:gd name="connsiteY9" fmla="*/ 189630 h 313664"/>
              <a:gd name="connsiteX10" fmla="*/ 218040 w 313546"/>
              <a:gd name="connsiteY10" fmla="*/ 140288 h 313664"/>
              <a:gd name="connsiteX11" fmla="*/ 205421 w 313546"/>
              <a:gd name="connsiteY11" fmla="*/ 175860 h 313664"/>
              <a:gd name="connsiteX12" fmla="*/ 189360 w 313546"/>
              <a:gd name="connsiteY12" fmla="*/ 211433 h 313664"/>
              <a:gd name="connsiteX13" fmla="*/ 301783 w 313546"/>
              <a:gd name="connsiteY13" fmla="*/ 216023 h 313664"/>
              <a:gd name="connsiteX14" fmla="*/ 271956 w 313546"/>
              <a:gd name="connsiteY14" fmla="*/ 173565 h 313664"/>
              <a:gd name="connsiteX15" fmla="*/ 218040 w 313546"/>
              <a:gd name="connsiteY15" fmla="*/ 140288 h 313664"/>
              <a:gd name="connsiteX16" fmla="*/ 143288 w 313546"/>
              <a:gd name="connsiteY16" fmla="*/ 125704 h 313664"/>
              <a:gd name="connsiteX17" fmla="*/ 188266 w 313546"/>
              <a:gd name="connsiteY17" fmla="*/ 143996 h 313664"/>
              <a:gd name="connsiteX18" fmla="*/ 169813 w 313546"/>
              <a:gd name="connsiteY18" fmla="*/ 187441 h 313664"/>
              <a:gd name="connsiteX19" fmla="*/ 125989 w 313546"/>
              <a:gd name="connsiteY19" fmla="*/ 170292 h 313664"/>
              <a:gd name="connsiteX20" fmla="*/ 143288 w 313546"/>
              <a:gd name="connsiteY20" fmla="*/ 125704 h 313664"/>
              <a:gd name="connsiteX21" fmla="*/ 135443 w 313546"/>
              <a:gd name="connsiteY21" fmla="*/ 105862 h 313664"/>
              <a:gd name="connsiteX22" fmla="*/ 119383 w 313546"/>
              <a:gd name="connsiteY22" fmla="*/ 141435 h 313664"/>
              <a:gd name="connsiteX23" fmla="*/ 105617 w 313546"/>
              <a:gd name="connsiteY23" fmla="*/ 178155 h 313664"/>
              <a:gd name="connsiteX24" fmla="*/ 142326 w 313546"/>
              <a:gd name="connsiteY24" fmla="*/ 194220 h 313664"/>
              <a:gd name="connsiteX25" fmla="*/ 179036 w 313546"/>
              <a:gd name="connsiteY25" fmla="*/ 207990 h 313664"/>
              <a:gd name="connsiteX26" fmla="*/ 195096 w 313546"/>
              <a:gd name="connsiteY26" fmla="*/ 172418 h 313664"/>
              <a:gd name="connsiteX27" fmla="*/ 207715 w 313546"/>
              <a:gd name="connsiteY27" fmla="*/ 135698 h 313664"/>
              <a:gd name="connsiteX28" fmla="*/ 172153 w 313546"/>
              <a:gd name="connsiteY28" fmla="*/ 119633 h 313664"/>
              <a:gd name="connsiteX29" fmla="*/ 135443 w 313546"/>
              <a:gd name="connsiteY29" fmla="*/ 105862 h 313664"/>
              <a:gd name="connsiteX30" fmla="*/ 32772 w 313546"/>
              <a:gd name="connsiteY30" fmla="*/ 88506 h 313664"/>
              <a:gd name="connsiteX31" fmla="*/ 19579 w 313546"/>
              <a:gd name="connsiteY31" fmla="*/ 90945 h 313664"/>
              <a:gd name="connsiteX32" fmla="*/ 12696 w 313546"/>
              <a:gd name="connsiteY32" fmla="*/ 97830 h 313664"/>
              <a:gd name="connsiteX33" fmla="*/ 95292 w 313546"/>
              <a:gd name="connsiteY33" fmla="*/ 172418 h 313664"/>
              <a:gd name="connsiteX34" fmla="*/ 109058 w 313546"/>
              <a:gd name="connsiteY34" fmla="*/ 136845 h 313664"/>
              <a:gd name="connsiteX35" fmla="*/ 123972 w 313546"/>
              <a:gd name="connsiteY35" fmla="*/ 102420 h 313664"/>
              <a:gd name="connsiteX36" fmla="*/ 101028 w 313546"/>
              <a:gd name="connsiteY36" fmla="*/ 95535 h 313664"/>
              <a:gd name="connsiteX37" fmla="*/ 86115 w 313546"/>
              <a:gd name="connsiteY37" fmla="*/ 112747 h 313664"/>
              <a:gd name="connsiteX38" fmla="*/ 53994 w 313546"/>
              <a:gd name="connsiteY38" fmla="*/ 98977 h 313664"/>
              <a:gd name="connsiteX39" fmla="*/ 52847 w 313546"/>
              <a:gd name="connsiteY39" fmla="*/ 88650 h 313664"/>
              <a:gd name="connsiteX40" fmla="*/ 32772 w 313546"/>
              <a:gd name="connsiteY40" fmla="*/ 88506 h 313664"/>
              <a:gd name="connsiteX41" fmla="*/ 215745 w 313546"/>
              <a:gd name="connsiteY41" fmla="*/ 11767 h 313664"/>
              <a:gd name="connsiteX42" fmla="*/ 206568 w 313546"/>
              <a:gd name="connsiteY42" fmla="*/ 12915 h 313664"/>
              <a:gd name="connsiteX43" fmla="*/ 174447 w 313546"/>
              <a:gd name="connsiteY43" fmla="*/ 41602 h 313664"/>
              <a:gd name="connsiteX44" fmla="*/ 141179 w 313546"/>
              <a:gd name="connsiteY44" fmla="*/ 95535 h 313664"/>
              <a:gd name="connsiteX45" fmla="*/ 176741 w 313546"/>
              <a:gd name="connsiteY45" fmla="*/ 108157 h 313664"/>
              <a:gd name="connsiteX46" fmla="*/ 211157 w 313546"/>
              <a:gd name="connsiteY46" fmla="*/ 124223 h 313664"/>
              <a:gd name="connsiteX47" fmla="*/ 215745 w 313546"/>
              <a:gd name="connsiteY47" fmla="*/ 11767 h 313664"/>
              <a:gd name="connsiteX48" fmla="*/ 220334 w 313546"/>
              <a:gd name="connsiteY48" fmla="*/ 1440 h 313664"/>
              <a:gd name="connsiteX49" fmla="*/ 221481 w 313546"/>
              <a:gd name="connsiteY49" fmla="*/ 128813 h 313664"/>
              <a:gd name="connsiteX50" fmla="*/ 278839 w 313546"/>
              <a:gd name="connsiteY50" fmla="*/ 165533 h 313664"/>
              <a:gd name="connsiteX51" fmla="*/ 312107 w 313546"/>
              <a:gd name="connsiteY51" fmla="*/ 219465 h 313664"/>
              <a:gd name="connsiteX52" fmla="*/ 298341 w 313546"/>
              <a:gd name="connsiteY52" fmla="*/ 232088 h 313664"/>
              <a:gd name="connsiteX53" fmla="*/ 250160 w 313546"/>
              <a:gd name="connsiteY53" fmla="*/ 235530 h 313664"/>
              <a:gd name="connsiteX54" fmla="*/ 184772 w 313546"/>
              <a:gd name="connsiteY54" fmla="*/ 221760 h 313664"/>
              <a:gd name="connsiteX55" fmla="*/ 171006 w 313546"/>
              <a:gd name="connsiteY55" fmla="*/ 245858 h 313664"/>
              <a:gd name="connsiteX56" fmla="*/ 177889 w 313546"/>
              <a:gd name="connsiteY56" fmla="*/ 255038 h 313664"/>
              <a:gd name="connsiteX57" fmla="*/ 165270 w 313546"/>
              <a:gd name="connsiteY57" fmla="*/ 287168 h 313664"/>
              <a:gd name="connsiteX58" fmla="*/ 143474 w 313546"/>
              <a:gd name="connsiteY58" fmla="*/ 286021 h 313664"/>
              <a:gd name="connsiteX59" fmla="*/ 112500 w 313546"/>
              <a:gd name="connsiteY59" fmla="*/ 311266 h 313664"/>
              <a:gd name="connsiteX60" fmla="*/ 94145 w 313546"/>
              <a:gd name="connsiteY60" fmla="*/ 312413 h 313664"/>
              <a:gd name="connsiteX61" fmla="*/ 78085 w 313546"/>
              <a:gd name="connsiteY61" fmla="*/ 249300 h 313664"/>
              <a:gd name="connsiteX62" fmla="*/ 91851 w 313546"/>
              <a:gd name="connsiteY62" fmla="*/ 183893 h 313664"/>
              <a:gd name="connsiteX63" fmla="*/ 1225 w 313546"/>
              <a:gd name="connsiteY63" fmla="*/ 93240 h 313664"/>
              <a:gd name="connsiteX64" fmla="*/ 56289 w 313546"/>
              <a:gd name="connsiteY64" fmla="*/ 77175 h 313664"/>
              <a:gd name="connsiteX65" fmla="*/ 67760 w 313546"/>
              <a:gd name="connsiteY65" fmla="*/ 66847 h 313664"/>
              <a:gd name="connsiteX66" fmla="*/ 99881 w 313546"/>
              <a:gd name="connsiteY66" fmla="*/ 80617 h 313664"/>
              <a:gd name="connsiteX67" fmla="*/ 101028 w 313546"/>
              <a:gd name="connsiteY67" fmla="*/ 84060 h 313664"/>
              <a:gd name="connsiteX68" fmla="*/ 129708 w 313546"/>
              <a:gd name="connsiteY68" fmla="*/ 92092 h 313664"/>
              <a:gd name="connsiteX69" fmla="*/ 165270 w 313546"/>
              <a:gd name="connsiteY69" fmla="*/ 34717 h 313664"/>
              <a:gd name="connsiteX70" fmla="*/ 220334 w 313546"/>
              <a:gd name="connsiteY70" fmla="*/ 1440 h 31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13546" h="313664">
                <a:moveTo>
                  <a:pt x="102175" y="189630"/>
                </a:moveTo>
                <a:cubicBezTo>
                  <a:pt x="96440" y="211433"/>
                  <a:pt x="91851" y="233235"/>
                  <a:pt x="89557" y="251595"/>
                </a:cubicBezTo>
                <a:cubicBezTo>
                  <a:pt x="86115" y="283726"/>
                  <a:pt x="91851" y="298643"/>
                  <a:pt x="98734" y="300938"/>
                </a:cubicBezTo>
                <a:cubicBezTo>
                  <a:pt x="105617" y="304381"/>
                  <a:pt x="119383" y="295201"/>
                  <a:pt x="134296" y="277988"/>
                </a:cubicBezTo>
                <a:cubicBezTo>
                  <a:pt x="134296" y="276841"/>
                  <a:pt x="133149" y="275693"/>
                  <a:pt x="133149" y="274546"/>
                </a:cubicBezTo>
                <a:cubicBezTo>
                  <a:pt x="127413" y="261923"/>
                  <a:pt x="133149" y="247005"/>
                  <a:pt x="145768" y="241268"/>
                </a:cubicBezTo>
                <a:cubicBezTo>
                  <a:pt x="150357" y="240120"/>
                  <a:pt x="156092" y="238973"/>
                  <a:pt x="160681" y="240120"/>
                </a:cubicBezTo>
                <a:cubicBezTo>
                  <a:pt x="165270" y="233235"/>
                  <a:pt x="168711" y="226350"/>
                  <a:pt x="173300" y="218318"/>
                </a:cubicBezTo>
                <a:cubicBezTo>
                  <a:pt x="161828" y="213728"/>
                  <a:pt x="149209" y="210285"/>
                  <a:pt x="137738" y="204548"/>
                </a:cubicBezTo>
                <a:cubicBezTo>
                  <a:pt x="125119" y="199958"/>
                  <a:pt x="113647" y="195368"/>
                  <a:pt x="102175" y="189630"/>
                </a:cubicBezTo>
                <a:close/>
                <a:moveTo>
                  <a:pt x="218040" y="140288"/>
                </a:moveTo>
                <a:cubicBezTo>
                  <a:pt x="214598" y="152910"/>
                  <a:pt x="210009" y="164385"/>
                  <a:pt x="205421" y="175860"/>
                </a:cubicBezTo>
                <a:cubicBezTo>
                  <a:pt x="200832" y="188483"/>
                  <a:pt x="195096" y="199958"/>
                  <a:pt x="189360" y="211433"/>
                </a:cubicBezTo>
                <a:cubicBezTo>
                  <a:pt x="250160" y="228645"/>
                  <a:pt x="296047" y="229793"/>
                  <a:pt x="301783" y="216023"/>
                </a:cubicBezTo>
                <a:cubicBezTo>
                  <a:pt x="304077" y="209138"/>
                  <a:pt x="298341" y="194220"/>
                  <a:pt x="271956" y="173565"/>
                </a:cubicBezTo>
                <a:cubicBezTo>
                  <a:pt x="257043" y="163238"/>
                  <a:pt x="238689" y="151763"/>
                  <a:pt x="218040" y="140288"/>
                </a:cubicBezTo>
                <a:close/>
                <a:moveTo>
                  <a:pt x="143288" y="125704"/>
                </a:moveTo>
                <a:cubicBezTo>
                  <a:pt x="160587" y="118844"/>
                  <a:pt x="181346" y="126847"/>
                  <a:pt x="188266" y="143996"/>
                </a:cubicBezTo>
                <a:cubicBezTo>
                  <a:pt x="195185" y="161146"/>
                  <a:pt x="187112" y="180581"/>
                  <a:pt x="169813" y="187441"/>
                </a:cubicBezTo>
                <a:cubicBezTo>
                  <a:pt x="152514" y="195444"/>
                  <a:pt x="132909" y="187441"/>
                  <a:pt x="125989" y="170292"/>
                </a:cubicBezTo>
                <a:cubicBezTo>
                  <a:pt x="119069" y="153143"/>
                  <a:pt x="127142" y="133707"/>
                  <a:pt x="143288" y="125704"/>
                </a:cubicBezTo>
                <a:close/>
                <a:moveTo>
                  <a:pt x="135443" y="105862"/>
                </a:moveTo>
                <a:cubicBezTo>
                  <a:pt x="129708" y="117338"/>
                  <a:pt x="125119" y="128813"/>
                  <a:pt x="119383" y="141435"/>
                </a:cubicBezTo>
                <a:cubicBezTo>
                  <a:pt x="114794" y="154058"/>
                  <a:pt x="110206" y="166680"/>
                  <a:pt x="105617" y="178155"/>
                </a:cubicBezTo>
                <a:cubicBezTo>
                  <a:pt x="117089" y="183893"/>
                  <a:pt x="129708" y="189630"/>
                  <a:pt x="142326" y="194220"/>
                </a:cubicBezTo>
                <a:cubicBezTo>
                  <a:pt x="154945" y="198810"/>
                  <a:pt x="166417" y="203400"/>
                  <a:pt x="179036" y="207990"/>
                </a:cubicBezTo>
                <a:cubicBezTo>
                  <a:pt x="183624" y="196515"/>
                  <a:pt x="189360" y="185040"/>
                  <a:pt x="195096" y="172418"/>
                </a:cubicBezTo>
                <a:cubicBezTo>
                  <a:pt x="199685" y="159795"/>
                  <a:pt x="204274" y="147173"/>
                  <a:pt x="207715" y="135698"/>
                </a:cubicBezTo>
                <a:cubicBezTo>
                  <a:pt x="196243" y="129960"/>
                  <a:pt x="184772" y="124223"/>
                  <a:pt x="172153" y="119633"/>
                </a:cubicBezTo>
                <a:cubicBezTo>
                  <a:pt x="159534" y="113895"/>
                  <a:pt x="148062" y="109305"/>
                  <a:pt x="135443" y="105862"/>
                </a:cubicBezTo>
                <a:close/>
                <a:moveTo>
                  <a:pt x="32772" y="88506"/>
                </a:moveTo>
                <a:cubicBezTo>
                  <a:pt x="27323" y="88937"/>
                  <a:pt x="23021" y="89797"/>
                  <a:pt x="19579" y="90945"/>
                </a:cubicBezTo>
                <a:cubicBezTo>
                  <a:pt x="16138" y="93240"/>
                  <a:pt x="13843" y="95535"/>
                  <a:pt x="12696" y="97830"/>
                </a:cubicBezTo>
                <a:cubicBezTo>
                  <a:pt x="6960" y="111600"/>
                  <a:pt x="40228" y="143730"/>
                  <a:pt x="95292" y="172418"/>
                </a:cubicBezTo>
                <a:cubicBezTo>
                  <a:pt x="99881" y="160943"/>
                  <a:pt x="104470" y="149468"/>
                  <a:pt x="109058" y="136845"/>
                </a:cubicBezTo>
                <a:cubicBezTo>
                  <a:pt x="113647" y="125370"/>
                  <a:pt x="119383" y="113895"/>
                  <a:pt x="123972" y="102420"/>
                </a:cubicBezTo>
                <a:cubicBezTo>
                  <a:pt x="115941" y="100125"/>
                  <a:pt x="109058" y="97830"/>
                  <a:pt x="101028" y="95535"/>
                </a:cubicBezTo>
                <a:cubicBezTo>
                  <a:pt x="98734" y="103567"/>
                  <a:pt x="94145" y="109305"/>
                  <a:pt x="86115" y="112747"/>
                </a:cubicBezTo>
                <a:cubicBezTo>
                  <a:pt x="73496" y="118485"/>
                  <a:pt x="59730" y="111600"/>
                  <a:pt x="53994" y="98977"/>
                </a:cubicBezTo>
                <a:cubicBezTo>
                  <a:pt x="52847" y="95535"/>
                  <a:pt x="51700" y="92092"/>
                  <a:pt x="52847" y="88650"/>
                </a:cubicBezTo>
                <a:cubicBezTo>
                  <a:pt x="44817" y="88076"/>
                  <a:pt x="38221" y="88076"/>
                  <a:pt x="32772" y="88506"/>
                </a:cubicBezTo>
                <a:close/>
                <a:moveTo>
                  <a:pt x="215745" y="11767"/>
                </a:moveTo>
                <a:cubicBezTo>
                  <a:pt x="213451" y="10620"/>
                  <a:pt x="210009" y="11767"/>
                  <a:pt x="206568" y="12915"/>
                </a:cubicBezTo>
                <a:cubicBezTo>
                  <a:pt x="198538" y="16357"/>
                  <a:pt x="188213" y="24390"/>
                  <a:pt x="174447" y="41602"/>
                </a:cubicBezTo>
                <a:cubicBezTo>
                  <a:pt x="162975" y="56520"/>
                  <a:pt x="151504" y="74880"/>
                  <a:pt x="141179" y="95535"/>
                </a:cubicBezTo>
                <a:cubicBezTo>
                  <a:pt x="152651" y="98977"/>
                  <a:pt x="164123" y="103567"/>
                  <a:pt x="176741" y="108157"/>
                </a:cubicBezTo>
                <a:cubicBezTo>
                  <a:pt x="188213" y="113895"/>
                  <a:pt x="200832" y="118485"/>
                  <a:pt x="211157" y="124223"/>
                </a:cubicBezTo>
                <a:cubicBezTo>
                  <a:pt x="229511" y="63405"/>
                  <a:pt x="230658" y="17505"/>
                  <a:pt x="215745" y="11767"/>
                </a:cubicBezTo>
                <a:close/>
                <a:moveTo>
                  <a:pt x="220334" y="1440"/>
                </a:moveTo>
                <a:cubicBezTo>
                  <a:pt x="245572" y="11767"/>
                  <a:pt x="239836" y="67995"/>
                  <a:pt x="221481" y="128813"/>
                </a:cubicBezTo>
                <a:cubicBezTo>
                  <a:pt x="244424" y="140288"/>
                  <a:pt x="263926" y="152910"/>
                  <a:pt x="278839" y="165533"/>
                </a:cubicBezTo>
                <a:cubicBezTo>
                  <a:pt x="306372" y="186188"/>
                  <a:pt x="317843" y="205695"/>
                  <a:pt x="312107" y="219465"/>
                </a:cubicBezTo>
                <a:cubicBezTo>
                  <a:pt x="309813" y="225203"/>
                  <a:pt x="305224" y="229793"/>
                  <a:pt x="298341" y="232088"/>
                </a:cubicBezTo>
                <a:cubicBezTo>
                  <a:pt x="288017" y="236678"/>
                  <a:pt x="271956" y="237825"/>
                  <a:pt x="250160" y="235530"/>
                </a:cubicBezTo>
                <a:cubicBezTo>
                  <a:pt x="230658" y="234383"/>
                  <a:pt x="207715" y="228645"/>
                  <a:pt x="184772" y="221760"/>
                </a:cubicBezTo>
                <a:cubicBezTo>
                  <a:pt x="180183" y="229793"/>
                  <a:pt x="175594" y="237825"/>
                  <a:pt x="171006" y="245858"/>
                </a:cubicBezTo>
                <a:cubicBezTo>
                  <a:pt x="174447" y="248153"/>
                  <a:pt x="176741" y="251595"/>
                  <a:pt x="177889" y="255038"/>
                </a:cubicBezTo>
                <a:cubicBezTo>
                  <a:pt x="183624" y="267660"/>
                  <a:pt x="177889" y="281431"/>
                  <a:pt x="165270" y="287168"/>
                </a:cubicBezTo>
                <a:cubicBezTo>
                  <a:pt x="157240" y="290611"/>
                  <a:pt x="149209" y="289463"/>
                  <a:pt x="143474" y="286021"/>
                </a:cubicBezTo>
                <a:cubicBezTo>
                  <a:pt x="132002" y="298643"/>
                  <a:pt x="121677" y="307823"/>
                  <a:pt x="112500" y="311266"/>
                </a:cubicBezTo>
                <a:cubicBezTo>
                  <a:pt x="105617" y="313561"/>
                  <a:pt x="99881" y="314708"/>
                  <a:pt x="94145" y="312413"/>
                </a:cubicBezTo>
                <a:cubicBezTo>
                  <a:pt x="79232" y="306676"/>
                  <a:pt x="73496" y="284873"/>
                  <a:pt x="78085" y="249300"/>
                </a:cubicBezTo>
                <a:cubicBezTo>
                  <a:pt x="80379" y="229793"/>
                  <a:pt x="84968" y="207990"/>
                  <a:pt x="91851" y="183893"/>
                </a:cubicBezTo>
                <a:cubicBezTo>
                  <a:pt x="35640" y="155205"/>
                  <a:pt x="-7953" y="118485"/>
                  <a:pt x="1225" y="93240"/>
                </a:cubicBezTo>
                <a:cubicBezTo>
                  <a:pt x="6960" y="80617"/>
                  <a:pt x="25315" y="74880"/>
                  <a:pt x="56289" y="77175"/>
                </a:cubicBezTo>
                <a:cubicBezTo>
                  <a:pt x="58583" y="72585"/>
                  <a:pt x="63172" y="69142"/>
                  <a:pt x="67760" y="66847"/>
                </a:cubicBezTo>
                <a:cubicBezTo>
                  <a:pt x="80379" y="62257"/>
                  <a:pt x="94145" y="67995"/>
                  <a:pt x="99881" y="80617"/>
                </a:cubicBezTo>
                <a:cubicBezTo>
                  <a:pt x="99881" y="81765"/>
                  <a:pt x="101028" y="82912"/>
                  <a:pt x="101028" y="84060"/>
                </a:cubicBezTo>
                <a:cubicBezTo>
                  <a:pt x="110206" y="86355"/>
                  <a:pt x="119383" y="88650"/>
                  <a:pt x="129708" y="92092"/>
                </a:cubicBezTo>
                <a:cubicBezTo>
                  <a:pt x="141179" y="69142"/>
                  <a:pt x="153798" y="49635"/>
                  <a:pt x="165270" y="34717"/>
                </a:cubicBezTo>
                <a:cubicBezTo>
                  <a:pt x="187066" y="7177"/>
                  <a:pt x="206568" y="-4298"/>
                  <a:pt x="220334" y="144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>
              <a:lnSpc>
                <a:spcPct val="120000"/>
              </a:lnSpc>
            </a:pPr>
            <a:endParaRPr sz="135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矩形 111"/>
          <p:cNvSpPr/>
          <p:nvPr>
            <p:custDataLst>
              <p:tags r:id="rId82"/>
            </p:custDataLst>
          </p:nvPr>
        </p:nvSpPr>
        <p:spPr bwMode="auto">
          <a:xfrm>
            <a:off x="4935220" y="2695575"/>
            <a:ext cx="3630930" cy="447675"/>
          </a:xfrm>
          <a:prstGeom prst="rect">
            <a:avLst/>
          </a:prstGeom>
          <a:solidFill>
            <a:sysClr val="window" lastClr="FFFFFF"/>
          </a:solidFill>
          <a:ln w="19050">
            <a:noFill/>
            <a:round/>
          </a:ln>
        </p:spPr>
        <p:txBody>
          <a:bodyPr rot="0" spcFirstLastPara="0" vert="horz" wrap="square" lIns="68580" tIns="34290" rIns="68580" bIns="34290" anchor="ctr" anchorCtr="0" forceAA="0" compatLnSpc="1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en-US" altLang="zh-CN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 了解项目风险控制，掌握项目管理工具在项目风险控制中的应用。</a:t>
            </a:r>
            <a:endParaRPr lang="en-US" altLang="zh-CN" sz="12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6" name="直接连接符 115"/>
          <p:cNvCxnSpPr/>
          <p:nvPr>
            <p:custDataLst>
              <p:tags r:id="rId83"/>
            </p:custDataLst>
          </p:nvPr>
        </p:nvCxnSpPr>
        <p:spPr>
          <a:xfrm>
            <a:off x="4896995" y="1997649"/>
            <a:ext cx="3699000" cy="0"/>
          </a:xfrm>
          <a:prstGeom prst="line">
            <a:avLst/>
          </a:prstGeom>
          <a:ln w="3175" cap="rnd">
            <a:solidFill>
              <a:sysClr val="window" lastClr="FFFFFF">
                <a:lumMod val="85000"/>
              </a:sysClr>
            </a:solidFill>
            <a:round/>
            <a:headEnd type="none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117" name="直接连接符 116"/>
          <p:cNvCxnSpPr/>
          <p:nvPr>
            <p:custDataLst>
              <p:tags r:id="rId84"/>
            </p:custDataLst>
          </p:nvPr>
        </p:nvCxnSpPr>
        <p:spPr>
          <a:xfrm>
            <a:off x="4896995" y="2612360"/>
            <a:ext cx="3699000" cy="0"/>
          </a:xfrm>
          <a:prstGeom prst="line">
            <a:avLst/>
          </a:prstGeom>
          <a:ln w="3175" cap="rnd">
            <a:solidFill>
              <a:sysClr val="window" lastClr="FFFFFF">
                <a:lumMod val="85000"/>
              </a:sysClr>
            </a:solidFill>
            <a:round/>
            <a:headEnd type="none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118" name="直接连接符 117"/>
          <p:cNvCxnSpPr/>
          <p:nvPr>
            <p:custDataLst>
              <p:tags r:id="rId85"/>
            </p:custDataLst>
          </p:nvPr>
        </p:nvCxnSpPr>
        <p:spPr>
          <a:xfrm>
            <a:off x="4896995" y="3227070"/>
            <a:ext cx="3699000" cy="0"/>
          </a:xfrm>
          <a:prstGeom prst="line">
            <a:avLst/>
          </a:prstGeom>
          <a:ln w="3175" cap="rnd">
            <a:solidFill>
              <a:sysClr val="window" lastClr="FFFFFF">
                <a:lumMod val="85000"/>
              </a:sysClr>
            </a:solidFill>
            <a:round/>
            <a:headEnd type="none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11" name="矩形 110"/>
          <p:cNvSpPr/>
          <p:nvPr>
            <p:custDataLst>
              <p:tags r:id="rId86"/>
            </p:custDataLst>
          </p:nvPr>
        </p:nvSpPr>
        <p:spPr bwMode="auto">
          <a:xfrm>
            <a:off x="4935220" y="2080895"/>
            <a:ext cx="3528695" cy="447675"/>
          </a:xfrm>
          <a:prstGeom prst="rect">
            <a:avLst/>
          </a:prstGeom>
          <a:solidFill>
            <a:sysClr val="window" lastClr="FFFFFF"/>
          </a:solidFill>
          <a:ln w="19050">
            <a:noFill/>
            <a:round/>
          </a:ln>
        </p:spPr>
        <p:txBody>
          <a:bodyPr rot="0" spcFirstLastPara="0" vert="horz" wrap="square" lIns="68580" tIns="34290" rIns="68580" bIns="34290" anchor="ctr" anchorCtr="0" forceAA="0" compatLnSpc="1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en-US" altLang="zh-CN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 了解项目质量监控，掌握项目管理工具在项目质量监控中的应用。</a:t>
            </a:r>
            <a:endParaRPr lang="en-US" altLang="zh-CN" sz="12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圆角矩形 164"/>
          <p:cNvSpPr/>
          <p:nvPr>
            <p:custDataLst>
              <p:tags r:id="rId87"/>
            </p:custDataLst>
          </p:nvPr>
        </p:nvSpPr>
        <p:spPr>
          <a:xfrm rot="2700000">
            <a:off x="4255654" y="2120576"/>
            <a:ext cx="368856" cy="368856"/>
          </a:xfrm>
          <a:prstGeom prst="roundRect">
            <a:avLst>
              <a:gd name="adj" fmla="val 25355"/>
            </a:avLst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任意多边形 171"/>
          <p:cNvSpPr/>
          <p:nvPr>
            <p:custDataLst>
              <p:tags r:id="rId88"/>
            </p:custDataLst>
          </p:nvPr>
        </p:nvSpPr>
        <p:spPr bwMode="auto">
          <a:xfrm>
            <a:off x="4317129" y="2182052"/>
            <a:ext cx="245906" cy="245906"/>
          </a:xfrm>
          <a:custGeom>
            <a:avLst/>
            <a:gdLst>
              <a:gd name="connsiteX0" fmla="*/ 164612 w 327875"/>
              <a:gd name="connsiteY0" fmla="*/ 105028 h 327875"/>
              <a:gd name="connsiteX1" fmla="*/ 222849 w 327875"/>
              <a:gd name="connsiteY1" fmla="*/ 163938 h 327875"/>
              <a:gd name="connsiteX2" fmla="*/ 164612 w 327875"/>
              <a:gd name="connsiteY2" fmla="*/ 222848 h 327875"/>
              <a:gd name="connsiteX3" fmla="*/ 106375 w 327875"/>
              <a:gd name="connsiteY3" fmla="*/ 163938 h 327875"/>
              <a:gd name="connsiteX4" fmla="*/ 164612 w 327875"/>
              <a:gd name="connsiteY4" fmla="*/ 105028 h 327875"/>
              <a:gd name="connsiteX5" fmla="*/ 163938 w 327875"/>
              <a:gd name="connsiteY5" fmla="*/ 66848 h 327875"/>
              <a:gd name="connsiteX6" fmla="*/ 66848 w 327875"/>
              <a:gd name="connsiteY6" fmla="*/ 163938 h 327875"/>
              <a:gd name="connsiteX7" fmla="*/ 163938 w 327875"/>
              <a:gd name="connsiteY7" fmla="*/ 261027 h 327875"/>
              <a:gd name="connsiteX8" fmla="*/ 261027 w 327875"/>
              <a:gd name="connsiteY8" fmla="*/ 163938 h 327875"/>
              <a:gd name="connsiteX9" fmla="*/ 163938 w 327875"/>
              <a:gd name="connsiteY9" fmla="*/ 66848 h 327875"/>
              <a:gd name="connsiteX10" fmla="*/ 141655 w 327875"/>
              <a:gd name="connsiteY10" fmla="*/ 0 h 327875"/>
              <a:gd name="connsiteX11" fmla="*/ 186221 w 327875"/>
              <a:gd name="connsiteY11" fmla="*/ 0 h 327875"/>
              <a:gd name="connsiteX12" fmla="*/ 186221 w 327875"/>
              <a:gd name="connsiteY12" fmla="*/ 36607 h 327875"/>
              <a:gd name="connsiteX13" fmla="*/ 238744 w 327875"/>
              <a:gd name="connsiteY13" fmla="*/ 58890 h 327875"/>
              <a:gd name="connsiteX14" fmla="*/ 264210 w 327875"/>
              <a:gd name="connsiteY14" fmla="*/ 31832 h 327875"/>
              <a:gd name="connsiteX15" fmla="*/ 296043 w 327875"/>
              <a:gd name="connsiteY15" fmla="*/ 63665 h 327875"/>
              <a:gd name="connsiteX16" fmla="*/ 270577 w 327875"/>
              <a:gd name="connsiteY16" fmla="*/ 89131 h 327875"/>
              <a:gd name="connsiteX17" fmla="*/ 291268 w 327875"/>
              <a:gd name="connsiteY17" fmla="*/ 141655 h 327875"/>
              <a:gd name="connsiteX18" fmla="*/ 327875 w 327875"/>
              <a:gd name="connsiteY18" fmla="*/ 141655 h 327875"/>
              <a:gd name="connsiteX19" fmla="*/ 327875 w 327875"/>
              <a:gd name="connsiteY19" fmla="*/ 186220 h 327875"/>
              <a:gd name="connsiteX20" fmla="*/ 291268 w 327875"/>
              <a:gd name="connsiteY20" fmla="*/ 186220 h 327875"/>
              <a:gd name="connsiteX21" fmla="*/ 270577 w 327875"/>
              <a:gd name="connsiteY21" fmla="*/ 238744 h 327875"/>
              <a:gd name="connsiteX22" fmla="*/ 296043 w 327875"/>
              <a:gd name="connsiteY22" fmla="*/ 264210 h 327875"/>
              <a:gd name="connsiteX23" fmla="*/ 264210 w 327875"/>
              <a:gd name="connsiteY23" fmla="*/ 296043 h 327875"/>
              <a:gd name="connsiteX24" fmla="*/ 238744 w 327875"/>
              <a:gd name="connsiteY24" fmla="*/ 268985 h 327875"/>
              <a:gd name="connsiteX25" fmla="*/ 186221 w 327875"/>
              <a:gd name="connsiteY25" fmla="*/ 291268 h 327875"/>
              <a:gd name="connsiteX26" fmla="*/ 186221 w 327875"/>
              <a:gd name="connsiteY26" fmla="*/ 327875 h 327875"/>
              <a:gd name="connsiteX27" fmla="*/ 141655 w 327875"/>
              <a:gd name="connsiteY27" fmla="*/ 327875 h 327875"/>
              <a:gd name="connsiteX28" fmla="*/ 141655 w 327875"/>
              <a:gd name="connsiteY28" fmla="*/ 291268 h 327875"/>
              <a:gd name="connsiteX29" fmla="*/ 90722 w 327875"/>
              <a:gd name="connsiteY29" fmla="*/ 268985 h 327875"/>
              <a:gd name="connsiteX30" fmla="*/ 63665 w 327875"/>
              <a:gd name="connsiteY30" fmla="*/ 296043 h 327875"/>
              <a:gd name="connsiteX31" fmla="*/ 31832 w 327875"/>
              <a:gd name="connsiteY31" fmla="*/ 264210 h 327875"/>
              <a:gd name="connsiteX32" fmla="*/ 58890 w 327875"/>
              <a:gd name="connsiteY32" fmla="*/ 238744 h 327875"/>
              <a:gd name="connsiteX33" fmla="*/ 36607 w 327875"/>
              <a:gd name="connsiteY33" fmla="*/ 186220 h 327875"/>
              <a:gd name="connsiteX34" fmla="*/ 0 w 327875"/>
              <a:gd name="connsiteY34" fmla="*/ 186220 h 327875"/>
              <a:gd name="connsiteX35" fmla="*/ 0 w 327875"/>
              <a:gd name="connsiteY35" fmla="*/ 141655 h 327875"/>
              <a:gd name="connsiteX36" fmla="*/ 36607 w 327875"/>
              <a:gd name="connsiteY36" fmla="*/ 141655 h 327875"/>
              <a:gd name="connsiteX37" fmla="*/ 58890 w 327875"/>
              <a:gd name="connsiteY37" fmla="*/ 89131 h 327875"/>
              <a:gd name="connsiteX38" fmla="*/ 31832 w 327875"/>
              <a:gd name="connsiteY38" fmla="*/ 63665 h 327875"/>
              <a:gd name="connsiteX39" fmla="*/ 63665 w 327875"/>
              <a:gd name="connsiteY39" fmla="*/ 31832 h 327875"/>
              <a:gd name="connsiteX40" fmla="*/ 90722 w 327875"/>
              <a:gd name="connsiteY40" fmla="*/ 58890 h 327875"/>
              <a:gd name="connsiteX41" fmla="*/ 141655 w 327875"/>
              <a:gd name="connsiteY41" fmla="*/ 36607 h 327875"/>
              <a:gd name="connsiteX42" fmla="*/ 141655 w 327875"/>
              <a:gd name="connsiteY42" fmla="*/ 0 h 32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875" h="327875">
                <a:moveTo>
                  <a:pt x="164612" y="105028"/>
                </a:moveTo>
                <a:cubicBezTo>
                  <a:pt x="196775" y="105028"/>
                  <a:pt x="222849" y="131403"/>
                  <a:pt x="222849" y="163938"/>
                </a:cubicBezTo>
                <a:cubicBezTo>
                  <a:pt x="222849" y="196473"/>
                  <a:pt x="196775" y="222848"/>
                  <a:pt x="164612" y="222848"/>
                </a:cubicBezTo>
                <a:cubicBezTo>
                  <a:pt x="132449" y="222848"/>
                  <a:pt x="106375" y="196473"/>
                  <a:pt x="106375" y="163938"/>
                </a:cubicBezTo>
                <a:cubicBezTo>
                  <a:pt x="106375" y="131403"/>
                  <a:pt x="132449" y="105028"/>
                  <a:pt x="164612" y="105028"/>
                </a:cubicBezTo>
                <a:close/>
                <a:moveTo>
                  <a:pt x="163938" y="66848"/>
                </a:moveTo>
                <a:cubicBezTo>
                  <a:pt x="111414" y="66848"/>
                  <a:pt x="66848" y="109822"/>
                  <a:pt x="66848" y="163938"/>
                </a:cubicBezTo>
                <a:cubicBezTo>
                  <a:pt x="66848" y="218053"/>
                  <a:pt x="111414" y="261027"/>
                  <a:pt x="163938" y="261027"/>
                </a:cubicBezTo>
                <a:cubicBezTo>
                  <a:pt x="218053" y="261027"/>
                  <a:pt x="261027" y="218053"/>
                  <a:pt x="261027" y="163938"/>
                </a:cubicBezTo>
                <a:cubicBezTo>
                  <a:pt x="261027" y="109822"/>
                  <a:pt x="218053" y="66848"/>
                  <a:pt x="163938" y="66848"/>
                </a:cubicBezTo>
                <a:close/>
                <a:moveTo>
                  <a:pt x="141655" y="0"/>
                </a:moveTo>
                <a:cubicBezTo>
                  <a:pt x="141655" y="0"/>
                  <a:pt x="141655" y="0"/>
                  <a:pt x="186221" y="0"/>
                </a:cubicBezTo>
                <a:cubicBezTo>
                  <a:pt x="186221" y="0"/>
                  <a:pt x="186221" y="0"/>
                  <a:pt x="186221" y="36607"/>
                </a:cubicBezTo>
                <a:cubicBezTo>
                  <a:pt x="205320" y="39791"/>
                  <a:pt x="222828" y="47749"/>
                  <a:pt x="238744" y="58890"/>
                </a:cubicBezTo>
                <a:cubicBezTo>
                  <a:pt x="238744" y="58890"/>
                  <a:pt x="238744" y="58890"/>
                  <a:pt x="264210" y="31832"/>
                </a:cubicBezTo>
                <a:cubicBezTo>
                  <a:pt x="264210" y="31832"/>
                  <a:pt x="264210" y="31832"/>
                  <a:pt x="296043" y="63665"/>
                </a:cubicBezTo>
                <a:cubicBezTo>
                  <a:pt x="296043" y="63665"/>
                  <a:pt x="296043" y="63665"/>
                  <a:pt x="270577" y="89131"/>
                </a:cubicBezTo>
                <a:cubicBezTo>
                  <a:pt x="280126" y="105047"/>
                  <a:pt x="288085" y="122555"/>
                  <a:pt x="291268" y="141655"/>
                </a:cubicBezTo>
                <a:cubicBezTo>
                  <a:pt x="291268" y="141655"/>
                  <a:pt x="291268" y="141655"/>
                  <a:pt x="327875" y="141655"/>
                </a:cubicBezTo>
                <a:cubicBezTo>
                  <a:pt x="327875" y="141655"/>
                  <a:pt x="327875" y="141655"/>
                  <a:pt x="327875" y="186220"/>
                </a:cubicBezTo>
                <a:lnTo>
                  <a:pt x="291268" y="186220"/>
                </a:lnTo>
                <a:cubicBezTo>
                  <a:pt x="288085" y="205320"/>
                  <a:pt x="280126" y="222828"/>
                  <a:pt x="270577" y="238744"/>
                </a:cubicBezTo>
                <a:cubicBezTo>
                  <a:pt x="270577" y="238744"/>
                  <a:pt x="270577" y="238744"/>
                  <a:pt x="296043" y="264210"/>
                </a:cubicBezTo>
                <a:cubicBezTo>
                  <a:pt x="296043" y="264210"/>
                  <a:pt x="296043" y="264210"/>
                  <a:pt x="264210" y="296043"/>
                </a:cubicBezTo>
                <a:cubicBezTo>
                  <a:pt x="264210" y="296043"/>
                  <a:pt x="264210" y="296043"/>
                  <a:pt x="238744" y="268985"/>
                </a:cubicBezTo>
                <a:cubicBezTo>
                  <a:pt x="222828" y="280126"/>
                  <a:pt x="205320" y="288084"/>
                  <a:pt x="186221" y="291268"/>
                </a:cubicBezTo>
                <a:cubicBezTo>
                  <a:pt x="186221" y="291268"/>
                  <a:pt x="186221" y="291268"/>
                  <a:pt x="186221" y="327875"/>
                </a:cubicBezTo>
                <a:cubicBezTo>
                  <a:pt x="186221" y="327875"/>
                  <a:pt x="186221" y="327875"/>
                  <a:pt x="141655" y="327875"/>
                </a:cubicBezTo>
                <a:cubicBezTo>
                  <a:pt x="141655" y="327875"/>
                  <a:pt x="141655" y="327875"/>
                  <a:pt x="141655" y="291268"/>
                </a:cubicBezTo>
                <a:cubicBezTo>
                  <a:pt x="122555" y="288084"/>
                  <a:pt x="105047" y="280126"/>
                  <a:pt x="90722" y="268985"/>
                </a:cubicBezTo>
                <a:cubicBezTo>
                  <a:pt x="90722" y="268985"/>
                  <a:pt x="90722" y="268985"/>
                  <a:pt x="63665" y="296043"/>
                </a:cubicBezTo>
                <a:cubicBezTo>
                  <a:pt x="63665" y="296043"/>
                  <a:pt x="63665" y="296043"/>
                  <a:pt x="31832" y="264210"/>
                </a:cubicBezTo>
                <a:cubicBezTo>
                  <a:pt x="31832" y="264210"/>
                  <a:pt x="31832" y="264210"/>
                  <a:pt x="58890" y="238744"/>
                </a:cubicBezTo>
                <a:cubicBezTo>
                  <a:pt x="47749" y="222828"/>
                  <a:pt x="39790" y="205320"/>
                  <a:pt x="36607" y="186220"/>
                </a:cubicBezTo>
                <a:cubicBezTo>
                  <a:pt x="36607" y="186220"/>
                  <a:pt x="36607" y="186220"/>
                  <a:pt x="0" y="186220"/>
                </a:cubicBezTo>
                <a:cubicBezTo>
                  <a:pt x="0" y="186220"/>
                  <a:pt x="0" y="186220"/>
                  <a:pt x="0" y="141655"/>
                </a:cubicBezTo>
                <a:cubicBezTo>
                  <a:pt x="0" y="141655"/>
                  <a:pt x="0" y="141655"/>
                  <a:pt x="36607" y="141655"/>
                </a:cubicBezTo>
                <a:cubicBezTo>
                  <a:pt x="39790" y="122555"/>
                  <a:pt x="47749" y="105047"/>
                  <a:pt x="58890" y="89131"/>
                </a:cubicBezTo>
                <a:cubicBezTo>
                  <a:pt x="58890" y="89131"/>
                  <a:pt x="58890" y="89131"/>
                  <a:pt x="31832" y="63665"/>
                </a:cubicBezTo>
                <a:cubicBezTo>
                  <a:pt x="31832" y="63665"/>
                  <a:pt x="31832" y="63665"/>
                  <a:pt x="63665" y="31832"/>
                </a:cubicBezTo>
                <a:cubicBezTo>
                  <a:pt x="63665" y="31832"/>
                  <a:pt x="63665" y="31832"/>
                  <a:pt x="90722" y="58890"/>
                </a:cubicBezTo>
                <a:cubicBezTo>
                  <a:pt x="105047" y="47749"/>
                  <a:pt x="122555" y="39791"/>
                  <a:pt x="141655" y="36607"/>
                </a:cubicBezTo>
                <a:cubicBezTo>
                  <a:pt x="141655" y="36607"/>
                  <a:pt x="141655" y="36607"/>
                  <a:pt x="141655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>
              <a:lnSpc>
                <a:spcPct val="120000"/>
              </a:lnSpc>
            </a:pPr>
            <a:endParaRPr sz="135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109"/>
          <p:cNvSpPr/>
          <p:nvPr>
            <p:custDataLst>
              <p:tags r:id="rId89"/>
            </p:custDataLst>
          </p:nvPr>
        </p:nvSpPr>
        <p:spPr bwMode="auto">
          <a:xfrm>
            <a:off x="4935220" y="1466215"/>
            <a:ext cx="3369945" cy="447675"/>
          </a:xfrm>
          <a:prstGeom prst="rect">
            <a:avLst/>
          </a:prstGeom>
          <a:solidFill>
            <a:sysClr val="window" lastClr="FFFFFF"/>
          </a:solidFill>
          <a:ln w="19050">
            <a:noFill/>
            <a:round/>
          </a:ln>
        </p:spPr>
        <p:txBody>
          <a:bodyPr rot="0" spcFirstLastPara="0" vert="horz" wrap="square" lIns="68580" tIns="34290" rIns="68580" bIns="34290" anchor="ctr" anchorCtr="0" forceAA="0" compatLnSpc="1"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en-US" altLang="zh-CN" sz="11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了解项目管理中各项资源的约束条件，能利用项目管理工具进行资源平衡，优化进度计划。</a:t>
            </a:r>
            <a:endParaRPr lang="en-US" altLang="zh-CN" sz="11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圆角矩形 134"/>
          <p:cNvSpPr/>
          <p:nvPr>
            <p:custDataLst>
              <p:tags r:id="rId90"/>
            </p:custDataLst>
          </p:nvPr>
        </p:nvSpPr>
        <p:spPr>
          <a:xfrm rot="2700000">
            <a:off x="4255654" y="1505866"/>
            <a:ext cx="368856" cy="368856"/>
          </a:xfrm>
          <a:prstGeom prst="roundRect">
            <a:avLst>
              <a:gd name="adj" fmla="val 25355"/>
            </a:avLst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6" name="任意多边形 175"/>
          <p:cNvSpPr/>
          <p:nvPr>
            <p:custDataLst>
              <p:tags r:id="rId91"/>
            </p:custDataLst>
          </p:nvPr>
        </p:nvSpPr>
        <p:spPr bwMode="auto">
          <a:xfrm>
            <a:off x="4317908" y="1569143"/>
            <a:ext cx="244348" cy="242302"/>
          </a:xfrm>
          <a:custGeom>
            <a:avLst/>
            <a:gdLst>
              <a:gd name="T0" fmla="*/ 6886 w 7819"/>
              <a:gd name="T1" fmla="*/ 2638 h 7765"/>
              <a:gd name="T2" fmla="*/ 5954 w 7819"/>
              <a:gd name="T3" fmla="*/ 2100 h 7765"/>
              <a:gd name="T4" fmla="*/ 5954 w 7819"/>
              <a:gd name="T5" fmla="*/ 2818 h 7765"/>
              <a:gd name="T6" fmla="*/ 4712 w 7819"/>
              <a:gd name="T7" fmla="*/ 3231 h 7765"/>
              <a:gd name="T8" fmla="*/ 4299 w 7819"/>
              <a:gd name="T9" fmla="*/ 3613 h 7765"/>
              <a:gd name="T10" fmla="*/ 4299 w 7819"/>
              <a:gd name="T11" fmla="*/ 1865 h 7765"/>
              <a:gd name="T12" fmla="*/ 5003 w 7819"/>
              <a:gd name="T13" fmla="*/ 1865 h 7765"/>
              <a:gd name="T14" fmla="*/ 4464 w 7819"/>
              <a:gd name="T15" fmla="*/ 932 h 7765"/>
              <a:gd name="T16" fmla="*/ 3926 w 7819"/>
              <a:gd name="T17" fmla="*/ 0 h 7765"/>
              <a:gd name="T18" fmla="*/ 3388 w 7819"/>
              <a:gd name="T19" fmla="*/ 932 h 7765"/>
              <a:gd name="T20" fmla="*/ 2850 w 7819"/>
              <a:gd name="T21" fmla="*/ 1865 h 7765"/>
              <a:gd name="T22" fmla="*/ 3553 w 7819"/>
              <a:gd name="T23" fmla="*/ 1865 h 7765"/>
              <a:gd name="T24" fmla="*/ 3553 w 7819"/>
              <a:gd name="T25" fmla="*/ 3613 h 7765"/>
              <a:gd name="T26" fmla="*/ 3141 w 7819"/>
              <a:gd name="T27" fmla="*/ 3231 h 7765"/>
              <a:gd name="T28" fmla="*/ 1865 w 7819"/>
              <a:gd name="T29" fmla="*/ 2815 h 7765"/>
              <a:gd name="T30" fmla="*/ 1865 w 7819"/>
              <a:gd name="T31" fmla="*/ 2100 h 7765"/>
              <a:gd name="T32" fmla="*/ 932 w 7819"/>
              <a:gd name="T33" fmla="*/ 2638 h 7765"/>
              <a:gd name="T34" fmla="*/ 0 w 7819"/>
              <a:gd name="T35" fmla="*/ 3177 h 7765"/>
              <a:gd name="T36" fmla="*/ 932 w 7819"/>
              <a:gd name="T37" fmla="*/ 3715 h 7765"/>
              <a:gd name="T38" fmla="*/ 1865 w 7819"/>
              <a:gd name="T39" fmla="*/ 4253 h 7765"/>
              <a:gd name="T40" fmla="*/ 1865 w 7819"/>
              <a:gd name="T41" fmla="*/ 3564 h 7765"/>
              <a:gd name="T42" fmla="*/ 3553 w 7819"/>
              <a:gd name="T43" fmla="*/ 7765 h 7765"/>
              <a:gd name="T44" fmla="*/ 4299 w 7819"/>
              <a:gd name="T45" fmla="*/ 7765 h 7765"/>
              <a:gd name="T46" fmla="*/ 5954 w 7819"/>
              <a:gd name="T47" fmla="*/ 3567 h 7765"/>
              <a:gd name="T48" fmla="*/ 5954 w 7819"/>
              <a:gd name="T49" fmla="*/ 4253 h 7765"/>
              <a:gd name="T50" fmla="*/ 6886 w 7819"/>
              <a:gd name="T51" fmla="*/ 3715 h 7765"/>
              <a:gd name="T52" fmla="*/ 7819 w 7819"/>
              <a:gd name="T53" fmla="*/ 3177 h 7765"/>
              <a:gd name="T54" fmla="*/ 6886 w 7819"/>
              <a:gd name="T55" fmla="*/ 2638 h 7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819" h="7765">
                <a:moveTo>
                  <a:pt x="6886" y="2638"/>
                </a:moveTo>
                <a:lnTo>
                  <a:pt x="5954" y="2100"/>
                </a:lnTo>
                <a:lnTo>
                  <a:pt x="5954" y="2818"/>
                </a:lnTo>
                <a:cubicBezTo>
                  <a:pt x="5459" y="2859"/>
                  <a:pt x="5050" y="2995"/>
                  <a:pt x="4712" y="3231"/>
                </a:cubicBezTo>
                <a:cubicBezTo>
                  <a:pt x="4557" y="3339"/>
                  <a:pt x="4420" y="3466"/>
                  <a:pt x="4299" y="3613"/>
                </a:cubicBezTo>
                <a:lnTo>
                  <a:pt x="4299" y="1865"/>
                </a:lnTo>
                <a:lnTo>
                  <a:pt x="5003" y="1865"/>
                </a:lnTo>
                <a:lnTo>
                  <a:pt x="4464" y="932"/>
                </a:lnTo>
                <a:lnTo>
                  <a:pt x="3926" y="0"/>
                </a:lnTo>
                <a:lnTo>
                  <a:pt x="3388" y="932"/>
                </a:lnTo>
                <a:lnTo>
                  <a:pt x="2850" y="1865"/>
                </a:lnTo>
                <a:lnTo>
                  <a:pt x="3553" y="1865"/>
                </a:lnTo>
                <a:lnTo>
                  <a:pt x="3553" y="3613"/>
                </a:lnTo>
                <a:cubicBezTo>
                  <a:pt x="3433" y="3466"/>
                  <a:pt x="3296" y="3339"/>
                  <a:pt x="3141" y="3231"/>
                </a:cubicBezTo>
                <a:cubicBezTo>
                  <a:pt x="2795" y="2990"/>
                  <a:pt x="2375" y="2853"/>
                  <a:pt x="1865" y="2815"/>
                </a:cubicBezTo>
                <a:lnTo>
                  <a:pt x="1865" y="2100"/>
                </a:lnTo>
                <a:lnTo>
                  <a:pt x="932" y="2638"/>
                </a:lnTo>
                <a:lnTo>
                  <a:pt x="0" y="3177"/>
                </a:lnTo>
                <a:lnTo>
                  <a:pt x="932" y="3715"/>
                </a:lnTo>
                <a:lnTo>
                  <a:pt x="1865" y="4253"/>
                </a:lnTo>
                <a:lnTo>
                  <a:pt x="1865" y="3564"/>
                </a:lnTo>
                <a:cubicBezTo>
                  <a:pt x="3474" y="3717"/>
                  <a:pt x="3553" y="5151"/>
                  <a:pt x="3553" y="7765"/>
                </a:cubicBezTo>
                <a:lnTo>
                  <a:pt x="4299" y="7765"/>
                </a:lnTo>
                <a:cubicBezTo>
                  <a:pt x="4299" y="5170"/>
                  <a:pt x="4377" y="3737"/>
                  <a:pt x="5954" y="3567"/>
                </a:cubicBezTo>
                <a:lnTo>
                  <a:pt x="5954" y="4253"/>
                </a:lnTo>
                <a:lnTo>
                  <a:pt x="6886" y="3715"/>
                </a:lnTo>
                <a:lnTo>
                  <a:pt x="7819" y="3177"/>
                </a:lnTo>
                <a:lnTo>
                  <a:pt x="6886" y="263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endParaRPr sz="135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7564815" y="412750"/>
            <a:ext cx="12039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</a:rPr>
              <a:t>学习要点</a:t>
            </a:r>
            <a:endParaRPr lang="zh-CN" altLang="en-US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字魂35号-经典雅黑" panose="02000000000000000000" pitchFamily="2" charset="-122"/>
            </a:endParaRPr>
          </a:p>
        </p:txBody>
      </p:sp>
    </p:spTree>
    <p:custDataLst>
      <p:tags r:id="rId9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347345" y="1269365"/>
            <a:ext cx="3393440" cy="2261870"/>
            <a:chOff x="8621" y="2357"/>
            <a:chExt cx="5344" cy="3562"/>
          </a:xfrm>
        </p:grpSpPr>
        <p:sp>
          <p:nvSpPr>
            <p:cNvPr id="42" name="文本框 41"/>
            <p:cNvSpPr txBox="1"/>
            <p:nvPr>
              <p:custDataLst>
                <p:tags r:id="rId1"/>
              </p:custDataLst>
            </p:nvPr>
          </p:nvSpPr>
          <p:spPr>
            <a:xfrm>
              <a:off x="8621" y="3166"/>
              <a:ext cx="5344" cy="2753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lIns="67500" tIns="35100" rIns="67500" bIns="3510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spc="150"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pPr indent="342900" fontAlgn="auto">
                <a:extLst>
                  <a:ext uri="{35155182-B16C-46BC-9424-99874614C6A1}">
                    <wpsdc:indentchars xmlns:wpsdc="http://www.wps.cn/officeDocument/2017/drawingmlCustomData" val="200" checksum="758948160"/>
                  </a:ext>
                </a:extLst>
              </a:pPr>
              <a:r>
                <a:rPr lang="zh-CN" altLang="en-US" sz="1200">
                  <a:sym typeface="Arial" panose="020B0604020202020204" pitchFamily="34" charset="0"/>
                </a:rPr>
                <a:t>我们生活中经常会见到或参与到一些项目，如新生入校的迎新晚会、开发的一种新产品、新建的一个小区等，由于涉及财务、采购、设计、施工等多个部门，如何减少摩擦、保障项目顺利实施并达到建设目标，这就要用到项目管理的基本知识。</a:t>
              </a:r>
              <a:endParaRPr lang="zh-CN" altLang="en-US" sz="1200">
                <a:sym typeface="Arial" panose="020B0604020202020204" pitchFamily="34" charset="0"/>
              </a:endParaRPr>
            </a:p>
            <a:p>
              <a:pPr indent="342900" fontAlgn="auto">
                <a:extLst>
                  <a:ext uri="{35155182-B16C-46BC-9424-99874614C6A1}">
                    <wpsdc:indentchars xmlns:wpsdc="http://www.wps.cn/officeDocument/2017/drawingmlCustomData" val="200" checksum="758948160"/>
                  </a:ext>
                </a:extLst>
              </a:pPr>
              <a:r>
                <a:rPr lang="zh-CN" altLang="en-US" sz="1200">
                  <a:sym typeface="Arial" panose="020B0604020202020204" pitchFamily="34" charset="0"/>
                </a:rPr>
                <a:t>本任务学习项目、项目管理的基本概念。</a:t>
              </a:r>
              <a:endParaRPr lang="zh-CN" altLang="en-US" sz="1200">
                <a:sym typeface="Arial" panose="020B0604020202020204" pitchFamily="34" charset="0"/>
              </a:endParaRPr>
            </a:p>
          </p:txBody>
        </p:sp>
        <p:sp>
          <p:nvSpPr>
            <p:cNvPr id="43" name="文本框 42"/>
            <p:cNvSpPr txBox="1"/>
            <p:nvPr>
              <p:custDataLst>
                <p:tags r:id="rId2"/>
              </p:custDataLst>
            </p:nvPr>
          </p:nvSpPr>
          <p:spPr>
            <a:xfrm>
              <a:off x="8621" y="2357"/>
              <a:ext cx="5343" cy="59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 lIns="67500" tIns="35100" rIns="67500" bIns="35100">
              <a:normAutofit/>
            </a:bodyPr>
            <a:lstStyle/>
            <a:p>
              <a:pPr marL="285750" indent="-285750">
                <a:lnSpc>
                  <a:spcPct val="130000"/>
                </a:lnSpc>
                <a:buClr>
                  <a:srgbClr val="E95730"/>
                </a:buClr>
                <a:buFont typeface="Wingdings" panose="05000000000000000000" charset="0"/>
                <a:buChar char="Ø"/>
              </a:pPr>
              <a:r>
                <a:rPr lang="zh-CN" altLang="en-US" sz="1350" b="1" spc="300">
                  <a:solidFill>
                    <a:srgbClr val="E9573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任务描述</a:t>
              </a:r>
              <a:endParaRPr lang="zh-CN" altLang="en-US" sz="1350" b="1" spc="300">
                <a:solidFill>
                  <a:srgbClr val="E957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 userDrawn="1"/>
        </p:nvSpPr>
        <p:spPr>
          <a:xfrm>
            <a:off x="347405" y="342265"/>
            <a:ext cx="2811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</a:rPr>
              <a:t>任务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</a:rPr>
              <a:t>1  项目管理基础知识</a:t>
            </a:r>
            <a:endParaRPr lang="en-US" altLang="zh-CN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字魂35号-经典雅黑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36630" y="825500"/>
            <a:ext cx="4705094" cy="2981325"/>
            <a:chOff x="520" y="1330"/>
            <a:chExt cx="7410" cy="4695"/>
          </a:xfrm>
        </p:grpSpPr>
        <p:sp>
          <p:nvSpPr>
            <p:cNvPr id="2" name="任意多边形 1"/>
            <p:cNvSpPr/>
            <p:nvPr>
              <p:custDataLst>
                <p:tags r:id="rId3"/>
              </p:custDataLst>
            </p:nvPr>
          </p:nvSpPr>
          <p:spPr>
            <a:xfrm>
              <a:off x="768" y="1666"/>
              <a:ext cx="4359" cy="4359"/>
            </a:xfrm>
            <a:custGeom>
              <a:avLst/>
              <a:gdLst>
                <a:gd name="connsiteX0" fmla="*/ 1919288 w 3838576"/>
                <a:gd name="connsiteY0" fmla="*/ 0 h 3838576"/>
                <a:gd name="connsiteX1" fmla="*/ 3838576 w 3838576"/>
                <a:gd name="connsiteY1" fmla="*/ 1919288 h 3838576"/>
                <a:gd name="connsiteX2" fmla="*/ 1919288 w 3838576"/>
                <a:gd name="connsiteY2" fmla="*/ 3838576 h 3838576"/>
                <a:gd name="connsiteX3" fmla="*/ 0 w 3838576"/>
                <a:gd name="connsiteY3" fmla="*/ 1919288 h 3838576"/>
                <a:gd name="connsiteX4" fmla="*/ 959644 w 3838576"/>
                <a:gd name="connsiteY4" fmla="*/ 1919288 h 3838576"/>
                <a:gd name="connsiteX5" fmla="*/ 1919288 w 3838576"/>
                <a:gd name="connsiteY5" fmla="*/ 2878932 h 3838576"/>
                <a:gd name="connsiteX6" fmla="*/ 2878932 w 3838576"/>
                <a:gd name="connsiteY6" fmla="*/ 1919288 h 3838576"/>
                <a:gd name="connsiteX7" fmla="*/ 1919288 w 3838576"/>
                <a:gd name="connsiteY7" fmla="*/ 959644 h 3838576"/>
                <a:gd name="connsiteX8" fmla="*/ 1919288 w 3838576"/>
                <a:gd name="connsiteY8" fmla="*/ 0 h 383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8576" h="3838576">
                  <a:moveTo>
                    <a:pt x="1919288" y="0"/>
                  </a:moveTo>
                  <a:cubicBezTo>
                    <a:pt x="2979281" y="0"/>
                    <a:pt x="3838576" y="859295"/>
                    <a:pt x="3838576" y="1919288"/>
                  </a:cubicBezTo>
                  <a:cubicBezTo>
                    <a:pt x="3838576" y="2979281"/>
                    <a:pt x="2979281" y="3838576"/>
                    <a:pt x="1919288" y="3838576"/>
                  </a:cubicBezTo>
                  <a:cubicBezTo>
                    <a:pt x="859295" y="3838576"/>
                    <a:pt x="0" y="2979281"/>
                    <a:pt x="0" y="1919288"/>
                  </a:cubicBezTo>
                  <a:lnTo>
                    <a:pt x="959644" y="1919288"/>
                  </a:lnTo>
                  <a:cubicBezTo>
                    <a:pt x="959644" y="2449285"/>
                    <a:pt x="1389291" y="2878932"/>
                    <a:pt x="1919288" y="2878932"/>
                  </a:cubicBezTo>
                  <a:cubicBezTo>
                    <a:pt x="2449285" y="2878932"/>
                    <a:pt x="2878932" y="2449285"/>
                    <a:pt x="2878932" y="1919288"/>
                  </a:cubicBezTo>
                  <a:cubicBezTo>
                    <a:pt x="2878932" y="1389291"/>
                    <a:pt x="2449285" y="959644"/>
                    <a:pt x="1919288" y="959644"/>
                  </a:cubicBezTo>
                  <a:lnTo>
                    <a:pt x="1919288" y="0"/>
                  </a:lnTo>
                  <a:close/>
                </a:path>
              </a:pathLst>
            </a:custGeom>
            <a:solidFill>
              <a:srgbClr val="4D576B">
                <a:lumMod val="20000"/>
                <a:lumOff val="80000"/>
              </a:srgbClr>
            </a:solidFill>
            <a:ln w="76200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4"/>
              </p:custDataLst>
            </p:nvPr>
          </p:nvSpPr>
          <p:spPr>
            <a:xfrm rot="16200000">
              <a:off x="1772" y="1878"/>
              <a:ext cx="1725" cy="628"/>
            </a:xfrm>
            <a:prstGeom prst="triangle">
              <a:avLst/>
            </a:prstGeom>
            <a:solidFill>
              <a:srgbClr val="4D576B">
                <a:lumMod val="20000"/>
                <a:lumOff val="80000"/>
              </a:srgbClr>
            </a:solidFill>
            <a:ln w="76200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圆角矩形 25"/>
            <p:cNvSpPr/>
            <p:nvPr>
              <p:custDataLst>
                <p:tags r:id="rId5"/>
              </p:custDataLst>
            </p:nvPr>
          </p:nvSpPr>
          <p:spPr>
            <a:xfrm>
              <a:off x="520" y="2647"/>
              <a:ext cx="1763" cy="1763"/>
            </a:xfrm>
            <a:prstGeom prst="roundRect">
              <a:avLst/>
            </a:prstGeom>
            <a:solidFill>
              <a:sysClr val="window" lastClr="FFFFFF">
                <a:lumMod val="75000"/>
              </a:sysClr>
            </a:solidFill>
            <a:ln w="76200">
              <a:solidFill>
                <a:srgbClr val="4D576B">
                  <a:lumMod val="20000"/>
                  <a:lumOff val="80000"/>
                </a:srgb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圆角矩形 26"/>
            <p:cNvSpPr/>
            <p:nvPr>
              <p:custDataLst>
                <p:tags r:id="rId6"/>
              </p:custDataLst>
            </p:nvPr>
          </p:nvSpPr>
          <p:spPr>
            <a:xfrm>
              <a:off x="630" y="2756"/>
              <a:ext cx="1544" cy="1544"/>
            </a:xfrm>
            <a:prstGeom prst="roundRect">
              <a:avLst/>
            </a:prstGeom>
            <a:solidFill>
              <a:sysClr val="window" lastClr="FFFFFF"/>
            </a:solidFill>
            <a:ln w="76200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7"/>
              </p:custDataLst>
            </p:nvPr>
          </p:nvSpPr>
          <p:spPr>
            <a:xfrm>
              <a:off x="842" y="3499"/>
              <a:ext cx="1119" cy="228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1245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  <a:endParaRPr kumimoji="0" lang="zh-CN" altLang="en-US" sz="1245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8"/>
              </p:custDataLst>
            </p:nvPr>
          </p:nvSpPr>
          <p:spPr>
            <a:xfrm>
              <a:off x="842" y="3222"/>
              <a:ext cx="370" cy="191"/>
            </a:xfrm>
            <a:prstGeom prst="rect">
              <a:avLst/>
            </a:prstGeom>
            <a:solidFill>
              <a:srgbClr val="0096D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9"/>
              </p:custDataLst>
            </p:nvPr>
          </p:nvSpPr>
          <p:spPr>
            <a:xfrm>
              <a:off x="842" y="3222"/>
              <a:ext cx="111" cy="191"/>
            </a:xfrm>
            <a:prstGeom prst="rect">
              <a:avLst/>
            </a:prstGeom>
            <a:solidFill>
              <a:srgbClr val="0096D6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 17"/>
            <p:cNvSpPr/>
            <p:nvPr>
              <p:custDataLst>
                <p:tags r:id="rId10"/>
              </p:custDataLst>
            </p:nvPr>
          </p:nvSpPr>
          <p:spPr>
            <a:xfrm>
              <a:off x="1718" y="3799"/>
              <a:ext cx="267" cy="267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rgbClr val="0096D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68580" tIns="34290" rIns="68580" bIns="3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>
              <p:custDataLst>
                <p:tags r:id="rId11"/>
              </p:custDataLst>
            </p:nvPr>
          </p:nvSpPr>
          <p:spPr>
            <a:xfrm>
              <a:off x="3462" y="1399"/>
              <a:ext cx="793" cy="793"/>
            </a:xfrm>
            <a:prstGeom prst="ellipse">
              <a:avLst/>
            </a:prstGeom>
            <a:solidFill>
              <a:srgbClr val="1AA3AA"/>
            </a:solidFill>
            <a:ln w="38100">
              <a:solidFill>
                <a:sysClr val="window" lastClr="FFFFFF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22"/>
            <p:cNvSpPr/>
            <p:nvPr>
              <p:custDataLst>
                <p:tags r:id="rId12"/>
              </p:custDataLst>
            </p:nvPr>
          </p:nvSpPr>
          <p:spPr bwMode="auto">
            <a:xfrm>
              <a:off x="3657" y="1597"/>
              <a:ext cx="404" cy="396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37124" tIns="68562" rIns="137124" bIns="68562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5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13"/>
              </p:custDataLst>
            </p:nvPr>
          </p:nvSpPr>
          <p:spPr>
            <a:xfrm>
              <a:off x="4357" y="1398"/>
              <a:ext cx="3435" cy="793"/>
            </a:xfrm>
            <a:prstGeom prst="rect">
              <a:avLst/>
            </a:prstGeom>
            <a:noFill/>
          </p:spPr>
          <p:txBody>
            <a:bodyPr wrap="square" lIns="67500" tIns="35100" rIns="67500" bIns="35100" rtlCol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1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 了解项目的基本概念。</a:t>
              </a:r>
              <a:endParaRPr lang="zh-CN" altLang="en-US" sz="1100" spc="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椭圆 50"/>
            <p:cNvSpPr/>
            <p:nvPr>
              <p:custDataLst>
                <p:tags r:id="rId14"/>
              </p:custDataLst>
            </p:nvPr>
          </p:nvSpPr>
          <p:spPr>
            <a:xfrm>
              <a:off x="4407" y="3314"/>
              <a:ext cx="793" cy="793"/>
            </a:xfrm>
            <a:prstGeom prst="ellipse">
              <a:avLst/>
            </a:prstGeom>
            <a:solidFill>
              <a:srgbClr val="3498DB"/>
            </a:solidFill>
            <a:ln w="38100">
              <a:solidFill>
                <a:sysClr val="window" lastClr="FFFFFF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任意多边形 22"/>
            <p:cNvSpPr/>
            <p:nvPr>
              <p:custDataLst>
                <p:tags r:id="rId15"/>
              </p:custDataLst>
            </p:nvPr>
          </p:nvSpPr>
          <p:spPr bwMode="auto">
            <a:xfrm>
              <a:off x="4601" y="3512"/>
              <a:ext cx="404" cy="396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37124" tIns="68562" rIns="137124" bIns="68562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5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>
              <p:custDataLst>
                <p:tags r:id="rId16"/>
              </p:custDataLst>
            </p:nvPr>
          </p:nvSpPr>
          <p:spPr>
            <a:xfrm>
              <a:off x="5250" y="3313"/>
              <a:ext cx="2680" cy="793"/>
            </a:xfrm>
            <a:prstGeom prst="rect">
              <a:avLst/>
            </a:prstGeom>
            <a:noFill/>
          </p:spPr>
          <p:txBody>
            <a:bodyPr wrap="square" lIns="67500" tIns="35100" rIns="67500" bIns="35100" rtlCol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1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 了解项目管理的特性、内容、流程。</a:t>
              </a:r>
              <a:endParaRPr lang="zh-CN" altLang="en-US" sz="1100" spc="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椭圆 55"/>
            <p:cNvSpPr/>
            <p:nvPr>
              <p:custDataLst>
                <p:tags r:id="rId17"/>
              </p:custDataLst>
            </p:nvPr>
          </p:nvSpPr>
          <p:spPr>
            <a:xfrm>
              <a:off x="3833" y="5161"/>
              <a:ext cx="793" cy="793"/>
            </a:xfrm>
            <a:prstGeom prst="ellipse">
              <a:avLst/>
            </a:prstGeom>
            <a:solidFill>
              <a:srgbClr val="69A35B"/>
            </a:solidFill>
            <a:ln w="38100">
              <a:solidFill>
                <a:sysClr val="window" lastClr="FFFFFF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ysClr val="window" lastClr="FFFFFF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任意多边形 22"/>
            <p:cNvSpPr/>
            <p:nvPr>
              <p:custDataLst>
                <p:tags r:id="rId18"/>
              </p:custDataLst>
            </p:nvPr>
          </p:nvSpPr>
          <p:spPr bwMode="auto">
            <a:xfrm>
              <a:off x="4028" y="5359"/>
              <a:ext cx="404" cy="396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37124" tIns="68562" rIns="137124" bIns="68562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5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>
              <p:custDataLst>
                <p:tags r:id="rId19"/>
              </p:custDataLst>
            </p:nvPr>
          </p:nvSpPr>
          <p:spPr>
            <a:xfrm>
              <a:off x="4746" y="5214"/>
              <a:ext cx="2720" cy="793"/>
            </a:xfrm>
            <a:prstGeom prst="rect">
              <a:avLst/>
            </a:prstGeom>
            <a:noFill/>
          </p:spPr>
          <p:txBody>
            <a:bodyPr wrap="square" lIns="67500" tIns="35100" rIns="67500" bIns="35100" rtlCol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1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3. 了解项目管理的要素及其之间的联系。</a:t>
              </a:r>
              <a:endParaRPr lang="zh-CN" altLang="en-US" sz="1100" spc="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2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" name="组合 50"/>
          <p:cNvGrpSpPr/>
          <p:nvPr/>
        </p:nvGrpSpPr>
        <p:grpSpPr>
          <a:xfrm>
            <a:off x="6159659" y="2032318"/>
            <a:ext cx="1759744" cy="2345531"/>
            <a:chOff x="13335" y="3192"/>
            <a:chExt cx="3810" cy="5845"/>
          </a:xfrm>
        </p:grpSpPr>
        <p:sp>
          <p:nvSpPr>
            <p:cNvPr id="52" name="矩形: 圆角 22"/>
            <p:cNvSpPr/>
            <p:nvPr>
              <p:custDataLst>
                <p:tags r:id="rId1"/>
              </p:custDataLst>
            </p:nvPr>
          </p:nvSpPr>
          <p:spPr>
            <a:xfrm>
              <a:off x="13335" y="3192"/>
              <a:ext cx="3810" cy="5845"/>
            </a:xfrm>
            <a:prstGeom prst="roundRect">
              <a:avLst>
                <a:gd name="adj" fmla="val 6252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>
                <a:lnSpc>
                  <a:spcPct val="130000"/>
                </a:lnSpc>
                <a:buNone/>
              </a:pPr>
              <a:endParaRPr lang="zh-CN" altLang="en-US" sz="1350" strike="noStrike" noProof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矩形: 圆角 23"/>
            <p:cNvSpPr/>
            <p:nvPr>
              <p:custDataLst>
                <p:tags r:id="rId2"/>
              </p:custDataLst>
            </p:nvPr>
          </p:nvSpPr>
          <p:spPr>
            <a:xfrm>
              <a:off x="13335" y="3192"/>
              <a:ext cx="3810" cy="134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>
                <a:lnSpc>
                  <a:spcPct val="130000"/>
                </a:lnSpc>
                <a:buNone/>
              </a:pPr>
              <a:endParaRPr lang="zh-CN" altLang="en-US" sz="1350" strike="noStrike" noProof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文本框 53"/>
            <p:cNvSpPr txBox="1"/>
            <p:nvPr>
              <p:custDataLst>
                <p:tags r:id="rId3"/>
              </p:custDataLst>
            </p:nvPr>
          </p:nvSpPr>
          <p:spPr>
            <a:xfrm>
              <a:off x="13335" y="3530"/>
              <a:ext cx="3810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  <a:spcBef>
                  <a:spcPts val="100"/>
                </a:spcBef>
                <a:spcAft>
                  <a:spcPts val="0"/>
                </a:spcAft>
                <a:buSzPct val="100000"/>
              </a:pPr>
              <a:r>
                <a:rPr sz="1200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 临时性</a:t>
              </a:r>
              <a:endParaRPr sz="12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>
              <p:custDataLst>
                <p:tags r:id="rId4"/>
              </p:custDataLst>
            </p:nvPr>
          </p:nvSpPr>
          <p:spPr>
            <a:xfrm>
              <a:off x="13436" y="4894"/>
              <a:ext cx="3610" cy="2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30000"/>
                </a:lnSpc>
                <a:spcBef>
                  <a:spcPts val="100"/>
                </a:spcBef>
                <a:spcAft>
                  <a:spcPts val="0"/>
                </a:spcAft>
                <a:buSzPct val="100000"/>
              </a:pPr>
              <a:r>
                <a:rPr lang="zh-CN" altLang="en-US" sz="1050" spc="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项目是一种临时性的任务，要在有限的期限内完成，当项目的基本目标达到时就意味着项目结束。</a:t>
              </a:r>
              <a:endParaRPr lang="zh-CN" altLang="en-US" sz="1050" spc="2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336437" y="2025174"/>
            <a:ext cx="2144315" cy="2344341"/>
            <a:chOff x="2055" y="3192"/>
            <a:chExt cx="4644" cy="5845"/>
          </a:xfrm>
        </p:grpSpPr>
        <p:sp>
          <p:nvSpPr>
            <p:cNvPr id="57" name="矩形: 圆角 19"/>
            <p:cNvSpPr/>
            <p:nvPr>
              <p:custDataLst>
                <p:tags r:id="rId5"/>
              </p:custDataLst>
            </p:nvPr>
          </p:nvSpPr>
          <p:spPr>
            <a:xfrm>
              <a:off x="2055" y="3192"/>
              <a:ext cx="3810" cy="5845"/>
            </a:xfrm>
            <a:prstGeom prst="roundRect">
              <a:avLst>
                <a:gd name="adj" fmla="val 6252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>
                <a:lnSpc>
                  <a:spcPct val="130000"/>
                </a:lnSpc>
                <a:buNone/>
              </a:pPr>
              <a:endParaRPr lang="zh-CN" altLang="en-US" sz="1350" strike="noStrike" noProof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矩形: 圆角 11"/>
            <p:cNvSpPr/>
            <p:nvPr>
              <p:custDataLst>
                <p:tags r:id="rId6"/>
              </p:custDataLst>
            </p:nvPr>
          </p:nvSpPr>
          <p:spPr>
            <a:xfrm>
              <a:off x="2055" y="3192"/>
              <a:ext cx="3810" cy="134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>
                <a:lnSpc>
                  <a:spcPct val="130000"/>
                </a:lnSpc>
                <a:buNone/>
              </a:pPr>
              <a:endParaRPr lang="zh-CN" altLang="en-US" sz="1350" strike="noStrike" noProof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文本框 58"/>
            <p:cNvSpPr txBox="1"/>
            <p:nvPr>
              <p:custDataLst>
                <p:tags r:id="rId7"/>
              </p:custDataLst>
            </p:nvPr>
          </p:nvSpPr>
          <p:spPr>
            <a:xfrm>
              <a:off x="2055" y="3535"/>
              <a:ext cx="3810" cy="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  <a:spcBef>
                  <a:spcPts val="100"/>
                </a:spcBef>
                <a:spcAft>
                  <a:spcPts val="0"/>
                </a:spcAft>
                <a:buSzPct val="100000"/>
              </a:pPr>
              <a:r>
                <a:rPr sz="1200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 一次性</a:t>
              </a:r>
              <a:endParaRPr sz="12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>
              <p:custDataLst>
                <p:tags r:id="rId8"/>
              </p:custDataLst>
            </p:nvPr>
          </p:nvSpPr>
          <p:spPr>
            <a:xfrm>
              <a:off x="2155" y="4626"/>
              <a:ext cx="3709" cy="1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30000"/>
                </a:lnSpc>
              </a:pPr>
              <a:r>
                <a:rPr lang="zh-CN" altLang="en-US" sz="1050" spc="1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项目有明确的开始时间和结束时间。</a:t>
              </a:r>
              <a:endParaRPr lang="zh-CN" altLang="en-US" sz="1050" spc="1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1" name="箭头: 右 10"/>
            <p:cNvSpPr/>
            <p:nvPr>
              <p:custDataLst>
                <p:tags r:id="rId9"/>
              </p:custDataLst>
            </p:nvPr>
          </p:nvSpPr>
          <p:spPr>
            <a:xfrm>
              <a:off x="6244" y="3560"/>
              <a:ext cx="455" cy="612"/>
            </a:xfrm>
            <a:prstGeom prst="rightArrow">
              <a:avLst>
                <a:gd name="adj1" fmla="val 50000"/>
                <a:gd name="adj2" fmla="val 76316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>
                <a:lnSpc>
                  <a:spcPct val="130000"/>
                </a:lnSpc>
                <a:buNone/>
              </a:pPr>
              <a:endParaRPr lang="zh-CN" altLang="en-US" sz="1350" strike="noStrike" noProof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772456" y="2032318"/>
            <a:ext cx="2146697" cy="2345531"/>
            <a:chOff x="7555" y="3192"/>
            <a:chExt cx="4646" cy="5845"/>
          </a:xfrm>
        </p:grpSpPr>
        <p:sp>
          <p:nvSpPr>
            <p:cNvPr id="63" name="矩形: 圆角 20"/>
            <p:cNvSpPr/>
            <p:nvPr>
              <p:custDataLst>
                <p:tags r:id="rId10"/>
              </p:custDataLst>
            </p:nvPr>
          </p:nvSpPr>
          <p:spPr>
            <a:xfrm>
              <a:off x="7555" y="3192"/>
              <a:ext cx="3872" cy="5845"/>
            </a:xfrm>
            <a:prstGeom prst="roundRect">
              <a:avLst>
                <a:gd name="adj" fmla="val 6252"/>
              </a:avLst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>
                <a:lnSpc>
                  <a:spcPct val="130000"/>
                </a:lnSpc>
                <a:buNone/>
              </a:pPr>
              <a:endParaRPr lang="zh-CN" altLang="en-US" sz="1350" strike="noStrike" noProof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矩形: 圆角 21"/>
            <p:cNvSpPr/>
            <p:nvPr>
              <p:custDataLst>
                <p:tags r:id="rId11"/>
              </p:custDataLst>
            </p:nvPr>
          </p:nvSpPr>
          <p:spPr>
            <a:xfrm>
              <a:off x="7555" y="3192"/>
              <a:ext cx="3871" cy="1347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>
                <a:lnSpc>
                  <a:spcPct val="130000"/>
                </a:lnSpc>
                <a:buNone/>
              </a:pPr>
              <a:endParaRPr lang="zh-CN" altLang="en-US" sz="1350" strike="noStrike" noProof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12"/>
              </p:custDataLst>
            </p:nvPr>
          </p:nvSpPr>
          <p:spPr>
            <a:xfrm>
              <a:off x="7560" y="3530"/>
              <a:ext cx="3810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  <a:spcBef>
                  <a:spcPts val="100"/>
                </a:spcBef>
                <a:spcAft>
                  <a:spcPts val="0"/>
                </a:spcAft>
                <a:buSzPct val="100000"/>
              </a:pPr>
              <a:r>
                <a:rPr sz="1200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 独特性</a:t>
              </a:r>
              <a:endParaRPr sz="12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277" name="文本框 65"/>
            <p:cNvSpPr txBox="1"/>
            <p:nvPr>
              <p:custDataLst>
                <p:tags r:id="rId13"/>
              </p:custDataLst>
            </p:nvPr>
          </p:nvSpPr>
          <p:spPr>
            <a:xfrm>
              <a:off x="7715" y="4869"/>
              <a:ext cx="3610" cy="28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just">
                <a:lnSpc>
                  <a:spcPct val="130000"/>
                </a:lnSpc>
                <a:spcBef>
                  <a:spcPts val="100"/>
                </a:spcBef>
              </a:pPr>
              <a:r>
                <a:rPr lang="zh-CN" altLang="en-US" sz="105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每个项目都不同于其他的项目。项目所产生的产品、服务或完成的任务与已有的相似产品、服务或任务在某些方面有明显的区别。</a:t>
              </a:r>
              <a:endParaRPr lang="zh-CN" altLang="en-US" sz="105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7" name="箭头: 右 24"/>
            <p:cNvSpPr/>
            <p:nvPr>
              <p:custDataLst>
                <p:tags r:id="rId14"/>
              </p:custDataLst>
            </p:nvPr>
          </p:nvSpPr>
          <p:spPr>
            <a:xfrm>
              <a:off x="11746" y="3560"/>
              <a:ext cx="455" cy="612"/>
            </a:xfrm>
            <a:prstGeom prst="rightArrow">
              <a:avLst>
                <a:gd name="adj1" fmla="val 50000"/>
                <a:gd name="adj2" fmla="val 76316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>
                <a:lnSpc>
                  <a:spcPct val="130000"/>
                </a:lnSpc>
                <a:buNone/>
              </a:pPr>
              <a:endParaRPr lang="zh-CN" altLang="en-US" sz="1350" strike="noStrike" noProof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文本框 34"/>
          <p:cNvSpPr txBox="1"/>
          <p:nvPr>
            <p:custDataLst>
              <p:tags r:id="rId15"/>
            </p:custDataLst>
          </p:nvPr>
        </p:nvSpPr>
        <p:spPr>
          <a:xfrm>
            <a:off x="2916306" y="438382"/>
            <a:ext cx="3310119" cy="4847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一、项目的定义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5800" y="1047750"/>
            <a:ext cx="78028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200">
                <a:sym typeface="+mn-ea"/>
              </a:rPr>
              <a:t>项目是在限定的资源及限定的时间内需完成的一次性任务，例如，安排一个演出活动，开发一项产品，策划一场婚礼，设计和实施一个计算机系统等。项目有以下主要特征。</a:t>
            </a:r>
            <a:endParaRPr lang="zh-CN" altLang="en-US" sz="1200"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3"/>
  <p:tag name="KSO_WM_UNIT_ID" val="diagram20190634_5*i*53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4"/>
  <p:tag name="KSO_WM_UNIT_ID" val="diagram20190634_5*i*54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5"/>
  <p:tag name="KSO_WM_UNIT_ID" val="diagram20190634_5*i*55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7"/>
  <p:tag name="KSO_WM_UNIT_ID" val="diagram20190634_5*i*57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8"/>
  <p:tag name="KSO_WM_UNIT_ID" val="diagram20190634_5*i*58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9"/>
  <p:tag name="KSO_WM_UNIT_ID" val="diagram20190634_5*i*59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0"/>
  <p:tag name="KSO_WM_UNIT_ID" val="diagram20190634_5*i*60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1"/>
  <p:tag name="KSO_WM_UNIT_ID" val="diagram20190634_5*i*61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2"/>
  <p:tag name="KSO_WM_UNIT_ID" val="diagram20190634_5*i*62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3"/>
  <p:tag name="KSO_WM_UNIT_ID" val="diagram20190634_5*i*63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1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5"/>
  <p:tag name="KSO_WM_UNIT_ID" val="diagram20190634_5*i*65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6"/>
  <p:tag name="KSO_WM_UNIT_ID" val="diagram20190634_5*i*66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8"/>
  <p:tag name="KSO_WM_UNIT_ID" val="diagram20190634_5*i*68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9"/>
  <p:tag name="KSO_WM_UNIT_ID" val="diagram20190634_5*i*69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0"/>
  <p:tag name="KSO_WM_UNIT_ID" val="diagram20190634_5*i*70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1"/>
  <p:tag name="KSO_WM_UNIT_ID" val="diagram20190634_5*i*71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2"/>
  <p:tag name="KSO_WM_UNIT_ID" val="diagram20190634_5*i*72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3"/>
  <p:tag name="KSO_WM_UNIT_ID" val="diagram20190634_5*i*73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4"/>
  <p:tag name="KSO_WM_UNIT_ID" val="diagram20190634_5*i*74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5"/>
  <p:tag name="KSO_WM_UNIT_ID" val="diagram20190634_5*i*75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3_2"/>
  <p:tag name="KSO_WM_UNIT_ID" val="diagram20190634_5*l_h_i*1_3_2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3_1"/>
  <p:tag name="KSO_WM_UNIT_ID" val="diagram20190634_5*l_h_i*1_3_1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f"/>
  <p:tag name="KSO_WM_UNIT_INDEX" val="1_3_1"/>
  <p:tag name="KSO_WM_UNIT_ID" val="diagram20190634_5*l_h_f*1_3_1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PRESET_TEXT" val="单击此处添加文本具体内容"/>
  <p:tag name="KSO_WM_UNIT_VALUE" val="52"/>
  <p:tag name="KSO_WM_UNIT_NOCLEAR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i"/>
  <p:tag name="KSO_WM_UNIT_INDEX" val="1_1"/>
  <p:tag name="KSO_WM_UNIT_ID" val="diagram20190634_5*l_i*1_1"/>
  <p:tag name="KSO_WM_TEMPLATE_CATEGORY" val="diagram"/>
  <p:tag name="KSO_WM_TEMPLATE_INDEX" val="20190634"/>
  <p:tag name="KSO_WM_UNIT_LAYERLEVEL" val="1_1"/>
  <p:tag name="KSO_WM_TAG_VERSION" val="1.0"/>
  <p:tag name="KSO_WM_BEAUTIFY_FLAG" val="#wm#"/>
  <p:tag name="KSO_WM_UNIT_DIAGRAM_ISNUMVISUAL" val="0"/>
  <p:tag name="KSO_WM_UNIT_DIAGRAM_ISREFERUNIT" val="0"/>
  <p:tag name="KSO_WM_UNIT_LINE_FORE_SCHEMECOLOR_INDEX" val="14"/>
  <p:tag name="KSO_WM_UNIT_LINE_FILL_TYPE" val="2"/>
  <p:tag name="KSO_WM_UNIT_USESOURCEFORMAT_APPLY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i"/>
  <p:tag name="KSO_WM_UNIT_INDEX" val="1_2"/>
  <p:tag name="KSO_WM_UNIT_ID" val="diagram20190634_5*l_i*1_2"/>
  <p:tag name="KSO_WM_TEMPLATE_CATEGORY" val="diagram"/>
  <p:tag name="KSO_WM_TEMPLATE_INDEX" val="20190634"/>
  <p:tag name="KSO_WM_UNIT_LAYERLEVEL" val="1_1"/>
  <p:tag name="KSO_WM_TAG_VERSION" val="1.0"/>
  <p:tag name="KSO_WM_BEAUTIFY_FLAG" val="#wm#"/>
  <p:tag name="KSO_WM_UNIT_DIAGRAM_ISNUMVISUAL" val="0"/>
  <p:tag name="KSO_WM_UNIT_DIAGRAM_ISREFERUNIT" val="0"/>
  <p:tag name="KSO_WM_UNIT_LINE_FORE_SCHEMECOLOR_INDEX" val="14"/>
  <p:tag name="KSO_WM_UNIT_LINE_FILL_TYPE" val="2"/>
  <p:tag name="KSO_WM_UNIT_USESOURCEFORMAT_APPLY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i"/>
  <p:tag name="KSO_WM_UNIT_INDEX" val="1_3"/>
  <p:tag name="KSO_WM_UNIT_ID" val="diagram20190634_5*l_i*1_3"/>
  <p:tag name="KSO_WM_TEMPLATE_CATEGORY" val="diagram"/>
  <p:tag name="KSO_WM_TEMPLATE_INDEX" val="20190634"/>
  <p:tag name="KSO_WM_UNIT_LAYERLEVEL" val="1_1"/>
  <p:tag name="KSO_WM_TAG_VERSION" val="1.0"/>
  <p:tag name="KSO_WM_BEAUTIFY_FLAG" val="#wm#"/>
  <p:tag name="KSO_WM_UNIT_DIAGRAM_ISNUMVISUAL" val="0"/>
  <p:tag name="KSO_WM_UNIT_DIAGRAM_ISREFERUNIT" val="0"/>
  <p:tag name="KSO_WM_UNIT_LINE_FORE_SCHEMECOLOR_INDEX" val="14"/>
  <p:tag name="KSO_WM_UNIT_LINE_FILL_TYPE" val="2"/>
  <p:tag name="KSO_WM_UNIT_USESOURCEFORMAT_APPLY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i"/>
  <p:tag name="KSO_WM_UNIT_INDEX" val="1_4"/>
  <p:tag name="KSO_WM_UNIT_ID" val="diagram20190634_5*l_i*1_4"/>
  <p:tag name="KSO_WM_TEMPLATE_CATEGORY" val="diagram"/>
  <p:tag name="KSO_WM_TEMPLATE_INDEX" val="20190634"/>
  <p:tag name="KSO_WM_UNIT_LAYERLEVEL" val="1_1"/>
  <p:tag name="KSO_WM_TAG_VERSION" val="1.0"/>
  <p:tag name="KSO_WM_BEAUTIFY_FLAG" val="#wm#"/>
  <p:tag name="KSO_WM_UNIT_DIAGRAM_ISNUMVISUAL" val="0"/>
  <p:tag name="KSO_WM_UNIT_DIAGRAM_ISREFERUNIT" val="0"/>
  <p:tag name="KSO_WM_UNIT_LINE_FORE_SCHEMECOLOR_INDEX" val="14"/>
  <p:tag name="KSO_WM_UNIT_LINE_FILL_TYPE" val="2"/>
  <p:tag name="KSO_WM_UNIT_USESOURCEFORMAT_APPLY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f"/>
  <p:tag name="KSO_WM_UNIT_INDEX" val="1_2_1"/>
  <p:tag name="KSO_WM_UNIT_ID" val="diagram20190634_5*l_h_f*1_2_1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PRESET_TEXT" val="单击此处添加文本具体内容"/>
  <p:tag name="KSO_WM_UNIT_VALUE" val="52"/>
  <p:tag name="KSO_WM_UNIT_NOCLEAR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2_2"/>
  <p:tag name="KSO_WM_UNIT_ID" val="diagram20190634_5*l_h_i*1_2_2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2_1"/>
  <p:tag name="KSO_WM_UNIT_ID" val="diagram20190634_5*l_h_i*1_2_1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3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f"/>
  <p:tag name="KSO_WM_UNIT_INDEX" val="1_4_1"/>
  <p:tag name="KSO_WM_UNIT_ID" val="diagram20190634_5*l_h_f*1_4_1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PRESET_TEXT" val="单击此处添加文本具体内容"/>
  <p:tag name="KSO_WM_UNIT_VALUE" val="52"/>
  <p:tag name="KSO_WM_UNIT_NOCLEAR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4_2"/>
  <p:tag name="KSO_WM_UNIT_ID" val="diagram20190634_5*l_h_i*1_4_2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4_1"/>
  <p:tag name="KSO_WM_UNIT_ID" val="diagram20190634_5*l_h_i*1_4_1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f"/>
  <p:tag name="KSO_WM_UNIT_INDEX" val="1_1_1"/>
  <p:tag name="KSO_WM_UNIT_ID" val="diagram20190634_5*l_h_f*1_1_1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PRESET_TEXT" val="单击此处添加文本具体内容"/>
  <p:tag name="KSO_WM_UNIT_VALUE" val="52"/>
  <p:tag name="KSO_WM_UNIT_NOCLEAR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1_2"/>
  <p:tag name="KSO_WM_UNIT_ID" val="diagram20190634_5*l_h_i*1_1_2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1_1"/>
  <p:tag name="KSO_WM_UNIT_ID" val="diagram20190634_5*l_h_i*1_1_1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36.xml><?xml version="1.0" encoding="utf-8"?>
<p:tagLst xmlns:p="http://schemas.openxmlformats.org/presentationml/2006/main">
  <p:tag name="KSO_WM_BEAUTIFY_FLAG" val="#wm#"/>
  <p:tag name="KSO_WM_TEMPLATE_CATEGORY" val="diagram"/>
  <p:tag name="KSO_WM_TEMPLATE_INDEX" val="20190634"/>
  <p:tag name="KSO_WM_SLIDE_ID" val="diagram20190634_5"/>
  <p:tag name="KSO_WM_SLIDE_ITEM_CNT" val="6"/>
  <p:tag name="KSO_WM_SLIDE_INDEX" val="5"/>
  <p:tag name="KSO_WM_TAG_VERSION" val="1.0"/>
  <p:tag name="KSO_WM_DIAGRAM_GROUP_CODE" val="l1-1"/>
  <p:tag name="KSO_WM_SLIDE_LAYOUT" val="l"/>
  <p:tag name="KSO_WM_SLIDE_LAYOUT_CNT" val="1"/>
  <p:tag name="KSO_WM_SLIDE_TYPE" val="text"/>
  <p:tag name="KSO_WM_SLIDE_SUBTYPE" val="diag"/>
  <p:tag name="KSO_WM_SLIDE_SIZE" val="455.679*369.692"/>
  <p:tag name="KSO_WM_SLIDE_POSITION" val="451.321*101.154"/>
  <p:tag name="KSO_WM_SLIDE_DIAGTYPE" val="l"/>
  <p:tag name="KSO_WM_TEMPLATE_SUBCATEGORY" val="0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"/>
  <p:tag name="KSO_WM_UNIT_ID" val="diagram20190634_5*i*1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"/>
  <p:tag name="KSO_WM_UNIT_ID" val="diagram20190634_5*i*4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6"/>
  <p:tag name="KSO_WM_UNIT_ID" val="diagram20190634_5*i*16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4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8"/>
  <p:tag name="KSO_WM_UNIT_ID" val="diagram20190634_5*i*28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0"/>
  <p:tag name="KSO_WM_UNIT_ID" val="diagram20190634_5*i*40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2"/>
  <p:tag name="KSO_WM_UNIT_ID" val="diagram20190634_5*i*52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4"/>
  <p:tag name="KSO_WM_UNIT_ID" val="diagram20190634_5*i*64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6"/>
  <p:tag name="KSO_WM_UNIT_ID" val="diagram20190634_5*i*76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7"/>
  <p:tag name="KSO_WM_UNIT_ID" val="diagram20190634_5*i*77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2"/>
  <p:tag name="KSO_WM_UNIT_ID" val="diagram20190634_5*i*12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3"/>
  <p:tag name="KSO_WM_UNIT_ID" val="diagram20190634_5*i*23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4"/>
  <p:tag name="KSO_WM_UNIT_ID" val="diagram20190634_5*i*34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5"/>
  <p:tag name="KSO_WM_UNIT_ID" val="diagram20190634_5*i*45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6"/>
  <p:tag name="KSO_WM_UNIT_ID" val="diagram20190634_5*i*56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7"/>
  <p:tag name="KSO_WM_UNIT_ID" val="diagram20190634_5*i*67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8"/>
  <p:tag name="KSO_WM_UNIT_ID" val="diagram20190634_5*i*78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9"/>
  <p:tag name="KSO_WM_UNIT_ID" val="diagram20190634_5*i*79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"/>
  <p:tag name="KSO_WM_UNIT_ID" val="diagram20190634_5*i*2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"/>
  <p:tag name="KSO_WM_UNIT_ID" val="diagram20190634_5*i*3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"/>
  <p:tag name="KSO_WM_UNIT_ID" val="diagram20190634_5*i*5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"/>
  <p:tag name="KSO_WM_UNIT_ID" val="diagram20190634_5*i*6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"/>
  <p:tag name="KSO_WM_UNIT_ID" val="diagram20190634_5*i*7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8"/>
  <p:tag name="KSO_WM_UNIT_ID" val="diagram20190634_5*i*8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9"/>
  <p:tag name="KSO_WM_UNIT_ID" val="diagram20190634_5*i*9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0"/>
  <p:tag name="KSO_WM_UNIT_ID" val="diagram20190634_5*i*10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1"/>
  <p:tag name="KSO_WM_UNIT_ID" val="diagram20190634_5*i*11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3"/>
  <p:tag name="KSO_WM_UNIT_ID" val="diagram20190634_5*i*13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4"/>
  <p:tag name="KSO_WM_UNIT_ID" val="diagram20190634_5*i*14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5"/>
  <p:tag name="KSO_WM_UNIT_ID" val="diagram20190634_5*i*15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7"/>
  <p:tag name="KSO_WM_UNIT_ID" val="diagram20190634_5*i*17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8"/>
  <p:tag name="KSO_WM_UNIT_ID" val="diagram20190634_5*i*18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9"/>
  <p:tag name="KSO_WM_UNIT_ID" val="diagram20190634_5*i*19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0"/>
  <p:tag name="KSO_WM_UNIT_ID" val="diagram20190634_5*i*20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1"/>
  <p:tag name="KSO_WM_UNIT_ID" val="diagram20190634_5*i*21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2"/>
  <p:tag name="KSO_WM_UNIT_ID" val="diagram20190634_5*i*22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4"/>
  <p:tag name="KSO_WM_UNIT_ID" val="diagram20190634_5*i*24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5"/>
  <p:tag name="KSO_WM_UNIT_ID" val="diagram20190634_5*i*25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6"/>
  <p:tag name="KSO_WM_UNIT_ID" val="diagram20190634_5*i*26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7"/>
  <p:tag name="KSO_WM_UNIT_ID" val="diagram20190634_5*i*27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9"/>
  <p:tag name="KSO_WM_UNIT_ID" val="diagram20190634_5*i*29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0"/>
  <p:tag name="KSO_WM_UNIT_ID" val="diagram20190634_5*i*30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1"/>
  <p:tag name="KSO_WM_UNIT_ID" val="diagram20190634_5*i*31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2"/>
  <p:tag name="KSO_WM_UNIT_ID" val="diagram20190634_5*i*32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3"/>
  <p:tag name="KSO_WM_UNIT_ID" val="diagram20190634_5*i*33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5"/>
  <p:tag name="KSO_WM_UNIT_ID" val="diagram20190634_5*i*35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6"/>
  <p:tag name="KSO_WM_UNIT_ID" val="diagram20190634_5*i*36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7"/>
  <p:tag name="KSO_WM_UNIT_ID" val="diagram20190634_5*i*37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8"/>
  <p:tag name="KSO_WM_UNIT_ID" val="diagram20190634_5*i*38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9"/>
  <p:tag name="KSO_WM_UNIT_ID" val="diagram20190634_5*i*39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1"/>
  <p:tag name="KSO_WM_UNIT_ID" val="diagram20190634_5*i*41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2"/>
  <p:tag name="KSO_WM_UNIT_ID" val="diagram20190634_5*i*42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3"/>
  <p:tag name="KSO_WM_UNIT_ID" val="diagram20190634_5*i*43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4"/>
  <p:tag name="KSO_WM_UNIT_ID" val="diagram20190634_5*i*44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6"/>
  <p:tag name="KSO_WM_UNIT_ID" val="diagram20190634_5*i*46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7"/>
  <p:tag name="KSO_WM_UNIT_ID" val="diagram20190634_5*i*47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8"/>
  <p:tag name="KSO_WM_UNIT_ID" val="diagram20190634_5*i*48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9"/>
  <p:tag name="KSO_WM_UNIT_ID" val="diagram20190634_5*i*49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0"/>
  <p:tag name="KSO_WM_UNIT_ID" val="diagram20190634_5*i*50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1"/>
  <p:tag name="KSO_WM_UNIT_ID" val="diagram20190634_5*i*51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3"/>
  <p:tag name="KSO_WM_UNIT_ID" val="diagram20190634_5*i*53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4"/>
  <p:tag name="KSO_WM_UNIT_ID" val="diagram20190634_5*i*54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5"/>
  <p:tag name="KSO_WM_UNIT_ID" val="diagram20190634_5*i*55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7"/>
  <p:tag name="KSO_WM_UNIT_ID" val="diagram20190634_5*i*57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8"/>
  <p:tag name="KSO_WM_UNIT_ID" val="diagram20190634_5*i*58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9"/>
  <p:tag name="KSO_WM_UNIT_ID" val="diagram20190634_5*i*59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0"/>
  <p:tag name="KSO_WM_UNIT_ID" val="diagram20190634_5*i*60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1"/>
  <p:tag name="KSO_WM_UNIT_ID" val="diagram20190634_5*i*61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2"/>
  <p:tag name="KSO_WM_UNIT_ID" val="diagram20190634_5*i*62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3"/>
  <p:tag name="KSO_WM_UNIT_ID" val="diagram20190634_5*i*63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5"/>
  <p:tag name="KSO_WM_UNIT_ID" val="diagram20190634_5*i*65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6"/>
  <p:tag name="KSO_WM_UNIT_ID" val="diagram20190634_5*i*66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8"/>
  <p:tag name="KSO_WM_UNIT_ID" val="diagram20190634_5*i*68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9"/>
  <p:tag name="KSO_WM_UNIT_ID" val="diagram20190634_5*i*69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0"/>
  <p:tag name="KSO_WM_UNIT_ID" val="diagram20190634_5*i*70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1"/>
  <p:tag name="KSO_WM_UNIT_ID" val="diagram20190634_5*i*71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2"/>
  <p:tag name="KSO_WM_UNIT_ID" val="diagram20190634_5*i*72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3"/>
  <p:tag name="KSO_WM_UNIT_ID" val="diagram20190634_5*i*73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4"/>
  <p:tag name="KSO_WM_UNIT_ID" val="diagram20190634_5*i*74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5"/>
  <p:tag name="KSO_WM_UNIT_ID" val="diagram20190634_5*i*75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3_2"/>
  <p:tag name="KSO_WM_UNIT_ID" val="diagram20190634_5*l_h_i*1_3_2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3_1"/>
  <p:tag name="KSO_WM_UNIT_ID" val="diagram20190634_5*l_h_i*1_3_1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f"/>
  <p:tag name="KSO_WM_UNIT_INDEX" val="1_3_1"/>
  <p:tag name="KSO_WM_UNIT_ID" val="diagram20190634_5*l_h_f*1_3_1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PRESET_TEXT" val="单击此处添加文本具体内容"/>
  <p:tag name="KSO_WM_UNIT_VALUE" val="52"/>
  <p:tag name="KSO_WM_UNIT_NOCLEAR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i"/>
  <p:tag name="KSO_WM_UNIT_INDEX" val="1_1"/>
  <p:tag name="KSO_WM_UNIT_ID" val="diagram20190634_5*l_i*1_1"/>
  <p:tag name="KSO_WM_TEMPLATE_CATEGORY" val="diagram"/>
  <p:tag name="KSO_WM_TEMPLATE_INDEX" val="20190634"/>
  <p:tag name="KSO_WM_UNIT_LAYERLEVEL" val="1_1"/>
  <p:tag name="KSO_WM_TAG_VERSION" val="1.0"/>
  <p:tag name="KSO_WM_BEAUTIFY_FLAG" val="#wm#"/>
  <p:tag name="KSO_WM_UNIT_DIAGRAM_ISNUMVISUAL" val="0"/>
  <p:tag name="KSO_WM_UNIT_DIAGRAM_ISREFERUNIT" val="0"/>
  <p:tag name="KSO_WM_UNIT_LINE_FORE_SCHEMECOLOR_INDEX" val="14"/>
  <p:tag name="KSO_WM_UNIT_LINE_FILL_TYPE" val="2"/>
  <p:tag name="KSO_WM_UNIT_USESOURCEFORMAT_APPLY" val="1"/>
</p:tagLst>
</file>

<file path=ppt/tags/tag22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i"/>
  <p:tag name="KSO_WM_UNIT_INDEX" val="1_2"/>
  <p:tag name="KSO_WM_UNIT_ID" val="diagram20190634_5*l_i*1_2"/>
  <p:tag name="KSO_WM_TEMPLATE_CATEGORY" val="diagram"/>
  <p:tag name="KSO_WM_TEMPLATE_INDEX" val="20190634"/>
  <p:tag name="KSO_WM_UNIT_LAYERLEVEL" val="1_1"/>
  <p:tag name="KSO_WM_TAG_VERSION" val="1.0"/>
  <p:tag name="KSO_WM_BEAUTIFY_FLAG" val="#wm#"/>
  <p:tag name="KSO_WM_UNIT_DIAGRAM_ISNUMVISUAL" val="0"/>
  <p:tag name="KSO_WM_UNIT_DIAGRAM_ISREFERUNIT" val="0"/>
  <p:tag name="KSO_WM_UNIT_LINE_FORE_SCHEMECOLOR_INDEX" val="14"/>
  <p:tag name="KSO_WM_UNIT_LINE_FILL_TYPE" val="2"/>
  <p:tag name="KSO_WM_UNIT_USESOURCEFORMAT_APPLY" val="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i"/>
  <p:tag name="KSO_WM_UNIT_INDEX" val="1_3"/>
  <p:tag name="KSO_WM_UNIT_ID" val="diagram20190634_5*l_i*1_3"/>
  <p:tag name="KSO_WM_TEMPLATE_CATEGORY" val="diagram"/>
  <p:tag name="KSO_WM_TEMPLATE_INDEX" val="20190634"/>
  <p:tag name="KSO_WM_UNIT_LAYERLEVEL" val="1_1"/>
  <p:tag name="KSO_WM_TAG_VERSION" val="1.0"/>
  <p:tag name="KSO_WM_BEAUTIFY_FLAG" val="#wm#"/>
  <p:tag name="KSO_WM_UNIT_DIAGRAM_ISNUMVISUAL" val="0"/>
  <p:tag name="KSO_WM_UNIT_DIAGRAM_ISREFERUNIT" val="0"/>
  <p:tag name="KSO_WM_UNIT_LINE_FORE_SCHEMECOLOR_INDEX" val="14"/>
  <p:tag name="KSO_WM_UNIT_LINE_FILL_TYPE" val="2"/>
  <p:tag name="KSO_WM_UNIT_USESOURCEFORMAT_APPLY" val="1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f"/>
  <p:tag name="KSO_WM_UNIT_INDEX" val="1_2_1"/>
  <p:tag name="KSO_WM_UNIT_ID" val="diagram20190634_5*l_h_f*1_2_1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PRESET_TEXT" val="单击此处添加文本具体内容"/>
  <p:tag name="KSO_WM_UNIT_VALUE" val="52"/>
  <p:tag name="KSO_WM_UNIT_NOCLEAR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2_2"/>
  <p:tag name="KSO_WM_UNIT_ID" val="diagram20190634_5*l_h_i*1_2_2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2_1"/>
  <p:tag name="KSO_WM_UNIT_ID" val="diagram20190634_5*l_h_i*1_2_1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f"/>
  <p:tag name="KSO_WM_UNIT_INDEX" val="1_1_1"/>
  <p:tag name="KSO_WM_UNIT_ID" val="diagram20190634_5*l_h_f*1_1_1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PRESET_TEXT" val="单击此处添加文本具体内容"/>
  <p:tag name="KSO_WM_UNIT_VALUE" val="52"/>
  <p:tag name="KSO_WM_UNIT_NOCLEAR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1_2"/>
  <p:tag name="KSO_WM_UNIT_ID" val="diagram20190634_5*l_h_i*1_1_2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1_1"/>
  <p:tag name="KSO_WM_UNIT_ID" val="diagram20190634_5*l_h_i*1_1_1"/>
  <p:tag name="KSO_WM_TEMPLATE_CATEGORY" val="diagram"/>
  <p:tag name="KSO_WM_TEMPLATE_INDEX" val="20190634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28.xml><?xml version="1.0" encoding="utf-8"?>
<p:tagLst xmlns:p="http://schemas.openxmlformats.org/presentationml/2006/main">
  <p:tag name="KSO_WM_BEAUTIFY_FLAG" val="#wm#"/>
  <p:tag name="KSO_WM_TEMPLATE_CATEGORY" val="diagram"/>
  <p:tag name="KSO_WM_TEMPLATE_INDEX" val="20190634"/>
  <p:tag name="KSO_WM_SLIDE_ID" val="diagram20190634_5"/>
  <p:tag name="KSO_WM_SLIDE_ITEM_CNT" val="6"/>
  <p:tag name="KSO_WM_SLIDE_INDEX" val="5"/>
  <p:tag name="KSO_WM_TAG_VERSION" val="1.0"/>
  <p:tag name="KSO_WM_DIAGRAM_GROUP_CODE" val="l1-1"/>
  <p:tag name="KSO_WM_SLIDE_LAYOUT" val="l"/>
  <p:tag name="KSO_WM_SLIDE_LAYOUT_CNT" val="1"/>
  <p:tag name="KSO_WM_SLIDE_TYPE" val="text"/>
  <p:tag name="KSO_WM_SLIDE_SUBTYPE" val="diag"/>
  <p:tag name="KSO_WM_SLIDE_SIZE" val="455.679*369.692"/>
  <p:tag name="KSO_WM_SLIDE_POSITION" val="451.321*101.154"/>
  <p:tag name="KSO_WM_SLIDE_DIAGTYPE" val="l"/>
  <p:tag name="KSO_WM_TEMPLATE_SUBCATEGORY" val="0"/>
</p:tagLst>
</file>

<file path=ppt/tags/tag229.xml><?xml version="1.0" encoding="utf-8"?>
<p:tagLst xmlns:p="http://schemas.openxmlformats.org/presentationml/2006/main">
  <p:tag name="KSO_WM_UNIT_COLOR_SCHEME_SHAPE_ID" val="42"/>
  <p:tag name="KSO_WM_UNIT_COLOR_SCHEME_PARENT_PAGE" val="0_5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f"/>
  <p:tag name="KSO_WM_UNIT_INDEX" val="1"/>
  <p:tag name="KSO_WM_UNIT_ID" val="diagram20188024_5*f*1"/>
  <p:tag name="KSO_WM_TEMPLATE_CATEGORY" val="diagram"/>
  <p:tag name="KSO_WM_TEMPLATE_INDEX" val="20188024"/>
  <p:tag name="KSO_WM_UNIT_LAYERLEVEL" val="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230.xml><?xml version="1.0" encoding="utf-8"?>
<p:tagLst xmlns:p="http://schemas.openxmlformats.org/presentationml/2006/main">
  <p:tag name="KSO_WM_UNIT_COLOR_SCHEME_SHAPE_ID" val="43"/>
  <p:tag name="KSO_WM_UNIT_COLOR_SCHEME_PARENT_PAGE" val="0_5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188024_5*a*1"/>
  <p:tag name="KSO_WM_TEMPLATE_CATEGORY" val="diagram"/>
  <p:tag name="KSO_WM_TEMPLATE_INDEX" val="20188024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231.xml><?xml version="1.0" encoding="utf-8"?>
<p:tagLst xmlns:p="http://schemas.openxmlformats.org/presentationml/2006/main">
  <p:tag name="KSO_WM_TEMPLATE_CATEGORY" val="diagram"/>
  <p:tag name="KSO_WM_TEMPLATE_INDEX" val="20187900"/>
  <p:tag name="KSO_WM_UNIT_TYPE" val="q_i"/>
  <p:tag name="KSO_WM_UNIT_INDEX" val="1_10"/>
  <p:tag name="KSO_WM_UNIT_ID" val="diagram20187900_6*q_i*1_10"/>
  <p:tag name="KSO_WM_UNIT_LAYERLEVEL" val="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2.xml><?xml version="1.0" encoding="utf-8"?>
<p:tagLst xmlns:p="http://schemas.openxmlformats.org/presentationml/2006/main">
  <p:tag name="KSO_WM_TEMPLATE_CATEGORY" val="diagram"/>
  <p:tag name="KSO_WM_TEMPLATE_INDEX" val="20187900"/>
  <p:tag name="KSO_WM_UNIT_TYPE" val="q_i"/>
  <p:tag name="KSO_WM_UNIT_INDEX" val="1_4"/>
  <p:tag name="KSO_WM_UNIT_ID" val="diagram20187900_6*q_i*1_4"/>
  <p:tag name="KSO_WM_UNIT_LAYERLEVEL" val="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3.xml><?xml version="1.0" encoding="utf-8"?>
<p:tagLst xmlns:p="http://schemas.openxmlformats.org/presentationml/2006/main">
  <p:tag name="KSO_WM_TEMPLATE_CATEGORY" val="diagram"/>
  <p:tag name="KSO_WM_TEMPLATE_INDEX" val="20187900"/>
  <p:tag name="KSO_WM_UNIT_TYPE" val="q_i"/>
  <p:tag name="KSO_WM_UNIT_INDEX" val="1_3"/>
  <p:tag name="KSO_WM_UNIT_ID" val="diagram20187900_6*q_i*1_3"/>
  <p:tag name="KSO_WM_UNIT_LAYERLEVEL" val="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1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34.xml><?xml version="1.0" encoding="utf-8"?>
<p:tagLst xmlns:p="http://schemas.openxmlformats.org/presentationml/2006/main">
  <p:tag name="KSO_WM_TEMPLATE_CATEGORY" val="diagram"/>
  <p:tag name="KSO_WM_TEMPLATE_INDEX" val="20187900"/>
  <p:tag name="KSO_WM_UNIT_TYPE" val="q_i"/>
  <p:tag name="KSO_WM_UNIT_INDEX" val="1_2"/>
  <p:tag name="KSO_WM_UNIT_ID" val="diagram20187900_6*q_i*1_2"/>
  <p:tag name="KSO_WM_UNIT_LAYERLEVEL" val="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5.xml><?xml version="1.0" encoding="utf-8"?>
<p:tagLst xmlns:p="http://schemas.openxmlformats.org/presentationml/2006/main">
  <p:tag name="KSO_WM_TEMPLATE_CATEGORY" val="diagram"/>
  <p:tag name="KSO_WM_TEMPLATE_INDEX" val="20187900"/>
  <p:tag name="KSO_WM_UNIT_TYPE" val="q_i"/>
  <p:tag name="KSO_WM_UNIT_INDEX" val="1_1"/>
  <p:tag name="KSO_WM_UNIT_ID" val="diagram20187900_6*q_i*1_1"/>
  <p:tag name="KSO_WM_UNIT_LAYERLEVEL" val="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36.xml><?xml version="1.0" encoding="utf-8"?>
<p:tagLst xmlns:p="http://schemas.openxmlformats.org/presentationml/2006/main">
  <p:tag name="KSO_WM_TEMPLATE_CATEGORY" val="diagram"/>
  <p:tag name="KSO_WM_TEMPLATE_INDEX" val="20187900"/>
  <p:tag name="KSO_WM_UNIT_TYPE" val="q_i"/>
  <p:tag name="KSO_WM_UNIT_INDEX" val="1_7"/>
  <p:tag name="KSO_WM_UNIT_ID" val="diagram20187900_6*q_i*1_7"/>
  <p:tag name="KSO_WM_UNIT_LAYERLEVEL" val="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37.xml><?xml version="1.0" encoding="utf-8"?>
<p:tagLst xmlns:p="http://schemas.openxmlformats.org/presentationml/2006/main">
  <p:tag name="KSO_WM_TEMPLATE_CATEGORY" val="diagram"/>
  <p:tag name="KSO_WM_TEMPLATE_INDEX" val="20187900"/>
  <p:tag name="KSO_WM_UNIT_TYPE" val="q_i"/>
  <p:tag name="KSO_WM_UNIT_INDEX" val="1_6"/>
  <p:tag name="KSO_WM_UNIT_ID" val="diagram20187900_6*q_i*1_6"/>
  <p:tag name="KSO_WM_UNIT_LAYERLEVEL" val="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38.xml><?xml version="1.0" encoding="utf-8"?>
<p:tagLst xmlns:p="http://schemas.openxmlformats.org/presentationml/2006/main">
  <p:tag name="KSO_WM_TEMPLATE_CATEGORY" val="diagram"/>
  <p:tag name="KSO_WM_TEMPLATE_INDEX" val="20187900"/>
  <p:tag name="KSO_WM_UNIT_TYPE" val="q_i"/>
  <p:tag name="KSO_WM_UNIT_INDEX" val="1_5"/>
  <p:tag name="KSO_WM_UNIT_ID" val="diagram20187900_6*q_i*1_5"/>
  <p:tag name="KSO_WM_UNIT_LAYERLEVEL" val="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39.xml><?xml version="1.0" encoding="utf-8"?>
<p:tagLst xmlns:p="http://schemas.openxmlformats.org/presentationml/2006/main">
  <p:tag name="KSO_WM_TEMPLATE_CATEGORY" val="diagram"/>
  <p:tag name="KSO_WM_TEMPLATE_INDEX" val="20187900"/>
  <p:tag name="KSO_WM_UNIT_TYPE" val="q_h_i"/>
  <p:tag name="KSO_WM_UNIT_INDEX" val="1_6_2"/>
  <p:tag name="KSO_WM_UNIT_ID" val="diagram20187900_6*q_h_i*1_6_2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240.xml><?xml version="1.0" encoding="utf-8"?>
<p:tagLst xmlns:p="http://schemas.openxmlformats.org/presentationml/2006/main">
  <p:tag name="KSO_WM_TEMPLATE_CATEGORY" val="diagram"/>
  <p:tag name="KSO_WM_TEMPLATE_INDEX" val="20187900"/>
  <p:tag name="KSO_WM_UNIT_TYPE" val="q_h_i"/>
  <p:tag name="KSO_WM_UNIT_INDEX" val="1_6_1"/>
  <p:tag name="KSO_WM_UNIT_ID" val="diagram20187900_6*q_h_i*1_6_1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41.xml><?xml version="1.0" encoding="utf-8"?>
<p:tagLst xmlns:p="http://schemas.openxmlformats.org/presentationml/2006/main">
  <p:tag name="KSO_WM_TEMPLATE_CATEGORY" val="diagram"/>
  <p:tag name="KSO_WM_TEMPLATE_INDEX" val="20187900"/>
  <p:tag name="KSO_WM_UNIT_TYPE" val="q_h_f"/>
  <p:tag name="KSO_WM_UNIT_INDEX" val="1_6_1"/>
  <p:tag name="KSO_WM_UNIT_ID" val="diagram20187900_6*q_h_f*1_6_1"/>
  <p:tag name="KSO_WM_UNIT_LAYERLEVEL" val="1_1_1"/>
  <p:tag name="KSO_WM_UNIT_VALUE" val="115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42.xml><?xml version="1.0" encoding="utf-8"?>
<p:tagLst xmlns:p="http://schemas.openxmlformats.org/presentationml/2006/main">
  <p:tag name="KSO_WM_TEMPLATE_CATEGORY" val="diagram"/>
  <p:tag name="KSO_WM_TEMPLATE_INDEX" val="20187900"/>
  <p:tag name="KSO_WM_UNIT_TYPE" val="q_h_i"/>
  <p:tag name="KSO_WM_UNIT_INDEX" val="1_5_2"/>
  <p:tag name="KSO_WM_UNIT_ID" val="diagram20187900_6*q_h_i*1_5_2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43.xml><?xml version="1.0" encoding="utf-8"?>
<p:tagLst xmlns:p="http://schemas.openxmlformats.org/presentationml/2006/main">
  <p:tag name="KSO_WM_TEMPLATE_CATEGORY" val="diagram"/>
  <p:tag name="KSO_WM_TEMPLATE_INDEX" val="20187900"/>
  <p:tag name="KSO_WM_UNIT_TYPE" val="q_h_i"/>
  <p:tag name="KSO_WM_UNIT_INDEX" val="1_5_1"/>
  <p:tag name="KSO_WM_UNIT_ID" val="diagram20187900_6*q_h_i*1_5_1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44.xml><?xml version="1.0" encoding="utf-8"?>
<p:tagLst xmlns:p="http://schemas.openxmlformats.org/presentationml/2006/main">
  <p:tag name="KSO_WM_TEMPLATE_CATEGORY" val="diagram"/>
  <p:tag name="KSO_WM_TEMPLATE_INDEX" val="20187900"/>
  <p:tag name="KSO_WM_UNIT_TYPE" val="q_h_f"/>
  <p:tag name="KSO_WM_UNIT_INDEX" val="1_5_1"/>
  <p:tag name="KSO_WM_UNIT_ID" val="diagram20187900_6*q_h_f*1_5_1"/>
  <p:tag name="KSO_WM_UNIT_LAYERLEVEL" val="1_1_1"/>
  <p:tag name="KSO_WM_UNIT_VALUE" val="115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45.xml><?xml version="1.0" encoding="utf-8"?>
<p:tagLst xmlns:p="http://schemas.openxmlformats.org/presentationml/2006/main">
  <p:tag name="KSO_WM_TEMPLATE_CATEGORY" val="diagram"/>
  <p:tag name="KSO_WM_TEMPLATE_INDEX" val="20187900"/>
  <p:tag name="KSO_WM_UNIT_TYPE" val="q_h_i"/>
  <p:tag name="KSO_WM_UNIT_INDEX" val="1_4_2"/>
  <p:tag name="KSO_WM_UNIT_ID" val="diagram20187900_6*q_h_i*1_4_2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46.xml><?xml version="1.0" encoding="utf-8"?>
<p:tagLst xmlns:p="http://schemas.openxmlformats.org/presentationml/2006/main">
  <p:tag name="KSO_WM_TEMPLATE_CATEGORY" val="diagram"/>
  <p:tag name="KSO_WM_TEMPLATE_INDEX" val="20187900"/>
  <p:tag name="KSO_WM_UNIT_TYPE" val="q_h_i"/>
  <p:tag name="KSO_WM_UNIT_INDEX" val="1_4_1"/>
  <p:tag name="KSO_WM_UNIT_ID" val="diagram20187900_6*q_h_i*1_4_1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47.xml><?xml version="1.0" encoding="utf-8"?>
<p:tagLst xmlns:p="http://schemas.openxmlformats.org/presentationml/2006/main">
  <p:tag name="KSO_WM_TEMPLATE_CATEGORY" val="diagram"/>
  <p:tag name="KSO_WM_TEMPLATE_INDEX" val="20187900"/>
  <p:tag name="KSO_WM_UNIT_TYPE" val="q_h_f"/>
  <p:tag name="KSO_WM_UNIT_INDEX" val="1_4_1"/>
  <p:tag name="KSO_WM_UNIT_ID" val="diagram20187900_6*q_h_f*1_4_1"/>
  <p:tag name="KSO_WM_UNIT_LAYERLEVEL" val="1_1_1"/>
  <p:tag name="KSO_WM_UNIT_VALUE" val="115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248.xml><?xml version="1.0" encoding="utf-8"?>
<p:tagLst xmlns:p="http://schemas.openxmlformats.org/presentationml/2006/main">
  <p:tag name="KSO_WM_BEAUTIFY_FLAG" val="#wm#"/>
  <p:tag name="KSO_WM_TEMPLATE_CATEGORY" val="diagram"/>
  <p:tag name="KSO_WM_TEMPLATE_INDEX" val="20188024"/>
  <p:tag name="KSO_WM_SLIDE_COLORSCHEME_VERSION" val="3.2"/>
  <p:tag name="KSO_WM_SLIDE_ID" val="diagram20188024_5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5"/>
  <p:tag name="KSO_WM_SLIDE_INDEX" val="5"/>
  <p:tag name="KSO_WM_SLIDE_SIZE" val="513.074*394.273"/>
  <p:tag name="KSO_WM_SLIDE_POSITION" val="0.61937*116.488"/>
  <p:tag name="KSO_WM_DIAGRAM_GROUP_CODE" val="l1-1"/>
  <p:tag name="KSO_WM_SLIDE_DIAGTYPE" val="l"/>
  <p:tag name="KSO_WM_TAG_VERSION" val="1.0"/>
  <p:tag name="KSO_WM_SLIDE_LAYOUT" val="a_f_l"/>
  <p:tag name="KSO_WM_SLIDE_LAYOUT_CNT" val="1_2_1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i*1_3_3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i"/>
  <p:tag name="KSO_WM_UNIT_INDEX" val="1_3_3"/>
  <p:tag name="KSO_WM_UNIT_LINE_FORE_SCHEMECOLOR_INDEX" val="8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25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i*1_3_2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i"/>
  <p:tag name="KSO_WM_UNIT_INDEX" val="1_3_2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a*1_3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UNIT_ISCONTENTSTITLE" val="0"/>
  <p:tag name="KSO_WM_UNIT_NOCLEAR" val="0"/>
  <p:tag name="KSO_WM_DIAGRAM_GROUP_CODE" val="m1-1"/>
  <p:tag name="KSO_WM_UNIT_TYPE" val="m_h_a"/>
  <p:tag name="KSO_WM_UNIT_INDEX" val="1_3_1"/>
  <p:tag name="KSO_WM_UNIT_PRESET_TEXT" val="第三阶段&#13;(2017-2018年中)"/>
  <p:tag name="KSO_WM_UNIT_VALUE" val="18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f*1_3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UNIT_NOCLEAR" val="0"/>
  <p:tag name="KSO_WM_DIAGRAM_GROUP_CODE" val="m1-1"/>
  <p:tag name="KSO_WM_UNIT_TYPE" val="m_h_f"/>
  <p:tag name="KSO_WM_UNIT_INDEX" val="1_3_1"/>
  <p:tag name="KSO_WM_UNIT_PRESET_TEXT" val="1.成为全球化的品牌&#13;2.人群的深度就广度拓展&#13;3.App端全面开放合作,接入更多友商智能硬件,全面搜集用户数据,并对接专业的服务机构给宝宝提供真正有价值的数据服务"/>
  <p:tag name="KSO_WM_UNIT_VALUE" val="110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i*1_1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i"/>
  <p:tag name="KSO_WM_UNIT_INDEX" val="1_1_1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i*1_1_2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i"/>
  <p:tag name="KSO_WM_UNIT_INDEX" val="1_1_2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a*1_1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UNIT_ISCONTENTSTITLE" val="0"/>
  <p:tag name="KSO_WM_UNIT_NOCLEAR" val="0"/>
  <p:tag name="KSO_WM_DIAGRAM_GROUP_CODE" val="m1-1"/>
  <p:tag name="KSO_WM_UNIT_TYPE" val="m_h_a"/>
  <p:tag name="KSO_WM_UNIT_INDEX" val="1_1_1"/>
  <p:tag name="KSO_WM_UNIT_PRESET_TEXT" val="第一阶段&#13;(2015-2016年中)"/>
  <p:tag name="KSO_WM_UNIT_VALUE" val="18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f*1_1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UNIT_NOCLEAR" val="0"/>
  <p:tag name="KSO_WM_DIAGRAM_GROUP_CODE" val="m1-1"/>
  <p:tag name="KSO_WM_UNIT_TYPE" val="m_h_f"/>
  <p:tag name="KSO_WM_UNIT_INDEX" val="1_1_1"/>
  <p:tag name="KSO_WM_UNIT_PRESET_TEXT" val="1.塑造品牌,搭建渠道2.专注配奶机类目,深度优化软硬件体验,快速迭代,推出合约机全面占领市场,在类目赛道上建立足够领先优势,待竞争对手进来做大蛋糕,早已转向不依剩硬件盈利,靠激活码的分成来获得更多收益,收割市场,扩大用户量"/>
  <p:tag name="KSO_WM_UNIT_VALUE" val="110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z*1_2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z"/>
  <p:tag name="KSO_WM_UNIT_INDEX" val="1_2_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i*1_2_2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i"/>
  <p:tag name="KSO_WM_UNIT_INDEX" val="1_2_2"/>
  <p:tag name="KSO_WM_UNIT_LINE_FORE_SCHEMECOLOR_INDEX" val="7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i*1_2_3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i"/>
  <p:tag name="KSO_WM_UNIT_INDEX" val="1_2_3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26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a*1_2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UNIT_ISCONTENTSTITLE" val="0"/>
  <p:tag name="KSO_WM_UNIT_NOCLEAR" val="0"/>
  <p:tag name="KSO_WM_DIAGRAM_GROUP_CODE" val="m1-1"/>
  <p:tag name="KSO_WM_UNIT_TYPE" val="m_h_a"/>
  <p:tag name="KSO_WM_UNIT_INDEX" val="1_2_1"/>
  <p:tag name="KSO_WM_UNIT_PRESET_TEXT" val="第二阶段&#13;(2016-2017年中)"/>
  <p:tag name="KSO_WM_UNIT_VALUE" val="18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f*1_2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UNIT_NOCLEAR" val="0"/>
  <p:tag name="KSO_WM_DIAGRAM_GROUP_CODE" val="m1-1"/>
  <p:tag name="KSO_WM_UNIT_TYPE" val="m_h_f"/>
  <p:tag name="KSO_WM_UNIT_INDEX" val="1_2_1"/>
  <p:tag name="KSO_WM_UNIT_PRESET_TEXT" val="1.品牌初成,海外发力&#13;2.推出跟奶粉、辅食、母乳相关的系列智能产品及相关模块化附属产品,拓展产品线&#13;3.App端引入积分和商城系统强化社交运营,并进行电商尝试"/>
  <p:tag name="KSO_WM_UNIT_VALUE" val="110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z*1_3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z"/>
  <p:tag name="KSO_WM_UNIT_INDEX" val="1_3_1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263.xml><?xml version="1.0" encoding="utf-8"?>
<p:tagLst xmlns:p="http://schemas.openxmlformats.org/presentationml/2006/main">
  <p:tag name="KSO_WM_UNIT_RELATE_UNITID" val="diagram719_4*l*1"/>
  <p:tag name="KSO_WM_UNIT_ISCONTENTS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719_4*a*1"/>
  <p:tag name="KSO_WM_TEMPLATE_CATEGORY" val="diagram"/>
  <p:tag name="KSO_WM_TEMPLATE_INDEX" val="719"/>
  <p:tag name="KSO_WM_UNIT_LAYERLEVEL" val="1"/>
  <p:tag name="KSO_WM_TAG_VERSION" val="1.0"/>
  <p:tag name="KSO_WM_BEAUTIFY_FLAG" val="#wm#"/>
  <p:tag name="KSO_WM_UNIT_PRESET_TEXT" val="单击此处添加标题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64.xml><?xml version="1.0" encoding="utf-8"?>
<p:tagLst xmlns:p="http://schemas.openxmlformats.org/presentationml/2006/main">
  <p:tag name="KSO_WM_BEAUTIFY_FLAG" val="#wm#"/>
  <p:tag name="KSO_WM_TEMPLATE_CATEGORY" val="custom"/>
  <p:tag name="KSO_WM_TEMPLATE_INDEX" val="20191204"/>
  <p:tag name="KSO_WM_SPECIAL_SOURCE" val="bdnull"/>
</p:tagLst>
</file>

<file path=ppt/tags/tag265.xml><?xml version="1.0" encoding="utf-8"?>
<p:tagLst xmlns:p="http://schemas.openxmlformats.org/presentationml/2006/main">
  <p:tag name="KSO_WM_TEMPLATE_CATEGORY" val="diagram"/>
  <p:tag name="KSO_WM_TEMPLATE_INDEX" val="20170899"/>
  <p:tag name="KSO_WM_TAG_VERSION" val="1.0"/>
  <p:tag name="KSO_WM_BEAUTIFY_FLAG" val="#wm#"/>
  <p:tag name="KSO_WM_UNIT_TYPE" val="l_h_i"/>
  <p:tag name="KSO_WM_UNIT_INDEX" val="1_2_1"/>
  <p:tag name="KSO_WM_UNIT_LAYERLEVEL" val="1_1_1"/>
  <p:tag name="KSO_WM_DIAGRAM_GROUP_CODE" val="l1-1"/>
  <p:tag name="KSO_WM_UNIT_ID" val="diagram20170899_3*l_h_i*1_2_1"/>
  <p:tag name="KSO_WM_UNIT_HIGHLIGHT" val="0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14"/>
  <p:tag name="KSO_WM_UNIT_FILL_TYPE" val="1"/>
  <p:tag name="KSO_WM_UNIT_TEXT_FILL_FORE_SCHEMECOLOR_INDEX" val="16"/>
  <p:tag name="KSO_WM_UNIT_TEXT_FILL_TYPE" val="1"/>
  <p:tag name="KSO_WM_UNIT_USESOURCEFORMAT_APPLY" val="1"/>
</p:tagLst>
</file>

<file path=ppt/tags/tag266.xml><?xml version="1.0" encoding="utf-8"?>
<p:tagLst xmlns:p="http://schemas.openxmlformats.org/presentationml/2006/main">
  <p:tag name="KSO_WM_TEMPLATE_CATEGORY" val="diagram"/>
  <p:tag name="KSO_WM_TEMPLATE_INDEX" val="20170899"/>
  <p:tag name="KSO_WM_TAG_VERSION" val="1.0"/>
  <p:tag name="KSO_WM_BEAUTIFY_FLAG" val="#wm#"/>
  <p:tag name="KSO_WM_UNIT_TYPE" val="l_h_i"/>
  <p:tag name="KSO_WM_UNIT_INDEX" val="1_1_3"/>
  <p:tag name="KSO_WM_UNIT_ID" val="diagram20170899_3*l_h_i*1_1_3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DIAGRAM_MODELTYPE" val="stripeEnum"/>
  <p:tag name="KSO_WM_UNIT_LINE_FORE_SCHEMECOLOR_INDEX" val="5"/>
  <p:tag name="KSO_WM_UNIT_LINE_FILL_TYPE" val="2"/>
  <p:tag name="KSO_WM_UNIT_TEXT_FILL_FORE_SCHEMECOLOR_INDEX" val="16"/>
  <p:tag name="KSO_WM_UNIT_TEXT_FILL_TYPE" val="1"/>
  <p:tag name="KSO_WM_UNIT_USESOURCEFORMAT_APPLY" val="1"/>
</p:tagLst>
</file>

<file path=ppt/tags/tag267.xml><?xml version="1.0" encoding="utf-8"?>
<p:tagLst xmlns:p="http://schemas.openxmlformats.org/presentationml/2006/main">
  <p:tag name="KSO_WM_TEMPLATE_CATEGORY" val="diagram"/>
  <p:tag name="KSO_WM_TEMPLATE_INDEX" val="20170899"/>
  <p:tag name="KSO_WM_TAG_VERSION" val="1.0"/>
  <p:tag name="KSO_WM_BEAUTIFY_FLAG" val="#wm#"/>
  <p:tag name="KSO_WM_UNIT_TYPE" val="l_h_i"/>
  <p:tag name="KSO_WM_UNIT_INDEX" val="1_1_2"/>
  <p:tag name="KSO_WM_UNIT_ID" val="diagram20170899_3*l_h_i*1_1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68.xml><?xml version="1.0" encoding="utf-8"?>
<p:tagLst xmlns:p="http://schemas.openxmlformats.org/presentationml/2006/main">
  <p:tag name="KSO_WM_TEMPLATE_CATEGORY" val="diagram"/>
  <p:tag name="KSO_WM_TEMPLATE_INDEX" val="20170899"/>
  <p:tag name="KSO_WM_TAG_VERSION" val="1.0"/>
  <p:tag name="KSO_WM_BEAUTIFY_FLAG" val="#wm#"/>
  <p:tag name="KSO_WM_UNIT_TYPE" val="l_h_i"/>
  <p:tag name="KSO_WM_UNIT_INDEX" val="1_1_1"/>
  <p:tag name="KSO_WM_UNIT_ID" val="diagram20170899_3*l_h_i*1_1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DIAGRAM_MODELTYPE" val="stripeEnum"/>
  <p:tag name="KSO_WM_UNIT_TEXT_FILL_FORE_SCHEMECOLOR_INDEX" val="16"/>
  <p:tag name="KSO_WM_UNIT_TEXT_FILL_TYPE" val="1"/>
  <p:tag name="KSO_WM_UNIT_USESOURCEFORMAT_APPLY" val="1"/>
</p:tagLst>
</file>

<file path=ppt/tags/tag269.xml><?xml version="1.0" encoding="utf-8"?>
<p:tagLst xmlns:p="http://schemas.openxmlformats.org/presentationml/2006/main">
  <p:tag name="KSO_WM_TEMPLATE_CATEGORY" val="diagram"/>
  <p:tag name="KSO_WM_TEMPLATE_INDEX" val="20170899"/>
  <p:tag name="KSO_WM_TAG_VERSION" val="1.0"/>
  <p:tag name="KSO_WM_BEAUTIFY_FLAG" val="#wm#"/>
  <p:tag name="KSO_WM_UNIT_TYPE" val="l_h_a"/>
  <p:tag name="KSO_WM_UNIT_INDEX" val="1_1_1"/>
  <p:tag name="KSO_WM_UNIT_LAYERLEVEL" val="1_1_1"/>
  <p:tag name="KSO_WM_UNIT_VALUE" val="8"/>
  <p:tag name="KSO_WM_UNIT_HIGHLIGHT" val="0"/>
  <p:tag name="KSO_WM_UNIT_COMPATIBLE" val="0"/>
  <p:tag name="KSO_WM_DIAGRAM_GROUP_CODE" val="l1-1"/>
  <p:tag name="KSO_WM_UNIT_ID" val="diagram20170899_3*l_h_a*1_1_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DIAGRAM_MODELTYPE" val="stripeEnum"/>
  <p:tag name="KSO_WM_UNIT_TEXT_FILL_FORE_SCHEMECOLOR_INDEX" val="13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270.xml><?xml version="1.0" encoding="utf-8"?>
<p:tagLst xmlns:p="http://schemas.openxmlformats.org/presentationml/2006/main">
  <p:tag name="KSO_WM_TEMPLATE_CATEGORY" val="diagram"/>
  <p:tag name="KSO_WM_TEMPLATE_INDEX" val="20170899"/>
  <p:tag name="KSO_WM_TAG_VERSION" val="1.0"/>
  <p:tag name="KSO_WM_BEAUTIFY_FLAG" val="#wm#"/>
  <p:tag name="KSO_WM_UNIT_TYPE" val="l_h_f"/>
  <p:tag name="KSO_WM_UNIT_INDEX" val="1_1_1"/>
  <p:tag name="KSO_WM_UNIT_LAYERLEVEL" val="1_1_1"/>
  <p:tag name="KSO_WM_UNIT_HIGHLIGHT" val="0"/>
  <p:tag name="KSO_WM_UNIT_COMPATIBLE" val="0"/>
  <p:tag name="KSO_WM_DIAGRAM_GROUP_CODE" val="l1-1"/>
  <p:tag name="KSO_WM_UNIT_ID" val="diagram20170899_3*l_h_f*1_1_1"/>
  <p:tag name="KSO_WM_UNIT_NOCLEAR" val="0"/>
  <p:tag name="KSO_WM_UNIT_DIAGRAM_ISNUMVISUAL" val="0"/>
  <p:tag name="KSO_WM_UNIT_DIAGRAM_ISREFERUNIT" val="0"/>
  <p:tag name="KSO_WM_UNIT_PRESET_TEXT" val="单击此处添加文本具体内容，简明扼要的阐述您的观点。"/>
  <p:tag name="KSO_WM_UNIT_VALUE" val="52"/>
  <p:tag name="KSO_WM_UNIT_DIAGRAM_MODELTYPE" val="stripeEnum"/>
  <p:tag name="KSO_WM_UNIT_TEXT_FILL_FORE_SCHEMECOLOR_INDEX" val="13"/>
  <p:tag name="KSO_WM_UNIT_TEXT_FILL_TYPE" val="1"/>
  <p:tag name="KSO_WM_UNIT_USESOURCEFORMAT_APPLY" val="1"/>
</p:tagLst>
</file>

<file path=ppt/tags/tag271.xml><?xml version="1.0" encoding="utf-8"?>
<p:tagLst xmlns:p="http://schemas.openxmlformats.org/presentationml/2006/main">
  <p:tag name="KSO_WM_TEMPLATE_CATEGORY" val="diagram"/>
  <p:tag name="KSO_WM_TEMPLATE_INDEX" val="20170899"/>
  <p:tag name="KSO_WM_TAG_VERSION" val="1.0"/>
  <p:tag name="KSO_WM_BEAUTIFY_FLAG" val="#wm#"/>
  <p:tag name="KSO_WM_UNIT_TYPE" val="l_h_i"/>
  <p:tag name="KSO_WM_UNIT_INDEX" val="1_2_4"/>
  <p:tag name="KSO_WM_UNIT_ID" val="diagram20170899_3*l_h_i*1_2_4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DIAGRAM_MODELTYPE" val="stripeEnum"/>
  <p:tag name="KSO_WM_UNIT_LINE_FORE_SCHEMECOLOR_INDEX" val="6"/>
  <p:tag name="KSO_WM_UNIT_LINE_FILL_TYPE" val="2"/>
  <p:tag name="KSO_WM_UNIT_TEXT_FILL_FORE_SCHEMECOLOR_INDEX" val="16"/>
  <p:tag name="KSO_WM_UNIT_TEXT_FILL_TYPE" val="1"/>
  <p:tag name="KSO_WM_UNIT_USESOURCEFORMAT_APPLY" val="1"/>
</p:tagLst>
</file>

<file path=ppt/tags/tag272.xml><?xml version="1.0" encoding="utf-8"?>
<p:tagLst xmlns:p="http://schemas.openxmlformats.org/presentationml/2006/main">
  <p:tag name="KSO_WM_TEMPLATE_CATEGORY" val="diagram"/>
  <p:tag name="KSO_WM_TEMPLATE_INDEX" val="20170899"/>
  <p:tag name="KSO_WM_TAG_VERSION" val="1.0"/>
  <p:tag name="KSO_WM_BEAUTIFY_FLAG" val="#wm#"/>
  <p:tag name="KSO_WM_UNIT_TYPE" val="l_h_i"/>
  <p:tag name="KSO_WM_UNIT_INDEX" val="1_2_3"/>
  <p:tag name="KSO_WM_UNIT_ID" val="diagram20170899_3*l_h_i*1_2_3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73.xml><?xml version="1.0" encoding="utf-8"?>
<p:tagLst xmlns:p="http://schemas.openxmlformats.org/presentationml/2006/main">
  <p:tag name="KSO_WM_TEMPLATE_CATEGORY" val="diagram"/>
  <p:tag name="KSO_WM_TEMPLATE_INDEX" val="20170899"/>
  <p:tag name="KSO_WM_TAG_VERSION" val="1.0"/>
  <p:tag name="KSO_WM_BEAUTIFY_FLAG" val="#wm#"/>
  <p:tag name="KSO_WM_UNIT_TYPE" val="l_h_i"/>
  <p:tag name="KSO_WM_UNIT_INDEX" val="1_2_2"/>
  <p:tag name="KSO_WM_UNIT_ID" val="diagram20170899_3*l_h_i*1_2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DIAGRAM_MODELTYPE" val="stripeEnum"/>
  <p:tag name="KSO_WM_UNIT_TEXT_FILL_FORE_SCHEMECOLOR_INDEX" val="16"/>
  <p:tag name="KSO_WM_UNIT_TEXT_FILL_TYPE" val="1"/>
  <p:tag name="KSO_WM_UNIT_USESOURCEFORMAT_APPLY" val="1"/>
</p:tagLst>
</file>

<file path=ppt/tags/tag274.xml><?xml version="1.0" encoding="utf-8"?>
<p:tagLst xmlns:p="http://schemas.openxmlformats.org/presentationml/2006/main">
  <p:tag name="KSO_WM_TEMPLATE_CATEGORY" val="diagram"/>
  <p:tag name="KSO_WM_TEMPLATE_INDEX" val="20170899"/>
  <p:tag name="KSO_WM_TAG_VERSION" val="1.0"/>
  <p:tag name="KSO_WM_BEAUTIFY_FLAG" val="#wm#"/>
  <p:tag name="KSO_WM_UNIT_TYPE" val="l_h_a"/>
  <p:tag name="KSO_WM_UNIT_INDEX" val="1_2_1"/>
  <p:tag name="KSO_WM_UNIT_LAYERLEVEL" val="1_1_1"/>
  <p:tag name="KSO_WM_UNIT_VALUE" val="8"/>
  <p:tag name="KSO_WM_UNIT_HIGHLIGHT" val="0"/>
  <p:tag name="KSO_WM_UNIT_COMPATIBLE" val="0"/>
  <p:tag name="KSO_WM_DIAGRAM_GROUP_CODE" val="l1-1"/>
  <p:tag name="KSO_WM_UNIT_ID" val="diagram20170899_3*l_h_a*1_2_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DIAGRAM_MODELTYPE" val="stripeEnum"/>
  <p:tag name="KSO_WM_UNIT_TEXT_FILL_FORE_SCHEMECOLOR_INDEX" val="13"/>
  <p:tag name="KSO_WM_UNIT_TEXT_FILL_TYPE" val="1"/>
  <p:tag name="KSO_WM_UNIT_USESOURCEFORMAT_APPLY" val="1"/>
</p:tagLst>
</file>

<file path=ppt/tags/tag275.xml><?xml version="1.0" encoding="utf-8"?>
<p:tagLst xmlns:p="http://schemas.openxmlformats.org/presentationml/2006/main">
  <p:tag name="KSO_WM_TEMPLATE_CATEGORY" val="diagram"/>
  <p:tag name="KSO_WM_TEMPLATE_INDEX" val="20170899"/>
  <p:tag name="KSO_WM_TAG_VERSION" val="1.0"/>
  <p:tag name="KSO_WM_BEAUTIFY_FLAG" val="#wm#"/>
  <p:tag name="KSO_WM_UNIT_TYPE" val="l_h_f"/>
  <p:tag name="KSO_WM_UNIT_INDEX" val="1_2_1"/>
  <p:tag name="KSO_WM_UNIT_LAYERLEVEL" val="1_1_1"/>
  <p:tag name="KSO_WM_UNIT_HIGHLIGHT" val="0"/>
  <p:tag name="KSO_WM_UNIT_COMPATIBLE" val="0"/>
  <p:tag name="KSO_WM_DIAGRAM_GROUP_CODE" val="l1-1"/>
  <p:tag name="KSO_WM_UNIT_ID" val="diagram20170899_3*l_h_f*1_2_1"/>
  <p:tag name="KSO_WM_UNIT_NOCLEAR" val="0"/>
  <p:tag name="KSO_WM_UNIT_DIAGRAM_ISNUMVISUAL" val="0"/>
  <p:tag name="KSO_WM_UNIT_DIAGRAM_ISREFERUNIT" val="0"/>
  <p:tag name="KSO_WM_UNIT_PRESET_TEXT" val="单击此处添加文本具体内容，简明扼要的阐述您的观点。"/>
  <p:tag name="KSO_WM_UNIT_VALUE" val="52"/>
  <p:tag name="KSO_WM_UNIT_DIAGRAM_MODELTYPE" val="stripeEnum"/>
  <p:tag name="KSO_WM_UNIT_TEXT_FILL_FORE_SCHEMECOLOR_INDEX" val="13"/>
  <p:tag name="KSO_WM_UNIT_TEXT_FILL_TYPE" val="1"/>
  <p:tag name="KSO_WM_UNIT_USESOURCEFORMAT_APPLY" val="1"/>
</p:tagLst>
</file>

<file path=ppt/tags/tag276.xml><?xml version="1.0" encoding="utf-8"?>
<p:tagLst xmlns:p="http://schemas.openxmlformats.org/presentationml/2006/main">
  <p:tag name="KSO_WM_TEMPLATE_CATEGORY" val="diagram"/>
  <p:tag name="KSO_WM_TEMPLATE_INDEX" val="20170899"/>
  <p:tag name="KSO_WM_TAG_VERSION" val="1.0"/>
  <p:tag name="KSO_WM_BEAUTIFY_FLAG" val="#wm#"/>
  <p:tag name="KSO_WM_UNIT_TYPE" val="l_h_i"/>
  <p:tag name="KSO_WM_UNIT_INDEX" val="1_3_4"/>
  <p:tag name="KSO_WM_UNIT_ID" val="diagram20170899_3*l_h_i*1_3_4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DIAGRAM_MODELTYPE" val="stripeEnum"/>
  <p:tag name="KSO_WM_UNIT_LINE_FORE_SCHEMECOLOR_INDEX" val="7"/>
  <p:tag name="KSO_WM_UNIT_LINE_FILL_TYPE" val="2"/>
  <p:tag name="KSO_WM_UNIT_TEXT_FILL_FORE_SCHEMECOLOR_INDEX" val="16"/>
  <p:tag name="KSO_WM_UNIT_TEXT_FILL_TYPE" val="1"/>
  <p:tag name="KSO_WM_UNIT_USESOURCEFORMAT_APPLY" val="1"/>
</p:tagLst>
</file>

<file path=ppt/tags/tag277.xml><?xml version="1.0" encoding="utf-8"?>
<p:tagLst xmlns:p="http://schemas.openxmlformats.org/presentationml/2006/main">
  <p:tag name="KSO_WM_TEMPLATE_CATEGORY" val="diagram"/>
  <p:tag name="KSO_WM_TEMPLATE_INDEX" val="20170899"/>
  <p:tag name="KSO_WM_TAG_VERSION" val="1.0"/>
  <p:tag name="KSO_WM_BEAUTIFY_FLAG" val="#wm#"/>
  <p:tag name="KSO_WM_UNIT_TYPE" val="l_h_i"/>
  <p:tag name="KSO_WM_UNIT_INDEX" val="1_3_3"/>
  <p:tag name="KSO_WM_UNIT_ID" val="diagram20170899_3*l_h_i*1_3_3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78.xml><?xml version="1.0" encoding="utf-8"?>
<p:tagLst xmlns:p="http://schemas.openxmlformats.org/presentationml/2006/main">
  <p:tag name="KSO_WM_TEMPLATE_CATEGORY" val="diagram"/>
  <p:tag name="KSO_WM_TEMPLATE_INDEX" val="20170899"/>
  <p:tag name="KSO_WM_TAG_VERSION" val="1.0"/>
  <p:tag name="KSO_WM_BEAUTIFY_FLAG" val="#wm#"/>
  <p:tag name="KSO_WM_UNIT_TYPE" val="l_h_i"/>
  <p:tag name="KSO_WM_UNIT_INDEX" val="1_3_2"/>
  <p:tag name="KSO_WM_UNIT_ID" val="diagram20170899_3*l_h_i*1_3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DIAGRAM_MODELTYPE" val="stripeEnum"/>
  <p:tag name="KSO_WM_UNIT_TEXT_FILL_FORE_SCHEMECOLOR_INDEX" val="16"/>
  <p:tag name="KSO_WM_UNIT_TEXT_FILL_TYPE" val="1"/>
  <p:tag name="KSO_WM_UNIT_USESOURCEFORMAT_APPLY" val="1"/>
</p:tagLst>
</file>

<file path=ppt/tags/tag279.xml><?xml version="1.0" encoding="utf-8"?>
<p:tagLst xmlns:p="http://schemas.openxmlformats.org/presentationml/2006/main">
  <p:tag name="KSO_WM_TEMPLATE_CATEGORY" val="diagram"/>
  <p:tag name="KSO_WM_TEMPLATE_INDEX" val="20170899"/>
  <p:tag name="KSO_WM_TAG_VERSION" val="1.0"/>
  <p:tag name="KSO_WM_BEAUTIFY_FLAG" val="#wm#"/>
  <p:tag name="KSO_WM_UNIT_TYPE" val="l_h_a"/>
  <p:tag name="KSO_WM_UNIT_INDEX" val="1_3_1"/>
  <p:tag name="KSO_WM_UNIT_LAYERLEVEL" val="1_1_1"/>
  <p:tag name="KSO_WM_UNIT_VALUE" val="8"/>
  <p:tag name="KSO_WM_UNIT_HIGHLIGHT" val="0"/>
  <p:tag name="KSO_WM_UNIT_COMPATIBLE" val="0"/>
  <p:tag name="KSO_WM_DIAGRAM_GROUP_CODE" val="l1-1"/>
  <p:tag name="KSO_WM_UNIT_ID" val="diagram20170899_3*l_h_a*1_3_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DIAGRAM_MODELTYPE" val="stripeEnum"/>
  <p:tag name="KSO_WM_UNIT_TEXT_FILL_FORE_SCHEMECOLOR_INDEX" val="13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280.xml><?xml version="1.0" encoding="utf-8"?>
<p:tagLst xmlns:p="http://schemas.openxmlformats.org/presentationml/2006/main">
  <p:tag name="KSO_WM_TEMPLATE_CATEGORY" val="diagram"/>
  <p:tag name="KSO_WM_TEMPLATE_INDEX" val="20170899"/>
  <p:tag name="KSO_WM_TAG_VERSION" val="1.0"/>
  <p:tag name="KSO_WM_BEAUTIFY_FLAG" val="#wm#"/>
  <p:tag name="KSO_WM_UNIT_TYPE" val="l_h_f"/>
  <p:tag name="KSO_WM_UNIT_INDEX" val="1_3_1"/>
  <p:tag name="KSO_WM_UNIT_LAYERLEVEL" val="1_1_1"/>
  <p:tag name="KSO_WM_UNIT_HIGHLIGHT" val="0"/>
  <p:tag name="KSO_WM_UNIT_COMPATIBLE" val="0"/>
  <p:tag name="KSO_WM_DIAGRAM_GROUP_CODE" val="l1-1"/>
  <p:tag name="KSO_WM_UNIT_ID" val="diagram20170899_3*l_h_f*1_3_1"/>
  <p:tag name="KSO_WM_UNIT_NOCLEAR" val="0"/>
  <p:tag name="KSO_WM_UNIT_DIAGRAM_ISNUMVISUAL" val="0"/>
  <p:tag name="KSO_WM_UNIT_DIAGRAM_ISREFERUNIT" val="0"/>
  <p:tag name="KSO_WM_UNIT_PRESET_TEXT" val="单击此处添加文本具体内容，简明扼要的阐述您的观点。"/>
  <p:tag name="KSO_WM_UNIT_VALUE" val="52"/>
  <p:tag name="KSO_WM_UNIT_DIAGRAM_MODELTYPE" val="stripeEnum"/>
  <p:tag name="KSO_WM_UNIT_TEXT_FILL_FORE_SCHEMECOLOR_INDEX" val="13"/>
  <p:tag name="KSO_WM_UNIT_TEXT_FILL_TYPE" val="1"/>
  <p:tag name="KSO_WM_UNIT_USESOURCEFORMAT_APPLY" val="1"/>
</p:tagLst>
</file>

<file path=ppt/tags/tag281.xml><?xml version="1.0" encoding="utf-8"?>
<p:tagLst xmlns:p="http://schemas.openxmlformats.org/presentationml/2006/main">
  <p:tag name="KSO_WM_TEMPLATE_CATEGORY" val="diagram"/>
  <p:tag name="KSO_WM_TEMPLATE_INDEX" val="20170899"/>
  <p:tag name="KSO_WM_TAG_VERSION" val="1.0"/>
  <p:tag name="KSO_WM_BEAUTIFY_FLAG" val="#wm#"/>
  <p:tag name="KSO_WM_UNIT_TYPE" val="l_h_i"/>
  <p:tag name="KSO_WM_UNIT_INDEX" val="1_3_1"/>
  <p:tag name="KSO_WM_UNIT_LAYERLEVEL" val="1_1_1"/>
  <p:tag name="KSO_WM_DIAGRAM_GROUP_CODE" val="l1-1"/>
  <p:tag name="KSO_WM_UNIT_ID" val="diagram20170899_3*l_h_i*1_3_1"/>
  <p:tag name="KSO_WM_UNIT_HIGHLIGHT" val="0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14"/>
  <p:tag name="KSO_WM_UNIT_FILL_TYPE" val="1"/>
  <p:tag name="KSO_WM_UNIT_TEXT_FILL_FORE_SCHEMECOLOR_INDEX" val="16"/>
  <p:tag name="KSO_WM_UNIT_TEXT_FILL_TYPE" val="1"/>
  <p:tag name="KSO_WM_UNIT_USESOURCEFORMAT_APPLY" val="1"/>
</p:tagLst>
</file>

<file path=ppt/tags/tag282.xml><?xml version="1.0" encoding="utf-8"?>
<p:tagLst xmlns:p="http://schemas.openxmlformats.org/presentationml/2006/main">
  <p:tag name="KSO_WM_UNIT_RELATE_UNITID" val="diagram719_4*l*1"/>
  <p:tag name="KSO_WM_UNIT_ISCONTENTS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719_4*a*1"/>
  <p:tag name="KSO_WM_TEMPLATE_CATEGORY" val="diagram"/>
  <p:tag name="KSO_WM_TEMPLATE_INDEX" val="719"/>
  <p:tag name="KSO_WM_UNIT_LAYERLEVEL" val="1"/>
  <p:tag name="KSO_WM_TAG_VERSION" val="1.0"/>
  <p:tag name="KSO_WM_BEAUTIFY_FLAG" val="#wm#"/>
  <p:tag name="KSO_WM_UNIT_PRESET_TEXT" val="单击此处添加标题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83.xml><?xml version="1.0" encoding="utf-8"?>
<p:tagLst xmlns:p="http://schemas.openxmlformats.org/presentationml/2006/main">
  <p:tag name="KSO_WM_BEAUTIFY_FLAG" val="#wm#"/>
  <p:tag name="KSO_WM_TEMPLATE_CATEGORY" val="diagram"/>
  <p:tag name="KSO_WM_TEMPLATE_INDEX" val="20202306"/>
  <p:tag name="KSO_WM_SLIDE_ID" val="diagram20202306_1"/>
  <p:tag name="KSO_WM_TEMPLATE_SUBCATEGORY" val="11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960*491"/>
  <p:tag name="KSO_WM_SLIDE_POSITION" val="0*0"/>
  <p:tag name="KSO_WM_TAG_VERSION" val="1.0"/>
  <p:tag name="KSO_WM_SLIDE_LAYOUT" val="a_d_f_i"/>
  <p:tag name="KSO_WM_SLIDE_LAYOUT_CNT" val="1_1_1_1"/>
  <p:tag name="KSO_WM_SLIDE_LAYOUT_INFO" val="{&#10;    &quot;backgroundInfo&quot;: [&#10;        {&#10;            &quot;bottom&quot;: 0,&#10;            &quot;left&quot;: 0,&#10;            &quot;right&quot;: 0,&#10;            &quot;top&quot;: 0,&#10;            &quot;type&quot;: &quot;general&quot;&#10;        },&#10;        {&#10;            &quot;bottom&quot;: 0,&#10;            &quot;left&quot;: 0,&#10;            &quot;right&quot;: 0,&#10;            &quot;top&quot;: 0,&#10;            &quot;type&quot;: &quot;frame&quot;&#10;        }&#10;    ],&#10;    &quot;id&quot;: &quot;2019-09-16T16:42:41&quot;,&#10;    &quot;maxSize&quot;: {&#10;        &quot;size1&quot;: 22.399999999999999&#10;    },&#10;    &quot;minSize&quot;: {&#10;        &quot;size1&quot;: 22.399999999999999&#10;    },&#10;    &quot;normalSize&quot;: {&#10;        &quot;size1&quot;: 22.399999999999999&#10;    },&#10;    &quot;subLayout&quot;: [&#10;        {&#10;            &quot;id&quot;: &quot;2019-09-16T16:42:41&quot;,&#10;            &quot;margin&quot;: {&#10;                &quot;bottom&quot;: 0.82400000095367432,&#10;                &quot;left&quot;: 1.2699999809265137,&#10;                &quot;right&quot;: 1.2699999809265137,&#10;                &quot;top&quot;: 1.690000057220459&#10;            },&#10;            &quot;type&quot;: 0,&#10;            &quot;verticalAlign&quot;: 1&#10;        },&#10;        {&#10;            &quot;id&quot;: &quot;2019-09-16T16:42:41&quot;,&#10;            &quot;maxSize&quot;: {&#10;                &quot;size1&quot;: 81.599999999999994&#10;            },&#10;            &quot;minSize&quot;: {&#10;                &quot;size1&quot;: 45.600000000000001&#10;            },&#10;            &quot;normalSize&quot;: {&#10;                &quot;size1&quot;: 80.604066437571603&#10;            },&#10;            &quot;subLayout&quot;: [&#10;                {&#10;                    &quot;backgroundInfo&quot;: [&#10;                        {&#10;                            &quot;bottom&quot;: 0.30016076600000002,&#10;                            &quot;left&quot;: 0,&#10;                            &quot;right&quot;: 0,&#10;                            &quot;top&quot;: -0.38180494300000001,&#10;                            &quot;type&quot;: &quot;topBottom&quot;&#10;                        }&#10;                    ],&#10;                    &quot;horizontalAlign&quot;: 1,&#10;                    &quot;id&quot;: &quot;2019-09-16T16:42:41&quot;,&#10;                    &quot;margin&quot;: {&#10;                        &quot;bottom&quot;: 0.39399999380111694,&#10;                        &quot;left&quot;: 1.2699999809265137,&#10;                        &quot;right&quot;: 1.2699999809265137,&#10;                        &quot;top&quot;: 0.026000002399086952&#10;                    },&#10;                    &quot;type&quot;: 0,&#10;                    &quot;verticalAlign&quot;: 1&#10;                },&#10;                {&#10;                    &quot;horizontalAlign&quot;: 0,&#10;                    &quot;id&quot;: &quot;2019-09-16T16:42:41&quot;,&#10;                    &quot;margin&quot;: {&#10;                        &quot;bottom&quot;: 1.690000057220459,&#10;                        &quot;left&quot;: 1.2699999809265137,&#10;                        &quot;right&quot;: 1.2699999809265137,&#10;                        &quot;top&quot;: 0.026000002399086952&#10;                    },&#10;                    &quot;type&quot;: 0,&#10;                    &quot;verticalAlign&quot;: 0&#10;                }&#10;            ],&#10;            &quot;type&quot;: 0&#10;        }&#10;    ],&#10;    &quot;type&quot;: 0&#10;}&#10;"/>
  <p:tag name="KSO_WM_SLIDE_CAN_ADD_NAVIGATION" val="1"/>
  <p:tag name="KSO_WM_SLIDE_BACKGROUND" val="[&quot;general&quot;,&quot;leftRight&quot;,&quot;frame&quot;,&quot;navigation&quot;,&quot;belt&quot;,&quot;topBottom&quot;]"/>
  <p:tag name="KSO_WM_SLIDE_RATIO" val="1.777778"/>
  <p:tag name="KSO_WM_TEMPLATE_MASTER_TYPE" val="0"/>
  <p:tag name="KSO_WM_TEMPLATE_COLOR_TYPE" val="0"/>
  <p:tag name="KSO_WM_SLIDE_BK_DARK_LIGHT" val="2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305_5*l_h_i*1_1_1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6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305_5*l_h_i*1_1_2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6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305_5*l_h_i*1_1_3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6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305_5*l_h_i*1_1_4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1"/>
  <p:tag name="KSO_WM_UNIT_DIAGRAM_SCHEMECOLOR_ID" val="6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305_5*l_h_i*1_1_5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  <p:tag name="KSO_WM_UNIT_DIAGRAM_SCHEMECOLOR_ID" val="6"/>
</p:tagLst>
</file>

<file path=ppt/tags/tag289.xml><?xml version="1.0" encoding="utf-8"?>
<p:tagLst xmlns:p="http://schemas.openxmlformats.org/presentationml/2006/main"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305_5*l_h_f*1_1_1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5"/>
  <p:tag name="KSO_WM_UNIT_TEXT_FILL_TYPE" val="1"/>
  <p:tag name="KSO_WM_UNIT_USESOURCEFORMAT_APPLY" val="1"/>
  <p:tag name="KSO_WM_UNIT_DIAGRAM_SCHEMECOLOR_ID" val="6"/>
</p:tagLst>
</file>

<file path=ppt/tags/tag29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305_5*l_h_i*1_2_1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6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305_5*l_h_i*1_2_2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6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305_5*l_h_i*1_2_3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6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305_5*l_h_i*1_2_4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1"/>
  <p:tag name="KSO_WM_UNIT_DIAGRAM_SCHEMECOLOR_ID" val="6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305_5*l_h_i*1_2_5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  <p:tag name="KSO_WM_UNIT_DIAGRAM_SCHEMECOLOR_ID" val="6"/>
</p:tagLst>
</file>

<file path=ppt/tags/tag295.xml><?xml version="1.0" encoding="utf-8"?>
<p:tagLst xmlns:p="http://schemas.openxmlformats.org/presentationml/2006/main"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305_5*l_h_f*1_2_1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5"/>
  <p:tag name="KSO_WM_UNIT_TEXT_FILL_TYPE" val="1"/>
  <p:tag name="KSO_WM_UNIT_USESOURCEFORMAT_APPLY" val="1"/>
  <p:tag name="KSO_WM_UNIT_DIAGRAM_SCHEMECOLOR_ID" val="6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305_5*l_h_i*1_3_1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6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305_5*l_h_i*1_3_2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6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305_5*l_h_i*1_3_3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6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305_5*l_h_i*1_3_4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1"/>
  <p:tag name="KSO_WM_UNIT_DIAGRAM_SCHEMECOLOR_ID" val="6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305_5*l_h_i*1_3_5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  <p:tag name="KSO_WM_UNIT_DIAGRAM_SCHEMECOLOR_ID" val="6"/>
</p:tagLst>
</file>

<file path=ppt/tags/tag301.xml><?xml version="1.0" encoding="utf-8"?>
<p:tagLst xmlns:p="http://schemas.openxmlformats.org/presentationml/2006/main"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305_5*l_h_f*1_3_1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5"/>
  <p:tag name="KSO_WM_UNIT_TEXT_FILL_TYPE" val="1"/>
  <p:tag name="KSO_WM_UNIT_USESOURCEFORMAT_APPLY" val="1"/>
  <p:tag name="KSO_WM_UNIT_DIAGRAM_SCHEMECOLOR_ID" val="6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305_5*l_h_i*1_4_1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6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305_5*l_h_i*1_4_2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6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305_5*l_h_i*1_4_3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6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305_5*l_h_i*1_4_4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1"/>
  <p:tag name="KSO_WM_UNIT_DIAGRAM_SCHEMECOLOR_ID" val="6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diagram305_5*l_h_i*1_4_5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  <p:tag name="KSO_WM_UNIT_DIAGRAM_SCHEMECOLOR_ID" val="6"/>
</p:tagLst>
</file>

<file path=ppt/tags/tag307.xml><?xml version="1.0" encoding="utf-8"?>
<p:tagLst xmlns:p="http://schemas.openxmlformats.org/presentationml/2006/main"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305_5*l_h_f*1_4_1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5"/>
  <p:tag name="KSO_WM_UNIT_TEXT_FILL_TYPE" val="1"/>
  <p:tag name="KSO_WM_UNIT_USESOURCEFORMAT_APPLY" val="1"/>
  <p:tag name="KSO_WM_UNIT_DIAGRAM_SCHEMECOLOR_ID" val="6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305_5*l_h_i*1_5_1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6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305_5*l_h_i*1_5_2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6"/>
</p:tagLst>
</file>

<file path=ppt/tags/tag31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305_5*l_h_i*1_5_3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6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305_5*l_h_i*1_5_4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1"/>
  <p:tag name="KSO_WM_UNIT_DIAGRAM_SCHEMECOLOR_ID" val="6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5"/>
  <p:tag name="KSO_WM_UNIT_ID" val="diagram305_5*l_h_i*1_5_5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  <p:tag name="KSO_WM_UNIT_DIAGRAM_SCHEMECOLOR_ID" val="6"/>
</p:tagLst>
</file>

<file path=ppt/tags/tag313.xml><?xml version="1.0" encoding="utf-8"?>
<p:tagLst xmlns:p="http://schemas.openxmlformats.org/presentationml/2006/main"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305_5*l_h_f*1_5_1"/>
  <p:tag name="KSO_WM_TEMPLATE_CATEGORY" val="diagram"/>
  <p:tag name="KSO_WM_TEMPLATE_INDEX" val="30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5"/>
  <p:tag name="KSO_WM_UNIT_TEXT_FILL_TYPE" val="1"/>
  <p:tag name="KSO_WM_UNIT_USESOURCEFORMAT_APPLY" val="1"/>
  <p:tag name="KSO_WM_UNIT_DIAGRAM_SCHEMECOLOR_ID" val="6"/>
</p:tagLst>
</file>

<file path=ppt/tags/tag314.xml><?xml version="1.0" encoding="utf-8"?>
<p:tagLst xmlns:p="http://schemas.openxmlformats.org/presentationml/2006/main">
  <p:tag name="KSO_WM_BEAUTIFY_FLAG" val="#wm#"/>
  <p:tag name="KSO_WM_TEMPLATE_CATEGORY" val="custom"/>
  <p:tag name="KSO_WM_TEMPLATE_INDEX" val="20191204"/>
  <p:tag name="KSO_WM_SLIDE_ITEM_CNT" val="5"/>
</p:tagLst>
</file>

<file path=ppt/tags/tag31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1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LINE_FORE_SCHEMECOLOR_INDEX" val="5"/>
  <p:tag name="KSO_WM_UNIT_LINE_FILL_TYPE" val="2"/>
  <p:tag name="KSO_WM_UNIT_USESOURCEFORMAT_APPLY" val="1"/>
  <p:tag name="KSO_WM_UNIT_DIAGRAM_SCHEMECOLOR_ID" val="4"/>
</p:tagLst>
</file>

<file path=ppt/tags/tag31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  <p:tag name="KSO_WM_UNIT_DIAGRAM_SCHEMECOLOR_ID" val="4"/>
</p:tagLst>
</file>

<file path=ppt/tags/tag31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31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1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1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32.xml><?xml version="1.0" encoding="utf-8"?>
<p:tagLst xmlns:p="http://schemas.openxmlformats.org/presentationml/2006/main">
  <p:tag name="MH" val="20161022204343"/>
  <p:tag name="MH_LIBRARY" val="GRAPHIC"/>
  <p:tag name="MH_ORDER" val="标题 5"/>
</p:tagLst>
</file>

<file path=ppt/tags/tag3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1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LINE_FORE_SCHEMECOLOR_INDEX" val="6"/>
  <p:tag name="KSO_WM_UNIT_LINE_FILL_TYPE" val="2"/>
  <p:tag name="KSO_WM_UNIT_USESOURCEFORMAT_APPLY" val="1"/>
  <p:tag name="KSO_WM_UNIT_DIAGRAM_SCHEMECOLOR_ID" val="4"/>
</p:tagLst>
</file>

<file path=ppt/tags/tag32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6"/>
  <p:tag name="KSO_WM_UNIT_TEXT_FILL_TYPE" val="1"/>
  <p:tag name="KSO_WM_UNIT_USESOURCEFORMAT_APPLY" val="1"/>
  <p:tag name="KSO_WM_UNIT_DIAGRAM_SCHEMECOLOR_ID" val="4"/>
</p:tagLst>
</file>

<file path=ppt/tags/tag3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3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2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2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3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1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LINE_FORE_SCHEMECOLOR_INDEX" val="7"/>
  <p:tag name="KSO_WM_UNIT_LINE_FILL_TYPE" val="2"/>
  <p:tag name="KSO_WM_UNIT_USESOURCEFORMAT_APPLY" val="1"/>
  <p:tag name="KSO_WM_UNIT_DIAGRAM_SCHEMECOLOR_ID" val="4"/>
</p:tagLst>
</file>

<file path=ppt/tags/tag3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7"/>
  <p:tag name="KSO_WM_UNIT_TEXT_FILL_TYPE" val="1"/>
  <p:tag name="KSO_WM_UNIT_USESOURCEFORMAT_APPLY" val="1"/>
  <p:tag name="KSO_WM_UNIT_DIAGRAM_SCHEMECOLOR_ID" val="4"/>
</p:tagLst>
</file>

<file path=ppt/tags/tag3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3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3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3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33.xml><?xml version="1.0" encoding="utf-8"?>
<p:tagLst xmlns:p="http://schemas.openxmlformats.org/presentationml/2006/main">
  <p:tag name="MH" val="20161022204343"/>
  <p:tag name="MH_LIBRARY" val="GRAPHIC"/>
  <p:tag name="MH_ORDER" val="文本占位符 6"/>
</p:tagLst>
</file>

<file path=ppt/tags/tag3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1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LINE_FORE_SCHEMECOLOR_INDEX" val="7"/>
  <p:tag name="KSO_WM_UNIT_LINE_FILL_TYPE" val="2"/>
  <p:tag name="KSO_WM_UNIT_USESOURCEFORMAT_APPLY" val="1"/>
  <p:tag name="KSO_WM_UNIT_DIAGRAM_SCHEMECOLOR_ID" val="4"/>
</p:tagLst>
</file>

<file path=ppt/tags/tag3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7"/>
  <p:tag name="KSO_WM_UNIT_TEXT_FILL_TYPE" val="1"/>
  <p:tag name="KSO_WM_UNIT_USESOURCEFORMAT_APPLY" val="1"/>
  <p:tag name="KSO_WM_UNIT_DIAGRAM_SCHEMECOLOR_ID" val="4"/>
</p:tagLst>
</file>

<file path=ppt/tags/tag3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3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3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3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3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4_1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LINE_FORE_SCHEMECOLOR_INDEX" val="8"/>
  <p:tag name="KSO_WM_UNIT_LINE_FILL_TYPE" val="2"/>
  <p:tag name="KSO_WM_UNIT_USESOURCEFORMAT_APPLY" val="1"/>
  <p:tag name="KSO_WM_UNIT_DIAGRAM_SCHEMECOLOR_ID" val="4"/>
</p:tagLst>
</file>

<file path=ppt/tags/tag3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4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FILL_FORE_SCHEMECOLOR_INDEX" val="14"/>
  <p:tag name="KSO_WM_UNIT_FILL_TYPE" val="1"/>
  <p:tag name="KSO_WM_UNIT_LINE_FORE_SCHEMECOLOR_INDEX" val="8"/>
  <p:tag name="KSO_WM_UNIT_LINE_FILL_TYPE" val="2"/>
  <p:tag name="KSO_WM_UNIT_TEXT_FILL_FORE_SCHEMECOLOR_INDEX" val="8"/>
  <p:tag name="KSO_WM_UNIT_TEXT_FILL_TYPE" val="1"/>
  <p:tag name="KSO_WM_UNIT_USESOURCEFORMAT_APPLY" val="1"/>
  <p:tag name="KSO_WM_UNIT_DIAGRAM_SCHEMECOLOR_ID" val="4"/>
</p:tagLst>
</file>

<file path=ppt/tags/tag33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4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FILL_FORE_SCHEMECOLOR_INDEX" val="8"/>
  <p:tag name="KSO_WM_UNIT_FILL_TYPE" val="1"/>
  <p:tag name="KSO_WM_UNIT_LINE_FORE_SCHEMECOLOR_INDEX" val="8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33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4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4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4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1331_1*i*1"/>
  <p:tag name="KSO_WM_TEMPLATE_CATEGORY" val="diagram"/>
  <p:tag name="KSO_WM_TEMPLATE_INDEX" val="20201331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BEAUTIFY_FLAG" val="#wm#"/>
  <p:tag name="KSO_WM_TEMPLATE_CATEGORY" val="custom"/>
  <p:tag name="KSO_WM_TEMPLATE_INDEX" val="20191204"/>
  <p:tag name="KSO_WM_SPECIAL_SOURCE" val="bdnull"/>
</p:tagLst>
</file>

<file path=ppt/tags/tag341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5_1"/>
  <p:tag name="KSO_WM_UNIT_ID" val="diagram20198935_4*l_h_i*1_5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42.xml><?xml version="1.0" encoding="utf-8"?>
<p:tagLst xmlns:p="http://schemas.openxmlformats.org/presentationml/2006/main">
  <p:tag name="KSO_WM_UNIT_DIAGRAM_MODELTYPE" val="stripeEnum"/>
  <p:tag name="KSO_WM_UNIT_ISCONTENTSTITLE" val="0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198935_4*l_h_a*1_5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5"/>
  <p:tag name="KSO_WM_UNIT_TEXT_FILL_TYPE" val="1"/>
  <p:tag name="KSO_WM_UNIT_USESOURCEFORMAT_APPLY" val="1"/>
</p:tagLst>
</file>

<file path=ppt/tags/tag343.xml><?xml version="1.0" encoding="utf-8"?>
<p:tagLst xmlns:p="http://schemas.openxmlformats.org/presentationml/2006/main">
  <p:tag name="KSO_WM_UNIT_DIAGRAM_MODELTYPE" val="stripeEnum"/>
  <p:tag name="KSO_WM_UNIT_NOCLEAR" val="0"/>
  <p:tag name="KSO_WM_UNIT_VALUE" val="7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198935_4*l_h_f*1_5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USESOURCEFORMAT_APPLY" val="1"/>
</p:tagLst>
</file>

<file path=ppt/tags/tag344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c"/>
  <p:tag name="KSO_WM_UNIT_TYPE" val="l_h_i"/>
  <p:tag name="KSO_WM_UNIT_INDEX" val="1_5_2"/>
  <p:tag name="KSO_WM_UNIT_ID" val="diagram20198935_4*l_h_i*1_5_2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345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4_1"/>
  <p:tag name="KSO_WM_UNIT_ID" val="diagram20198935_4*l_h_i*1_4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46.xml><?xml version="1.0" encoding="utf-8"?>
<p:tagLst xmlns:p="http://schemas.openxmlformats.org/presentationml/2006/main">
  <p:tag name="KSO_WM_UNIT_DIAGRAM_MODELTYPE" val="stripeEnum"/>
  <p:tag name="KSO_WM_UNIT_ISCONTENTSTITLE" val="0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198935_4*l_h_a*1_4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8"/>
  <p:tag name="KSO_WM_UNIT_TEXT_FILL_TYPE" val="1"/>
  <p:tag name="KSO_WM_UNIT_USESOURCEFORMAT_APPLY" val="1"/>
</p:tagLst>
</file>

<file path=ppt/tags/tag347.xml><?xml version="1.0" encoding="utf-8"?>
<p:tagLst xmlns:p="http://schemas.openxmlformats.org/presentationml/2006/main">
  <p:tag name="KSO_WM_UNIT_DIAGRAM_MODELTYPE" val="stripeEnum"/>
  <p:tag name="KSO_WM_UNIT_NOCLEAR" val="0"/>
  <p:tag name="KSO_WM_UNIT_VALUE" val="7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198935_4*l_h_f*1_4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USESOURCEFORMAT_APPLY" val="1"/>
</p:tagLst>
</file>

<file path=ppt/tags/tag348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c"/>
  <p:tag name="KSO_WM_UNIT_TYPE" val="l_h_i"/>
  <p:tag name="KSO_WM_UNIT_INDEX" val="1_4_2"/>
  <p:tag name="KSO_WM_UNIT_ID" val="diagram20198935_4*l_h_i*1_4_2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LINE_FORE_SCHEMECOLOR_INDEX" val="8"/>
  <p:tag name="KSO_WM_UNIT_LINE_FILL_TYPE" val="2"/>
  <p:tag name="KSO_WM_UNIT_USESOURCEFORMAT_APPLY" val="1"/>
</p:tagLst>
</file>

<file path=ppt/tags/tag349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3_1"/>
  <p:tag name="KSO_WM_UNIT_ID" val="diagram20198935_4*l_h_i*1_3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diagram20201331_1*y*1"/>
  <p:tag name="KSO_WM_TEMPLATE_CATEGORY" val="diagram"/>
  <p:tag name="KSO_WM_TEMPLATE_INDEX" val="20201331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DIAGRAM_MODELTYPE" val="stripeEnum"/>
  <p:tag name="KSO_WM_UNIT_ISCONTENTSTITLE" val="0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198935_4*l_h_a*1_3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0"/>
  <p:tag name="KSO_WM_UNIT_TEXT_FILL_TYPE" val="1"/>
  <p:tag name="KSO_WM_UNIT_USESOURCEFORMAT_APPLY" val="1"/>
</p:tagLst>
</file>

<file path=ppt/tags/tag351.xml><?xml version="1.0" encoding="utf-8"?>
<p:tagLst xmlns:p="http://schemas.openxmlformats.org/presentationml/2006/main">
  <p:tag name="KSO_WM_UNIT_DIAGRAM_MODELTYPE" val="stripeEnum"/>
  <p:tag name="KSO_WM_UNIT_NOCLEAR" val="0"/>
  <p:tag name="KSO_WM_UNIT_VALUE" val="7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98935_4*l_h_f*1_3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USESOURCEFORMAT_APPLY" val="1"/>
</p:tagLst>
</file>

<file path=ppt/tags/tag352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c"/>
  <p:tag name="KSO_WM_UNIT_TYPE" val="l_h_i"/>
  <p:tag name="KSO_WM_UNIT_INDEX" val="1_3_2"/>
  <p:tag name="KSO_WM_UNIT_ID" val="diagram20198935_4*l_h_i*1_3_2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LINE_FORE_SCHEMECOLOR_INDEX" val="10"/>
  <p:tag name="KSO_WM_UNIT_LINE_FILL_TYPE" val="2"/>
  <p:tag name="KSO_WM_UNIT_USESOURCEFORMAT_APPLY" val="1"/>
</p:tagLst>
</file>

<file path=ppt/tags/tag353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2_1"/>
  <p:tag name="KSO_WM_UNIT_ID" val="diagram20198935_4*l_h_i*1_2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54.xml><?xml version="1.0" encoding="utf-8"?>
<p:tagLst xmlns:p="http://schemas.openxmlformats.org/presentationml/2006/main">
  <p:tag name="KSO_WM_UNIT_DIAGRAM_MODELTYPE" val="stripeEnum"/>
  <p:tag name="KSO_WM_UNIT_ISCONTENTSTITLE" val="0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198935_4*l_h_a*1_2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  <p:tag name="KSO_WM_UNIT_USESOURCEFORMAT_APPLY" val="1"/>
</p:tagLst>
</file>

<file path=ppt/tags/tag355.xml><?xml version="1.0" encoding="utf-8"?>
<p:tagLst xmlns:p="http://schemas.openxmlformats.org/presentationml/2006/main">
  <p:tag name="KSO_WM_UNIT_DIAGRAM_MODELTYPE" val="stripeEnum"/>
  <p:tag name="KSO_WM_UNIT_NOCLEAR" val="0"/>
  <p:tag name="KSO_WM_UNIT_VALUE" val="7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98935_4*l_h_f*1_2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USESOURCEFORMAT_APPLY" val="1"/>
</p:tagLst>
</file>

<file path=ppt/tags/tag356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c"/>
  <p:tag name="KSO_WM_UNIT_TYPE" val="l_h_i"/>
  <p:tag name="KSO_WM_UNIT_INDEX" val="1_2_2"/>
  <p:tag name="KSO_WM_UNIT_ID" val="diagram20198935_4*l_h_i*1_2_2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USESOURCEFORMAT_APPLY" val="1"/>
</p:tagLst>
</file>

<file path=ppt/tags/tag357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2_1"/>
  <p:tag name="KSO_WM_UNIT_ID" val="diagram20198935_4*l_h_i*1_2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58.xml><?xml version="1.0" encoding="utf-8"?>
<p:tagLst xmlns:p="http://schemas.openxmlformats.org/presentationml/2006/main">
  <p:tag name="KSO_WM_UNIT_DIAGRAM_MODELTYPE" val="stripeEnum"/>
  <p:tag name="KSO_WM_UNIT_ISCONTENTSTITLE" val="0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198935_4*l_h_a*1_2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  <p:tag name="KSO_WM_UNIT_USESOURCEFORMAT_APPLY" val="1"/>
</p:tagLst>
</file>

<file path=ppt/tags/tag359.xml><?xml version="1.0" encoding="utf-8"?>
<p:tagLst xmlns:p="http://schemas.openxmlformats.org/presentationml/2006/main">
  <p:tag name="KSO_WM_UNIT_DIAGRAM_MODELTYPE" val="stripeEnum"/>
  <p:tag name="KSO_WM_UNIT_NOCLEAR" val="0"/>
  <p:tag name="KSO_WM_UNIT_VALUE" val="7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98935_4*l_h_f*1_2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1331_1*i*2"/>
  <p:tag name="KSO_WM_TEMPLATE_CATEGORY" val="diagram"/>
  <p:tag name="KSO_WM_TEMPLATE_INDEX" val="20201331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c"/>
  <p:tag name="KSO_WM_UNIT_TYPE" val="l_h_i"/>
  <p:tag name="KSO_WM_UNIT_INDEX" val="1_2_2"/>
  <p:tag name="KSO_WM_UNIT_ID" val="diagram20198935_4*l_h_i*1_2_2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USESOURCEFORMAT_APPLY" val="1"/>
</p:tagLst>
</file>

<file path=ppt/tags/tag361.xml><?xml version="1.0" encoding="utf-8"?>
<p:tagLst xmlns:p="http://schemas.openxmlformats.org/presentationml/2006/main">
  <p:tag name="KSO_WM_BEAUTIFY_FLAG" val="#wm#"/>
  <p:tag name="KSO_WM_TEMPLATE_CATEGORY" val="diagram"/>
  <p:tag name="KSO_WM_TEMPLATE_INDEX" val="20198935"/>
  <p:tag name="KSO_WM_SLIDE_ID" val="diagram20198935_4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5"/>
  <p:tag name="KSO_WM_SLIDE_INDEX" val="4"/>
  <p:tag name="KSO_WM_SLIDE_SIZE" val="639.9*345.3"/>
  <p:tag name="KSO_WM_SLIDE_POSITION" val="222.35*141.675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854_1*a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0854_1*i*4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0854_1*i*5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367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7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854_1*f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368.xml><?xml version="1.0" encoding="utf-8"?>
<p:tagLst xmlns:p="http://schemas.openxmlformats.org/presentationml/2006/main">
  <p:tag name="KSO_WM_SLIDE_ID" val="diagram20200854_1"/>
  <p:tag name="KSO_WM_TEMPLATE_SUBCATEGORY" val="0"/>
  <p:tag name="KSO_WM_TEMPLATE_MASTER_TYPE" val="0"/>
  <p:tag name="KSO_WM_TEMPLATE_COLOR_TYPE" val="0"/>
  <p:tag name="KSO_WM_SLIDE_TYPE" val="text"/>
  <p:tag name="KSO_WM_SLIDE_SUBTYPE" val="pureTxt"/>
  <p:tag name="KSO_WM_SLIDE_ITEM_CNT" val="0"/>
  <p:tag name="KSO_WM_SLIDE_INDEX" val="1"/>
  <p:tag name="KSO_WM_SLIDE_SIZE" val="907*540"/>
  <p:tag name="KSO_WM_SLIDE_POSITION" val="0*0"/>
  <p:tag name="KSO_WM_TAG_VERSION" val="1.0"/>
  <p:tag name="KSO_WM_BEAUTIFY_FLAG" val="#wm#"/>
  <p:tag name="KSO_WM_TEMPLATE_CATEGORY" val="diagram"/>
  <p:tag name="KSO_WM_TEMPLATE_INDEX" val="20200854"/>
  <p:tag name="KSO_WM_SLIDE_LAYOUT" val="a_f"/>
  <p:tag name="KSO_WM_SLIDE_LAYOUT_CNT" val="1_1"/>
</p:tagLst>
</file>

<file path=ppt/tags/tag369.xml><?xml version="1.0" encoding="utf-8"?>
<p:tagLst xmlns:p="http://schemas.openxmlformats.org/presentationml/2006/main">
  <p:tag name="KSO_WM_UNIT_COLOR_SCHEME_SHAPE_ID" val="42"/>
  <p:tag name="KSO_WM_UNIT_COLOR_SCHEME_PARENT_PAGE" val="0_5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f"/>
  <p:tag name="KSO_WM_UNIT_INDEX" val="1"/>
  <p:tag name="KSO_WM_UNIT_ID" val="diagram20188024_5*f*1"/>
  <p:tag name="KSO_WM_TEMPLATE_CATEGORY" val="diagram"/>
  <p:tag name="KSO_WM_TEMPLATE_INDEX" val="20188024"/>
  <p:tag name="KSO_WM_UNIT_LAYERLEVEL" val="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TYPE" val="1"/>
  <p:tag name="KSO_WM_UNIT_USESOURCEFORMAT_APPLY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1331_1*i*3"/>
  <p:tag name="KSO_WM_TEMPLATE_CATEGORY" val="diagram"/>
  <p:tag name="KSO_WM_TEMPLATE_INDEX" val="20201331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COLOR_SCHEME_SHAPE_ID" val="43"/>
  <p:tag name="KSO_WM_UNIT_COLOR_SCHEME_PARENT_PAGE" val="0_5"/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188024_5*a*1"/>
  <p:tag name="KSO_WM_TEMPLATE_CATEGORY" val="diagram"/>
  <p:tag name="KSO_WM_TEMPLATE_INDEX" val="20188024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371.xml><?xml version="1.0" encoding="utf-8"?>
<p:tagLst xmlns:p="http://schemas.openxmlformats.org/presentationml/2006/main">
  <p:tag name="KSO_WM_TEMPLATE_CATEGORY" val="diagram"/>
  <p:tag name="KSO_WM_TEMPLATE_INDEX" val="20187900"/>
  <p:tag name="KSO_WM_UNIT_TYPE" val="q_i"/>
  <p:tag name="KSO_WM_UNIT_INDEX" val="1_10"/>
  <p:tag name="KSO_WM_UNIT_ID" val="diagram20187900_6*q_i*1_10"/>
  <p:tag name="KSO_WM_UNIT_LAYERLEVEL" val="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72.xml><?xml version="1.0" encoding="utf-8"?>
<p:tagLst xmlns:p="http://schemas.openxmlformats.org/presentationml/2006/main">
  <p:tag name="KSO_WM_TEMPLATE_CATEGORY" val="diagram"/>
  <p:tag name="KSO_WM_TEMPLATE_INDEX" val="20187900"/>
  <p:tag name="KSO_WM_UNIT_TYPE" val="q_i"/>
  <p:tag name="KSO_WM_UNIT_INDEX" val="1_4"/>
  <p:tag name="KSO_WM_UNIT_ID" val="diagram20187900_6*q_i*1_4"/>
  <p:tag name="KSO_WM_UNIT_LAYERLEVEL" val="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73.xml><?xml version="1.0" encoding="utf-8"?>
<p:tagLst xmlns:p="http://schemas.openxmlformats.org/presentationml/2006/main">
  <p:tag name="KSO_WM_TEMPLATE_CATEGORY" val="diagram"/>
  <p:tag name="KSO_WM_TEMPLATE_INDEX" val="20187900"/>
  <p:tag name="KSO_WM_UNIT_TYPE" val="q_i"/>
  <p:tag name="KSO_WM_UNIT_INDEX" val="1_3"/>
  <p:tag name="KSO_WM_UNIT_ID" val="diagram20187900_6*q_i*1_3"/>
  <p:tag name="KSO_WM_UNIT_LAYERLEVEL" val="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1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74.xml><?xml version="1.0" encoding="utf-8"?>
<p:tagLst xmlns:p="http://schemas.openxmlformats.org/presentationml/2006/main">
  <p:tag name="KSO_WM_TEMPLATE_CATEGORY" val="diagram"/>
  <p:tag name="KSO_WM_TEMPLATE_INDEX" val="20187900"/>
  <p:tag name="KSO_WM_UNIT_TYPE" val="q_i"/>
  <p:tag name="KSO_WM_UNIT_INDEX" val="1_2"/>
  <p:tag name="KSO_WM_UNIT_ID" val="diagram20187900_6*q_i*1_2"/>
  <p:tag name="KSO_WM_UNIT_LAYERLEVEL" val="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75.xml><?xml version="1.0" encoding="utf-8"?>
<p:tagLst xmlns:p="http://schemas.openxmlformats.org/presentationml/2006/main">
  <p:tag name="KSO_WM_TEMPLATE_CATEGORY" val="diagram"/>
  <p:tag name="KSO_WM_TEMPLATE_INDEX" val="20187900"/>
  <p:tag name="KSO_WM_UNIT_TYPE" val="q_i"/>
  <p:tag name="KSO_WM_UNIT_INDEX" val="1_1"/>
  <p:tag name="KSO_WM_UNIT_ID" val="diagram20187900_6*q_i*1_1"/>
  <p:tag name="KSO_WM_UNIT_LAYERLEVEL" val="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376.xml><?xml version="1.0" encoding="utf-8"?>
<p:tagLst xmlns:p="http://schemas.openxmlformats.org/presentationml/2006/main">
  <p:tag name="KSO_WM_TEMPLATE_CATEGORY" val="diagram"/>
  <p:tag name="KSO_WM_TEMPLATE_INDEX" val="20187900"/>
  <p:tag name="KSO_WM_UNIT_TYPE" val="q_i"/>
  <p:tag name="KSO_WM_UNIT_INDEX" val="1_7"/>
  <p:tag name="KSO_WM_UNIT_ID" val="diagram20187900_6*q_i*1_7"/>
  <p:tag name="KSO_WM_UNIT_LAYERLEVEL" val="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377.xml><?xml version="1.0" encoding="utf-8"?>
<p:tagLst xmlns:p="http://schemas.openxmlformats.org/presentationml/2006/main">
  <p:tag name="KSO_WM_TEMPLATE_CATEGORY" val="diagram"/>
  <p:tag name="KSO_WM_TEMPLATE_INDEX" val="20187900"/>
  <p:tag name="KSO_WM_UNIT_TYPE" val="q_i"/>
  <p:tag name="KSO_WM_UNIT_INDEX" val="1_6"/>
  <p:tag name="KSO_WM_UNIT_ID" val="diagram20187900_6*q_i*1_6"/>
  <p:tag name="KSO_WM_UNIT_LAYERLEVEL" val="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378.xml><?xml version="1.0" encoding="utf-8"?>
<p:tagLst xmlns:p="http://schemas.openxmlformats.org/presentationml/2006/main">
  <p:tag name="KSO_WM_TEMPLATE_CATEGORY" val="diagram"/>
  <p:tag name="KSO_WM_TEMPLATE_INDEX" val="20187900"/>
  <p:tag name="KSO_WM_UNIT_TYPE" val="q_i"/>
  <p:tag name="KSO_WM_UNIT_INDEX" val="1_5"/>
  <p:tag name="KSO_WM_UNIT_ID" val="diagram20187900_6*q_i*1_5"/>
  <p:tag name="KSO_WM_UNIT_LAYERLEVEL" val="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379.xml><?xml version="1.0" encoding="utf-8"?>
<p:tagLst xmlns:p="http://schemas.openxmlformats.org/presentationml/2006/main">
  <p:tag name="KSO_WM_TEMPLATE_CATEGORY" val="diagram"/>
  <p:tag name="KSO_WM_TEMPLATE_INDEX" val="20187900"/>
  <p:tag name="KSO_WM_UNIT_TYPE" val="q_h_i"/>
  <p:tag name="KSO_WM_UNIT_INDEX" val="1_6_2"/>
  <p:tag name="KSO_WM_UNIT_ID" val="diagram20187900_6*q_h_i*1_6_2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8.xml><?xml version="1.0" encoding="utf-8"?>
<p:tagLst xmlns:p="http://schemas.openxmlformats.org/presentationml/2006/main">
  <p:tag name="KSO_WM_UNIT_ISCONTENTSTITLE" val="0"/>
  <p:tag name="KSO_WM_UNIT_PRESET_TEXT" val="项目背景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1331_1*a*1"/>
  <p:tag name="KSO_WM_TEMPLATE_CATEGORY" val="diagram"/>
  <p:tag name="KSO_WM_TEMPLATE_INDEX" val="20201331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TEMPLATE_CATEGORY" val="diagram"/>
  <p:tag name="KSO_WM_TEMPLATE_INDEX" val="20187900"/>
  <p:tag name="KSO_WM_UNIT_TYPE" val="q_h_i"/>
  <p:tag name="KSO_WM_UNIT_INDEX" val="1_6_1"/>
  <p:tag name="KSO_WM_UNIT_ID" val="diagram20187900_6*q_h_i*1_6_1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81.xml><?xml version="1.0" encoding="utf-8"?>
<p:tagLst xmlns:p="http://schemas.openxmlformats.org/presentationml/2006/main">
  <p:tag name="KSO_WM_TEMPLATE_CATEGORY" val="diagram"/>
  <p:tag name="KSO_WM_TEMPLATE_INDEX" val="20187900"/>
  <p:tag name="KSO_WM_UNIT_TYPE" val="q_h_f"/>
  <p:tag name="KSO_WM_UNIT_INDEX" val="1_6_1"/>
  <p:tag name="KSO_WM_UNIT_ID" val="diagram20187900_6*q_h_f*1_6_1"/>
  <p:tag name="KSO_WM_UNIT_LAYERLEVEL" val="1_1_1"/>
  <p:tag name="KSO_WM_UNIT_VALUE" val="115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382.xml><?xml version="1.0" encoding="utf-8"?>
<p:tagLst xmlns:p="http://schemas.openxmlformats.org/presentationml/2006/main">
  <p:tag name="KSO_WM_TEMPLATE_CATEGORY" val="diagram"/>
  <p:tag name="KSO_WM_TEMPLATE_INDEX" val="20187900"/>
  <p:tag name="KSO_WM_UNIT_TYPE" val="q_h_i"/>
  <p:tag name="KSO_WM_UNIT_INDEX" val="1_5_2"/>
  <p:tag name="KSO_WM_UNIT_ID" val="diagram20187900_6*q_h_i*1_5_2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83.xml><?xml version="1.0" encoding="utf-8"?>
<p:tagLst xmlns:p="http://schemas.openxmlformats.org/presentationml/2006/main">
  <p:tag name="KSO_WM_TEMPLATE_CATEGORY" val="diagram"/>
  <p:tag name="KSO_WM_TEMPLATE_INDEX" val="20187900"/>
  <p:tag name="KSO_WM_UNIT_TYPE" val="q_h_i"/>
  <p:tag name="KSO_WM_UNIT_INDEX" val="1_5_1"/>
  <p:tag name="KSO_WM_UNIT_ID" val="diagram20187900_6*q_h_i*1_5_1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84.xml><?xml version="1.0" encoding="utf-8"?>
<p:tagLst xmlns:p="http://schemas.openxmlformats.org/presentationml/2006/main">
  <p:tag name="KSO_WM_TEMPLATE_CATEGORY" val="diagram"/>
  <p:tag name="KSO_WM_TEMPLATE_INDEX" val="20187900"/>
  <p:tag name="KSO_WM_UNIT_TYPE" val="q_h_f"/>
  <p:tag name="KSO_WM_UNIT_INDEX" val="1_5_1"/>
  <p:tag name="KSO_WM_UNIT_ID" val="diagram20187900_6*q_h_f*1_5_1"/>
  <p:tag name="KSO_WM_UNIT_LAYERLEVEL" val="1_1_1"/>
  <p:tag name="KSO_WM_UNIT_VALUE" val="115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385.xml><?xml version="1.0" encoding="utf-8"?>
<p:tagLst xmlns:p="http://schemas.openxmlformats.org/presentationml/2006/main">
  <p:tag name="KSO_WM_TEMPLATE_CATEGORY" val="diagram"/>
  <p:tag name="KSO_WM_TEMPLATE_INDEX" val="20187900"/>
  <p:tag name="KSO_WM_UNIT_TYPE" val="q_h_i"/>
  <p:tag name="KSO_WM_UNIT_INDEX" val="1_4_2"/>
  <p:tag name="KSO_WM_UNIT_ID" val="diagram20187900_6*q_h_i*1_4_2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86.xml><?xml version="1.0" encoding="utf-8"?>
<p:tagLst xmlns:p="http://schemas.openxmlformats.org/presentationml/2006/main">
  <p:tag name="KSO_WM_TEMPLATE_CATEGORY" val="diagram"/>
  <p:tag name="KSO_WM_TEMPLATE_INDEX" val="20187900"/>
  <p:tag name="KSO_WM_UNIT_TYPE" val="q_h_i"/>
  <p:tag name="KSO_WM_UNIT_INDEX" val="1_4_1"/>
  <p:tag name="KSO_WM_UNIT_ID" val="diagram20187900_6*q_h_i*1_4_1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87.xml><?xml version="1.0" encoding="utf-8"?>
<p:tagLst xmlns:p="http://schemas.openxmlformats.org/presentationml/2006/main">
  <p:tag name="KSO_WM_TEMPLATE_CATEGORY" val="diagram"/>
  <p:tag name="KSO_WM_TEMPLATE_INDEX" val="20187900"/>
  <p:tag name="KSO_WM_UNIT_TYPE" val="q_h_f"/>
  <p:tag name="KSO_WM_UNIT_INDEX" val="1_4_1"/>
  <p:tag name="KSO_WM_UNIT_ID" val="diagram20187900_6*q_h_f*1_4_1"/>
  <p:tag name="KSO_WM_UNIT_LAYERLEVEL" val="1_1_1"/>
  <p:tag name="KSO_WM_UNIT_VALUE" val="115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388.xml><?xml version="1.0" encoding="utf-8"?>
<p:tagLst xmlns:p="http://schemas.openxmlformats.org/presentationml/2006/main">
  <p:tag name="KSO_WM_TEMPLATE_CATEGORY" val="diagram"/>
  <p:tag name="KSO_WM_TEMPLATE_INDEX" val="20187900"/>
  <p:tag name="KSO_WM_UNIT_TYPE" val="q_h_i"/>
  <p:tag name="KSO_WM_UNIT_INDEX" val="1_3_2"/>
  <p:tag name="KSO_WM_UNIT_ID" val="diagram20187900_6*q_h_i*1_3_2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89.xml><?xml version="1.0" encoding="utf-8"?>
<p:tagLst xmlns:p="http://schemas.openxmlformats.org/presentationml/2006/main">
  <p:tag name="KSO_WM_TEMPLATE_CATEGORY" val="diagram"/>
  <p:tag name="KSO_WM_TEMPLATE_INDEX" val="20187900"/>
  <p:tag name="KSO_WM_UNIT_TYPE" val="q_h_i"/>
  <p:tag name="KSO_WM_UNIT_INDEX" val="1_3_1"/>
  <p:tag name="KSO_WM_UNIT_ID" val="diagram20187900_6*q_h_i*1_3_1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9.xml><?xml version="1.0" encoding="utf-8"?>
<p:tagLst xmlns:p="http://schemas.openxmlformats.org/presentationml/2006/main">
  <p:tag name="KSO_WM_UNIT_PRESET_TEXT" val="据全国道路交通事故统计显示：中国每年有28.5万的儿童在车祸中造成了伤残甚至死亡，相当于每70个家庭就有一个家庭遭遇过不幸。我国儿童因交通事故的死亡率是欧洲的2.5倍，美国的2.6倍，交通安全已经是14岁以下儿童的第一大死因"/>
  <p:tag name="KSO_WM_UNIT_NOCLEAR" val="0"/>
  <p:tag name="KSO_WM_UNIT_VALUE" val="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331_1*f*1"/>
  <p:tag name="KSO_WM_TEMPLATE_CATEGORY" val="diagram"/>
  <p:tag name="KSO_WM_TEMPLATE_INDEX" val="20201331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TEMPLATE_CATEGORY" val="diagram"/>
  <p:tag name="KSO_WM_TEMPLATE_INDEX" val="20187900"/>
  <p:tag name="KSO_WM_UNIT_TYPE" val="q_h_f"/>
  <p:tag name="KSO_WM_UNIT_INDEX" val="1_3_1"/>
  <p:tag name="KSO_WM_UNIT_ID" val="diagram20187900_6*q_h_f*1_3_1"/>
  <p:tag name="KSO_WM_UNIT_LAYERLEVEL" val="1_1_1"/>
  <p:tag name="KSO_WM_UNIT_VALUE" val="115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391.xml><?xml version="1.0" encoding="utf-8"?>
<p:tagLst xmlns:p="http://schemas.openxmlformats.org/presentationml/2006/main">
  <p:tag name="KSO_WM_TEMPLATE_CATEGORY" val="diagram"/>
  <p:tag name="KSO_WM_TEMPLATE_INDEX" val="20187900"/>
  <p:tag name="KSO_WM_UNIT_TYPE" val="q_h_i"/>
  <p:tag name="KSO_WM_UNIT_INDEX" val="1_2_2"/>
  <p:tag name="KSO_WM_UNIT_ID" val="diagram20187900_6*q_h_i*1_2_2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92.xml><?xml version="1.0" encoding="utf-8"?>
<p:tagLst xmlns:p="http://schemas.openxmlformats.org/presentationml/2006/main">
  <p:tag name="KSO_WM_TEMPLATE_CATEGORY" val="diagram"/>
  <p:tag name="KSO_WM_TEMPLATE_INDEX" val="20187900"/>
  <p:tag name="KSO_WM_UNIT_TYPE" val="q_h_i"/>
  <p:tag name="KSO_WM_UNIT_INDEX" val="1_2_1"/>
  <p:tag name="KSO_WM_UNIT_ID" val="diagram20187900_6*q_h_i*1_2_1"/>
  <p:tag name="KSO_WM_UNIT_LAYERLEVEL" val="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93.xml><?xml version="1.0" encoding="utf-8"?>
<p:tagLst xmlns:p="http://schemas.openxmlformats.org/presentationml/2006/main">
  <p:tag name="KSO_WM_TEMPLATE_CATEGORY" val="diagram"/>
  <p:tag name="KSO_WM_TEMPLATE_INDEX" val="20187900"/>
  <p:tag name="KSO_WM_UNIT_TYPE" val="q_h_f"/>
  <p:tag name="KSO_WM_UNIT_INDEX" val="1_2_1"/>
  <p:tag name="KSO_WM_UNIT_ID" val="diagram20187900_6*q_h_f*1_2_1"/>
  <p:tag name="KSO_WM_UNIT_LAYERLEVEL" val="1_1_1"/>
  <p:tag name="KSO_WM_UNIT_VALUE" val="115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394.xml><?xml version="1.0" encoding="utf-8"?>
<p:tagLst xmlns:p="http://schemas.openxmlformats.org/presentationml/2006/main">
  <p:tag name="KSO_WM_BEAUTIFY_FLAG" val="#wm#"/>
  <p:tag name="KSO_WM_TEMPLATE_CATEGORY" val="diagram"/>
  <p:tag name="KSO_WM_TEMPLATE_INDEX" val="20188024"/>
  <p:tag name="KSO_WM_SLIDE_COLORSCHEME_VERSION" val="3.2"/>
  <p:tag name="KSO_WM_SLIDE_ID" val="diagram20188024_5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5"/>
  <p:tag name="KSO_WM_SLIDE_INDEX" val="5"/>
  <p:tag name="KSO_WM_SLIDE_SIZE" val="513.074*394.273"/>
  <p:tag name="KSO_WM_SLIDE_POSITION" val="0.61937*116.488"/>
  <p:tag name="KSO_WM_DIAGRAM_GROUP_CODE" val="l1-1"/>
  <p:tag name="KSO_WM_SLIDE_DIAGTYPE" val="l"/>
  <p:tag name="KSO_WM_TAG_VERSION" val="1.0"/>
  <p:tag name="KSO_WM_SLIDE_LAYOUT" val="a_f_l"/>
  <p:tag name="KSO_WM_SLIDE_LAYOUT_CNT" val="1_2_1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854_1*a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0854_1*i*4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0854_1*i*5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SLIDE_ID" val="diagram20201331_1"/>
  <p:tag name="KSO_WM_TEMPLATE_SUBCATEGORY" val="0"/>
  <p:tag name="KSO_WM_SLIDE_TYPE" val="text"/>
  <p:tag name="KSO_WM_SLIDE_SUBTYPE" val="pureTxt"/>
  <p:tag name="KSO_WM_SLIDE_ITEM_CNT" val="0"/>
  <p:tag name="KSO_WM_SLIDE_INDEX" val="1"/>
  <p:tag name="KSO_WM_SLIDE_SIZE" val="960*539"/>
  <p:tag name="KSO_WM_SLIDE_POSITION" val="0*0"/>
  <p:tag name="KSO_WM_TAG_VERSION" val="1.0"/>
  <p:tag name="KSO_WM_BEAUTIFY_FLAG" val="#wm#"/>
  <p:tag name="KSO_WM_TEMPLATE_CATEGORY" val="diagram"/>
  <p:tag name="KSO_WM_TEMPLATE_INDEX" val="20201331"/>
  <p:tag name="KSO_WM_SLIDE_LAYOUT" val="a_f_y"/>
  <p:tag name="KSO_WM_SLIDE_LAYOUT_CNT" val="1_1_1"/>
</p:tagLst>
</file>

<file path=ppt/tags/tag400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7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854_1*f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01.xml><?xml version="1.0" encoding="utf-8"?>
<p:tagLst xmlns:p="http://schemas.openxmlformats.org/presentationml/2006/main">
  <p:tag name="KSO_WM_SLIDE_ID" val="diagram20200854_1"/>
  <p:tag name="KSO_WM_TEMPLATE_SUBCATEGORY" val="0"/>
  <p:tag name="KSO_WM_TEMPLATE_MASTER_TYPE" val="0"/>
  <p:tag name="KSO_WM_TEMPLATE_COLOR_TYPE" val="0"/>
  <p:tag name="KSO_WM_SLIDE_TYPE" val="text"/>
  <p:tag name="KSO_WM_SLIDE_SUBTYPE" val="pureTxt"/>
  <p:tag name="KSO_WM_SLIDE_ITEM_CNT" val="0"/>
  <p:tag name="KSO_WM_SLIDE_INDEX" val="1"/>
  <p:tag name="KSO_WM_SLIDE_SIZE" val="907*540"/>
  <p:tag name="KSO_WM_SLIDE_POSITION" val="0*0"/>
  <p:tag name="KSO_WM_TAG_VERSION" val="1.0"/>
  <p:tag name="KSO_WM_BEAUTIFY_FLAG" val="#wm#"/>
  <p:tag name="KSO_WM_TEMPLATE_CATEGORY" val="diagram"/>
  <p:tag name="KSO_WM_TEMPLATE_INDEX" val="20200854"/>
  <p:tag name="KSO_WM_SLIDE_LAYOUT" val="a_f"/>
  <p:tag name="KSO_WM_SLIDE_LAYOUT_CNT" val="1_1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03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854_1*a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0854_1*i*4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0854_1*i*5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7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854_1*f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SLIDE_ID" val="diagram20200854_1"/>
  <p:tag name="KSO_WM_TEMPLATE_SUBCATEGORY" val="0"/>
  <p:tag name="KSO_WM_TEMPLATE_MASTER_TYPE" val="0"/>
  <p:tag name="KSO_WM_TEMPLATE_COLOR_TYPE" val="0"/>
  <p:tag name="KSO_WM_SLIDE_TYPE" val="text"/>
  <p:tag name="KSO_WM_SLIDE_SUBTYPE" val="pureTxt"/>
  <p:tag name="KSO_WM_SLIDE_ITEM_CNT" val="0"/>
  <p:tag name="KSO_WM_SLIDE_INDEX" val="1"/>
  <p:tag name="KSO_WM_SLIDE_SIZE" val="907*540"/>
  <p:tag name="KSO_WM_SLIDE_POSITION" val="0*0"/>
  <p:tag name="KSO_WM_TAG_VERSION" val="1.0"/>
  <p:tag name="KSO_WM_BEAUTIFY_FLAG" val="#wm#"/>
  <p:tag name="KSO_WM_TEMPLATE_CATEGORY" val="diagram"/>
  <p:tag name="KSO_WM_TEMPLATE_INDEX" val="20200854"/>
  <p:tag name="KSO_WM_SLIDE_LAYOUT" val="a_f"/>
  <p:tag name="KSO_WM_SLIDE_LAYOUT_CNT" val="1_1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"/>
  <p:tag name="KSO_WM_UNIT_ID" val="diagram20190634_5*i*1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410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854_1*a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0854_1*i*4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0854_1*i*5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14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7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854_1*f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15.xml><?xml version="1.0" encoding="utf-8"?>
<p:tagLst xmlns:p="http://schemas.openxmlformats.org/presentationml/2006/main">
  <p:tag name="KSO_WM_SLIDE_ID" val="diagram20200854_1"/>
  <p:tag name="KSO_WM_TEMPLATE_SUBCATEGORY" val="0"/>
  <p:tag name="KSO_WM_TEMPLATE_MASTER_TYPE" val="0"/>
  <p:tag name="KSO_WM_TEMPLATE_COLOR_TYPE" val="0"/>
  <p:tag name="KSO_WM_SLIDE_TYPE" val="text"/>
  <p:tag name="KSO_WM_SLIDE_SUBTYPE" val="pureTxt"/>
  <p:tag name="KSO_WM_SLIDE_ITEM_CNT" val="0"/>
  <p:tag name="KSO_WM_SLIDE_INDEX" val="1"/>
  <p:tag name="KSO_WM_SLIDE_SIZE" val="907*540"/>
  <p:tag name="KSO_WM_SLIDE_POSITION" val="0*0"/>
  <p:tag name="KSO_WM_TAG_VERSION" val="1.0"/>
  <p:tag name="KSO_WM_BEAUTIFY_FLAG" val="#wm#"/>
  <p:tag name="KSO_WM_TEMPLATE_CATEGORY" val="diagram"/>
  <p:tag name="KSO_WM_TEMPLATE_INDEX" val="20200854"/>
  <p:tag name="KSO_WM_SLIDE_LAYOUT" val="a_f"/>
  <p:tag name="KSO_WM_SLIDE_LAYOUT_CNT" val="1_1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854_1*a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0854_1*i*4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"/>
  <p:tag name="KSO_WM_UNIT_ID" val="diagram20190634_5*i*4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0854_1*i*5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21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7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854_1*f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22.xml><?xml version="1.0" encoding="utf-8"?>
<p:tagLst xmlns:p="http://schemas.openxmlformats.org/presentationml/2006/main">
  <p:tag name="KSO_WM_SLIDE_ID" val="diagram20200854_1"/>
  <p:tag name="KSO_WM_TEMPLATE_SUBCATEGORY" val="0"/>
  <p:tag name="KSO_WM_TEMPLATE_MASTER_TYPE" val="0"/>
  <p:tag name="KSO_WM_TEMPLATE_COLOR_TYPE" val="0"/>
  <p:tag name="KSO_WM_SLIDE_TYPE" val="text"/>
  <p:tag name="KSO_WM_SLIDE_SUBTYPE" val="pureTxt"/>
  <p:tag name="KSO_WM_SLIDE_ITEM_CNT" val="0"/>
  <p:tag name="KSO_WM_SLIDE_INDEX" val="1"/>
  <p:tag name="KSO_WM_SLIDE_SIZE" val="907*540"/>
  <p:tag name="KSO_WM_SLIDE_POSITION" val="0*0"/>
  <p:tag name="KSO_WM_TAG_VERSION" val="1.0"/>
  <p:tag name="KSO_WM_BEAUTIFY_FLAG" val="#wm#"/>
  <p:tag name="KSO_WM_TEMPLATE_CATEGORY" val="diagram"/>
  <p:tag name="KSO_WM_TEMPLATE_INDEX" val="20200854"/>
  <p:tag name="KSO_WM_SLIDE_LAYOUT" val="a_f"/>
  <p:tag name="KSO_WM_SLIDE_LAYOUT_CNT" val="1_1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24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854_1*a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0854_1*i*4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0854_1*i*5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28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7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854_1*f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29.xml><?xml version="1.0" encoding="utf-8"?>
<p:tagLst xmlns:p="http://schemas.openxmlformats.org/presentationml/2006/main">
  <p:tag name="KSO_WM_SLIDE_ID" val="diagram20200854_1"/>
  <p:tag name="KSO_WM_TEMPLATE_SUBCATEGORY" val="0"/>
  <p:tag name="KSO_WM_TEMPLATE_MASTER_TYPE" val="0"/>
  <p:tag name="KSO_WM_TEMPLATE_COLOR_TYPE" val="0"/>
  <p:tag name="KSO_WM_SLIDE_TYPE" val="text"/>
  <p:tag name="KSO_WM_SLIDE_SUBTYPE" val="pureTxt"/>
  <p:tag name="KSO_WM_SLIDE_ITEM_CNT" val="0"/>
  <p:tag name="KSO_WM_SLIDE_INDEX" val="1"/>
  <p:tag name="KSO_WM_SLIDE_SIZE" val="907*540"/>
  <p:tag name="KSO_WM_SLIDE_POSITION" val="0*0"/>
  <p:tag name="KSO_WM_TAG_VERSION" val="1.0"/>
  <p:tag name="KSO_WM_BEAUTIFY_FLAG" val="#wm#"/>
  <p:tag name="KSO_WM_TEMPLATE_CATEGORY" val="diagram"/>
  <p:tag name="KSO_WM_TEMPLATE_INDEX" val="20200854"/>
  <p:tag name="KSO_WM_SLIDE_LAYOUT" val="a_f"/>
  <p:tag name="KSO_WM_SLIDE_LAYOUT_CNT" val="1_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6"/>
  <p:tag name="KSO_WM_UNIT_ID" val="diagram20190634_5*i*16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31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854_1*a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0854_1*i*4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0854_1*i*5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35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7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854_1*f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36.xml><?xml version="1.0" encoding="utf-8"?>
<p:tagLst xmlns:p="http://schemas.openxmlformats.org/presentationml/2006/main">
  <p:tag name="KSO_WM_SLIDE_ID" val="diagram20200854_1"/>
  <p:tag name="KSO_WM_TEMPLATE_SUBCATEGORY" val="0"/>
  <p:tag name="KSO_WM_TEMPLATE_MASTER_TYPE" val="0"/>
  <p:tag name="KSO_WM_TEMPLATE_COLOR_TYPE" val="0"/>
  <p:tag name="KSO_WM_SLIDE_TYPE" val="text"/>
  <p:tag name="KSO_WM_SLIDE_SUBTYPE" val="pureTxt"/>
  <p:tag name="KSO_WM_SLIDE_ITEM_CNT" val="0"/>
  <p:tag name="KSO_WM_SLIDE_INDEX" val="1"/>
  <p:tag name="KSO_WM_SLIDE_SIZE" val="907*540"/>
  <p:tag name="KSO_WM_SLIDE_POSITION" val="0*0"/>
  <p:tag name="KSO_WM_TAG_VERSION" val="1.0"/>
  <p:tag name="KSO_WM_BEAUTIFY_FLAG" val="#wm#"/>
  <p:tag name="KSO_WM_TEMPLATE_CATEGORY" val="diagram"/>
  <p:tag name="KSO_WM_TEMPLATE_INDEX" val="20200854"/>
  <p:tag name="KSO_WM_SLIDE_LAYOUT" val="a_f"/>
  <p:tag name="KSO_WM_SLIDE_LAYOUT_CNT" val="1_1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38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854_1*a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8"/>
  <p:tag name="KSO_WM_UNIT_ID" val="diagram20190634_5*i*28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0854_1*i*4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0854_1*i*5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7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854_1*f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SLIDE_ID" val="diagram20200854_1"/>
  <p:tag name="KSO_WM_TEMPLATE_SUBCATEGORY" val="0"/>
  <p:tag name="KSO_WM_TEMPLATE_MASTER_TYPE" val="0"/>
  <p:tag name="KSO_WM_TEMPLATE_COLOR_TYPE" val="0"/>
  <p:tag name="KSO_WM_SLIDE_TYPE" val="text"/>
  <p:tag name="KSO_WM_SLIDE_SUBTYPE" val="pureTxt"/>
  <p:tag name="KSO_WM_SLIDE_ITEM_CNT" val="0"/>
  <p:tag name="KSO_WM_SLIDE_INDEX" val="1"/>
  <p:tag name="KSO_WM_SLIDE_SIZE" val="907*540"/>
  <p:tag name="KSO_WM_SLIDE_POSITION" val="0*0"/>
  <p:tag name="KSO_WM_TAG_VERSION" val="1.0"/>
  <p:tag name="KSO_WM_BEAUTIFY_FLAG" val="#wm#"/>
  <p:tag name="KSO_WM_TEMPLATE_CATEGORY" val="diagram"/>
  <p:tag name="KSO_WM_TEMPLATE_INDEX" val="20200854"/>
  <p:tag name="KSO_WM_SLIDE_LAYOUT" val="a_f"/>
  <p:tag name="KSO_WM_SLIDE_LAYOUT_CNT" val="1_1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45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854_1*a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0854_1*i*4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0854_1*i*5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49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7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854_1*f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0"/>
  <p:tag name="KSO_WM_UNIT_ID" val="diagram20190634_5*i*40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450.xml><?xml version="1.0" encoding="utf-8"?>
<p:tagLst xmlns:p="http://schemas.openxmlformats.org/presentationml/2006/main">
  <p:tag name="KSO_WM_SLIDE_ID" val="diagram20200854_1"/>
  <p:tag name="KSO_WM_TEMPLATE_SUBCATEGORY" val="0"/>
  <p:tag name="KSO_WM_TEMPLATE_MASTER_TYPE" val="0"/>
  <p:tag name="KSO_WM_TEMPLATE_COLOR_TYPE" val="0"/>
  <p:tag name="KSO_WM_SLIDE_TYPE" val="text"/>
  <p:tag name="KSO_WM_SLIDE_SUBTYPE" val="pureTxt"/>
  <p:tag name="KSO_WM_SLIDE_ITEM_CNT" val="0"/>
  <p:tag name="KSO_WM_SLIDE_INDEX" val="1"/>
  <p:tag name="KSO_WM_SLIDE_SIZE" val="907*540"/>
  <p:tag name="KSO_WM_SLIDE_POSITION" val="0*0"/>
  <p:tag name="KSO_WM_TAG_VERSION" val="1.0"/>
  <p:tag name="KSO_WM_BEAUTIFY_FLAG" val="#wm#"/>
  <p:tag name="KSO_WM_TEMPLATE_CATEGORY" val="diagram"/>
  <p:tag name="KSO_WM_TEMPLATE_INDEX" val="20200854"/>
  <p:tag name="KSO_WM_SLIDE_LAYOUT" val="a_f"/>
  <p:tag name="KSO_WM_SLIDE_LAYOUT_CNT" val="1_1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98_1*i*1"/>
  <p:tag name="KSO_WM_TEMPLATE_CATEGORY" val="diagram"/>
  <p:tag name="KSO_WM_TEMPLATE_INDEX" val="20205198"/>
  <p:tag name="KSO_WM_UNIT_LAYERLEVEL" val="1"/>
  <p:tag name="KSO_WM_TAG_VERSION" val="1.0"/>
  <p:tag name="KSO_WM_BEAUTIFY_FLAG" val="#wm#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98_1*i*2"/>
  <p:tag name="KSO_WM_TEMPLATE_CATEGORY" val="diagram"/>
  <p:tag name="KSO_WM_TEMPLATE_INDEX" val="20205198"/>
  <p:tag name="KSO_WM_UNIT_LAYERLEVEL" val="1"/>
  <p:tag name="KSO_WM_TAG_VERSION" val="1.0"/>
  <p:tag name="KSO_WM_BEAUTIFY_FLAG" val="#wm#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98_1*i*3"/>
  <p:tag name="KSO_WM_TEMPLATE_CATEGORY" val="diagram"/>
  <p:tag name="KSO_WM_TEMPLATE_INDEX" val="20205198"/>
  <p:tag name="KSO_WM_UNIT_LAYERLEVEL" val="1"/>
  <p:tag name="KSO_WM_TAG_VERSION" val="1.0"/>
  <p:tag name="KSO_WM_BEAUTIFY_FLAG" val="#wm#"/>
</p:tagLst>
</file>

<file path=ppt/tags/tag454.xml><?xml version="1.0" encoding="utf-8"?>
<p:tagLst xmlns:p="http://schemas.openxmlformats.org/presentationml/2006/main">
  <p:tag name="KSO_WM_UNIT_NOCLEAR" val="0"/>
  <p:tag name="KSO_WM_UNIT_VALUE" val="45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98_1*f*1"/>
  <p:tag name="KSO_WM_TEMPLATE_CATEGORY" val="diagram"/>
  <p:tag name="KSO_WM_TEMPLATE_INDEX" val="20205198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198_1*i*5"/>
  <p:tag name="KSO_WM_TEMPLATE_CATEGORY" val="diagram"/>
  <p:tag name="KSO_WM_TEMPLATE_INDEX" val="20205198"/>
  <p:tag name="KSO_WM_UNIT_LAYERLEVEL" val="1"/>
  <p:tag name="KSO_WM_TAG_VERSION" val="1.0"/>
  <p:tag name="KSO_WM_BEAUTIFY_FLAG" val="#wm#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5198_1*i*6"/>
  <p:tag name="KSO_WM_TEMPLATE_CATEGORY" val="diagram"/>
  <p:tag name="KSO_WM_TEMPLATE_INDEX" val="20205198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5198_1*i*7"/>
  <p:tag name="KSO_WM_TEMPLATE_CATEGORY" val="diagram"/>
  <p:tag name="KSO_WM_TEMPLATE_INDEX" val="20205198"/>
  <p:tag name="KSO_WM_UNIT_LAYERLEVEL" val="1"/>
  <p:tag name="KSO_WM_TAG_VERSION" val="1.0"/>
  <p:tag name="KSO_WM_BEAUTIFY_FLAG" val="#wm#"/>
</p:tagLst>
</file>

<file path=ppt/tags/tag45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98_1*a*1"/>
  <p:tag name="KSO_WM_TEMPLATE_CATEGORY" val="diagram"/>
  <p:tag name="KSO_WM_TEMPLATE_INDEX" val="20205198"/>
  <p:tag name="KSO_WM_UNIT_LAYERLEVEL" val="1"/>
  <p:tag name="KSO_WM_TAG_VERSION" val="1.0"/>
  <p:tag name="KSO_WM_BEAUTIFY_FLAG" val="#wm#"/>
  <p:tag name="KSO_WM_UNIT_PRESET_TEXT" val="单击此处&#13;添加大标题"/>
</p:tagLst>
</file>

<file path=ppt/tags/tag459.xml><?xml version="1.0" encoding="utf-8"?>
<p:tagLst xmlns:p="http://schemas.openxmlformats.org/presentationml/2006/main">
  <p:tag name="KSO_WM_SLIDE_ID" val="diagram2020519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36*491"/>
  <p:tag name="KSO_WM_SLIDE_POSITION" val="0*0"/>
  <p:tag name="KSO_WM_TAG_VERSION" val="1.0"/>
  <p:tag name="KSO_WM_BEAUTIFY_FLAG" val="#wm#"/>
  <p:tag name="KSO_WM_TEMPLATE_CATEGORY" val="diagram"/>
  <p:tag name="KSO_WM_TEMPLATE_INDEX" val="20205198"/>
  <p:tag name="KSO_WM_SLIDE_LAYOUT" val="a_b_f"/>
  <p:tag name="KSO_WM_SLIDE_LAYOUT_CNT" val="1_1_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2"/>
  <p:tag name="KSO_WM_UNIT_ID" val="diagram20190634_5*i*52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98_1*i*1"/>
  <p:tag name="KSO_WM_TEMPLATE_CATEGORY" val="diagram"/>
  <p:tag name="KSO_WM_TEMPLATE_INDEX" val="20205198"/>
  <p:tag name="KSO_WM_UNIT_LAYERLEVEL" val="1"/>
  <p:tag name="KSO_WM_TAG_VERSION" val="1.0"/>
  <p:tag name="KSO_WM_BEAUTIFY_FLAG" val="#wm#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98_1*i*2"/>
  <p:tag name="KSO_WM_TEMPLATE_CATEGORY" val="diagram"/>
  <p:tag name="KSO_WM_TEMPLATE_INDEX" val="20205198"/>
  <p:tag name="KSO_WM_UNIT_LAYERLEVEL" val="1"/>
  <p:tag name="KSO_WM_TAG_VERSION" val="1.0"/>
  <p:tag name="KSO_WM_BEAUTIFY_FLAG" val="#wm#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98_1*i*3"/>
  <p:tag name="KSO_WM_TEMPLATE_CATEGORY" val="diagram"/>
  <p:tag name="KSO_WM_TEMPLATE_INDEX" val="20205198"/>
  <p:tag name="KSO_WM_UNIT_LAYERLEVEL" val="1"/>
  <p:tag name="KSO_WM_TAG_VERSION" val="1.0"/>
  <p:tag name="KSO_WM_BEAUTIFY_FLAG" val="#wm#"/>
</p:tagLst>
</file>

<file path=ppt/tags/tag463.xml><?xml version="1.0" encoding="utf-8"?>
<p:tagLst xmlns:p="http://schemas.openxmlformats.org/presentationml/2006/main">
  <p:tag name="KSO_WM_UNIT_NOCLEAR" val="0"/>
  <p:tag name="KSO_WM_UNIT_VALUE" val="45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98_1*f*1"/>
  <p:tag name="KSO_WM_TEMPLATE_CATEGORY" val="diagram"/>
  <p:tag name="KSO_WM_TEMPLATE_INDEX" val="20205198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198_1*i*5"/>
  <p:tag name="KSO_WM_TEMPLATE_CATEGORY" val="diagram"/>
  <p:tag name="KSO_WM_TEMPLATE_INDEX" val="20205198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5198_1*i*6"/>
  <p:tag name="KSO_WM_TEMPLATE_CATEGORY" val="diagram"/>
  <p:tag name="KSO_WM_TEMPLATE_INDEX" val="20205198"/>
  <p:tag name="KSO_WM_UNIT_LAYERLEVEL" val="1"/>
  <p:tag name="KSO_WM_TAG_VERSION" val="1.0"/>
  <p:tag name="KSO_WM_BEAUTIFY_FLAG" val="#wm#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5198_1*i*7"/>
  <p:tag name="KSO_WM_TEMPLATE_CATEGORY" val="diagram"/>
  <p:tag name="KSO_WM_TEMPLATE_INDEX" val="20205198"/>
  <p:tag name="KSO_WM_UNIT_LAYERLEVEL" val="1"/>
  <p:tag name="KSO_WM_TAG_VERSION" val="1.0"/>
  <p:tag name="KSO_WM_BEAUTIFY_FLAG" val="#wm#"/>
</p:tagLst>
</file>

<file path=ppt/tags/tag4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98_1*a*1"/>
  <p:tag name="KSO_WM_TEMPLATE_CATEGORY" val="diagram"/>
  <p:tag name="KSO_WM_TEMPLATE_INDEX" val="20205198"/>
  <p:tag name="KSO_WM_UNIT_LAYERLEVEL" val="1"/>
  <p:tag name="KSO_WM_TAG_VERSION" val="1.0"/>
  <p:tag name="KSO_WM_BEAUTIFY_FLAG" val="#wm#"/>
  <p:tag name="KSO_WM_UNIT_PRESET_TEXT" val="单击此处&#13;添加大标题"/>
</p:tagLst>
</file>

<file path=ppt/tags/tag468.xml><?xml version="1.0" encoding="utf-8"?>
<p:tagLst xmlns:p="http://schemas.openxmlformats.org/presentationml/2006/main">
  <p:tag name="KSO_WM_SLIDE_ID" val="diagram2020519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36*491"/>
  <p:tag name="KSO_WM_SLIDE_POSITION" val="0*0"/>
  <p:tag name="KSO_WM_TAG_VERSION" val="1.0"/>
  <p:tag name="KSO_WM_BEAUTIFY_FLAG" val="#wm#"/>
  <p:tag name="KSO_WM_TEMPLATE_CATEGORY" val="diagram"/>
  <p:tag name="KSO_WM_TEMPLATE_INDEX" val="20205198"/>
  <p:tag name="KSO_WM_SLIDE_LAYOUT" val="a_b_f"/>
  <p:tag name="KSO_WM_SLIDE_LAYOUT_CNT" val="1_1_1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4"/>
  <p:tag name="KSO_WM_UNIT_ID" val="diagram20190634_5*i*64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470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854_1*a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0854_1*i*4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0854_1*i*5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74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7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854_1*f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75.xml><?xml version="1.0" encoding="utf-8"?>
<p:tagLst xmlns:p="http://schemas.openxmlformats.org/presentationml/2006/main">
  <p:tag name="KSO_WM_SLIDE_ID" val="diagram20200854_1"/>
  <p:tag name="KSO_WM_TEMPLATE_SUBCATEGORY" val="0"/>
  <p:tag name="KSO_WM_TEMPLATE_MASTER_TYPE" val="0"/>
  <p:tag name="KSO_WM_TEMPLATE_COLOR_TYPE" val="0"/>
  <p:tag name="KSO_WM_SLIDE_TYPE" val="text"/>
  <p:tag name="KSO_WM_SLIDE_SUBTYPE" val="pureTxt"/>
  <p:tag name="KSO_WM_SLIDE_ITEM_CNT" val="0"/>
  <p:tag name="KSO_WM_SLIDE_INDEX" val="1"/>
  <p:tag name="KSO_WM_SLIDE_SIZE" val="907*540"/>
  <p:tag name="KSO_WM_SLIDE_POSITION" val="0*0"/>
  <p:tag name="KSO_WM_TAG_VERSION" val="1.0"/>
  <p:tag name="KSO_WM_BEAUTIFY_FLAG" val="#wm#"/>
  <p:tag name="KSO_WM_TEMPLATE_CATEGORY" val="diagram"/>
  <p:tag name="KSO_WM_TEMPLATE_INDEX" val="20200854"/>
  <p:tag name="KSO_WM_SLIDE_LAYOUT" val="a_f"/>
  <p:tag name="KSO_WM_SLIDE_LAYOUT_CNT" val="1_1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77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854_1*a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0854_1*i*4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6"/>
  <p:tag name="KSO_WM_UNIT_ID" val="diagram20190634_5*i*76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0854_1*i*5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81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7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854_1*f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82.xml><?xml version="1.0" encoding="utf-8"?>
<p:tagLst xmlns:p="http://schemas.openxmlformats.org/presentationml/2006/main">
  <p:tag name="KSO_WM_SLIDE_ID" val="diagram20200854_1"/>
  <p:tag name="KSO_WM_TEMPLATE_SUBCATEGORY" val="0"/>
  <p:tag name="KSO_WM_TEMPLATE_MASTER_TYPE" val="0"/>
  <p:tag name="KSO_WM_TEMPLATE_COLOR_TYPE" val="0"/>
  <p:tag name="KSO_WM_SLIDE_TYPE" val="text"/>
  <p:tag name="KSO_WM_SLIDE_SUBTYPE" val="pureTxt"/>
  <p:tag name="KSO_WM_SLIDE_ITEM_CNT" val="0"/>
  <p:tag name="KSO_WM_SLIDE_INDEX" val="1"/>
  <p:tag name="KSO_WM_SLIDE_SIZE" val="907*540"/>
  <p:tag name="KSO_WM_SLIDE_POSITION" val="0*0"/>
  <p:tag name="KSO_WM_TAG_VERSION" val="1.0"/>
  <p:tag name="KSO_WM_BEAUTIFY_FLAG" val="#wm#"/>
  <p:tag name="KSO_WM_TEMPLATE_CATEGORY" val="diagram"/>
  <p:tag name="KSO_WM_TEMPLATE_INDEX" val="20200854"/>
  <p:tag name="KSO_WM_SLIDE_LAYOUT" val="a_f"/>
  <p:tag name="KSO_WM_SLIDE_LAYOUT_CNT" val="1_1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854_1*i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84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854_1*a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0854_1*i*4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0854_1*i*5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88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7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854_1*f*1"/>
  <p:tag name="KSO_WM_TEMPLATE_CATEGORY" val="diagram"/>
  <p:tag name="KSO_WM_TEMPLATE_INDEX" val="20200854"/>
  <p:tag name="KSO_WM_UNIT_LAYERLEVEL" val="1"/>
  <p:tag name="KSO_WM_TAG_VERSION" val="1.0"/>
  <p:tag name="KSO_WM_BEAUTIFY_FLAG" val="#wm#"/>
</p:tagLst>
</file>

<file path=ppt/tags/tag489.xml><?xml version="1.0" encoding="utf-8"?>
<p:tagLst xmlns:p="http://schemas.openxmlformats.org/presentationml/2006/main">
  <p:tag name="KSO_WM_SLIDE_ID" val="diagram20200854_1"/>
  <p:tag name="KSO_WM_TEMPLATE_SUBCATEGORY" val="0"/>
  <p:tag name="KSO_WM_TEMPLATE_MASTER_TYPE" val="0"/>
  <p:tag name="KSO_WM_TEMPLATE_COLOR_TYPE" val="0"/>
  <p:tag name="KSO_WM_SLIDE_TYPE" val="text"/>
  <p:tag name="KSO_WM_SLIDE_SUBTYPE" val="pureTxt"/>
  <p:tag name="KSO_WM_SLIDE_ITEM_CNT" val="0"/>
  <p:tag name="KSO_WM_SLIDE_INDEX" val="1"/>
  <p:tag name="KSO_WM_SLIDE_SIZE" val="907*540"/>
  <p:tag name="KSO_WM_SLIDE_POSITION" val="0*0"/>
  <p:tag name="KSO_WM_TAG_VERSION" val="1.0"/>
  <p:tag name="KSO_WM_BEAUTIFY_FLAG" val="#wm#"/>
  <p:tag name="KSO_WM_TEMPLATE_CATEGORY" val="diagram"/>
  <p:tag name="KSO_WM_TEMPLATE_INDEX" val="20200854"/>
  <p:tag name="KSO_WM_SLIDE_LAYOUT" val="a_f"/>
  <p:tag name="KSO_WM_SLIDE_LAYOUT_CNT" val="1_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7"/>
  <p:tag name="KSO_WM_UNIT_ID" val="diagram20190634_5*i*77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490.xml><?xml version="1.0" encoding="utf-8"?>
<p:tagLst xmlns:p="http://schemas.openxmlformats.org/presentationml/2006/main">
  <p:tag name="KSO_WM_UNIT_RELATE_UNITID" val="diagram719_4*l*1"/>
  <p:tag name="KSO_WM_UNIT_ISCONTENTS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719_4*a*1"/>
  <p:tag name="KSO_WM_TEMPLATE_CATEGORY" val="diagram"/>
  <p:tag name="KSO_WM_TEMPLATE_INDEX" val="719"/>
  <p:tag name="KSO_WM_UNIT_LAYERLEVEL" val="1"/>
  <p:tag name="KSO_WM_TAG_VERSION" val="1.0"/>
  <p:tag name="KSO_WM_BEAUTIFY_FLAG" val="#wm#"/>
  <p:tag name="KSO_WM_UNIT_PRESET_TEXT" val="单击此处添加标题"/>
  <p:tag name="KSO_WM_UNIT_ISNUMDGMTITLE" val="0"/>
  <p:tag name="KSO_WM_UNIT_TEXT_FILL_FORE_SCHEMECOLOR_INDEX" val="13"/>
  <p:tag name="KSO_WM_UNIT_TEXT_FILL_TYPE" val="1"/>
  <p:tag name="KSO_WM_UNIT_USESOURCEFORMAT_APPLY" val="1"/>
  <p:tag name="REFSHAPE" val="201703996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708_5*i*1"/>
  <p:tag name="KSO_WM_TEMPLATE_CATEGORY" val="diagram"/>
  <p:tag name="KSO_WM_TEMPLATE_INDEX" val="708"/>
  <p:tag name="KSO_WM_UNIT_LAYERLEVEL" val="1"/>
  <p:tag name="KSO_WM_TAG_VERSION" val="1.0"/>
  <p:tag name="KSO_WM_BEAUTIFY_FLAG" val="#wm#"/>
  <p:tag name="KSO_WM_UNIT_USESOURCEFORMAT_APPLY" val="1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08_5*l_h_i*1_1_1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08_5*l_h_i*1_1_2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9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708_5*l_h_i*1_1_3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708_5*i*2"/>
  <p:tag name="KSO_WM_TEMPLATE_CATEGORY" val="diagram"/>
  <p:tag name="KSO_WM_TEMPLATE_INDEX" val="708"/>
  <p:tag name="KSO_WM_UNIT_LAYERLEVEL" val="1"/>
  <p:tag name="KSO_WM_TAG_VERSION" val="1.0"/>
  <p:tag name="KSO_WM_BEAUTIFY_FLAG" val="#wm#"/>
  <p:tag name="KSO_WM_UNIT_USESOURCEFORMAT_APPLY" val="1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08_5*l_h_i*1_2_1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08_5*l_h_i*1_2_2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98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08_5*l_h_i*1_2_3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708_5*i*3"/>
  <p:tag name="KSO_WM_TEMPLATE_CATEGORY" val="diagram"/>
  <p:tag name="KSO_WM_TEMPLATE_INDEX" val="708"/>
  <p:tag name="KSO_WM_UNIT_LAYERLEVEL" val="1"/>
  <p:tag name="KSO_WM_TAG_VERSION" val="1.0"/>
  <p:tag name="KSO_WM_BEAUTIFY_FLAG" val="#wm#"/>
  <p:tag name="KSO_WM_UNIT_USESOURCEFORMAT_APPLY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2"/>
  <p:tag name="KSO_WM_UNIT_ID" val="diagram20190634_5*i*12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08_5*l_h_i*1_3_1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08_5*l_h_i*1_3_2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0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08_5*l_h_i*1_3_3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diagram708_5*i*4"/>
  <p:tag name="KSO_WM_TEMPLATE_CATEGORY" val="diagram"/>
  <p:tag name="KSO_WM_TEMPLATE_INDEX" val="708"/>
  <p:tag name="KSO_WM_UNIT_LAYERLEVEL" val="1"/>
  <p:tag name="KSO_WM_TAG_VERSION" val="1.0"/>
  <p:tag name="KSO_WM_BEAUTIFY_FLAG" val="#wm#"/>
  <p:tag name="KSO_WM_UNIT_USESOURCEFORMAT_APPLY" val="1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08_5*l_h_i*1_4_1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08_5*l_h_i*1_4_2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06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708_5*l_h_i*1_4_3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diagram708_5*i*5"/>
  <p:tag name="KSO_WM_TEMPLATE_CATEGORY" val="diagram"/>
  <p:tag name="KSO_WM_TEMPLATE_INDEX" val="708"/>
  <p:tag name="KSO_WM_UNIT_LAYERLEVEL" val="1"/>
  <p:tag name="KSO_WM_TAG_VERSION" val="1.0"/>
  <p:tag name="KSO_WM_BEAUTIFY_FLAG" val="#wm#"/>
  <p:tag name="KSO_WM_UNIT_USESOURCEFORMAT_APPLY" val="1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08_5*l_h_i*1_5_1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708_5*l_h_i*1_5_2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3"/>
  <p:tag name="KSO_WM_UNIT_ID" val="diagram20190634_5*i*23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510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708_5*l_h_i*1_5_3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11.xml><?xml version="1.0" encoding="utf-8"?>
<p:tagLst xmlns:p="http://schemas.openxmlformats.org/presentationml/2006/main"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08_5*l_h_f*1_1_1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  <p:tag name="KSO_WM_UNIT_USESOURCEFORMAT_APPLY" val="1"/>
</p:tagLst>
</file>

<file path=ppt/tags/tag512.xml><?xml version="1.0" encoding="utf-8"?>
<p:tagLst xmlns:p="http://schemas.openxmlformats.org/presentationml/2006/main"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08_5*l_h_f*1_3_1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  <p:tag name="KSO_WM_UNIT_USESOURCEFORMAT_APPLY" val="1"/>
</p:tagLst>
</file>

<file path=ppt/tags/tag513.xml><?xml version="1.0" encoding="utf-8"?>
<p:tagLst xmlns:p="http://schemas.openxmlformats.org/presentationml/2006/main"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08_5*l_h_f*1_5_1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  <p:tag name="KSO_WM_UNIT_USESOURCEFORMAT_APPLY" val="1"/>
</p:tagLst>
</file>

<file path=ppt/tags/tag514.xml><?xml version="1.0" encoding="utf-8"?>
<p:tagLst xmlns:p="http://schemas.openxmlformats.org/presentationml/2006/main"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08_5*l_h_f*1_2_1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  <p:tag name="KSO_WM_UNIT_USESOURCEFORMAT_APPLY" val="1"/>
</p:tagLst>
</file>

<file path=ppt/tags/tag515.xml><?xml version="1.0" encoding="utf-8"?>
<p:tagLst xmlns:p="http://schemas.openxmlformats.org/presentationml/2006/main"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08_5*l_h_f*1_4_1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  <p:tag name="KSO_WM_UNIT_USESOURCEFORMAT_APPLY" val="1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diagram708_5*i*5"/>
  <p:tag name="KSO_WM_TEMPLATE_CATEGORY" val="diagram"/>
  <p:tag name="KSO_WM_TEMPLATE_INDEX" val="708"/>
  <p:tag name="KSO_WM_UNIT_LAYERLEVEL" val="1"/>
  <p:tag name="KSO_WM_TAG_VERSION" val="1.0"/>
  <p:tag name="KSO_WM_BEAUTIFY_FLAG" val="#wm#"/>
  <p:tag name="KSO_WM_UNIT_USESOURCEFORMAT_APPLY" val="1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08_5*l_h_i*1_5_1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708_5*l_h_i*1_5_2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19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708_5*l_h_i*1_5_3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4"/>
  <p:tag name="KSO_WM_UNIT_ID" val="diagram20190634_5*i*34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520.xml><?xml version="1.0" encoding="utf-8"?>
<p:tagLst xmlns:p="http://schemas.openxmlformats.org/presentationml/2006/main"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08_5*l_h_f*1_5_1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  <p:tag name="KSO_WM_UNIT_USESOURCEFORMAT_APPLY" val="1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diagram708_5*i*4"/>
  <p:tag name="KSO_WM_TEMPLATE_CATEGORY" val="diagram"/>
  <p:tag name="KSO_WM_TEMPLATE_INDEX" val="708"/>
  <p:tag name="KSO_WM_UNIT_LAYERLEVEL" val="1"/>
  <p:tag name="KSO_WM_TAG_VERSION" val="1.0"/>
  <p:tag name="KSO_WM_BEAUTIFY_FLAG" val="#wm#"/>
  <p:tag name="KSO_WM_UNIT_USESOURCEFORMAT_APPLY" val="1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08_5*l_h_i*1_4_1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08_5*l_h_i*1_4_2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2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708_5*l_h_i*1_4_3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25.xml><?xml version="1.0" encoding="utf-8"?>
<p:tagLst xmlns:p="http://schemas.openxmlformats.org/presentationml/2006/main"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08_5*l_h_f*1_5_1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  <p:tag name="KSO_WM_UNIT_USESOURCEFORMAT_APPLY" val="1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diagram708_5*i*5"/>
  <p:tag name="KSO_WM_TEMPLATE_CATEGORY" val="diagram"/>
  <p:tag name="KSO_WM_TEMPLATE_INDEX" val="708"/>
  <p:tag name="KSO_WM_UNIT_LAYERLEVEL" val="1"/>
  <p:tag name="KSO_WM_TAG_VERSION" val="1.0"/>
  <p:tag name="KSO_WM_BEAUTIFY_FLAG" val="#wm#"/>
  <p:tag name="KSO_WM_UNIT_USESOURCEFORMAT_APPLY" val="1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08_5*l_h_i*1_5_1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708_5*l_h_i*1_5_2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29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708_5*l_h_i*1_5_3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5"/>
  <p:tag name="KSO_WM_UNIT_ID" val="diagram20190634_5*i*45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530.xml><?xml version="1.0" encoding="utf-8"?>
<p:tagLst xmlns:p="http://schemas.openxmlformats.org/presentationml/2006/main"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08_5*l_h_f*1_5_1"/>
  <p:tag name="KSO_WM_TEMPLATE_CATEGORY" val="diagram"/>
  <p:tag name="KSO_WM_TEMPLATE_INDEX" val="708"/>
  <p:tag name="KSO_WM_UNIT_LAYERLEVEL" val="1_1_1"/>
  <p:tag name="KSO_WM_TAG_VERSION" val="1.0"/>
  <p:tag name="KSO_WM_BEAUTIFY_FLAG" val="#wm#"/>
  <p:tag name="KSO_WM_UNIT_PRESET_TEXT" val="单击此处添加&#13;文本具体内容"/>
  <p:tag name="KSO_WM_UNIT_TEXT_FILL_FORE_SCHEMECOLOR_INDEX" val="14"/>
  <p:tag name="KSO_WM_UNIT_TEXT_FILL_TYPE" val="1"/>
  <p:tag name="KSO_WM_UNIT_USESOURCEFORMAT_APPLY" val="1"/>
</p:tagLst>
</file>

<file path=ppt/tags/tag531.xml><?xml version="1.0" encoding="utf-8"?>
<p:tagLst xmlns:p="http://schemas.openxmlformats.org/presentationml/2006/main">
  <p:tag name="KSO_WM_BEAUTIFY_FLAG" val="#wm#"/>
  <p:tag name="KSO_WM_TEMPLATE_CATEGORY" val="diagram"/>
  <p:tag name="KSO_WM_TEMPLATE_INDEX" val="719"/>
  <p:tag name="KSO_WM_SLIDE_ID" val="diagram719_4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5"/>
  <p:tag name="KSO_WM_SLIDE_INDEX" val="4"/>
  <p:tag name="KSO_WM_SLIDE_SIZE" val="774.99*259.5"/>
  <p:tag name="KSO_WM_SLIDE_POSITION" val="89.25*184.5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532.xml><?xml version="1.0" encoding="utf-8"?>
<p:tagLst xmlns:p="http://schemas.openxmlformats.org/presentationml/2006/main">
  <p:tag name="ISPRING_ULTRA_SCORM_COURSE_ID" val="82ADB108-2F67-4B4E-A97E-19ABB6FAC58E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Cuo0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kK6jSA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CQrqNI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JCuo0g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JCuo0h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JCuo0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JCuo0izv7NQbQAAAHIAAAAcAAAAdW5pdmVyc2FsL2xvY2FsX3NldHRpbmdzLnhtbA3MPQ6DMAxA4Z1TWJ7K0L+NgcDGWFUqPYAVLITk2CixqnJ7sr3h0+vHfxL4cS6bacDn7YHAGm3ZdA34nadrh1CcdCEx5YBqCOPQ9GKR5MPuFRbYhQ7OM6cazi9KVb4zF1Ynr2e4RNuPFu9DcwJ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kK6jSIyYS/o+CAAAjyAAACkAAAB1bml2ZXJzYWwvc2tpbl9jdXN0b21pemF0aW9uX3NldHRpbmdzLnhtbLVa627iShL+v0/RYnWks9IqXMwtK4aVL01iDTEc7CQzu1qhBneCFdvNsRtmOOLHPs0+2D7JVrftYBMgdmYWT6JxddVX1XXrCxnEL16ob2LOAu8Pwj0W2pRzL3yOh39CaLBkPoumEY0pj+sHyqMXuuybGT4xQQNqzEnoksjVxWg8bKCR/KB+T+0bfXhra+0W6rVxC/eRgTs6jF0rxrWiw5jRauqD+hFEghvRJQ35adRBvTD6VsAMYxpxM3Tp96FS5M4PFWdwExHXA7542G2LZ59p3Rtt8aB2s9Pr4H1LVRSli/SO0TQa+17vuqc2EW60Ow1lr/VbSktBzU6ned3dN3utjgJvo+suoLTxdRe1e+12y9i3cAukkapqRkvf95TrZlMFbbh/re9HI63XaKBms6m0jX2nq4y0BgJuBTBUpS8cqBiKpnT3qqY2+woa6SNt1N5jA3f1Duq3cLfR2Lc1TWk0Ds49zC7vrgO19HQyd74DeDIEJ0dFbtVPJNdguYkiYHZosPYJpygkAf1UkzkZcpmx6NclW+/+UksTVCZzxp7ZVaQmRCALsOEJrEFdjmRs0q58YeTpyHM/1RYbzll4tWQhB6irkEUB8WvDPye5k86sjCTb0qiK3BNZ0oO6nvyUFUt1QT7Dc0loyYI1CXdj9syuFmT58hyxTeiWMnO1W9PI98IX4G5c93R8UZHvxdzkNCjYh/viKS+2hnjGVJjXxeIpJemTBfUzjQ35qSB3UPm+R45Et17scSmqNsVzSXRNnmkxAH1VPJdlQtBSjFpPPO8LcfqdA7siyr91kd0nOxoVlSTt8qIUW2/WVfNpHbFn4eyi3PuBfpXzGXSf8FlY2BBPKSExQaGwVJRSt8n5G0eM6etxLxkEoAWCm28uKUlCTrW5PrmbqtbX+XhyM5lr5k1tqCdViURZ/trq9r83O13oXKlcSST7Th2Pi1hIgnUa5bAsZzYZzwEQj+cW/uLUhuJ3ZdHJvTM2LVwbpv+pDDCd4YfaUPwuI3o/m2HLmdtj08Bz055bE0f6ZYwdbNSGX9kGrciWIs7Q1qPfEF9RBO3ZiyiKfc+VA6Jle+GGltBnTO5U05rPsO3MTN0xJ1ZtaLMo2v1VIpMNX0HyrEiMXC8mC5+6Ui2kiBxf51co+MdXHnCygHjhVRntM/XRtG7mzmQytufYMjJKbYhDFxkREZqqA81UG88AIyKwjn9MfC6zTyIg1fcrg9yaN7dj+HGEIbfe88qHH/4Ba6YYQjKlYQlBSBw8g6yz7cfJzBA+BIWIoDWJ428scgtJkw9dCWzT0ieQmrqTw3cETIYNgffCJaQOXfISeHfYttUbPNcmXyDHoTYnFYUmn6EkP1cU+optqCFslxCz1AfzRhUVIcowK5CsBpdE5Lu/Q2S5BDnhza3HNjFQhIehTGQ1xleVNdn4t3sIpKmOz1R7AgzOlm/P3paCKZELy1wJXdCGdGyI7Prt3vzHfKSaY2zMId2MyePckV1SKA3IDoWMI+JuSbikaEGXZAOVsIMx13PlmIi8NOH3jfcHIjztP7+krcsy8JdfPmBSoeGdsAz2y6AMtilr/p524bZ0Bh80ROT6WSvKOODDJtg6ttSZOfk5IYq9YOMnXfpnBOrVuKrBeteOH/dX+bD9H4yxkxasmdDRNI9VEsKwEoslBxZPv5KgaY1AXXpYhIYvTqiVAKxJimEx9AMwD+C5giEP4NFqEI9Ys00HNluPdCFOHyWEZa0mUTsdb3FG9Ckc0F9LdUGfGOyXfEq2yUYG1i4Z/jJRzm2VCkuLYzpjMNwCzOckqQDV9wJxhioHe3+HM1ckq0FhPo9s47uyun3vRa4I4OdNQN/uw54iFkiqT+Isr5NF6e8/aEgyxVmid1ptA/FaoKVjlavPH4qYjdWZfjvXVUvH4kQh6tkvLwfVIXwyduz5WNUEApRJQPhyBavwkzjnlcdKTgQGHqmAl07epiRarv777/+UhzmyJ6GilPq3qjhQ/KJr4le8f1qM0/hfJXAcVSuKypeSgumBKhMtf75yTEjQn3JkIcmyFLBAXHGVUg0lkIZRdRxVv72DKrFlUbBNBHvBiiB36uwzND65168N70j0Ao3TYcyvCiQ9L3KTV7bhcMTdcN8LaUXxH16JxOQdczpXDUOe/aFGfW/5kiy/Lhxg0ms+5LPnKnj6rWpBdz6CpK7Hq2PKxS3rWtASkvdDQ9ieXOteCYcLFZ9AD+eF+5mQR8yfiputt1e5wCAu4iCNhzwSR/rsLc8Rr9i3NHbDJ+LHwJYnHbNOwYap2CymkEXaMfdM1I6bx00px4wPzId1QU+mk4Mu0o+ldF2TN795Ba+0N5bDMSsdypl+IB7zW/Q7f8OfIx7z22JNmcC57q1Nx0N50ew6TiNRnl4mdsBDQ9mlUp7srcgjLBiLa9k4N5GUUOQMmEuHcm10vICm5SxoeYPrZywehK/blzshs9jJacfia4fCwCF965fzd8A97tPzyS3nASWYd7V8P1UBKc+pEki+Pjh2RkJFfLemn2pwECHLlej0cQ2lGJ9qwp3JNzTn5NZZPxPtLCcprbksGsh+Ltt5JZWh6OLVVLGk2C8LDepv/DSoX4rQIIU9H8BwEyxohCEHPOhyaYSKxDz7KrsKe5A70iO5M6N5AL4C7BDOSFkl5AiFxJLbqqxakpf8OOwtuefTLc1aVY6Qc87l+Q9iqI7Lya3yMX3i+fROKZWrIO11h1ws9sAc/ayUPJHllRyNVCw6ThaxnP2JbpUtPgcbTyxHWZsW6Z7v0IwfRb1+QhXwnvP+oJ5fZqFHvfmW9ZgGooB39m8O/gdQSwMEFAACAAgAkK6jSCqKN+aHEQAA8GEAABcAAAB1bml2ZXJzYWwvdW5pdmVyc2FsLnBuZ+3d+VeS2f8AcEszJ2eizcwsbZq0xQXUGjMXWmzSkXKd1FLR1GwzNTMUWVKnsUUldcpdmlzaJW3S3MAlJdSgCZXSlAqFEJUQkR0+9J2az4x+5g/4nvNwDni49znPva/73NUf3lzyOrDvm0WrF2lpaX3j7ubqo6WlA9PS0o7T09WkqHZb7tP8mRfvs2+3VhV1DVfzRSdq1/5dWlrVOH1F2ALN969i3QLjtbQWt396zyPH3I7Q0gq74O66yy8xZGIIfuVBpJIsUOajtJzPH9AGteV+tHya9SNk04+uznrL59ssmXgGKf/ouv5F2jL9+Xt0Lnl5KrRTkJWBFJlobZNiSH7uQT2fdujRUcI2JuOX/fUcWml9FaOnNIlP6yE+LlBIpume9vxm8TC7BDFcL5Gyi2Jk3K9XhZ6fp/v3j7c/rF6lLDvkti2bizvMgrpI3qYZS7uuuNw01P4a0qL194/7Nl7REYoneuamWEV1wM2Vtv/MhrTsTNbucxsjP6BB1U3KsPt3YCb7MiNmlXcjPeWEWd0Y72xQIk4fQZss+Gf2+ZRI7b4fTyuVfKwhDFY1p7rnU8Df+FnUV1ha5ZlFjWTMzv8QuRPivcTAVXd2Rr7REliTd2LZnPvNay1n/PwsogdtN0tz1fghxHvpT3Nv9RBCuZezjNMzt+yWNte9fkuNZpfR0lbuv9R355D97Batn6e/3MB7b8ScOunnNm3ZHEfNmG0P0bWE+bkaZM++XpOMNLBZ0AsgAASAABAAAkAACAABIAAEgAAQAAJAAAgAASAABIAAEAACQAAIAAEgAASAABAAAkAACAABIAAEgAAQAAJAAAgAASAABIAAEAACQAAIAAEgAASAABAAAkAACAABIAAEgAAQAAJAAAgAASAABIAAEAACQAAIAAEgAASAABAA4v8RIkXaNvKI5jIo+R/RAs+nqO1ju8MS0+bG0dM9bb8uP+BVwCqb2WEBW3rOh77PbDNeMCeioJ750YNHD85OhcT+e/v+W/I12ObIOXV9dh5MmWc+v2zn3RezylirKTr1Umib1uwq+QucYS7SkdznHuDm35OmKBvtcU5Tz9gpC0221+NFZ/q6/cFRzU1rx/IY3qP/LNDaHqJEzayA5gXLbfs4jSJhHUkZPe0Q06wSbWVxGSrMLUkiWVUMDclHSd6lF5mqJeSNhm7WjU3IJN7oTFa7qck/YynCtflE+SRFVaH+dtdNF84DRjTlnDO1Hu1CYgedgFSzRfAdeGk7K3TqTTyt5CdLo/TDYARy+0kT9QXDkFe9tG04ebupKlZIdeSjJuLgaFHfczBGcOUKnuYiH7/LecwWC7d3Y5c0CTqN4SVKPlYtH6RikGBRYiP10eSpN0yoWkobNAE3M4J/qHovDkAGmqCn/3geSeD8VlqFLDi6t3Zc/sJROE3N//L0c1JkHtO+ykWXtnmHcuNKk9gFHTQzXtz1Ulq9S9PkzN30ZXEQB8bqn8Din0jVjI3ViKEERsfG7pOl4mbxsPwx+d4rH1IIvphBi8EIiwzVjWxpUnG7WuveI4KXT5SqmY/mv1cz6g9KViG8QY3yyUZEZxWyAVmMHEA2xYFHb65/qgcWqfMmTxVlC2rWTiUHzdT08g4R9gS6XG8OB9PvP1uMPRxQw333V4Wpr3cqR4dYOCgmPLz14hoPxNkqm4iJ7mAE6hoz57vF5ifhL3xRTWZOlHbe8h7ZyBMVYj/kTiSl1jP/pDdEuSHhvlZOXgdrUpzO0PuWpTgR7J1drkrW+UXw8HJ4gr+IaVDfWZL51taE4JTR4b3gIvf9iDFT0tn/wbb0XF42GotDru28ya3JqwjhvJMGtI7suH6cfCg7ST7An+iud7D/3K+2m2mLmq08BfG99zAF16mKu1iSLwqTwPDgPJx5l0opZX6VhOK2DbR442NppJHwQbPA/CCmqSWrO6hS7BX2myrZpGbLhgzRvguEpXu3pMLwmMTbXjbwKxlmf1TZU4N/mFE6j4ktbnmAuy9u8QAzBxBbBk34n2oSkL12akfyAC/58Ll+auGXDm7nxRx8vwJaDe3s/n26NjaDKewt5QzwOTVnD4piWyNoobaLEdGQO6RWPBZ7RbqgbyM3vOMhe8qJGoaFnGpsXApjC0JXw2oXXK9Pj8aRVmw4Z2QEphNJ5IG8SO6o49PBhOblziOR07+nNzs7QDnkz2Ph1rEbRCeWOZaZIyW/9kDEBpvmMbnMW8StUVzLfqcgSH1laM1Esm+G/t2rPiBDjyoxqMBX37wxQ8+cp349tY0/7UQVEUscYjjPP98Q8bJlv8r81uDNpy8DmdyrcSUkrJJO8eBUT8e2jqxOdUdvplbx432qy4mGXYUxeg1nC0xKlWF+8IN2mX50fpgPyUXJwFUy2yOQVJGZHx0rPYYC5coeC5RenSz4jDPM2u7MB371TGQ1hKJITI4P+WsaPG6cOPGYMYDanBUja1CCA+FYpSjtJmWtvnnRa9zx4w3jYekr7oQ37TksNHPIU8Y/EF1KWpArIIz0qk/Lb6XjBDUIbGkC1cCmU1xWgHH368hpyFt06LsTmedtlZUE+q07HLvM9QY7Kj3tQJvoQritbduBqWQYicsrzBvtTaWYqj6mP8C29MnTg/kLG4pmZPiZhdGTZOXnKRetm6UkbDWZSuLa4M9RXtlg+b6o4XTVycJUSop+ruznxAbXV7pnGXmHMsAdd9I9sdbOpAr7+SC4OusJtYE4UoHJ2mlLJazvSAyw2tdJ8NQUe3EzS1CJsH//g/P93V2R6vnPX+ad6uu+rjJhFRH7u5vZkfWWA2tObEniBPJ7hzHyiSunGya4OrkiIqjZ3pN///NC9jbomzVTnnoM+JvnWNWYP0k2Fk6XPUmSfTSEo+KEvb6e0RiVEM+cEfBqOb6kGYWQBkddaJWohbgkXlJf+xg2F1fGi8ubtEBjRBKRZk7Yjh4Q2PbzvEkhBHoVo84khOMPwpeGK5HOTJlItiaUQecnr2SNOo/IC/TMF+rmml01mQQZ6bocVmYRhwUYGfcWPLOH3f1IFtP6dPDXus1/BdK11YxVi5mvtFnH2XABRJXsmibLT2Dg7Jko4T1mMoPVC1/cz9/mMlmivpLDJ6lVHblZq7KbrD1ijCnCQjx561u/p7dNWYxOeOLp5BKe1A9211S0A8eoe++uXMWpFnqpxeeDecLHBBqRSXOFLIWttBh5aVySLtc+SWmJ5D+zTiZvyn/4OKK73Sjs8/p3J6VuGMm7EWCrSj2NWgY9uITuOb4PUoBZBo9jaSY+otVZGP7oILkdq+TBwSbYhuHbHF/olsL7mfPo5MPI5FecpCwcgycy9iRZ5AfNKMj0Xl7wHxE6ZUmrVnMcm9PQIZNS+q+ZFcICaJCmPke2brbF8UHVe1IpAb/2qBGDwojMbX+F/a1LuSfxj6u9kFUtu43bVbcgVyaCqgS4ugfW1zXXB8NYbh25Mm/4+xrPDQFTJJqwWLWAc9FVrpMrayY7ZO3tqh19Vp3q/jpgh2mr67pL2eW3nTB8aHntECm07Wex/l9jLGHVq416Pfijlk5jy8Uyh91uVusrW8tduKZMRLhqe/idmuj9zpk64ddsiWqK3iIhmB4oR1qVCAY4dnAkg3cIfLikVaKyEDVYod2pKDPb9d7OE2erbZXKLAPYmPhT4Rv0zDUrN/R7kmIUDN4Jw/YT+tpfts9IVFc/nNgJCSPdQxPs5X9WJ4iQgk5tqQ2tsTqbEROww+U30+oyk7rdu9HqHG5eXgaccAyidAjGZbzwUTsS19wiRkQyGeGUQRcawjKykxdM4FRdoCgSHjBOypIPkFZEMfLe6JnDMazOzW1JrQOih2jrRKfny0oFHy9/e0GkkvOZTjOvwos2lia+r8WDoIqP7EamcrKDpbeRIV8cO7EW2URvMGwd+X2yfTBd/mWHVHTibfY+k9eO32fgAjn6uVLSQTt1TvFSEDsulOtxZkxchLHrFYxuF2LdzaVrErkhuZxtzril9p3iYCO4jx0839JZfdkqPNhWrbJiHccZwLo6X0oD8i0tYS6yD2XPxSS1cv/e7NQGHofuCUULtoueiLZyW5NRWLcE21g3SAGxzITeGUwj0AuQwc2gsC9bKeLpt9f8Q+pzQs+8tl8zpJlSO/Ne9qivFW9jPjnb4PdaFLnF49sjE26hE8LXM2YOopP0C89qwZT6cSmj5qhr+fFNher4HvIi88jv0EWC/fCoeRX9G0AukrcV1RGrvcfieMdfpoklqvO8iNAJR7Y3h9x2SpV1CCI4R+dOdPK6HP9cJeRGiZrdH+iyuUf31WD1j1TJqnP3rc9peoXTzYxId2cVqqJmhvWBt8hcJM/ALk48DCnAuh9QIhZky8YyZDUVAmevMWkGI1kFnr/2u/xfL6GHS3Vy3SFJrEx7a2Ivu0azkUgfiqc5F2meEaKIpJyIwZS+NlKw7Un1kpcWUAR+V3PaIKeke/p4DmJatPiMYnn4YGnVsM3h/HFxa/tv4g/cks8V/bo4LcVTs2U98lU26usd6DeyDeqaWG9TUwarR21WtEiLZdzaLxxcCeok7MeSLn/FYnDUT0/LdlgOecoUnTwbKE72snjpnrG4sXeNIcwdBNmVP5CSabxX1S1jWpQs0o2FAmXuYyVY6Uce4Z6qdQ6CFGiG5NEqkbMH27vcWuyJldE7aDK1MB06/WJPEV4xsvEIpaAjZ+mTpzmjob/THPPQaZR82UQheJG5i5djb9mtqIufu17M2wd1wwOO+ePLDQ6MHr9+Ct/VnVQCJvMIJKK/5Z1HTeGaXRHo2IQTV7MNbpREZVfuKl/0CuXgQ/oeXVwoRskHmSthOrnGjX6BSHLj9EceMhmOdHBSsLGxI1lDNp8b52ttcPO0T+OxmhF1g4s19BqTU88pHXS8rmf+iA8/w28WY6Kda3jdp9gWuTFo3mHNmWB9/riksoshWhzPBemBxPNWfNmSv+hu0Uyaw1sKLaXEKly35zvxHaxBFBPcYcQ5FmYr1fGEcKXOASh3KlfTS4j80DzV+Y8fQ0zX1ceIv2w9TDGSd7uYtAgmzoPfS7cqIPmCGSUSNBMtHkrrN1tp/oj0DfNTj9Y0rkWuVGwjMHPgrD2kk8tamLuHyO0fQFSJki2V8969czl25MtgkRnd5odVz4R3xWObzJgclewBWgpPnnhsIX3T0haxbP8YfuHwzH44HCMdJdx0V6qjmdOPVUlhmi6d9Mvy1hFJaznxXOyEYx3alP+C4Bkka+9ol6NjR6lDDn/W2Z7ckoByauCTq/2lZz2OEqbEO/o4Cdfwhk81z0dVKVm1kMSOwasVHCgcBbo8jTdQURHER1IRAWuVX/xODJF2w1Vnwkn8Zz9duGGqeLtwIeN1uOe3vIlGDK4Cuk7zvFAvWNZDZp9buVx3zEI7S1DPvuNEk5Wu9YjywcVvAfNtQrIaWBV2biYmC3PjreJPWtBxmOmy5+0gaNOOwl5WP31D+mRcczxfs1f85eMqrFufsOkywXM8cWNIFP/KlyUoNyVcbTZsM3/nlBMDRU2uwtMIDunhCrMTa2DUpYFnYj8Fy68k5lE+9WmPMsp/p6yS4T8Sg5WtXX8/KHKO3VDdnAginXhfc+zhTPxwvAKFibZ06ITf7GwtH96UJbLvOLl4PboYrZqpn++GhubKfH6WMaV5HxTjUdBGiW0WMj/gPehyvCKtrbvH6r/HPn9tzrR0vJCGpdOSGkmqS/LmVPcp42IhizjVZVG0zxR91lf95uN0lPKQ83gx3B7cCF03+8j/KnonpEBJb3uYmN4654Cr6eFHNrfPSbbTZNgvilkx5ywOAZmrZQzSmsv2X+vO/fEAj/8L1i9nqs+tG970b8H6RR2G8O1L/se9W1rydO9eezOg4Kdfu8RX8Rx32s25IsowsxwTpJlzBJo+ts/dZ/mcf3DceJBy4jsW2b+1HPNOs+Dw2UIaNCYZ8mNhYdfs3yeAavftvnsJhlWYFhB7mn9T60K1NC/3vQdcq3aHpv4HUEsDBBQAAgAIAJCuo0iV7pF+SwAAAGsAAAAbAAAAdW5pdmVyc2FsL3VuaXZlcnNhbC5wbmcueG1ss7GvyM1RKEstKs7Mz7NVMtQzULK34+WyKShKLctMLVeoAIoBBSFASaESyDVCcMszU0oygEIG5mYIwYzUzPSMElslCwNzuKA+0EwAUEsBAgAAFAACAAgAkK6jSA5qJE5iBAAABREAAB0AAAAAAAAAAQAAAAAAAAAAAHVuaXZlcnNhbC9jb21tb25fbWVzc2FnZXMubG5nUEsBAgAAFAACAAgAkK6jSAh+CyMpAwAAhgwAACcAAAAAAAAAAQAAAAAAnQQAAHVuaXZlcnNhbC9mbGFzaF9wdWJsaXNoaW5nX3NldHRpbmdzLnhtbFBLAQIAABQAAgAIAJCuo0i1/AlkugIAAFUKAAAhAAAAAAAAAAEAAAAAAAsIAAB1bml2ZXJzYWwvZmxhc2hfc2tpbl9zZXR0aW5ncy54bWxQSwECAAAUAAIACACQrqNIKpYPZ/4CAACXCwAAJgAAAAAAAAABAAAAAAAECwAAdW5pdmVyc2FsL2h0bWxfcHVibGlzaGluZ19zZXR0aW5ncy54bWxQSwECAAAUAAIACACQrqNIaHFSkZoBAAAfBgAAHwAAAAAAAAABAAAAAABGDgAAdW5pdmVyc2FsL2h0bWxfc2tpbl9zZXR0aW5ncy5qc1BLAQIAABQAAgAIAJCuo0g9PC/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/o+CAAAjyAAACkAAAAAAAAAAQAAAAAA6hQAAHVuaXZlcnNhbC9za2luX2N1c3RvbWl6YXRpb25fc2V0dGluZ3MueG1sUEsBAgAAFAACAAgAkK6jSCqKN+aHEQAA8GEAABcAAAAAAAAAAAAAAAAAbx0AAHVuaXZlcnNhbC91bml2ZXJzYWwucG5nUEsBAgAAFAACAAgAkK6jSJXukX5LAAAAawAAABsAAAAAAAAAAQAAAAAAKy8AAHVuaXZlcnNhbC91bml2ZXJzYWwucG5nLnhtbFBLBQYAAAAACwALAEkDAACvLwAAAAA="/>
  <p:tag name="ISPRING_PRESENTATION_TITLE" val="1"/>
  <p:tag name="ISPRING_SCORM_PASSING_SCORE" val="100.000000"/>
  <p:tag name="ISPRING_FIRST_PUBLISH" val="1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F:\2月份我图原创上传文件\780公司商务工作汇报PPT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6"/>
  <p:tag name="KSO_WM_UNIT_ID" val="diagram20190634_5*i*56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7"/>
  <p:tag name="KSO_WM_UNIT_ID" val="diagram20190634_5*i*67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8"/>
  <p:tag name="KSO_WM_UNIT_ID" val="diagram20190634_5*i*78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9"/>
  <p:tag name="KSO_WM_UNIT_ID" val="diagram20190634_5*i*79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"/>
  <p:tag name="KSO_WM_UNIT_ID" val="diagram20190634_5*i*2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"/>
  <p:tag name="KSO_WM_UNIT_ID" val="diagram20190634_5*i*3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"/>
  <p:tag name="KSO_WM_UNIT_ID" val="diagram20190634_5*i*5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6"/>
  <p:tag name="KSO_WM_UNIT_ID" val="diagram20190634_5*i*6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7"/>
  <p:tag name="KSO_WM_UNIT_ID" val="diagram20190634_5*i*7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8"/>
  <p:tag name="KSO_WM_UNIT_ID" val="diagram20190634_5*i*8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9"/>
  <p:tag name="KSO_WM_UNIT_ID" val="diagram20190634_5*i*9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0"/>
  <p:tag name="KSO_WM_UNIT_ID" val="diagram20190634_5*i*10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1"/>
  <p:tag name="KSO_WM_UNIT_ID" val="diagram20190634_5*i*11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3"/>
  <p:tag name="KSO_WM_UNIT_ID" val="diagram20190634_5*i*13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4"/>
  <p:tag name="KSO_WM_UNIT_ID" val="diagram20190634_5*i*14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5"/>
  <p:tag name="KSO_WM_UNIT_ID" val="diagram20190634_5*i*15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7"/>
  <p:tag name="KSO_WM_UNIT_ID" val="diagram20190634_5*i*17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8"/>
  <p:tag name="KSO_WM_UNIT_ID" val="diagram20190634_5*i*18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19"/>
  <p:tag name="KSO_WM_UNIT_ID" val="diagram20190634_5*i*19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0"/>
  <p:tag name="KSO_WM_UNIT_ID" val="diagram20190634_5*i*20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1"/>
  <p:tag name="KSO_WM_UNIT_ID" val="diagram20190634_5*i*21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2"/>
  <p:tag name="KSO_WM_UNIT_ID" val="diagram20190634_5*i*22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4"/>
  <p:tag name="KSO_WM_UNIT_ID" val="diagram20190634_5*i*24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5"/>
  <p:tag name="KSO_WM_UNIT_ID" val="diagram20190634_5*i*25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6"/>
  <p:tag name="KSO_WM_UNIT_ID" val="diagram20190634_5*i*26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7"/>
  <p:tag name="KSO_WM_UNIT_ID" val="diagram20190634_5*i*27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8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29"/>
  <p:tag name="KSO_WM_UNIT_ID" val="diagram20190634_5*i*29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0"/>
  <p:tag name="KSO_WM_UNIT_ID" val="diagram20190634_5*i*30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1"/>
  <p:tag name="KSO_WM_UNIT_ID" val="diagram20190634_5*i*31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2"/>
  <p:tag name="KSO_WM_UNIT_ID" val="diagram20190634_5*i*32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3"/>
  <p:tag name="KSO_WM_UNIT_ID" val="diagram20190634_5*i*33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5"/>
  <p:tag name="KSO_WM_UNIT_ID" val="diagram20190634_5*i*35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6"/>
  <p:tag name="KSO_WM_UNIT_ID" val="diagram20190634_5*i*36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7"/>
  <p:tag name="KSO_WM_UNIT_ID" val="diagram20190634_5*i*37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8"/>
  <p:tag name="KSO_WM_UNIT_ID" val="diagram20190634_5*i*38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39"/>
  <p:tag name="KSO_WM_UNIT_ID" val="diagram20190634_5*i*39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9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1"/>
  <p:tag name="KSO_WM_UNIT_ID" val="diagram20190634_5*i*41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2"/>
  <p:tag name="KSO_WM_UNIT_ID" val="diagram20190634_5*i*42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3"/>
  <p:tag name="KSO_WM_UNIT_ID" val="diagram20190634_5*i*43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4"/>
  <p:tag name="KSO_WM_UNIT_ID" val="diagram20190634_5*i*44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6"/>
  <p:tag name="KSO_WM_UNIT_ID" val="diagram20190634_5*i*46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7"/>
  <p:tag name="KSO_WM_UNIT_ID" val="diagram20190634_5*i*47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8"/>
  <p:tag name="KSO_WM_UNIT_ID" val="diagram20190634_5*i*48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49"/>
  <p:tag name="KSO_WM_UNIT_ID" val="diagram20190634_5*i*49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0"/>
  <p:tag name="KSO_WM_UNIT_ID" val="diagram20190634_5*i*50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i"/>
  <p:tag name="KSO_WM_UNIT_INDEX" val="51"/>
  <p:tag name="KSO_WM_UNIT_ID" val="diagram20190634_5*i*51"/>
  <p:tag name="KSO_WM_TEMPLATE_CATEGORY" val="diagram"/>
  <p:tag name="KSO_WM_TEMPLATE_INDEX" val="2019063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Office 主题">
  <a:themeElements>
    <a:clrScheme name="自定义 2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415163"/>
      </a:accent1>
      <a:accent2>
        <a:srgbClr val="F46346"/>
      </a:accent2>
      <a:accent3>
        <a:srgbClr val="415163"/>
      </a:accent3>
      <a:accent4>
        <a:srgbClr val="F46346"/>
      </a:accent4>
      <a:accent5>
        <a:srgbClr val="415163"/>
      </a:accent5>
      <a:accent6>
        <a:srgbClr val="F46346"/>
      </a:accent6>
      <a:hlink>
        <a:srgbClr val="415163"/>
      </a:hlink>
      <a:folHlink>
        <a:srgbClr val="F46346"/>
      </a:folHlink>
    </a:clrScheme>
    <a:fontScheme name="自定义 1">
      <a:majorFont>
        <a:latin typeface="Calibri"/>
        <a:ea typeface="字魂35号-经典雅黑"/>
        <a:cs typeface=""/>
      </a:majorFont>
      <a:minorFont>
        <a:latin typeface="Calibri"/>
        <a:ea typeface="字魂35号-经典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4155</Words>
  <Application>WPS 演示</Application>
  <PresentationFormat>全屏显示(16:9)</PresentationFormat>
  <Paragraphs>368</Paragraphs>
  <Slides>31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3" baseType="lpstr">
      <vt:lpstr>Arial</vt:lpstr>
      <vt:lpstr>宋体</vt:lpstr>
      <vt:lpstr>Wingdings</vt:lpstr>
      <vt:lpstr>字魂35号-经典雅黑</vt:lpstr>
      <vt:lpstr>黑体</vt:lpstr>
      <vt:lpstr>微软雅黑</vt:lpstr>
      <vt:lpstr>汉仪旗黑-85S</vt:lpstr>
      <vt:lpstr>Noto Serif CJK SC</vt:lpstr>
      <vt:lpstr>方正黑体简体</vt:lpstr>
      <vt:lpstr>Wingdings</vt:lpstr>
      <vt:lpstr>Calibri</vt:lpstr>
      <vt:lpstr>Arial Unicode MS</vt:lpstr>
      <vt:lpstr>Lato Regular</vt:lpstr>
      <vt:lpstr>微软雅黑 Light</vt:lpstr>
      <vt:lpstr>Lato</vt:lpstr>
      <vt:lpstr>Helvetica Neue Medium</vt:lpstr>
      <vt:lpstr>字魂35号-经典雅黑</vt:lpstr>
      <vt:lpstr>Segoe UI</vt:lpstr>
      <vt:lpstr>思源宋体 CN Heavy</vt:lpstr>
      <vt:lpstr>思源黑体 CN Regular</vt:lpstr>
      <vt:lpstr>思源黑体 Medium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老学生一枚</cp:lastModifiedBy>
  <cp:revision>161</cp:revision>
  <dcterms:created xsi:type="dcterms:W3CDTF">2019-03-14T04:19:00Z</dcterms:created>
  <dcterms:modified xsi:type="dcterms:W3CDTF">2022-02-14T01:57:09Z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2052-11.1.0.11294</vt:lpwstr>
  </property>
  <property fmtid="{D5CDD505-2E9C-101B-9397-08002B2CF9AE}" pid="3" name="ICV">
    <vt:lpwstr>A9463A3A67754ED9B747E9EED873734A</vt:lpwstr>
  </property>
</Properties>
</file>