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2" r:id="rId4"/>
  </p:sldMasterIdLst>
  <p:notesMasterIdLst>
    <p:notesMasterId r:id="rId6"/>
  </p:notesMasterIdLst>
  <p:sldIdLst>
    <p:sldId id="394" r:id="rId5"/>
    <p:sldId id="481" r:id="rId7"/>
    <p:sldId id="712" r:id="rId8"/>
    <p:sldId id="482" r:id="rId9"/>
    <p:sldId id="504" r:id="rId10"/>
    <p:sldId id="740" r:id="rId11"/>
    <p:sldId id="717" r:id="rId12"/>
    <p:sldId id="719" r:id="rId13"/>
    <p:sldId id="742" r:id="rId14"/>
    <p:sldId id="744" r:id="rId15"/>
    <p:sldId id="745" r:id="rId16"/>
    <p:sldId id="747" r:id="rId17"/>
    <p:sldId id="749" r:id="rId18"/>
    <p:sldId id="751" r:id="rId19"/>
    <p:sldId id="723" r:id="rId20"/>
    <p:sldId id="753" r:id="rId21"/>
    <p:sldId id="755" r:id="rId22"/>
    <p:sldId id="756" r:id="rId23"/>
    <p:sldId id="757" r:id="rId24"/>
    <p:sldId id="758" r:id="rId25"/>
    <p:sldId id="759" r:id="rId26"/>
    <p:sldId id="761" r:id="rId27"/>
    <p:sldId id="763" r:id="rId28"/>
    <p:sldId id="764" r:id="rId29"/>
    <p:sldId id="765" r:id="rId30"/>
    <p:sldId id="766" r:id="rId31"/>
    <p:sldId id="767" r:id="rId32"/>
    <p:sldId id="768" r:id="rId33"/>
    <p:sldId id="769" r:id="rId34"/>
    <p:sldId id="770" r:id="rId35"/>
    <p:sldId id="771" r:id="rId36"/>
    <p:sldId id="772" r:id="rId37"/>
    <p:sldId id="773" r:id="rId38"/>
    <p:sldId id="774" r:id="rId39"/>
    <p:sldId id="775" r:id="rId40"/>
    <p:sldId id="777" r:id="rId41"/>
    <p:sldId id="489" r:id="rId42"/>
  </p:sldIdLst>
  <p:sldSz cx="9144000" cy="5143500" type="screen16x9"/>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496"/>
        <p:guide pos="28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7" Type="http://schemas.openxmlformats.org/officeDocument/2006/relationships/tags" Target="tags/tag1480.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102.xml"/><Relationship Id="rId98" Type="http://schemas.openxmlformats.org/officeDocument/2006/relationships/tags" Target="../tags/tag101.xml"/><Relationship Id="rId97" Type="http://schemas.openxmlformats.org/officeDocument/2006/relationships/tags" Target="../tags/tag100.xml"/><Relationship Id="rId96" Type="http://schemas.openxmlformats.org/officeDocument/2006/relationships/tags" Target="../tags/tag99.xml"/><Relationship Id="rId95" Type="http://schemas.openxmlformats.org/officeDocument/2006/relationships/tags" Target="../tags/tag98.xml"/><Relationship Id="rId94" Type="http://schemas.openxmlformats.org/officeDocument/2006/relationships/tags" Target="../tags/tag97.xml"/><Relationship Id="rId93" Type="http://schemas.openxmlformats.org/officeDocument/2006/relationships/tags" Target="../tags/tag96.xml"/><Relationship Id="rId92" Type="http://schemas.openxmlformats.org/officeDocument/2006/relationships/tags" Target="../tags/tag95.xml"/><Relationship Id="rId91" Type="http://schemas.openxmlformats.org/officeDocument/2006/relationships/tags" Target="../tags/tag94.xml"/><Relationship Id="rId90" Type="http://schemas.openxmlformats.org/officeDocument/2006/relationships/tags" Target="../tags/tag93.xml"/><Relationship Id="rId9" Type="http://schemas.openxmlformats.org/officeDocument/2006/relationships/tags" Target="../tags/tag12.xml"/><Relationship Id="rId89" Type="http://schemas.openxmlformats.org/officeDocument/2006/relationships/tags" Target="../tags/tag92.xml"/><Relationship Id="rId88" Type="http://schemas.openxmlformats.org/officeDocument/2006/relationships/tags" Target="../tags/tag91.xml"/><Relationship Id="rId87" Type="http://schemas.openxmlformats.org/officeDocument/2006/relationships/tags" Target="../tags/tag90.xml"/><Relationship Id="rId86" Type="http://schemas.openxmlformats.org/officeDocument/2006/relationships/tags" Target="../tags/tag89.xml"/><Relationship Id="rId85" Type="http://schemas.openxmlformats.org/officeDocument/2006/relationships/tags" Target="../tags/tag88.xml"/><Relationship Id="rId84" Type="http://schemas.openxmlformats.org/officeDocument/2006/relationships/tags" Target="../tags/tag87.xml"/><Relationship Id="rId83" Type="http://schemas.openxmlformats.org/officeDocument/2006/relationships/tags" Target="../tags/tag86.xml"/><Relationship Id="rId82" Type="http://schemas.openxmlformats.org/officeDocument/2006/relationships/tags" Target="../tags/tag85.xml"/><Relationship Id="rId81" Type="http://schemas.openxmlformats.org/officeDocument/2006/relationships/tags" Target="../tags/tag84.xml"/><Relationship Id="rId80" Type="http://schemas.openxmlformats.org/officeDocument/2006/relationships/tags" Target="../tags/tag83.xml"/><Relationship Id="rId8" Type="http://schemas.openxmlformats.org/officeDocument/2006/relationships/tags" Target="../tags/tag11.xml"/><Relationship Id="rId79" Type="http://schemas.openxmlformats.org/officeDocument/2006/relationships/tags" Target="../tags/tag82.xml"/><Relationship Id="rId78" Type="http://schemas.openxmlformats.org/officeDocument/2006/relationships/tags" Target="../tags/tag81.xml"/><Relationship Id="rId77" Type="http://schemas.openxmlformats.org/officeDocument/2006/relationships/tags" Target="../tags/tag80.xml"/><Relationship Id="rId76" Type="http://schemas.openxmlformats.org/officeDocument/2006/relationships/tags" Target="../tags/tag79.xml"/><Relationship Id="rId75" Type="http://schemas.openxmlformats.org/officeDocument/2006/relationships/tags" Target="../tags/tag78.xml"/><Relationship Id="rId74" Type="http://schemas.openxmlformats.org/officeDocument/2006/relationships/tags" Target="../tags/tag77.xml"/><Relationship Id="rId73" Type="http://schemas.openxmlformats.org/officeDocument/2006/relationships/tags" Target="../tags/tag76.xml"/><Relationship Id="rId72" Type="http://schemas.openxmlformats.org/officeDocument/2006/relationships/tags" Target="../tags/tag75.xml"/><Relationship Id="rId71" Type="http://schemas.openxmlformats.org/officeDocument/2006/relationships/tags" Target="../tags/tag74.xml"/><Relationship Id="rId70" Type="http://schemas.openxmlformats.org/officeDocument/2006/relationships/tags" Target="../tags/tag73.xml"/><Relationship Id="rId7" Type="http://schemas.openxmlformats.org/officeDocument/2006/relationships/tags" Target="../tags/tag10.xml"/><Relationship Id="rId69" Type="http://schemas.openxmlformats.org/officeDocument/2006/relationships/tags" Target="../tags/tag72.xml"/><Relationship Id="rId68" Type="http://schemas.openxmlformats.org/officeDocument/2006/relationships/tags" Target="../tags/tag71.xml"/><Relationship Id="rId67" Type="http://schemas.openxmlformats.org/officeDocument/2006/relationships/tags" Target="../tags/tag70.xml"/><Relationship Id="rId66" Type="http://schemas.openxmlformats.org/officeDocument/2006/relationships/tags" Target="../tags/tag69.xml"/><Relationship Id="rId65" Type="http://schemas.openxmlformats.org/officeDocument/2006/relationships/tags" Target="../tags/tag68.xml"/><Relationship Id="rId64" Type="http://schemas.openxmlformats.org/officeDocument/2006/relationships/tags" Target="../tags/tag67.xml"/><Relationship Id="rId63" Type="http://schemas.openxmlformats.org/officeDocument/2006/relationships/tags" Target="../tags/tag66.xml"/><Relationship Id="rId62" Type="http://schemas.openxmlformats.org/officeDocument/2006/relationships/tags" Target="../tags/tag65.xml"/><Relationship Id="rId61" Type="http://schemas.openxmlformats.org/officeDocument/2006/relationships/tags" Target="../tags/tag64.xml"/><Relationship Id="rId60" Type="http://schemas.openxmlformats.org/officeDocument/2006/relationships/tags" Target="../tags/tag63.xml"/><Relationship Id="rId6" Type="http://schemas.openxmlformats.org/officeDocument/2006/relationships/tags" Target="../tags/tag9.xml"/><Relationship Id="rId59" Type="http://schemas.openxmlformats.org/officeDocument/2006/relationships/tags" Target="../tags/tag62.xml"/><Relationship Id="rId58" Type="http://schemas.openxmlformats.org/officeDocument/2006/relationships/tags" Target="../tags/tag61.xml"/><Relationship Id="rId57" Type="http://schemas.openxmlformats.org/officeDocument/2006/relationships/tags" Target="../tags/tag60.xml"/><Relationship Id="rId56" Type="http://schemas.openxmlformats.org/officeDocument/2006/relationships/tags" Target="../tags/tag59.xml"/><Relationship Id="rId55" Type="http://schemas.openxmlformats.org/officeDocument/2006/relationships/tags" Target="../tags/tag58.xml"/><Relationship Id="rId54" Type="http://schemas.openxmlformats.org/officeDocument/2006/relationships/tags" Target="../tags/tag57.xml"/><Relationship Id="rId53" Type="http://schemas.openxmlformats.org/officeDocument/2006/relationships/tags" Target="../tags/tag56.xml"/><Relationship Id="rId52" Type="http://schemas.openxmlformats.org/officeDocument/2006/relationships/tags" Target="../tags/tag55.xml"/><Relationship Id="rId51" Type="http://schemas.openxmlformats.org/officeDocument/2006/relationships/tags" Target="../tags/tag54.xml"/><Relationship Id="rId50" Type="http://schemas.openxmlformats.org/officeDocument/2006/relationships/tags" Target="../tags/tag53.xml"/><Relationship Id="rId5" Type="http://schemas.openxmlformats.org/officeDocument/2006/relationships/tags" Target="../tags/tag8.xml"/><Relationship Id="rId49" Type="http://schemas.openxmlformats.org/officeDocument/2006/relationships/tags" Target="../tags/tag52.xml"/><Relationship Id="rId48" Type="http://schemas.openxmlformats.org/officeDocument/2006/relationships/tags" Target="../tags/tag51.xml"/><Relationship Id="rId47" Type="http://schemas.openxmlformats.org/officeDocument/2006/relationships/tags" Target="../tags/tag50.xml"/><Relationship Id="rId46" Type="http://schemas.openxmlformats.org/officeDocument/2006/relationships/tags" Target="../tags/tag49.xml"/><Relationship Id="rId45" Type="http://schemas.openxmlformats.org/officeDocument/2006/relationships/tags" Target="../tags/tag48.xml"/><Relationship Id="rId44" Type="http://schemas.openxmlformats.org/officeDocument/2006/relationships/tags" Target="../tags/tag47.xml"/><Relationship Id="rId43" Type="http://schemas.openxmlformats.org/officeDocument/2006/relationships/tags" Target="../tags/tag46.xml"/><Relationship Id="rId42" Type="http://schemas.openxmlformats.org/officeDocument/2006/relationships/tags" Target="../tags/tag45.xml"/><Relationship Id="rId41" Type="http://schemas.openxmlformats.org/officeDocument/2006/relationships/tags" Target="../tags/tag44.xml"/><Relationship Id="rId40" Type="http://schemas.openxmlformats.org/officeDocument/2006/relationships/tags" Target="../tags/tag43.xml"/><Relationship Id="rId4" Type="http://schemas.openxmlformats.org/officeDocument/2006/relationships/tags" Target="../tags/tag7.xml"/><Relationship Id="rId39" Type="http://schemas.openxmlformats.org/officeDocument/2006/relationships/tags" Target="../tags/tag42.xml"/><Relationship Id="rId38" Type="http://schemas.openxmlformats.org/officeDocument/2006/relationships/tags" Target="../tags/tag41.xml"/><Relationship Id="rId37" Type="http://schemas.openxmlformats.org/officeDocument/2006/relationships/tags" Target="../tags/tag40.xml"/><Relationship Id="rId36" Type="http://schemas.openxmlformats.org/officeDocument/2006/relationships/tags" Target="../tags/tag39.xml"/><Relationship Id="rId35" Type="http://schemas.openxmlformats.org/officeDocument/2006/relationships/tags" Target="../tags/tag38.xml"/><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6" Type="http://schemas.openxmlformats.org/officeDocument/2006/relationships/tags" Target="../tags/tag139.xml"/><Relationship Id="rId135" Type="http://schemas.openxmlformats.org/officeDocument/2006/relationships/tags" Target="../tags/tag138.xml"/><Relationship Id="rId134" Type="http://schemas.openxmlformats.org/officeDocument/2006/relationships/tags" Target="../tags/tag137.xml"/><Relationship Id="rId133" Type="http://schemas.openxmlformats.org/officeDocument/2006/relationships/tags" Target="../tags/tag136.xml"/><Relationship Id="rId132" Type="http://schemas.openxmlformats.org/officeDocument/2006/relationships/tags" Target="../tags/tag135.xml"/><Relationship Id="rId131" Type="http://schemas.openxmlformats.org/officeDocument/2006/relationships/tags" Target="../tags/tag134.xml"/><Relationship Id="rId130" Type="http://schemas.openxmlformats.org/officeDocument/2006/relationships/tags" Target="../tags/tag133.xml"/><Relationship Id="rId13" Type="http://schemas.openxmlformats.org/officeDocument/2006/relationships/tags" Target="../tags/tag16.xml"/><Relationship Id="rId129" Type="http://schemas.openxmlformats.org/officeDocument/2006/relationships/tags" Target="../tags/tag132.xml"/><Relationship Id="rId128" Type="http://schemas.openxmlformats.org/officeDocument/2006/relationships/tags" Target="../tags/tag131.xml"/><Relationship Id="rId127" Type="http://schemas.openxmlformats.org/officeDocument/2006/relationships/tags" Target="../tags/tag130.xml"/><Relationship Id="rId126" Type="http://schemas.openxmlformats.org/officeDocument/2006/relationships/tags" Target="../tags/tag129.xml"/><Relationship Id="rId125" Type="http://schemas.openxmlformats.org/officeDocument/2006/relationships/tags" Target="../tags/tag128.xml"/><Relationship Id="rId124" Type="http://schemas.openxmlformats.org/officeDocument/2006/relationships/tags" Target="../tags/tag127.xml"/><Relationship Id="rId123" Type="http://schemas.openxmlformats.org/officeDocument/2006/relationships/tags" Target="../tags/tag126.xml"/><Relationship Id="rId122" Type="http://schemas.openxmlformats.org/officeDocument/2006/relationships/tags" Target="../tags/tag125.xml"/><Relationship Id="rId121" Type="http://schemas.openxmlformats.org/officeDocument/2006/relationships/tags" Target="../tags/tag124.xml"/><Relationship Id="rId120" Type="http://schemas.openxmlformats.org/officeDocument/2006/relationships/tags" Target="../tags/tag123.xml"/><Relationship Id="rId12" Type="http://schemas.openxmlformats.org/officeDocument/2006/relationships/tags" Target="../tags/tag15.xml"/><Relationship Id="rId119" Type="http://schemas.openxmlformats.org/officeDocument/2006/relationships/tags" Target="../tags/tag122.xml"/><Relationship Id="rId118" Type="http://schemas.openxmlformats.org/officeDocument/2006/relationships/tags" Target="../tags/tag121.xml"/><Relationship Id="rId117" Type="http://schemas.openxmlformats.org/officeDocument/2006/relationships/tags" Target="../tags/tag120.xml"/><Relationship Id="rId116" Type="http://schemas.openxmlformats.org/officeDocument/2006/relationships/tags" Target="../tags/tag119.xml"/><Relationship Id="rId115" Type="http://schemas.openxmlformats.org/officeDocument/2006/relationships/tags" Target="../tags/tag118.xml"/><Relationship Id="rId114" Type="http://schemas.openxmlformats.org/officeDocument/2006/relationships/tags" Target="../tags/tag117.xml"/><Relationship Id="rId113" Type="http://schemas.openxmlformats.org/officeDocument/2006/relationships/tags" Target="../tags/tag116.xml"/><Relationship Id="rId112" Type="http://schemas.openxmlformats.org/officeDocument/2006/relationships/tags" Target="../tags/tag115.xml"/><Relationship Id="rId111" Type="http://schemas.openxmlformats.org/officeDocument/2006/relationships/tags" Target="../tags/tag114.xml"/><Relationship Id="rId110" Type="http://schemas.openxmlformats.org/officeDocument/2006/relationships/tags" Target="../tags/tag113.xml"/><Relationship Id="rId11" Type="http://schemas.openxmlformats.org/officeDocument/2006/relationships/tags" Target="../tags/tag14.xml"/><Relationship Id="rId109" Type="http://schemas.openxmlformats.org/officeDocument/2006/relationships/tags" Target="../tags/tag112.xml"/><Relationship Id="rId108" Type="http://schemas.openxmlformats.org/officeDocument/2006/relationships/tags" Target="../tags/tag111.xml"/><Relationship Id="rId107" Type="http://schemas.openxmlformats.org/officeDocument/2006/relationships/tags" Target="../tags/tag110.xml"/><Relationship Id="rId106" Type="http://schemas.openxmlformats.org/officeDocument/2006/relationships/tags" Target="../tags/tag109.xml"/><Relationship Id="rId105" Type="http://schemas.openxmlformats.org/officeDocument/2006/relationships/tags" Target="../tags/tag108.xml"/><Relationship Id="rId104" Type="http://schemas.openxmlformats.org/officeDocument/2006/relationships/tags" Target="../tags/tag107.xml"/><Relationship Id="rId103" Type="http://schemas.openxmlformats.org/officeDocument/2006/relationships/tags" Target="../tags/tag106.xml"/><Relationship Id="rId102" Type="http://schemas.openxmlformats.org/officeDocument/2006/relationships/tags" Target="../tags/tag105.xml"/><Relationship Id="rId101" Type="http://schemas.openxmlformats.org/officeDocument/2006/relationships/tags" Target="../tags/tag104.xml"/><Relationship Id="rId100" Type="http://schemas.openxmlformats.org/officeDocument/2006/relationships/tags" Target="../tags/tag103.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1.png"/><Relationship Id="rId2" Type="http://schemas.openxmlformats.org/officeDocument/2006/relationships/tags" Target="../tags/tag14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9" Type="http://schemas.openxmlformats.org/officeDocument/2006/relationships/tags" Target="../tags/tag243.xml"/><Relationship Id="rId98" Type="http://schemas.openxmlformats.org/officeDocument/2006/relationships/tags" Target="../tags/tag242.xml"/><Relationship Id="rId97" Type="http://schemas.openxmlformats.org/officeDocument/2006/relationships/tags" Target="../tags/tag241.xml"/><Relationship Id="rId96" Type="http://schemas.openxmlformats.org/officeDocument/2006/relationships/tags" Target="../tags/tag240.xml"/><Relationship Id="rId95" Type="http://schemas.openxmlformats.org/officeDocument/2006/relationships/tags" Target="../tags/tag239.xml"/><Relationship Id="rId94" Type="http://schemas.openxmlformats.org/officeDocument/2006/relationships/tags" Target="../tags/tag238.xml"/><Relationship Id="rId93" Type="http://schemas.openxmlformats.org/officeDocument/2006/relationships/tags" Target="../tags/tag237.xml"/><Relationship Id="rId92" Type="http://schemas.openxmlformats.org/officeDocument/2006/relationships/tags" Target="../tags/tag236.xml"/><Relationship Id="rId91" Type="http://schemas.openxmlformats.org/officeDocument/2006/relationships/tags" Target="../tags/tag235.xml"/><Relationship Id="rId90" Type="http://schemas.openxmlformats.org/officeDocument/2006/relationships/tags" Target="../tags/tag234.xml"/><Relationship Id="rId9" Type="http://schemas.openxmlformats.org/officeDocument/2006/relationships/tags" Target="../tags/tag153.xml"/><Relationship Id="rId89" Type="http://schemas.openxmlformats.org/officeDocument/2006/relationships/tags" Target="../tags/tag233.xml"/><Relationship Id="rId88" Type="http://schemas.openxmlformats.org/officeDocument/2006/relationships/tags" Target="../tags/tag232.xml"/><Relationship Id="rId87" Type="http://schemas.openxmlformats.org/officeDocument/2006/relationships/tags" Target="../tags/tag231.xml"/><Relationship Id="rId86" Type="http://schemas.openxmlformats.org/officeDocument/2006/relationships/tags" Target="../tags/tag230.xml"/><Relationship Id="rId85" Type="http://schemas.openxmlformats.org/officeDocument/2006/relationships/tags" Target="../tags/tag229.xml"/><Relationship Id="rId84" Type="http://schemas.openxmlformats.org/officeDocument/2006/relationships/tags" Target="../tags/tag228.xml"/><Relationship Id="rId83" Type="http://schemas.openxmlformats.org/officeDocument/2006/relationships/tags" Target="../tags/tag227.xml"/><Relationship Id="rId82" Type="http://schemas.openxmlformats.org/officeDocument/2006/relationships/tags" Target="../tags/tag226.xml"/><Relationship Id="rId81" Type="http://schemas.openxmlformats.org/officeDocument/2006/relationships/tags" Target="../tags/tag225.xml"/><Relationship Id="rId80" Type="http://schemas.openxmlformats.org/officeDocument/2006/relationships/tags" Target="../tags/tag224.xml"/><Relationship Id="rId8" Type="http://schemas.openxmlformats.org/officeDocument/2006/relationships/tags" Target="../tags/tag152.xml"/><Relationship Id="rId79" Type="http://schemas.openxmlformats.org/officeDocument/2006/relationships/tags" Target="../tags/tag223.xml"/><Relationship Id="rId78" Type="http://schemas.openxmlformats.org/officeDocument/2006/relationships/tags" Target="../tags/tag222.xml"/><Relationship Id="rId77" Type="http://schemas.openxmlformats.org/officeDocument/2006/relationships/tags" Target="../tags/tag221.xml"/><Relationship Id="rId76" Type="http://schemas.openxmlformats.org/officeDocument/2006/relationships/tags" Target="../tags/tag220.xml"/><Relationship Id="rId75" Type="http://schemas.openxmlformats.org/officeDocument/2006/relationships/tags" Target="../tags/tag219.xml"/><Relationship Id="rId74" Type="http://schemas.openxmlformats.org/officeDocument/2006/relationships/tags" Target="../tags/tag218.xml"/><Relationship Id="rId73" Type="http://schemas.openxmlformats.org/officeDocument/2006/relationships/tags" Target="../tags/tag217.xml"/><Relationship Id="rId72" Type="http://schemas.openxmlformats.org/officeDocument/2006/relationships/tags" Target="../tags/tag216.xml"/><Relationship Id="rId71" Type="http://schemas.openxmlformats.org/officeDocument/2006/relationships/tags" Target="../tags/tag215.xml"/><Relationship Id="rId70" Type="http://schemas.openxmlformats.org/officeDocument/2006/relationships/tags" Target="../tags/tag214.xml"/><Relationship Id="rId7" Type="http://schemas.openxmlformats.org/officeDocument/2006/relationships/tags" Target="../tags/tag151.xml"/><Relationship Id="rId69" Type="http://schemas.openxmlformats.org/officeDocument/2006/relationships/tags" Target="../tags/tag213.xml"/><Relationship Id="rId68" Type="http://schemas.openxmlformats.org/officeDocument/2006/relationships/tags" Target="../tags/tag212.xml"/><Relationship Id="rId67" Type="http://schemas.openxmlformats.org/officeDocument/2006/relationships/tags" Target="../tags/tag211.xml"/><Relationship Id="rId66" Type="http://schemas.openxmlformats.org/officeDocument/2006/relationships/tags" Target="../tags/tag210.xml"/><Relationship Id="rId65" Type="http://schemas.openxmlformats.org/officeDocument/2006/relationships/tags" Target="../tags/tag209.xml"/><Relationship Id="rId64" Type="http://schemas.openxmlformats.org/officeDocument/2006/relationships/tags" Target="../tags/tag208.xml"/><Relationship Id="rId63" Type="http://schemas.openxmlformats.org/officeDocument/2006/relationships/tags" Target="../tags/tag207.xml"/><Relationship Id="rId62" Type="http://schemas.openxmlformats.org/officeDocument/2006/relationships/tags" Target="../tags/tag206.xml"/><Relationship Id="rId61" Type="http://schemas.openxmlformats.org/officeDocument/2006/relationships/tags" Target="../tags/tag205.xml"/><Relationship Id="rId60" Type="http://schemas.openxmlformats.org/officeDocument/2006/relationships/tags" Target="../tags/tag204.xml"/><Relationship Id="rId6" Type="http://schemas.openxmlformats.org/officeDocument/2006/relationships/tags" Target="../tags/tag150.xml"/><Relationship Id="rId59" Type="http://schemas.openxmlformats.org/officeDocument/2006/relationships/tags" Target="../tags/tag203.xml"/><Relationship Id="rId58" Type="http://schemas.openxmlformats.org/officeDocument/2006/relationships/tags" Target="../tags/tag202.xml"/><Relationship Id="rId57" Type="http://schemas.openxmlformats.org/officeDocument/2006/relationships/tags" Target="../tags/tag201.xml"/><Relationship Id="rId56" Type="http://schemas.openxmlformats.org/officeDocument/2006/relationships/tags" Target="../tags/tag200.xml"/><Relationship Id="rId55" Type="http://schemas.openxmlformats.org/officeDocument/2006/relationships/tags" Target="../tags/tag199.xml"/><Relationship Id="rId54" Type="http://schemas.openxmlformats.org/officeDocument/2006/relationships/tags" Target="../tags/tag198.xml"/><Relationship Id="rId53" Type="http://schemas.openxmlformats.org/officeDocument/2006/relationships/tags" Target="../tags/tag197.xml"/><Relationship Id="rId52" Type="http://schemas.openxmlformats.org/officeDocument/2006/relationships/tags" Target="../tags/tag196.xml"/><Relationship Id="rId51" Type="http://schemas.openxmlformats.org/officeDocument/2006/relationships/tags" Target="../tags/tag195.xml"/><Relationship Id="rId50" Type="http://schemas.openxmlformats.org/officeDocument/2006/relationships/tags" Target="../tags/tag194.xml"/><Relationship Id="rId5" Type="http://schemas.openxmlformats.org/officeDocument/2006/relationships/tags" Target="../tags/tag149.xml"/><Relationship Id="rId49" Type="http://schemas.openxmlformats.org/officeDocument/2006/relationships/tags" Target="../tags/tag193.xml"/><Relationship Id="rId48" Type="http://schemas.openxmlformats.org/officeDocument/2006/relationships/tags" Target="../tags/tag192.xml"/><Relationship Id="rId47" Type="http://schemas.openxmlformats.org/officeDocument/2006/relationships/tags" Target="../tags/tag191.xml"/><Relationship Id="rId46" Type="http://schemas.openxmlformats.org/officeDocument/2006/relationships/tags" Target="../tags/tag190.xml"/><Relationship Id="rId45" Type="http://schemas.openxmlformats.org/officeDocument/2006/relationships/tags" Target="../tags/tag189.xml"/><Relationship Id="rId44" Type="http://schemas.openxmlformats.org/officeDocument/2006/relationships/tags" Target="../tags/tag188.xml"/><Relationship Id="rId43" Type="http://schemas.openxmlformats.org/officeDocument/2006/relationships/tags" Target="../tags/tag187.xml"/><Relationship Id="rId42" Type="http://schemas.openxmlformats.org/officeDocument/2006/relationships/tags" Target="../tags/tag186.xml"/><Relationship Id="rId41" Type="http://schemas.openxmlformats.org/officeDocument/2006/relationships/tags" Target="../tags/tag185.xml"/><Relationship Id="rId40" Type="http://schemas.openxmlformats.org/officeDocument/2006/relationships/tags" Target="../tags/tag184.xml"/><Relationship Id="rId4" Type="http://schemas.openxmlformats.org/officeDocument/2006/relationships/tags" Target="../tags/tag148.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tags" Target="../tags/tag180.xml"/><Relationship Id="rId35" Type="http://schemas.openxmlformats.org/officeDocument/2006/relationships/tags" Target="../tags/tag179.xml"/><Relationship Id="rId34" Type="http://schemas.openxmlformats.org/officeDocument/2006/relationships/tags" Target="../tags/tag178.xml"/><Relationship Id="rId33" Type="http://schemas.openxmlformats.org/officeDocument/2006/relationships/tags" Target="../tags/tag177.xml"/><Relationship Id="rId32" Type="http://schemas.openxmlformats.org/officeDocument/2006/relationships/tags" Target="../tags/tag176.xml"/><Relationship Id="rId31" Type="http://schemas.openxmlformats.org/officeDocument/2006/relationships/tags" Target="../tags/tag175.xml"/><Relationship Id="rId30" Type="http://schemas.openxmlformats.org/officeDocument/2006/relationships/tags" Target="../tags/tag174.xml"/><Relationship Id="rId3" Type="http://schemas.openxmlformats.org/officeDocument/2006/relationships/tags" Target="../tags/tag147.xml"/><Relationship Id="rId29" Type="http://schemas.openxmlformats.org/officeDocument/2006/relationships/tags" Target="../tags/tag173.xml"/><Relationship Id="rId28" Type="http://schemas.openxmlformats.org/officeDocument/2006/relationships/tags" Target="../tags/tag172.xml"/><Relationship Id="rId27" Type="http://schemas.openxmlformats.org/officeDocument/2006/relationships/tags" Target="../tags/tag171.xml"/><Relationship Id="rId26" Type="http://schemas.openxmlformats.org/officeDocument/2006/relationships/tags" Target="../tags/tag170.xml"/><Relationship Id="rId25" Type="http://schemas.openxmlformats.org/officeDocument/2006/relationships/tags" Target="../tags/tag169.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46.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3" Type="http://schemas.openxmlformats.org/officeDocument/2006/relationships/tags" Target="../tags/tag257.xml"/><Relationship Id="rId112" Type="http://schemas.openxmlformats.org/officeDocument/2006/relationships/tags" Target="../tags/tag256.xml"/><Relationship Id="rId111" Type="http://schemas.openxmlformats.org/officeDocument/2006/relationships/tags" Target="../tags/tag255.xml"/><Relationship Id="rId110" Type="http://schemas.openxmlformats.org/officeDocument/2006/relationships/tags" Target="../tags/tag254.xml"/><Relationship Id="rId11" Type="http://schemas.openxmlformats.org/officeDocument/2006/relationships/tags" Target="../tags/tag155.xml"/><Relationship Id="rId109" Type="http://schemas.openxmlformats.org/officeDocument/2006/relationships/tags" Target="../tags/tag253.xml"/><Relationship Id="rId108" Type="http://schemas.openxmlformats.org/officeDocument/2006/relationships/tags" Target="../tags/tag252.xml"/><Relationship Id="rId107" Type="http://schemas.openxmlformats.org/officeDocument/2006/relationships/tags" Target="../tags/tag251.xml"/><Relationship Id="rId106" Type="http://schemas.openxmlformats.org/officeDocument/2006/relationships/tags" Target="../tags/tag250.xml"/><Relationship Id="rId105" Type="http://schemas.openxmlformats.org/officeDocument/2006/relationships/tags" Target="../tags/tag249.xml"/><Relationship Id="rId104" Type="http://schemas.openxmlformats.org/officeDocument/2006/relationships/tags" Target="../tags/tag248.xml"/><Relationship Id="rId103" Type="http://schemas.openxmlformats.org/officeDocument/2006/relationships/tags" Target="../tags/tag247.xml"/><Relationship Id="rId102" Type="http://schemas.openxmlformats.org/officeDocument/2006/relationships/tags" Target="../tags/tag246.xml"/><Relationship Id="rId101" Type="http://schemas.openxmlformats.org/officeDocument/2006/relationships/tags" Target="../tags/tag245.xml"/><Relationship Id="rId100" Type="http://schemas.openxmlformats.org/officeDocument/2006/relationships/tags" Target="../tags/tag244.xml"/><Relationship Id="rId10" Type="http://schemas.openxmlformats.org/officeDocument/2006/relationships/tags" Target="../tags/tag1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1.png"/><Relationship Id="rId2" Type="http://schemas.openxmlformats.org/officeDocument/2006/relationships/tags" Target="../tags/tag25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6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1" Type="http://schemas.openxmlformats.org/officeDocument/2006/relationships/tags" Target="../tags/tag295.xml"/><Relationship Id="rId30" Type="http://schemas.openxmlformats.org/officeDocument/2006/relationships/tags" Target="../tags/tag294.xml"/><Relationship Id="rId3" Type="http://schemas.openxmlformats.org/officeDocument/2006/relationships/tags" Target="../tags/tag267.xml"/><Relationship Id="rId29" Type="http://schemas.openxmlformats.org/officeDocument/2006/relationships/tags" Target="../tags/tag293.xml"/><Relationship Id="rId28" Type="http://schemas.openxmlformats.org/officeDocument/2006/relationships/tags" Target="../tags/tag292.xml"/><Relationship Id="rId27" Type="http://schemas.openxmlformats.org/officeDocument/2006/relationships/tags" Target="../tags/tag291.xml"/><Relationship Id="rId26" Type="http://schemas.openxmlformats.org/officeDocument/2006/relationships/tags" Target="../tags/tag290.xml"/><Relationship Id="rId25" Type="http://schemas.openxmlformats.org/officeDocument/2006/relationships/tags" Target="../tags/tag289.xml"/><Relationship Id="rId24" Type="http://schemas.openxmlformats.org/officeDocument/2006/relationships/tags" Target="../tags/tag288.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6.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9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9" Type="http://schemas.openxmlformats.org/officeDocument/2006/relationships/tags" Target="../tags/tag405.xml"/><Relationship Id="rId98" Type="http://schemas.openxmlformats.org/officeDocument/2006/relationships/tags" Target="../tags/tag404.xml"/><Relationship Id="rId97" Type="http://schemas.openxmlformats.org/officeDocument/2006/relationships/tags" Target="../tags/tag403.xml"/><Relationship Id="rId96" Type="http://schemas.openxmlformats.org/officeDocument/2006/relationships/tags" Target="../tags/tag402.xml"/><Relationship Id="rId95" Type="http://schemas.openxmlformats.org/officeDocument/2006/relationships/tags" Target="../tags/tag401.xml"/><Relationship Id="rId94" Type="http://schemas.openxmlformats.org/officeDocument/2006/relationships/tags" Target="../tags/tag400.xml"/><Relationship Id="rId93" Type="http://schemas.openxmlformats.org/officeDocument/2006/relationships/tags" Target="../tags/tag399.xml"/><Relationship Id="rId92" Type="http://schemas.openxmlformats.org/officeDocument/2006/relationships/tags" Target="../tags/tag398.xml"/><Relationship Id="rId91" Type="http://schemas.openxmlformats.org/officeDocument/2006/relationships/tags" Target="../tags/tag397.xml"/><Relationship Id="rId90" Type="http://schemas.openxmlformats.org/officeDocument/2006/relationships/tags" Target="../tags/tag396.xml"/><Relationship Id="rId9" Type="http://schemas.openxmlformats.org/officeDocument/2006/relationships/tags" Target="../tags/tag315.xml"/><Relationship Id="rId89" Type="http://schemas.openxmlformats.org/officeDocument/2006/relationships/tags" Target="../tags/tag395.xml"/><Relationship Id="rId88" Type="http://schemas.openxmlformats.org/officeDocument/2006/relationships/tags" Target="../tags/tag394.xml"/><Relationship Id="rId87" Type="http://schemas.openxmlformats.org/officeDocument/2006/relationships/tags" Target="../tags/tag393.xml"/><Relationship Id="rId86" Type="http://schemas.openxmlformats.org/officeDocument/2006/relationships/tags" Target="../tags/tag392.xml"/><Relationship Id="rId85" Type="http://schemas.openxmlformats.org/officeDocument/2006/relationships/tags" Target="../tags/tag391.xml"/><Relationship Id="rId84" Type="http://schemas.openxmlformats.org/officeDocument/2006/relationships/tags" Target="../tags/tag390.xml"/><Relationship Id="rId83" Type="http://schemas.openxmlformats.org/officeDocument/2006/relationships/tags" Target="../tags/tag389.xml"/><Relationship Id="rId82" Type="http://schemas.openxmlformats.org/officeDocument/2006/relationships/tags" Target="../tags/tag388.xml"/><Relationship Id="rId81" Type="http://schemas.openxmlformats.org/officeDocument/2006/relationships/tags" Target="../tags/tag387.xml"/><Relationship Id="rId80" Type="http://schemas.openxmlformats.org/officeDocument/2006/relationships/tags" Target="../tags/tag386.xml"/><Relationship Id="rId8" Type="http://schemas.openxmlformats.org/officeDocument/2006/relationships/tags" Target="../tags/tag314.xml"/><Relationship Id="rId79" Type="http://schemas.openxmlformats.org/officeDocument/2006/relationships/tags" Target="../tags/tag385.xml"/><Relationship Id="rId78" Type="http://schemas.openxmlformats.org/officeDocument/2006/relationships/tags" Target="../tags/tag384.xml"/><Relationship Id="rId77" Type="http://schemas.openxmlformats.org/officeDocument/2006/relationships/tags" Target="../tags/tag383.xml"/><Relationship Id="rId76" Type="http://schemas.openxmlformats.org/officeDocument/2006/relationships/tags" Target="../tags/tag382.xml"/><Relationship Id="rId75" Type="http://schemas.openxmlformats.org/officeDocument/2006/relationships/tags" Target="../tags/tag381.xml"/><Relationship Id="rId74" Type="http://schemas.openxmlformats.org/officeDocument/2006/relationships/tags" Target="../tags/tag380.xml"/><Relationship Id="rId73" Type="http://schemas.openxmlformats.org/officeDocument/2006/relationships/tags" Target="../tags/tag379.xml"/><Relationship Id="rId72" Type="http://schemas.openxmlformats.org/officeDocument/2006/relationships/tags" Target="../tags/tag378.xml"/><Relationship Id="rId71" Type="http://schemas.openxmlformats.org/officeDocument/2006/relationships/tags" Target="../tags/tag377.xml"/><Relationship Id="rId70" Type="http://schemas.openxmlformats.org/officeDocument/2006/relationships/tags" Target="../tags/tag376.xml"/><Relationship Id="rId7" Type="http://schemas.openxmlformats.org/officeDocument/2006/relationships/tags" Target="../tags/tag313.xml"/><Relationship Id="rId69" Type="http://schemas.openxmlformats.org/officeDocument/2006/relationships/tags" Target="../tags/tag375.xml"/><Relationship Id="rId68" Type="http://schemas.openxmlformats.org/officeDocument/2006/relationships/tags" Target="../tags/tag374.xml"/><Relationship Id="rId67" Type="http://schemas.openxmlformats.org/officeDocument/2006/relationships/tags" Target="../tags/tag373.xml"/><Relationship Id="rId66" Type="http://schemas.openxmlformats.org/officeDocument/2006/relationships/tags" Target="../tags/tag372.xml"/><Relationship Id="rId65" Type="http://schemas.openxmlformats.org/officeDocument/2006/relationships/tags" Target="../tags/tag371.xml"/><Relationship Id="rId64" Type="http://schemas.openxmlformats.org/officeDocument/2006/relationships/tags" Target="../tags/tag370.xml"/><Relationship Id="rId63" Type="http://schemas.openxmlformats.org/officeDocument/2006/relationships/tags" Target="../tags/tag369.xml"/><Relationship Id="rId62" Type="http://schemas.openxmlformats.org/officeDocument/2006/relationships/tags" Target="../tags/tag368.xml"/><Relationship Id="rId61" Type="http://schemas.openxmlformats.org/officeDocument/2006/relationships/tags" Target="../tags/tag367.xml"/><Relationship Id="rId60" Type="http://schemas.openxmlformats.org/officeDocument/2006/relationships/tags" Target="../tags/tag366.xml"/><Relationship Id="rId6" Type="http://schemas.openxmlformats.org/officeDocument/2006/relationships/tags" Target="../tags/tag312.xml"/><Relationship Id="rId59" Type="http://schemas.openxmlformats.org/officeDocument/2006/relationships/tags" Target="../tags/tag365.xml"/><Relationship Id="rId58" Type="http://schemas.openxmlformats.org/officeDocument/2006/relationships/tags" Target="../tags/tag364.xml"/><Relationship Id="rId57" Type="http://schemas.openxmlformats.org/officeDocument/2006/relationships/tags" Target="../tags/tag363.xml"/><Relationship Id="rId56" Type="http://schemas.openxmlformats.org/officeDocument/2006/relationships/tags" Target="../tags/tag362.xml"/><Relationship Id="rId55" Type="http://schemas.openxmlformats.org/officeDocument/2006/relationships/tags" Target="../tags/tag361.xml"/><Relationship Id="rId54" Type="http://schemas.openxmlformats.org/officeDocument/2006/relationships/tags" Target="../tags/tag360.xml"/><Relationship Id="rId53" Type="http://schemas.openxmlformats.org/officeDocument/2006/relationships/tags" Target="../tags/tag359.xml"/><Relationship Id="rId52" Type="http://schemas.openxmlformats.org/officeDocument/2006/relationships/tags" Target="../tags/tag358.xml"/><Relationship Id="rId51" Type="http://schemas.openxmlformats.org/officeDocument/2006/relationships/tags" Target="../tags/tag357.xml"/><Relationship Id="rId50" Type="http://schemas.openxmlformats.org/officeDocument/2006/relationships/tags" Target="../tags/tag356.xml"/><Relationship Id="rId5" Type="http://schemas.openxmlformats.org/officeDocument/2006/relationships/tags" Target="../tags/tag311.xml"/><Relationship Id="rId49" Type="http://schemas.openxmlformats.org/officeDocument/2006/relationships/tags" Target="../tags/tag355.xml"/><Relationship Id="rId48" Type="http://schemas.openxmlformats.org/officeDocument/2006/relationships/tags" Target="../tags/tag354.xml"/><Relationship Id="rId47" Type="http://schemas.openxmlformats.org/officeDocument/2006/relationships/tags" Target="../tags/tag353.xml"/><Relationship Id="rId46" Type="http://schemas.openxmlformats.org/officeDocument/2006/relationships/tags" Target="../tags/tag352.xml"/><Relationship Id="rId45" Type="http://schemas.openxmlformats.org/officeDocument/2006/relationships/tags" Target="../tags/tag351.xml"/><Relationship Id="rId44" Type="http://schemas.openxmlformats.org/officeDocument/2006/relationships/tags" Target="../tags/tag350.xml"/><Relationship Id="rId43" Type="http://schemas.openxmlformats.org/officeDocument/2006/relationships/tags" Target="../tags/tag349.xml"/><Relationship Id="rId42" Type="http://schemas.openxmlformats.org/officeDocument/2006/relationships/tags" Target="../tags/tag348.xml"/><Relationship Id="rId41" Type="http://schemas.openxmlformats.org/officeDocument/2006/relationships/tags" Target="../tags/tag347.xml"/><Relationship Id="rId40" Type="http://schemas.openxmlformats.org/officeDocument/2006/relationships/tags" Target="../tags/tag346.xml"/><Relationship Id="rId4" Type="http://schemas.openxmlformats.org/officeDocument/2006/relationships/tags" Target="../tags/tag310.xml"/><Relationship Id="rId39" Type="http://schemas.openxmlformats.org/officeDocument/2006/relationships/tags" Target="../tags/tag345.xml"/><Relationship Id="rId38" Type="http://schemas.openxmlformats.org/officeDocument/2006/relationships/tags" Target="../tags/tag344.xml"/><Relationship Id="rId37" Type="http://schemas.openxmlformats.org/officeDocument/2006/relationships/tags" Target="../tags/tag343.xml"/><Relationship Id="rId36" Type="http://schemas.openxmlformats.org/officeDocument/2006/relationships/tags" Target="../tags/tag342.xml"/><Relationship Id="rId35" Type="http://schemas.openxmlformats.org/officeDocument/2006/relationships/tags" Target="../tags/tag341.xml"/><Relationship Id="rId34" Type="http://schemas.openxmlformats.org/officeDocument/2006/relationships/tags" Target="../tags/tag340.xml"/><Relationship Id="rId33" Type="http://schemas.openxmlformats.org/officeDocument/2006/relationships/tags" Target="../tags/tag339.xml"/><Relationship Id="rId32" Type="http://schemas.openxmlformats.org/officeDocument/2006/relationships/tags" Target="../tags/tag338.xml"/><Relationship Id="rId31" Type="http://schemas.openxmlformats.org/officeDocument/2006/relationships/tags" Target="../tags/tag337.xml"/><Relationship Id="rId30" Type="http://schemas.openxmlformats.org/officeDocument/2006/relationships/tags" Target="../tags/tag336.xml"/><Relationship Id="rId3" Type="http://schemas.openxmlformats.org/officeDocument/2006/relationships/tags" Target="../tags/tag309.xml"/><Relationship Id="rId29" Type="http://schemas.openxmlformats.org/officeDocument/2006/relationships/tags" Target="../tags/tag335.xml"/><Relationship Id="rId28" Type="http://schemas.openxmlformats.org/officeDocument/2006/relationships/tags" Target="../tags/tag334.xml"/><Relationship Id="rId27" Type="http://schemas.openxmlformats.org/officeDocument/2006/relationships/tags" Target="../tags/tag333.xml"/><Relationship Id="rId26" Type="http://schemas.openxmlformats.org/officeDocument/2006/relationships/tags" Target="../tags/tag332.xml"/><Relationship Id="rId25" Type="http://schemas.openxmlformats.org/officeDocument/2006/relationships/tags" Target="../tags/tag331.xml"/><Relationship Id="rId24" Type="http://schemas.openxmlformats.org/officeDocument/2006/relationships/tags" Target="../tags/tag330.xml"/><Relationship Id="rId23" Type="http://schemas.openxmlformats.org/officeDocument/2006/relationships/tags" Target="../tags/tag329.xml"/><Relationship Id="rId22" Type="http://schemas.openxmlformats.org/officeDocument/2006/relationships/tags" Target="../tags/tag328.xml"/><Relationship Id="rId21" Type="http://schemas.openxmlformats.org/officeDocument/2006/relationships/tags" Target="../tags/tag327.xml"/><Relationship Id="rId20" Type="http://schemas.openxmlformats.org/officeDocument/2006/relationships/tags" Target="../tags/tag326.xml"/><Relationship Id="rId2" Type="http://schemas.openxmlformats.org/officeDocument/2006/relationships/tags" Target="../tags/tag308.xml"/><Relationship Id="rId19" Type="http://schemas.openxmlformats.org/officeDocument/2006/relationships/tags" Target="../tags/tag325.xml"/><Relationship Id="rId18" Type="http://schemas.openxmlformats.org/officeDocument/2006/relationships/tags" Target="../tags/tag324.xml"/><Relationship Id="rId17" Type="http://schemas.openxmlformats.org/officeDocument/2006/relationships/tags" Target="../tags/tag323.xml"/><Relationship Id="rId16" Type="http://schemas.openxmlformats.org/officeDocument/2006/relationships/tags" Target="../tags/tag322.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7" Type="http://schemas.openxmlformats.org/officeDocument/2006/relationships/tags" Target="../tags/tag423.xml"/><Relationship Id="rId116" Type="http://schemas.openxmlformats.org/officeDocument/2006/relationships/tags" Target="../tags/tag422.xml"/><Relationship Id="rId115" Type="http://schemas.openxmlformats.org/officeDocument/2006/relationships/tags" Target="../tags/tag421.xml"/><Relationship Id="rId114" Type="http://schemas.openxmlformats.org/officeDocument/2006/relationships/tags" Target="../tags/tag420.xml"/><Relationship Id="rId113" Type="http://schemas.openxmlformats.org/officeDocument/2006/relationships/tags" Target="../tags/tag419.xml"/><Relationship Id="rId112" Type="http://schemas.openxmlformats.org/officeDocument/2006/relationships/tags" Target="../tags/tag418.xml"/><Relationship Id="rId111" Type="http://schemas.openxmlformats.org/officeDocument/2006/relationships/tags" Target="../tags/tag417.xml"/><Relationship Id="rId110" Type="http://schemas.openxmlformats.org/officeDocument/2006/relationships/tags" Target="../tags/tag416.xml"/><Relationship Id="rId11" Type="http://schemas.openxmlformats.org/officeDocument/2006/relationships/tags" Target="../tags/tag317.xml"/><Relationship Id="rId109" Type="http://schemas.openxmlformats.org/officeDocument/2006/relationships/tags" Target="../tags/tag415.xml"/><Relationship Id="rId108" Type="http://schemas.openxmlformats.org/officeDocument/2006/relationships/tags" Target="../tags/tag414.xml"/><Relationship Id="rId107" Type="http://schemas.openxmlformats.org/officeDocument/2006/relationships/tags" Target="../tags/tag413.xml"/><Relationship Id="rId106" Type="http://schemas.openxmlformats.org/officeDocument/2006/relationships/tags" Target="../tags/tag412.xml"/><Relationship Id="rId105" Type="http://schemas.openxmlformats.org/officeDocument/2006/relationships/tags" Target="../tags/tag411.xml"/><Relationship Id="rId104" Type="http://schemas.openxmlformats.org/officeDocument/2006/relationships/tags" Target="../tags/tag410.xml"/><Relationship Id="rId103" Type="http://schemas.openxmlformats.org/officeDocument/2006/relationships/tags" Target="../tags/tag409.xml"/><Relationship Id="rId102" Type="http://schemas.openxmlformats.org/officeDocument/2006/relationships/tags" Target="../tags/tag408.xml"/><Relationship Id="rId101" Type="http://schemas.openxmlformats.org/officeDocument/2006/relationships/tags" Target="../tags/tag407.xml"/><Relationship Id="rId100" Type="http://schemas.openxmlformats.org/officeDocument/2006/relationships/tags" Target="../tags/tag406.xml"/><Relationship Id="rId10" Type="http://schemas.openxmlformats.org/officeDocument/2006/relationships/tags" Target="../tags/tag31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png"/><Relationship Id="rId2" Type="http://schemas.openxmlformats.org/officeDocument/2006/relationships/tags" Target="../tags/tag4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image" Target="../media/image3.png"/><Relationship Id="rId6" Type="http://schemas.openxmlformats.org/officeDocument/2006/relationships/tags" Target="../tags/tag440.xml"/><Relationship Id="rId5" Type="http://schemas.openxmlformats.org/officeDocument/2006/relationships/image" Target="../media/image2.png"/><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3.png"/><Relationship Id="rId6" Type="http://schemas.openxmlformats.org/officeDocument/2006/relationships/tags" Target="../tags/tag450.xml"/><Relationship Id="rId5" Type="http://schemas.openxmlformats.org/officeDocument/2006/relationships/image" Target="../media/image2.png"/><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464.xml"/><Relationship Id="rId8" Type="http://schemas.openxmlformats.org/officeDocument/2006/relationships/tags" Target="../tags/tag463.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image" Target="../media/image1.png"/><Relationship Id="rId2" Type="http://schemas.openxmlformats.org/officeDocument/2006/relationships/tags" Target="../tags/tag46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8" Type="http://schemas.openxmlformats.org/officeDocument/2006/relationships/image" Target="../media/image4.png"/><Relationship Id="rId17" Type="http://schemas.openxmlformats.org/officeDocument/2006/relationships/tags" Target="../tags/tag489.xml"/><Relationship Id="rId16" Type="http://schemas.openxmlformats.org/officeDocument/2006/relationships/image" Target="../media/image3.png"/><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9" Type="http://schemas.openxmlformats.org/officeDocument/2006/relationships/tags" Target="../tags/tag593.xml"/><Relationship Id="rId98" Type="http://schemas.openxmlformats.org/officeDocument/2006/relationships/tags" Target="../tags/tag592.xml"/><Relationship Id="rId97" Type="http://schemas.openxmlformats.org/officeDocument/2006/relationships/tags" Target="../tags/tag591.xml"/><Relationship Id="rId96" Type="http://schemas.openxmlformats.org/officeDocument/2006/relationships/tags" Target="../tags/tag590.xml"/><Relationship Id="rId95" Type="http://schemas.openxmlformats.org/officeDocument/2006/relationships/tags" Target="../tags/tag589.xml"/><Relationship Id="rId94" Type="http://schemas.openxmlformats.org/officeDocument/2006/relationships/tags" Target="../tags/tag588.xml"/><Relationship Id="rId93" Type="http://schemas.openxmlformats.org/officeDocument/2006/relationships/tags" Target="../tags/tag587.xml"/><Relationship Id="rId92" Type="http://schemas.openxmlformats.org/officeDocument/2006/relationships/tags" Target="../tags/tag586.xml"/><Relationship Id="rId91" Type="http://schemas.openxmlformats.org/officeDocument/2006/relationships/tags" Target="../tags/tag585.xml"/><Relationship Id="rId90" Type="http://schemas.openxmlformats.org/officeDocument/2006/relationships/tags" Target="../tags/tag584.xml"/><Relationship Id="rId9" Type="http://schemas.openxmlformats.org/officeDocument/2006/relationships/tags" Target="../tags/tag503.xml"/><Relationship Id="rId89" Type="http://schemas.openxmlformats.org/officeDocument/2006/relationships/tags" Target="../tags/tag583.xml"/><Relationship Id="rId88" Type="http://schemas.openxmlformats.org/officeDocument/2006/relationships/tags" Target="../tags/tag582.xml"/><Relationship Id="rId87" Type="http://schemas.openxmlformats.org/officeDocument/2006/relationships/tags" Target="../tags/tag581.xml"/><Relationship Id="rId86" Type="http://schemas.openxmlformats.org/officeDocument/2006/relationships/tags" Target="../tags/tag580.xml"/><Relationship Id="rId85" Type="http://schemas.openxmlformats.org/officeDocument/2006/relationships/tags" Target="../tags/tag579.xml"/><Relationship Id="rId84" Type="http://schemas.openxmlformats.org/officeDocument/2006/relationships/tags" Target="../tags/tag578.xml"/><Relationship Id="rId83" Type="http://schemas.openxmlformats.org/officeDocument/2006/relationships/tags" Target="../tags/tag577.xml"/><Relationship Id="rId82" Type="http://schemas.openxmlformats.org/officeDocument/2006/relationships/tags" Target="../tags/tag576.xml"/><Relationship Id="rId81" Type="http://schemas.openxmlformats.org/officeDocument/2006/relationships/tags" Target="../tags/tag575.xml"/><Relationship Id="rId80" Type="http://schemas.openxmlformats.org/officeDocument/2006/relationships/tags" Target="../tags/tag574.xml"/><Relationship Id="rId8" Type="http://schemas.openxmlformats.org/officeDocument/2006/relationships/tags" Target="../tags/tag502.xml"/><Relationship Id="rId79" Type="http://schemas.openxmlformats.org/officeDocument/2006/relationships/tags" Target="../tags/tag573.xml"/><Relationship Id="rId78" Type="http://schemas.openxmlformats.org/officeDocument/2006/relationships/tags" Target="../tags/tag572.xml"/><Relationship Id="rId77" Type="http://schemas.openxmlformats.org/officeDocument/2006/relationships/tags" Target="../tags/tag571.xml"/><Relationship Id="rId76" Type="http://schemas.openxmlformats.org/officeDocument/2006/relationships/tags" Target="../tags/tag570.xml"/><Relationship Id="rId75" Type="http://schemas.openxmlformats.org/officeDocument/2006/relationships/tags" Target="../tags/tag569.xml"/><Relationship Id="rId74" Type="http://schemas.openxmlformats.org/officeDocument/2006/relationships/tags" Target="../tags/tag568.xml"/><Relationship Id="rId73" Type="http://schemas.openxmlformats.org/officeDocument/2006/relationships/tags" Target="../tags/tag567.xml"/><Relationship Id="rId72" Type="http://schemas.openxmlformats.org/officeDocument/2006/relationships/tags" Target="../tags/tag566.xml"/><Relationship Id="rId71" Type="http://schemas.openxmlformats.org/officeDocument/2006/relationships/tags" Target="../tags/tag565.xml"/><Relationship Id="rId70" Type="http://schemas.openxmlformats.org/officeDocument/2006/relationships/tags" Target="../tags/tag564.xml"/><Relationship Id="rId7" Type="http://schemas.openxmlformats.org/officeDocument/2006/relationships/tags" Target="../tags/tag501.xml"/><Relationship Id="rId69" Type="http://schemas.openxmlformats.org/officeDocument/2006/relationships/tags" Target="../tags/tag563.xml"/><Relationship Id="rId68" Type="http://schemas.openxmlformats.org/officeDocument/2006/relationships/tags" Target="../tags/tag562.xml"/><Relationship Id="rId67" Type="http://schemas.openxmlformats.org/officeDocument/2006/relationships/tags" Target="../tags/tag561.xml"/><Relationship Id="rId66" Type="http://schemas.openxmlformats.org/officeDocument/2006/relationships/tags" Target="../tags/tag560.xml"/><Relationship Id="rId65" Type="http://schemas.openxmlformats.org/officeDocument/2006/relationships/tags" Target="../tags/tag559.xml"/><Relationship Id="rId64" Type="http://schemas.openxmlformats.org/officeDocument/2006/relationships/tags" Target="../tags/tag558.xml"/><Relationship Id="rId63" Type="http://schemas.openxmlformats.org/officeDocument/2006/relationships/tags" Target="../tags/tag557.xml"/><Relationship Id="rId62" Type="http://schemas.openxmlformats.org/officeDocument/2006/relationships/tags" Target="../tags/tag556.xml"/><Relationship Id="rId61" Type="http://schemas.openxmlformats.org/officeDocument/2006/relationships/tags" Target="../tags/tag555.xml"/><Relationship Id="rId60" Type="http://schemas.openxmlformats.org/officeDocument/2006/relationships/tags" Target="../tags/tag554.xml"/><Relationship Id="rId6" Type="http://schemas.openxmlformats.org/officeDocument/2006/relationships/tags" Target="../tags/tag500.xml"/><Relationship Id="rId59" Type="http://schemas.openxmlformats.org/officeDocument/2006/relationships/tags" Target="../tags/tag553.xml"/><Relationship Id="rId58" Type="http://schemas.openxmlformats.org/officeDocument/2006/relationships/tags" Target="../tags/tag552.xml"/><Relationship Id="rId57" Type="http://schemas.openxmlformats.org/officeDocument/2006/relationships/tags" Target="../tags/tag551.xml"/><Relationship Id="rId56" Type="http://schemas.openxmlformats.org/officeDocument/2006/relationships/tags" Target="../tags/tag550.xml"/><Relationship Id="rId55" Type="http://schemas.openxmlformats.org/officeDocument/2006/relationships/tags" Target="../tags/tag549.xml"/><Relationship Id="rId54" Type="http://schemas.openxmlformats.org/officeDocument/2006/relationships/tags" Target="../tags/tag548.xml"/><Relationship Id="rId53" Type="http://schemas.openxmlformats.org/officeDocument/2006/relationships/tags" Target="../tags/tag547.xml"/><Relationship Id="rId52" Type="http://schemas.openxmlformats.org/officeDocument/2006/relationships/tags" Target="../tags/tag546.xml"/><Relationship Id="rId51" Type="http://schemas.openxmlformats.org/officeDocument/2006/relationships/tags" Target="../tags/tag545.xml"/><Relationship Id="rId50" Type="http://schemas.openxmlformats.org/officeDocument/2006/relationships/tags" Target="../tags/tag544.xml"/><Relationship Id="rId5" Type="http://schemas.openxmlformats.org/officeDocument/2006/relationships/tags" Target="../tags/tag499.xml"/><Relationship Id="rId49" Type="http://schemas.openxmlformats.org/officeDocument/2006/relationships/tags" Target="../tags/tag543.xml"/><Relationship Id="rId48" Type="http://schemas.openxmlformats.org/officeDocument/2006/relationships/tags" Target="../tags/tag542.xml"/><Relationship Id="rId47" Type="http://schemas.openxmlformats.org/officeDocument/2006/relationships/tags" Target="../tags/tag541.xml"/><Relationship Id="rId46" Type="http://schemas.openxmlformats.org/officeDocument/2006/relationships/tags" Target="../tags/tag540.xml"/><Relationship Id="rId45" Type="http://schemas.openxmlformats.org/officeDocument/2006/relationships/tags" Target="../tags/tag539.xml"/><Relationship Id="rId44" Type="http://schemas.openxmlformats.org/officeDocument/2006/relationships/tags" Target="../tags/tag538.xml"/><Relationship Id="rId43" Type="http://schemas.openxmlformats.org/officeDocument/2006/relationships/tags" Target="../tags/tag537.xml"/><Relationship Id="rId42" Type="http://schemas.openxmlformats.org/officeDocument/2006/relationships/tags" Target="../tags/tag536.xml"/><Relationship Id="rId41" Type="http://schemas.openxmlformats.org/officeDocument/2006/relationships/tags" Target="../tags/tag535.xml"/><Relationship Id="rId40" Type="http://schemas.openxmlformats.org/officeDocument/2006/relationships/tags" Target="../tags/tag534.xml"/><Relationship Id="rId4" Type="http://schemas.openxmlformats.org/officeDocument/2006/relationships/tags" Target="../tags/tag498.xml"/><Relationship Id="rId39" Type="http://schemas.openxmlformats.org/officeDocument/2006/relationships/tags" Target="../tags/tag533.xml"/><Relationship Id="rId38" Type="http://schemas.openxmlformats.org/officeDocument/2006/relationships/tags" Target="../tags/tag532.xml"/><Relationship Id="rId37" Type="http://schemas.openxmlformats.org/officeDocument/2006/relationships/tags" Target="../tags/tag531.xml"/><Relationship Id="rId36" Type="http://schemas.openxmlformats.org/officeDocument/2006/relationships/tags" Target="../tags/tag530.xml"/><Relationship Id="rId35" Type="http://schemas.openxmlformats.org/officeDocument/2006/relationships/tags" Target="../tags/tag529.xml"/><Relationship Id="rId34" Type="http://schemas.openxmlformats.org/officeDocument/2006/relationships/tags" Target="../tags/tag528.xml"/><Relationship Id="rId33" Type="http://schemas.openxmlformats.org/officeDocument/2006/relationships/tags" Target="../tags/tag527.xml"/><Relationship Id="rId32" Type="http://schemas.openxmlformats.org/officeDocument/2006/relationships/tags" Target="../tags/tag526.xml"/><Relationship Id="rId31" Type="http://schemas.openxmlformats.org/officeDocument/2006/relationships/tags" Target="../tags/tag525.xml"/><Relationship Id="rId30" Type="http://schemas.openxmlformats.org/officeDocument/2006/relationships/tags" Target="../tags/tag524.xml"/><Relationship Id="rId3" Type="http://schemas.openxmlformats.org/officeDocument/2006/relationships/tags" Target="../tags/tag497.xml"/><Relationship Id="rId29" Type="http://schemas.openxmlformats.org/officeDocument/2006/relationships/tags" Target="../tags/tag523.xml"/><Relationship Id="rId28" Type="http://schemas.openxmlformats.org/officeDocument/2006/relationships/tags" Target="../tags/tag522.xml"/><Relationship Id="rId27" Type="http://schemas.openxmlformats.org/officeDocument/2006/relationships/tags" Target="../tags/tag521.xml"/><Relationship Id="rId26" Type="http://schemas.openxmlformats.org/officeDocument/2006/relationships/tags" Target="../tags/tag520.xml"/><Relationship Id="rId25" Type="http://schemas.openxmlformats.org/officeDocument/2006/relationships/tags" Target="../tags/tag519.xml"/><Relationship Id="rId24" Type="http://schemas.openxmlformats.org/officeDocument/2006/relationships/tags" Target="../tags/tag518.xml"/><Relationship Id="rId23" Type="http://schemas.openxmlformats.org/officeDocument/2006/relationships/tags" Target="../tags/tag517.xml"/><Relationship Id="rId22" Type="http://schemas.openxmlformats.org/officeDocument/2006/relationships/tags" Target="../tags/tag516.xml"/><Relationship Id="rId21" Type="http://schemas.openxmlformats.org/officeDocument/2006/relationships/tags" Target="../tags/tag515.xml"/><Relationship Id="rId20" Type="http://schemas.openxmlformats.org/officeDocument/2006/relationships/tags" Target="../tags/tag514.xml"/><Relationship Id="rId2" Type="http://schemas.openxmlformats.org/officeDocument/2006/relationships/tags" Target="../tags/tag496.xml"/><Relationship Id="rId19" Type="http://schemas.openxmlformats.org/officeDocument/2006/relationships/tags" Target="../tags/tag513.xml"/><Relationship Id="rId18" Type="http://schemas.openxmlformats.org/officeDocument/2006/relationships/tags" Target="../tags/tag512.xml"/><Relationship Id="rId17" Type="http://schemas.openxmlformats.org/officeDocument/2006/relationships/tags" Target="../tags/tag511.xml"/><Relationship Id="rId16" Type="http://schemas.openxmlformats.org/officeDocument/2006/relationships/tags" Target="../tags/tag510.xml"/><Relationship Id="rId15" Type="http://schemas.openxmlformats.org/officeDocument/2006/relationships/tags" Target="../tags/tag509.xml"/><Relationship Id="rId14" Type="http://schemas.openxmlformats.org/officeDocument/2006/relationships/tags" Target="../tags/tag508.xml"/><Relationship Id="rId136" Type="http://schemas.openxmlformats.org/officeDocument/2006/relationships/tags" Target="../tags/tag630.xml"/><Relationship Id="rId135" Type="http://schemas.openxmlformats.org/officeDocument/2006/relationships/tags" Target="../tags/tag629.xml"/><Relationship Id="rId134" Type="http://schemas.openxmlformats.org/officeDocument/2006/relationships/tags" Target="../tags/tag628.xml"/><Relationship Id="rId133" Type="http://schemas.openxmlformats.org/officeDocument/2006/relationships/tags" Target="../tags/tag627.xml"/><Relationship Id="rId132" Type="http://schemas.openxmlformats.org/officeDocument/2006/relationships/tags" Target="../tags/tag626.xml"/><Relationship Id="rId131" Type="http://schemas.openxmlformats.org/officeDocument/2006/relationships/tags" Target="../tags/tag625.xml"/><Relationship Id="rId130" Type="http://schemas.openxmlformats.org/officeDocument/2006/relationships/tags" Target="../tags/tag624.xml"/><Relationship Id="rId13" Type="http://schemas.openxmlformats.org/officeDocument/2006/relationships/tags" Target="../tags/tag507.xml"/><Relationship Id="rId129" Type="http://schemas.openxmlformats.org/officeDocument/2006/relationships/tags" Target="../tags/tag623.xml"/><Relationship Id="rId128" Type="http://schemas.openxmlformats.org/officeDocument/2006/relationships/tags" Target="../tags/tag622.xml"/><Relationship Id="rId127" Type="http://schemas.openxmlformats.org/officeDocument/2006/relationships/tags" Target="../tags/tag621.xml"/><Relationship Id="rId126" Type="http://schemas.openxmlformats.org/officeDocument/2006/relationships/tags" Target="../tags/tag620.xml"/><Relationship Id="rId125" Type="http://schemas.openxmlformats.org/officeDocument/2006/relationships/tags" Target="../tags/tag619.xml"/><Relationship Id="rId124" Type="http://schemas.openxmlformats.org/officeDocument/2006/relationships/tags" Target="../tags/tag618.xml"/><Relationship Id="rId123" Type="http://schemas.openxmlformats.org/officeDocument/2006/relationships/tags" Target="../tags/tag617.xml"/><Relationship Id="rId122" Type="http://schemas.openxmlformats.org/officeDocument/2006/relationships/tags" Target="../tags/tag616.xml"/><Relationship Id="rId121" Type="http://schemas.openxmlformats.org/officeDocument/2006/relationships/tags" Target="../tags/tag615.xml"/><Relationship Id="rId120" Type="http://schemas.openxmlformats.org/officeDocument/2006/relationships/tags" Target="../tags/tag614.xml"/><Relationship Id="rId12" Type="http://schemas.openxmlformats.org/officeDocument/2006/relationships/tags" Target="../tags/tag506.xml"/><Relationship Id="rId119" Type="http://schemas.openxmlformats.org/officeDocument/2006/relationships/tags" Target="../tags/tag613.xml"/><Relationship Id="rId118" Type="http://schemas.openxmlformats.org/officeDocument/2006/relationships/tags" Target="../tags/tag612.xml"/><Relationship Id="rId117" Type="http://schemas.openxmlformats.org/officeDocument/2006/relationships/tags" Target="../tags/tag611.xml"/><Relationship Id="rId116" Type="http://schemas.openxmlformats.org/officeDocument/2006/relationships/tags" Target="../tags/tag610.xml"/><Relationship Id="rId115" Type="http://schemas.openxmlformats.org/officeDocument/2006/relationships/tags" Target="../tags/tag609.xml"/><Relationship Id="rId114" Type="http://schemas.openxmlformats.org/officeDocument/2006/relationships/tags" Target="../tags/tag608.xml"/><Relationship Id="rId113" Type="http://schemas.openxmlformats.org/officeDocument/2006/relationships/tags" Target="../tags/tag607.xml"/><Relationship Id="rId112" Type="http://schemas.openxmlformats.org/officeDocument/2006/relationships/tags" Target="../tags/tag606.xml"/><Relationship Id="rId111" Type="http://schemas.openxmlformats.org/officeDocument/2006/relationships/tags" Target="../tags/tag605.xml"/><Relationship Id="rId110" Type="http://schemas.openxmlformats.org/officeDocument/2006/relationships/tags" Target="../tags/tag604.xml"/><Relationship Id="rId11" Type="http://schemas.openxmlformats.org/officeDocument/2006/relationships/tags" Target="../tags/tag505.xml"/><Relationship Id="rId109" Type="http://schemas.openxmlformats.org/officeDocument/2006/relationships/tags" Target="../tags/tag603.xml"/><Relationship Id="rId108" Type="http://schemas.openxmlformats.org/officeDocument/2006/relationships/tags" Target="../tags/tag602.xml"/><Relationship Id="rId107" Type="http://schemas.openxmlformats.org/officeDocument/2006/relationships/tags" Target="../tags/tag601.xml"/><Relationship Id="rId106" Type="http://schemas.openxmlformats.org/officeDocument/2006/relationships/tags" Target="../tags/tag600.xml"/><Relationship Id="rId105" Type="http://schemas.openxmlformats.org/officeDocument/2006/relationships/tags" Target="../tags/tag599.xml"/><Relationship Id="rId104" Type="http://schemas.openxmlformats.org/officeDocument/2006/relationships/tags" Target="../tags/tag598.xml"/><Relationship Id="rId103" Type="http://schemas.openxmlformats.org/officeDocument/2006/relationships/tags" Target="../tags/tag597.xml"/><Relationship Id="rId102" Type="http://schemas.openxmlformats.org/officeDocument/2006/relationships/tags" Target="../tags/tag596.xml"/><Relationship Id="rId101" Type="http://schemas.openxmlformats.org/officeDocument/2006/relationships/tags" Target="../tags/tag595.xml"/><Relationship Id="rId100" Type="http://schemas.openxmlformats.org/officeDocument/2006/relationships/tags" Target="../tags/tag594.xml"/><Relationship Id="rId10" Type="http://schemas.openxmlformats.org/officeDocument/2006/relationships/tags" Target="../tags/tag504.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636.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5.png"/><Relationship Id="rId2" Type="http://schemas.openxmlformats.org/officeDocument/2006/relationships/tags" Target="../tags/tag631.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9" Type="http://schemas.openxmlformats.org/officeDocument/2006/relationships/tags" Target="../tags/tag734.xml"/><Relationship Id="rId98" Type="http://schemas.openxmlformats.org/officeDocument/2006/relationships/tags" Target="../tags/tag733.xml"/><Relationship Id="rId97" Type="http://schemas.openxmlformats.org/officeDocument/2006/relationships/tags" Target="../tags/tag732.xml"/><Relationship Id="rId96" Type="http://schemas.openxmlformats.org/officeDocument/2006/relationships/tags" Target="../tags/tag731.xml"/><Relationship Id="rId95" Type="http://schemas.openxmlformats.org/officeDocument/2006/relationships/tags" Target="../tags/tag730.xml"/><Relationship Id="rId94" Type="http://schemas.openxmlformats.org/officeDocument/2006/relationships/tags" Target="../tags/tag729.xml"/><Relationship Id="rId93" Type="http://schemas.openxmlformats.org/officeDocument/2006/relationships/tags" Target="../tags/tag728.xml"/><Relationship Id="rId92" Type="http://schemas.openxmlformats.org/officeDocument/2006/relationships/tags" Target="../tags/tag727.xml"/><Relationship Id="rId91" Type="http://schemas.openxmlformats.org/officeDocument/2006/relationships/tags" Target="../tags/tag726.xml"/><Relationship Id="rId90" Type="http://schemas.openxmlformats.org/officeDocument/2006/relationships/tags" Target="../tags/tag725.xml"/><Relationship Id="rId9" Type="http://schemas.openxmlformats.org/officeDocument/2006/relationships/tags" Target="../tags/tag644.xml"/><Relationship Id="rId89" Type="http://schemas.openxmlformats.org/officeDocument/2006/relationships/tags" Target="../tags/tag724.xml"/><Relationship Id="rId88" Type="http://schemas.openxmlformats.org/officeDocument/2006/relationships/tags" Target="../tags/tag723.xml"/><Relationship Id="rId87" Type="http://schemas.openxmlformats.org/officeDocument/2006/relationships/tags" Target="../tags/tag722.xml"/><Relationship Id="rId86" Type="http://schemas.openxmlformats.org/officeDocument/2006/relationships/tags" Target="../tags/tag721.xml"/><Relationship Id="rId85" Type="http://schemas.openxmlformats.org/officeDocument/2006/relationships/tags" Target="../tags/tag720.xml"/><Relationship Id="rId84" Type="http://schemas.openxmlformats.org/officeDocument/2006/relationships/tags" Target="../tags/tag719.xml"/><Relationship Id="rId83" Type="http://schemas.openxmlformats.org/officeDocument/2006/relationships/tags" Target="../tags/tag718.xml"/><Relationship Id="rId82" Type="http://schemas.openxmlformats.org/officeDocument/2006/relationships/tags" Target="../tags/tag717.xml"/><Relationship Id="rId81" Type="http://schemas.openxmlformats.org/officeDocument/2006/relationships/tags" Target="../tags/tag716.xml"/><Relationship Id="rId80" Type="http://schemas.openxmlformats.org/officeDocument/2006/relationships/tags" Target="../tags/tag715.xml"/><Relationship Id="rId8" Type="http://schemas.openxmlformats.org/officeDocument/2006/relationships/tags" Target="../tags/tag643.xml"/><Relationship Id="rId79" Type="http://schemas.openxmlformats.org/officeDocument/2006/relationships/tags" Target="../tags/tag714.xml"/><Relationship Id="rId78" Type="http://schemas.openxmlformats.org/officeDocument/2006/relationships/tags" Target="../tags/tag713.xml"/><Relationship Id="rId77" Type="http://schemas.openxmlformats.org/officeDocument/2006/relationships/tags" Target="../tags/tag712.xml"/><Relationship Id="rId76" Type="http://schemas.openxmlformats.org/officeDocument/2006/relationships/tags" Target="../tags/tag711.xml"/><Relationship Id="rId75" Type="http://schemas.openxmlformats.org/officeDocument/2006/relationships/tags" Target="../tags/tag710.xml"/><Relationship Id="rId74" Type="http://schemas.openxmlformats.org/officeDocument/2006/relationships/tags" Target="../tags/tag709.xml"/><Relationship Id="rId73" Type="http://schemas.openxmlformats.org/officeDocument/2006/relationships/tags" Target="../tags/tag708.xml"/><Relationship Id="rId72" Type="http://schemas.openxmlformats.org/officeDocument/2006/relationships/tags" Target="../tags/tag707.xml"/><Relationship Id="rId71" Type="http://schemas.openxmlformats.org/officeDocument/2006/relationships/tags" Target="../tags/tag706.xml"/><Relationship Id="rId70" Type="http://schemas.openxmlformats.org/officeDocument/2006/relationships/tags" Target="../tags/tag705.xml"/><Relationship Id="rId7" Type="http://schemas.openxmlformats.org/officeDocument/2006/relationships/tags" Target="../tags/tag642.xml"/><Relationship Id="rId69" Type="http://schemas.openxmlformats.org/officeDocument/2006/relationships/tags" Target="../tags/tag704.xml"/><Relationship Id="rId68" Type="http://schemas.openxmlformats.org/officeDocument/2006/relationships/tags" Target="../tags/tag703.xml"/><Relationship Id="rId67" Type="http://schemas.openxmlformats.org/officeDocument/2006/relationships/tags" Target="../tags/tag702.xml"/><Relationship Id="rId66" Type="http://schemas.openxmlformats.org/officeDocument/2006/relationships/tags" Target="../tags/tag701.xml"/><Relationship Id="rId65" Type="http://schemas.openxmlformats.org/officeDocument/2006/relationships/tags" Target="../tags/tag700.xml"/><Relationship Id="rId64" Type="http://schemas.openxmlformats.org/officeDocument/2006/relationships/tags" Target="../tags/tag699.xml"/><Relationship Id="rId63" Type="http://schemas.openxmlformats.org/officeDocument/2006/relationships/tags" Target="../tags/tag698.xml"/><Relationship Id="rId62" Type="http://schemas.openxmlformats.org/officeDocument/2006/relationships/tags" Target="../tags/tag697.xml"/><Relationship Id="rId61" Type="http://schemas.openxmlformats.org/officeDocument/2006/relationships/tags" Target="../tags/tag696.xml"/><Relationship Id="rId60" Type="http://schemas.openxmlformats.org/officeDocument/2006/relationships/tags" Target="../tags/tag695.xml"/><Relationship Id="rId6" Type="http://schemas.openxmlformats.org/officeDocument/2006/relationships/tags" Target="../tags/tag641.xml"/><Relationship Id="rId59" Type="http://schemas.openxmlformats.org/officeDocument/2006/relationships/tags" Target="../tags/tag694.xml"/><Relationship Id="rId58" Type="http://schemas.openxmlformats.org/officeDocument/2006/relationships/tags" Target="../tags/tag693.xml"/><Relationship Id="rId57" Type="http://schemas.openxmlformats.org/officeDocument/2006/relationships/tags" Target="../tags/tag692.xml"/><Relationship Id="rId56" Type="http://schemas.openxmlformats.org/officeDocument/2006/relationships/tags" Target="../tags/tag691.xml"/><Relationship Id="rId55" Type="http://schemas.openxmlformats.org/officeDocument/2006/relationships/tags" Target="../tags/tag690.xml"/><Relationship Id="rId54" Type="http://schemas.openxmlformats.org/officeDocument/2006/relationships/tags" Target="../tags/tag689.xml"/><Relationship Id="rId53" Type="http://schemas.openxmlformats.org/officeDocument/2006/relationships/tags" Target="../tags/tag688.xml"/><Relationship Id="rId52" Type="http://schemas.openxmlformats.org/officeDocument/2006/relationships/tags" Target="../tags/tag687.xml"/><Relationship Id="rId51" Type="http://schemas.openxmlformats.org/officeDocument/2006/relationships/tags" Target="../tags/tag686.xml"/><Relationship Id="rId50" Type="http://schemas.openxmlformats.org/officeDocument/2006/relationships/tags" Target="../tags/tag685.xml"/><Relationship Id="rId5" Type="http://schemas.openxmlformats.org/officeDocument/2006/relationships/tags" Target="../tags/tag640.xml"/><Relationship Id="rId49" Type="http://schemas.openxmlformats.org/officeDocument/2006/relationships/tags" Target="../tags/tag684.xml"/><Relationship Id="rId48" Type="http://schemas.openxmlformats.org/officeDocument/2006/relationships/tags" Target="../tags/tag683.xml"/><Relationship Id="rId47" Type="http://schemas.openxmlformats.org/officeDocument/2006/relationships/tags" Target="../tags/tag682.xml"/><Relationship Id="rId46" Type="http://schemas.openxmlformats.org/officeDocument/2006/relationships/tags" Target="../tags/tag681.xml"/><Relationship Id="rId45" Type="http://schemas.openxmlformats.org/officeDocument/2006/relationships/tags" Target="../tags/tag680.xml"/><Relationship Id="rId44" Type="http://schemas.openxmlformats.org/officeDocument/2006/relationships/tags" Target="../tags/tag679.xml"/><Relationship Id="rId43" Type="http://schemas.openxmlformats.org/officeDocument/2006/relationships/tags" Target="../tags/tag678.xml"/><Relationship Id="rId42" Type="http://schemas.openxmlformats.org/officeDocument/2006/relationships/tags" Target="../tags/tag677.xml"/><Relationship Id="rId41" Type="http://schemas.openxmlformats.org/officeDocument/2006/relationships/tags" Target="../tags/tag676.xml"/><Relationship Id="rId40" Type="http://schemas.openxmlformats.org/officeDocument/2006/relationships/tags" Target="../tags/tag675.xml"/><Relationship Id="rId4" Type="http://schemas.openxmlformats.org/officeDocument/2006/relationships/tags" Target="../tags/tag639.xml"/><Relationship Id="rId39" Type="http://schemas.openxmlformats.org/officeDocument/2006/relationships/tags" Target="../tags/tag674.xml"/><Relationship Id="rId38" Type="http://schemas.openxmlformats.org/officeDocument/2006/relationships/tags" Target="../tags/tag673.xml"/><Relationship Id="rId37" Type="http://schemas.openxmlformats.org/officeDocument/2006/relationships/tags" Target="../tags/tag672.xml"/><Relationship Id="rId36" Type="http://schemas.openxmlformats.org/officeDocument/2006/relationships/tags" Target="../tags/tag671.xml"/><Relationship Id="rId35" Type="http://schemas.openxmlformats.org/officeDocument/2006/relationships/tags" Target="../tags/tag670.xml"/><Relationship Id="rId34" Type="http://schemas.openxmlformats.org/officeDocument/2006/relationships/tags" Target="../tags/tag669.xml"/><Relationship Id="rId33" Type="http://schemas.openxmlformats.org/officeDocument/2006/relationships/tags" Target="../tags/tag668.xml"/><Relationship Id="rId32" Type="http://schemas.openxmlformats.org/officeDocument/2006/relationships/tags" Target="../tags/tag667.xml"/><Relationship Id="rId31" Type="http://schemas.openxmlformats.org/officeDocument/2006/relationships/tags" Target="../tags/tag666.xml"/><Relationship Id="rId30" Type="http://schemas.openxmlformats.org/officeDocument/2006/relationships/tags" Target="../tags/tag665.xml"/><Relationship Id="rId3" Type="http://schemas.openxmlformats.org/officeDocument/2006/relationships/tags" Target="../tags/tag638.xml"/><Relationship Id="rId29" Type="http://schemas.openxmlformats.org/officeDocument/2006/relationships/tags" Target="../tags/tag664.xml"/><Relationship Id="rId28" Type="http://schemas.openxmlformats.org/officeDocument/2006/relationships/tags" Target="../tags/tag663.xml"/><Relationship Id="rId27" Type="http://schemas.openxmlformats.org/officeDocument/2006/relationships/tags" Target="../tags/tag662.xml"/><Relationship Id="rId26" Type="http://schemas.openxmlformats.org/officeDocument/2006/relationships/tags" Target="../tags/tag661.xml"/><Relationship Id="rId25" Type="http://schemas.openxmlformats.org/officeDocument/2006/relationships/tags" Target="../tags/tag660.xml"/><Relationship Id="rId24" Type="http://schemas.openxmlformats.org/officeDocument/2006/relationships/tags" Target="../tags/tag659.xml"/><Relationship Id="rId23" Type="http://schemas.openxmlformats.org/officeDocument/2006/relationships/tags" Target="../tags/tag658.xml"/><Relationship Id="rId22" Type="http://schemas.openxmlformats.org/officeDocument/2006/relationships/tags" Target="../tags/tag657.xml"/><Relationship Id="rId21" Type="http://schemas.openxmlformats.org/officeDocument/2006/relationships/tags" Target="../tags/tag656.xml"/><Relationship Id="rId20" Type="http://schemas.openxmlformats.org/officeDocument/2006/relationships/tags" Target="../tags/tag655.xml"/><Relationship Id="rId2" Type="http://schemas.openxmlformats.org/officeDocument/2006/relationships/tags" Target="../tags/tag637.xml"/><Relationship Id="rId19" Type="http://schemas.openxmlformats.org/officeDocument/2006/relationships/tags" Target="../tags/tag654.xml"/><Relationship Id="rId18" Type="http://schemas.openxmlformats.org/officeDocument/2006/relationships/tags" Target="../tags/tag653.xml"/><Relationship Id="rId17" Type="http://schemas.openxmlformats.org/officeDocument/2006/relationships/tags" Target="../tags/tag652.xml"/><Relationship Id="rId16" Type="http://schemas.openxmlformats.org/officeDocument/2006/relationships/tags" Target="../tags/tag651.xml"/><Relationship Id="rId15" Type="http://schemas.openxmlformats.org/officeDocument/2006/relationships/tags" Target="../tags/tag650.xml"/><Relationship Id="rId14" Type="http://schemas.openxmlformats.org/officeDocument/2006/relationships/tags" Target="../tags/tag649.xml"/><Relationship Id="rId13" Type="http://schemas.openxmlformats.org/officeDocument/2006/relationships/tags" Target="../tags/tag648.xml"/><Relationship Id="rId12" Type="http://schemas.openxmlformats.org/officeDocument/2006/relationships/tags" Target="../tags/tag647.xml"/><Relationship Id="rId113" Type="http://schemas.openxmlformats.org/officeDocument/2006/relationships/tags" Target="../tags/tag748.xml"/><Relationship Id="rId112" Type="http://schemas.openxmlformats.org/officeDocument/2006/relationships/tags" Target="../tags/tag747.xml"/><Relationship Id="rId111" Type="http://schemas.openxmlformats.org/officeDocument/2006/relationships/tags" Target="../tags/tag746.xml"/><Relationship Id="rId110" Type="http://schemas.openxmlformats.org/officeDocument/2006/relationships/tags" Target="../tags/tag745.xml"/><Relationship Id="rId11" Type="http://schemas.openxmlformats.org/officeDocument/2006/relationships/tags" Target="../tags/tag646.xml"/><Relationship Id="rId109" Type="http://schemas.openxmlformats.org/officeDocument/2006/relationships/tags" Target="../tags/tag744.xml"/><Relationship Id="rId108" Type="http://schemas.openxmlformats.org/officeDocument/2006/relationships/tags" Target="../tags/tag743.xml"/><Relationship Id="rId107" Type="http://schemas.openxmlformats.org/officeDocument/2006/relationships/tags" Target="../tags/tag742.xml"/><Relationship Id="rId106" Type="http://schemas.openxmlformats.org/officeDocument/2006/relationships/tags" Target="../tags/tag741.xml"/><Relationship Id="rId105" Type="http://schemas.openxmlformats.org/officeDocument/2006/relationships/tags" Target="../tags/tag740.xml"/><Relationship Id="rId104" Type="http://schemas.openxmlformats.org/officeDocument/2006/relationships/tags" Target="../tags/tag739.xml"/><Relationship Id="rId103" Type="http://schemas.openxmlformats.org/officeDocument/2006/relationships/tags" Target="../tags/tag738.xml"/><Relationship Id="rId102" Type="http://schemas.openxmlformats.org/officeDocument/2006/relationships/tags" Target="../tags/tag737.xml"/><Relationship Id="rId101" Type="http://schemas.openxmlformats.org/officeDocument/2006/relationships/tags" Target="../tags/tag736.xml"/><Relationship Id="rId100" Type="http://schemas.openxmlformats.org/officeDocument/2006/relationships/tags" Target="../tags/tag735.xml"/><Relationship Id="rId10" Type="http://schemas.openxmlformats.org/officeDocument/2006/relationships/tags" Target="../tags/tag64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image" Target="../media/image5.png"/><Relationship Id="rId2" Type="http://schemas.openxmlformats.org/officeDocument/2006/relationships/tags" Target="../tags/tag74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762.xml"/><Relationship Id="rId8" Type="http://schemas.openxmlformats.org/officeDocument/2006/relationships/tags" Target="../tags/tag761.xml"/><Relationship Id="rId7" Type="http://schemas.openxmlformats.org/officeDocument/2006/relationships/tags" Target="../tags/tag760.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image" Target="../media/image5.png"/><Relationship Id="rId2" Type="http://schemas.openxmlformats.org/officeDocument/2006/relationships/tags" Target="../tags/tag756.xml"/><Relationship Id="rId11" Type="http://schemas.openxmlformats.org/officeDocument/2006/relationships/tags" Target="../tags/tag764.xml"/><Relationship Id="rId10" Type="http://schemas.openxmlformats.org/officeDocument/2006/relationships/tags" Target="../tags/tag763.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772.xml"/><Relationship Id="rId8" Type="http://schemas.openxmlformats.org/officeDocument/2006/relationships/tags" Target="../tags/tag771.xml"/><Relationship Id="rId7" Type="http://schemas.openxmlformats.org/officeDocument/2006/relationships/tags" Target="../tags/tag770.xml"/><Relationship Id="rId6" Type="http://schemas.openxmlformats.org/officeDocument/2006/relationships/tags" Target="../tags/tag769.xml"/><Relationship Id="rId5" Type="http://schemas.openxmlformats.org/officeDocument/2006/relationships/tags" Target="../tags/tag768.xml"/><Relationship Id="rId4" Type="http://schemas.openxmlformats.org/officeDocument/2006/relationships/tags" Target="../tags/tag767.xml"/><Relationship Id="rId34" Type="http://schemas.openxmlformats.org/officeDocument/2006/relationships/tags" Target="../tags/tag797.xml"/><Relationship Id="rId33" Type="http://schemas.openxmlformats.org/officeDocument/2006/relationships/tags" Target="../tags/tag796.xml"/><Relationship Id="rId32" Type="http://schemas.openxmlformats.org/officeDocument/2006/relationships/tags" Target="../tags/tag795.xml"/><Relationship Id="rId31" Type="http://schemas.openxmlformats.org/officeDocument/2006/relationships/tags" Target="../tags/tag794.xml"/><Relationship Id="rId30" Type="http://schemas.openxmlformats.org/officeDocument/2006/relationships/tags" Target="../tags/tag793.xml"/><Relationship Id="rId3" Type="http://schemas.openxmlformats.org/officeDocument/2006/relationships/tags" Target="../tags/tag766.xml"/><Relationship Id="rId29" Type="http://schemas.openxmlformats.org/officeDocument/2006/relationships/tags" Target="../tags/tag792.xml"/><Relationship Id="rId28" Type="http://schemas.openxmlformats.org/officeDocument/2006/relationships/tags" Target="../tags/tag791.xml"/><Relationship Id="rId27" Type="http://schemas.openxmlformats.org/officeDocument/2006/relationships/tags" Target="../tags/tag790.xml"/><Relationship Id="rId26" Type="http://schemas.openxmlformats.org/officeDocument/2006/relationships/tags" Target="../tags/tag789.xml"/><Relationship Id="rId25" Type="http://schemas.openxmlformats.org/officeDocument/2006/relationships/tags" Target="../tags/tag788.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tags" Target="../tags/tag765.xml"/><Relationship Id="rId19" Type="http://schemas.openxmlformats.org/officeDocument/2006/relationships/tags" Target="../tags/tag782.xml"/><Relationship Id="rId18" Type="http://schemas.openxmlformats.org/officeDocument/2006/relationships/tags" Target="../tags/tag781.xml"/><Relationship Id="rId17" Type="http://schemas.openxmlformats.org/officeDocument/2006/relationships/tags" Target="../tags/tag780.xml"/><Relationship Id="rId16" Type="http://schemas.openxmlformats.org/officeDocument/2006/relationships/tags" Target="../tags/tag779.xml"/><Relationship Id="rId15" Type="http://schemas.openxmlformats.org/officeDocument/2006/relationships/tags" Target="../tags/tag778.xml"/><Relationship Id="rId14" Type="http://schemas.openxmlformats.org/officeDocument/2006/relationships/tags" Target="../tags/tag777.xml"/><Relationship Id="rId13" Type="http://schemas.openxmlformats.org/officeDocument/2006/relationships/tags" Target="../tags/tag776.xml"/><Relationship Id="rId12" Type="http://schemas.openxmlformats.org/officeDocument/2006/relationships/tags" Target="../tags/tag775.xml"/><Relationship Id="rId11" Type="http://schemas.openxmlformats.org/officeDocument/2006/relationships/tags" Target="../tags/tag774.xml"/><Relationship Id="rId10" Type="http://schemas.openxmlformats.org/officeDocument/2006/relationships/tags" Target="../tags/tag773.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4" Type="http://schemas.openxmlformats.org/officeDocument/2006/relationships/tags" Target="../tags/tag800.xml"/><Relationship Id="rId3" Type="http://schemas.openxmlformats.org/officeDocument/2006/relationships/tags" Target="../tags/tag799.xml"/><Relationship Id="rId2" Type="http://schemas.openxmlformats.org/officeDocument/2006/relationships/tags" Target="../tags/tag798.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807.xml"/><Relationship Id="rId8" Type="http://schemas.openxmlformats.org/officeDocument/2006/relationships/tags" Target="../tags/tag806.xml"/><Relationship Id="rId7" Type="http://schemas.openxmlformats.org/officeDocument/2006/relationships/tags" Target="../tags/tag805.xml"/><Relationship Id="rId6" Type="http://schemas.openxmlformats.org/officeDocument/2006/relationships/tags" Target="../tags/tag804.xml"/><Relationship Id="rId5" Type="http://schemas.openxmlformats.org/officeDocument/2006/relationships/tags" Target="../tags/tag803.xml"/><Relationship Id="rId4" Type="http://schemas.openxmlformats.org/officeDocument/2006/relationships/tags" Target="../tags/tag802.xml"/><Relationship Id="rId3" Type="http://schemas.openxmlformats.org/officeDocument/2006/relationships/image" Target="../media/image5.png"/><Relationship Id="rId2" Type="http://schemas.openxmlformats.org/officeDocument/2006/relationships/tags" Target="../tags/tag801.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814.xml"/><Relationship Id="rId8" Type="http://schemas.openxmlformats.org/officeDocument/2006/relationships/tags" Target="../tags/tag813.xml"/><Relationship Id="rId7" Type="http://schemas.openxmlformats.org/officeDocument/2006/relationships/tags" Target="../tags/tag812.xml"/><Relationship Id="rId6" Type="http://schemas.openxmlformats.org/officeDocument/2006/relationships/image" Target="../media/image5.png"/><Relationship Id="rId5" Type="http://schemas.openxmlformats.org/officeDocument/2006/relationships/tags" Target="../tags/tag811.xml"/><Relationship Id="rId4" Type="http://schemas.openxmlformats.org/officeDocument/2006/relationships/tags" Target="../tags/tag810.xml"/><Relationship Id="rId3" Type="http://schemas.openxmlformats.org/officeDocument/2006/relationships/tags" Target="../tags/tag809.xml"/><Relationship Id="rId2" Type="http://schemas.openxmlformats.org/officeDocument/2006/relationships/tags" Target="../tags/tag808.xml"/><Relationship Id="rId11" Type="http://schemas.openxmlformats.org/officeDocument/2006/relationships/tags" Target="../tags/tag816.xml"/><Relationship Id="rId10" Type="http://schemas.openxmlformats.org/officeDocument/2006/relationships/tags" Target="../tags/tag815.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823.xml"/><Relationship Id="rId8" Type="http://schemas.openxmlformats.org/officeDocument/2006/relationships/tags" Target="../tags/tag822.xml"/><Relationship Id="rId7" Type="http://schemas.openxmlformats.org/officeDocument/2006/relationships/tags" Target="../tags/tag821.xml"/><Relationship Id="rId6" Type="http://schemas.openxmlformats.org/officeDocument/2006/relationships/image" Target="../media/image5.png"/><Relationship Id="rId5" Type="http://schemas.openxmlformats.org/officeDocument/2006/relationships/tags" Target="../tags/tag820.xml"/><Relationship Id="rId4" Type="http://schemas.openxmlformats.org/officeDocument/2006/relationships/tags" Target="../tags/tag819.xml"/><Relationship Id="rId3" Type="http://schemas.openxmlformats.org/officeDocument/2006/relationships/tags" Target="../tags/tag818.xml"/><Relationship Id="rId2" Type="http://schemas.openxmlformats.org/officeDocument/2006/relationships/tags" Target="../tags/tag817.xml"/><Relationship Id="rId10" Type="http://schemas.openxmlformats.org/officeDocument/2006/relationships/tags" Target="../tags/tag824.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9" Type="http://schemas.openxmlformats.org/officeDocument/2006/relationships/tags" Target="../tags/tag922.xml"/><Relationship Id="rId98" Type="http://schemas.openxmlformats.org/officeDocument/2006/relationships/tags" Target="../tags/tag921.xml"/><Relationship Id="rId97" Type="http://schemas.openxmlformats.org/officeDocument/2006/relationships/tags" Target="../tags/tag920.xml"/><Relationship Id="rId96" Type="http://schemas.openxmlformats.org/officeDocument/2006/relationships/tags" Target="../tags/tag919.xml"/><Relationship Id="rId95" Type="http://schemas.openxmlformats.org/officeDocument/2006/relationships/tags" Target="../tags/tag918.xml"/><Relationship Id="rId94" Type="http://schemas.openxmlformats.org/officeDocument/2006/relationships/tags" Target="../tags/tag917.xml"/><Relationship Id="rId93" Type="http://schemas.openxmlformats.org/officeDocument/2006/relationships/tags" Target="../tags/tag916.xml"/><Relationship Id="rId92" Type="http://schemas.openxmlformats.org/officeDocument/2006/relationships/tags" Target="../tags/tag915.xml"/><Relationship Id="rId91" Type="http://schemas.openxmlformats.org/officeDocument/2006/relationships/tags" Target="../tags/tag914.xml"/><Relationship Id="rId90" Type="http://schemas.openxmlformats.org/officeDocument/2006/relationships/tags" Target="../tags/tag913.xml"/><Relationship Id="rId9" Type="http://schemas.openxmlformats.org/officeDocument/2006/relationships/tags" Target="../tags/tag832.xml"/><Relationship Id="rId89" Type="http://schemas.openxmlformats.org/officeDocument/2006/relationships/tags" Target="../tags/tag912.xml"/><Relationship Id="rId88" Type="http://schemas.openxmlformats.org/officeDocument/2006/relationships/tags" Target="../tags/tag911.xml"/><Relationship Id="rId87" Type="http://schemas.openxmlformats.org/officeDocument/2006/relationships/tags" Target="../tags/tag910.xml"/><Relationship Id="rId86" Type="http://schemas.openxmlformats.org/officeDocument/2006/relationships/tags" Target="../tags/tag909.xml"/><Relationship Id="rId85" Type="http://schemas.openxmlformats.org/officeDocument/2006/relationships/tags" Target="../tags/tag908.xml"/><Relationship Id="rId84" Type="http://schemas.openxmlformats.org/officeDocument/2006/relationships/tags" Target="../tags/tag907.xml"/><Relationship Id="rId83" Type="http://schemas.openxmlformats.org/officeDocument/2006/relationships/tags" Target="../tags/tag906.xml"/><Relationship Id="rId82" Type="http://schemas.openxmlformats.org/officeDocument/2006/relationships/tags" Target="../tags/tag905.xml"/><Relationship Id="rId81" Type="http://schemas.openxmlformats.org/officeDocument/2006/relationships/tags" Target="../tags/tag904.xml"/><Relationship Id="rId80" Type="http://schemas.openxmlformats.org/officeDocument/2006/relationships/tags" Target="../tags/tag903.xml"/><Relationship Id="rId8" Type="http://schemas.openxmlformats.org/officeDocument/2006/relationships/tags" Target="../tags/tag831.xml"/><Relationship Id="rId79" Type="http://schemas.openxmlformats.org/officeDocument/2006/relationships/tags" Target="../tags/tag902.xml"/><Relationship Id="rId78" Type="http://schemas.openxmlformats.org/officeDocument/2006/relationships/tags" Target="../tags/tag901.xml"/><Relationship Id="rId77" Type="http://schemas.openxmlformats.org/officeDocument/2006/relationships/tags" Target="../tags/tag900.xml"/><Relationship Id="rId76" Type="http://schemas.openxmlformats.org/officeDocument/2006/relationships/tags" Target="../tags/tag899.xml"/><Relationship Id="rId75" Type="http://schemas.openxmlformats.org/officeDocument/2006/relationships/tags" Target="../tags/tag898.xml"/><Relationship Id="rId74" Type="http://schemas.openxmlformats.org/officeDocument/2006/relationships/tags" Target="../tags/tag897.xml"/><Relationship Id="rId73" Type="http://schemas.openxmlformats.org/officeDocument/2006/relationships/tags" Target="../tags/tag896.xml"/><Relationship Id="rId72" Type="http://schemas.openxmlformats.org/officeDocument/2006/relationships/tags" Target="../tags/tag895.xml"/><Relationship Id="rId71" Type="http://schemas.openxmlformats.org/officeDocument/2006/relationships/tags" Target="../tags/tag894.xml"/><Relationship Id="rId70" Type="http://schemas.openxmlformats.org/officeDocument/2006/relationships/tags" Target="../tags/tag893.xml"/><Relationship Id="rId7" Type="http://schemas.openxmlformats.org/officeDocument/2006/relationships/tags" Target="../tags/tag830.xml"/><Relationship Id="rId69" Type="http://schemas.openxmlformats.org/officeDocument/2006/relationships/tags" Target="../tags/tag892.xml"/><Relationship Id="rId68" Type="http://schemas.openxmlformats.org/officeDocument/2006/relationships/tags" Target="../tags/tag891.xml"/><Relationship Id="rId67" Type="http://schemas.openxmlformats.org/officeDocument/2006/relationships/tags" Target="../tags/tag890.xml"/><Relationship Id="rId66" Type="http://schemas.openxmlformats.org/officeDocument/2006/relationships/tags" Target="../tags/tag889.xml"/><Relationship Id="rId65" Type="http://schemas.openxmlformats.org/officeDocument/2006/relationships/tags" Target="../tags/tag888.xml"/><Relationship Id="rId64" Type="http://schemas.openxmlformats.org/officeDocument/2006/relationships/tags" Target="../tags/tag887.xml"/><Relationship Id="rId63" Type="http://schemas.openxmlformats.org/officeDocument/2006/relationships/tags" Target="../tags/tag886.xml"/><Relationship Id="rId62" Type="http://schemas.openxmlformats.org/officeDocument/2006/relationships/tags" Target="../tags/tag885.xml"/><Relationship Id="rId61" Type="http://schemas.openxmlformats.org/officeDocument/2006/relationships/tags" Target="../tags/tag884.xml"/><Relationship Id="rId60" Type="http://schemas.openxmlformats.org/officeDocument/2006/relationships/tags" Target="../tags/tag883.xml"/><Relationship Id="rId6" Type="http://schemas.openxmlformats.org/officeDocument/2006/relationships/tags" Target="../tags/tag829.xml"/><Relationship Id="rId59" Type="http://schemas.openxmlformats.org/officeDocument/2006/relationships/tags" Target="../tags/tag882.xml"/><Relationship Id="rId58" Type="http://schemas.openxmlformats.org/officeDocument/2006/relationships/tags" Target="../tags/tag881.xml"/><Relationship Id="rId57" Type="http://schemas.openxmlformats.org/officeDocument/2006/relationships/tags" Target="../tags/tag880.xml"/><Relationship Id="rId56" Type="http://schemas.openxmlformats.org/officeDocument/2006/relationships/tags" Target="../tags/tag879.xml"/><Relationship Id="rId55" Type="http://schemas.openxmlformats.org/officeDocument/2006/relationships/tags" Target="../tags/tag878.xml"/><Relationship Id="rId54" Type="http://schemas.openxmlformats.org/officeDocument/2006/relationships/tags" Target="../tags/tag877.xml"/><Relationship Id="rId53" Type="http://schemas.openxmlformats.org/officeDocument/2006/relationships/tags" Target="../tags/tag876.xml"/><Relationship Id="rId52" Type="http://schemas.openxmlformats.org/officeDocument/2006/relationships/tags" Target="../tags/tag875.xml"/><Relationship Id="rId51" Type="http://schemas.openxmlformats.org/officeDocument/2006/relationships/tags" Target="../tags/tag874.xml"/><Relationship Id="rId50" Type="http://schemas.openxmlformats.org/officeDocument/2006/relationships/tags" Target="../tags/tag873.xml"/><Relationship Id="rId5" Type="http://schemas.openxmlformats.org/officeDocument/2006/relationships/tags" Target="../tags/tag828.xml"/><Relationship Id="rId49" Type="http://schemas.openxmlformats.org/officeDocument/2006/relationships/tags" Target="../tags/tag872.xml"/><Relationship Id="rId48" Type="http://schemas.openxmlformats.org/officeDocument/2006/relationships/tags" Target="../tags/tag871.xml"/><Relationship Id="rId47" Type="http://schemas.openxmlformats.org/officeDocument/2006/relationships/tags" Target="../tags/tag870.xml"/><Relationship Id="rId46" Type="http://schemas.openxmlformats.org/officeDocument/2006/relationships/tags" Target="../tags/tag869.xml"/><Relationship Id="rId45" Type="http://schemas.openxmlformats.org/officeDocument/2006/relationships/tags" Target="../tags/tag868.xml"/><Relationship Id="rId44" Type="http://schemas.openxmlformats.org/officeDocument/2006/relationships/tags" Target="../tags/tag867.xml"/><Relationship Id="rId43" Type="http://schemas.openxmlformats.org/officeDocument/2006/relationships/tags" Target="../tags/tag866.xml"/><Relationship Id="rId42" Type="http://schemas.openxmlformats.org/officeDocument/2006/relationships/tags" Target="../tags/tag865.xml"/><Relationship Id="rId41" Type="http://schemas.openxmlformats.org/officeDocument/2006/relationships/tags" Target="../tags/tag864.xml"/><Relationship Id="rId40" Type="http://schemas.openxmlformats.org/officeDocument/2006/relationships/tags" Target="../tags/tag863.xml"/><Relationship Id="rId4" Type="http://schemas.openxmlformats.org/officeDocument/2006/relationships/tags" Target="../tags/tag827.xml"/><Relationship Id="rId39" Type="http://schemas.openxmlformats.org/officeDocument/2006/relationships/tags" Target="../tags/tag862.xml"/><Relationship Id="rId38" Type="http://schemas.openxmlformats.org/officeDocument/2006/relationships/tags" Target="../tags/tag861.xml"/><Relationship Id="rId37" Type="http://schemas.openxmlformats.org/officeDocument/2006/relationships/tags" Target="../tags/tag860.xml"/><Relationship Id="rId36" Type="http://schemas.openxmlformats.org/officeDocument/2006/relationships/tags" Target="../tags/tag859.xml"/><Relationship Id="rId35" Type="http://schemas.openxmlformats.org/officeDocument/2006/relationships/tags" Target="../tags/tag858.xml"/><Relationship Id="rId34" Type="http://schemas.openxmlformats.org/officeDocument/2006/relationships/tags" Target="../tags/tag857.xml"/><Relationship Id="rId33" Type="http://schemas.openxmlformats.org/officeDocument/2006/relationships/tags" Target="../tags/tag856.xml"/><Relationship Id="rId32" Type="http://schemas.openxmlformats.org/officeDocument/2006/relationships/tags" Target="../tags/tag855.xml"/><Relationship Id="rId31" Type="http://schemas.openxmlformats.org/officeDocument/2006/relationships/tags" Target="../tags/tag854.xml"/><Relationship Id="rId30" Type="http://schemas.openxmlformats.org/officeDocument/2006/relationships/tags" Target="../tags/tag853.xml"/><Relationship Id="rId3" Type="http://schemas.openxmlformats.org/officeDocument/2006/relationships/tags" Target="../tags/tag826.xml"/><Relationship Id="rId29" Type="http://schemas.openxmlformats.org/officeDocument/2006/relationships/tags" Target="../tags/tag852.xml"/><Relationship Id="rId28" Type="http://schemas.openxmlformats.org/officeDocument/2006/relationships/tags" Target="../tags/tag851.xml"/><Relationship Id="rId27" Type="http://schemas.openxmlformats.org/officeDocument/2006/relationships/tags" Target="../tags/tag850.xml"/><Relationship Id="rId26" Type="http://schemas.openxmlformats.org/officeDocument/2006/relationships/tags" Target="../tags/tag849.xml"/><Relationship Id="rId25" Type="http://schemas.openxmlformats.org/officeDocument/2006/relationships/tags" Target="../tags/tag848.xml"/><Relationship Id="rId24" Type="http://schemas.openxmlformats.org/officeDocument/2006/relationships/tags" Target="../tags/tag847.xml"/><Relationship Id="rId23" Type="http://schemas.openxmlformats.org/officeDocument/2006/relationships/tags" Target="../tags/tag846.xml"/><Relationship Id="rId22" Type="http://schemas.openxmlformats.org/officeDocument/2006/relationships/tags" Target="../tags/tag845.xml"/><Relationship Id="rId21" Type="http://schemas.openxmlformats.org/officeDocument/2006/relationships/tags" Target="../tags/tag844.xml"/><Relationship Id="rId20" Type="http://schemas.openxmlformats.org/officeDocument/2006/relationships/tags" Target="../tags/tag843.xml"/><Relationship Id="rId2" Type="http://schemas.openxmlformats.org/officeDocument/2006/relationships/tags" Target="../tags/tag825.xml"/><Relationship Id="rId19" Type="http://schemas.openxmlformats.org/officeDocument/2006/relationships/tags" Target="../tags/tag842.xml"/><Relationship Id="rId18" Type="http://schemas.openxmlformats.org/officeDocument/2006/relationships/tags" Target="../tags/tag841.xml"/><Relationship Id="rId17" Type="http://schemas.openxmlformats.org/officeDocument/2006/relationships/tags" Target="../tags/tag840.xml"/><Relationship Id="rId16" Type="http://schemas.openxmlformats.org/officeDocument/2006/relationships/tags" Target="../tags/tag839.xml"/><Relationship Id="rId15" Type="http://schemas.openxmlformats.org/officeDocument/2006/relationships/tags" Target="../tags/tag838.xml"/><Relationship Id="rId14" Type="http://schemas.openxmlformats.org/officeDocument/2006/relationships/tags" Target="../tags/tag837.xml"/><Relationship Id="rId13" Type="http://schemas.openxmlformats.org/officeDocument/2006/relationships/tags" Target="../tags/tag836.xml"/><Relationship Id="rId12" Type="http://schemas.openxmlformats.org/officeDocument/2006/relationships/tags" Target="../tags/tag835.xml"/><Relationship Id="rId117" Type="http://schemas.openxmlformats.org/officeDocument/2006/relationships/tags" Target="../tags/tag940.xml"/><Relationship Id="rId116" Type="http://schemas.openxmlformats.org/officeDocument/2006/relationships/tags" Target="../tags/tag939.xml"/><Relationship Id="rId115" Type="http://schemas.openxmlformats.org/officeDocument/2006/relationships/tags" Target="../tags/tag938.xml"/><Relationship Id="rId114" Type="http://schemas.openxmlformats.org/officeDocument/2006/relationships/tags" Target="../tags/tag937.xml"/><Relationship Id="rId113" Type="http://schemas.openxmlformats.org/officeDocument/2006/relationships/tags" Target="../tags/tag936.xml"/><Relationship Id="rId112" Type="http://schemas.openxmlformats.org/officeDocument/2006/relationships/tags" Target="../tags/tag935.xml"/><Relationship Id="rId111" Type="http://schemas.openxmlformats.org/officeDocument/2006/relationships/tags" Target="../tags/tag934.xml"/><Relationship Id="rId110" Type="http://schemas.openxmlformats.org/officeDocument/2006/relationships/tags" Target="../tags/tag933.xml"/><Relationship Id="rId11" Type="http://schemas.openxmlformats.org/officeDocument/2006/relationships/tags" Target="../tags/tag834.xml"/><Relationship Id="rId109" Type="http://schemas.openxmlformats.org/officeDocument/2006/relationships/tags" Target="../tags/tag932.xml"/><Relationship Id="rId108" Type="http://schemas.openxmlformats.org/officeDocument/2006/relationships/tags" Target="../tags/tag931.xml"/><Relationship Id="rId107" Type="http://schemas.openxmlformats.org/officeDocument/2006/relationships/tags" Target="../tags/tag930.xml"/><Relationship Id="rId106" Type="http://schemas.openxmlformats.org/officeDocument/2006/relationships/tags" Target="../tags/tag929.xml"/><Relationship Id="rId105" Type="http://schemas.openxmlformats.org/officeDocument/2006/relationships/tags" Target="../tags/tag928.xml"/><Relationship Id="rId104" Type="http://schemas.openxmlformats.org/officeDocument/2006/relationships/tags" Target="../tags/tag927.xml"/><Relationship Id="rId103" Type="http://schemas.openxmlformats.org/officeDocument/2006/relationships/tags" Target="../tags/tag926.xml"/><Relationship Id="rId102" Type="http://schemas.openxmlformats.org/officeDocument/2006/relationships/tags" Target="../tags/tag925.xml"/><Relationship Id="rId101" Type="http://schemas.openxmlformats.org/officeDocument/2006/relationships/tags" Target="../tags/tag924.xml"/><Relationship Id="rId100" Type="http://schemas.openxmlformats.org/officeDocument/2006/relationships/tags" Target="../tags/tag923.xml"/><Relationship Id="rId10" Type="http://schemas.openxmlformats.org/officeDocument/2006/relationships/tags" Target="../tags/tag833.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7" Type="http://schemas.openxmlformats.org/officeDocument/2006/relationships/tags" Target="../tags/tag945.xml"/><Relationship Id="rId6" Type="http://schemas.openxmlformats.org/officeDocument/2006/relationships/tags" Target="../tags/tag944.xml"/><Relationship Id="rId5" Type="http://schemas.openxmlformats.org/officeDocument/2006/relationships/tags" Target="../tags/tag943.xml"/><Relationship Id="rId4" Type="http://schemas.openxmlformats.org/officeDocument/2006/relationships/tags" Target="../tags/tag942.xml"/><Relationship Id="rId3" Type="http://schemas.openxmlformats.org/officeDocument/2006/relationships/image" Target="../media/image5.png"/><Relationship Id="rId2" Type="http://schemas.openxmlformats.org/officeDocument/2006/relationships/tags" Target="../tags/tag941.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952.xml"/><Relationship Id="rId8" Type="http://schemas.openxmlformats.org/officeDocument/2006/relationships/tags" Target="../tags/tag951.xml"/><Relationship Id="rId7" Type="http://schemas.openxmlformats.org/officeDocument/2006/relationships/tags" Target="../tags/tag950.xml"/><Relationship Id="rId6" Type="http://schemas.openxmlformats.org/officeDocument/2006/relationships/tags" Target="../tags/tag949.xml"/><Relationship Id="rId5" Type="http://schemas.openxmlformats.org/officeDocument/2006/relationships/image" Target="../media/image6.png"/><Relationship Id="rId4" Type="http://schemas.openxmlformats.org/officeDocument/2006/relationships/tags" Target="../tags/tag948.xml"/><Relationship Id="rId3" Type="http://schemas.openxmlformats.org/officeDocument/2006/relationships/tags" Target="../tags/tag947.xml"/><Relationship Id="rId2" Type="http://schemas.openxmlformats.org/officeDocument/2006/relationships/tags" Target="../tags/tag946.xml"/><Relationship Id="rId10" Type="http://schemas.openxmlformats.org/officeDocument/2006/relationships/tags" Target="../tags/tag953.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959.xml"/><Relationship Id="rId8" Type="http://schemas.openxmlformats.org/officeDocument/2006/relationships/tags" Target="../tags/tag958.xml"/><Relationship Id="rId7" Type="http://schemas.openxmlformats.org/officeDocument/2006/relationships/tags" Target="../tags/tag957.xml"/><Relationship Id="rId6" Type="http://schemas.openxmlformats.org/officeDocument/2006/relationships/image" Target="../media/image6.png"/><Relationship Id="rId5" Type="http://schemas.openxmlformats.org/officeDocument/2006/relationships/tags" Target="../tags/tag956.xml"/><Relationship Id="rId4" Type="http://schemas.openxmlformats.org/officeDocument/2006/relationships/image" Target="../media/image7.png"/><Relationship Id="rId3" Type="http://schemas.openxmlformats.org/officeDocument/2006/relationships/tags" Target="../tags/tag955.xml"/><Relationship Id="rId2" Type="http://schemas.openxmlformats.org/officeDocument/2006/relationships/tags" Target="../tags/tag954.xml"/><Relationship Id="rId12" Type="http://schemas.openxmlformats.org/officeDocument/2006/relationships/tags" Target="../tags/tag962.xml"/><Relationship Id="rId11" Type="http://schemas.openxmlformats.org/officeDocument/2006/relationships/tags" Target="../tags/tag961.xml"/><Relationship Id="rId10" Type="http://schemas.openxmlformats.org/officeDocument/2006/relationships/tags" Target="../tags/tag960.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968.xml"/><Relationship Id="rId8" Type="http://schemas.openxmlformats.org/officeDocument/2006/relationships/tags" Target="../tags/tag967.xml"/><Relationship Id="rId7" Type="http://schemas.openxmlformats.org/officeDocument/2006/relationships/tags" Target="../tags/tag966.xml"/><Relationship Id="rId6" Type="http://schemas.openxmlformats.org/officeDocument/2006/relationships/image" Target="../media/image6.png"/><Relationship Id="rId5" Type="http://schemas.openxmlformats.org/officeDocument/2006/relationships/tags" Target="../tags/tag965.xml"/><Relationship Id="rId4" Type="http://schemas.openxmlformats.org/officeDocument/2006/relationships/image" Target="../media/image7.png"/><Relationship Id="rId3" Type="http://schemas.openxmlformats.org/officeDocument/2006/relationships/tags" Target="../tags/tag964.xml"/><Relationship Id="rId2" Type="http://schemas.openxmlformats.org/officeDocument/2006/relationships/tags" Target="../tags/tag963.xml"/><Relationship Id="rId12" Type="http://schemas.openxmlformats.org/officeDocument/2006/relationships/tags" Target="../tags/tag971.xml"/><Relationship Id="rId11" Type="http://schemas.openxmlformats.org/officeDocument/2006/relationships/tags" Target="../tags/tag970.xml"/><Relationship Id="rId10" Type="http://schemas.openxmlformats.org/officeDocument/2006/relationships/tags" Target="../tags/tag969.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979.xml"/><Relationship Id="rId8" Type="http://schemas.openxmlformats.org/officeDocument/2006/relationships/tags" Target="../tags/tag978.xml"/><Relationship Id="rId7" Type="http://schemas.openxmlformats.org/officeDocument/2006/relationships/tags" Target="../tags/tag977.xml"/><Relationship Id="rId6" Type="http://schemas.openxmlformats.org/officeDocument/2006/relationships/tags" Target="../tags/tag976.xml"/><Relationship Id="rId5" Type="http://schemas.openxmlformats.org/officeDocument/2006/relationships/tags" Target="../tags/tag975.xml"/><Relationship Id="rId4" Type="http://schemas.openxmlformats.org/officeDocument/2006/relationships/tags" Target="../tags/tag974.xml"/><Relationship Id="rId3" Type="http://schemas.openxmlformats.org/officeDocument/2006/relationships/tags" Target="../tags/tag973.xml"/><Relationship Id="rId2" Type="http://schemas.openxmlformats.org/officeDocument/2006/relationships/tags" Target="../tags/tag972.xml"/><Relationship Id="rId15" Type="http://schemas.openxmlformats.org/officeDocument/2006/relationships/tags" Target="../tags/tag985.xml"/><Relationship Id="rId14" Type="http://schemas.openxmlformats.org/officeDocument/2006/relationships/tags" Target="../tags/tag984.xml"/><Relationship Id="rId13" Type="http://schemas.openxmlformats.org/officeDocument/2006/relationships/tags" Target="../tags/tag983.xml"/><Relationship Id="rId12" Type="http://schemas.openxmlformats.org/officeDocument/2006/relationships/tags" Target="../tags/tag982.xml"/><Relationship Id="rId11" Type="http://schemas.openxmlformats.org/officeDocument/2006/relationships/tags" Target="../tags/tag981.xml"/><Relationship Id="rId10" Type="http://schemas.openxmlformats.org/officeDocument/2006/relationships/tags" Target="../tags/tag98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992.xml"/><Relationship Id="rId8" Type="http://schemas.openxmlformats.org/officeDocument/2006/relationships/tags" Target="../tags/tag991.xml"/><Relationship Id="rId7" Type="http://schemas.openxmlformats.org/officeDocument/2006/relationships/tags" Target="../tags/tag990.xml"/><Relationship Id="rId6" Type="http://schemas.openxmlformats.org/officeDocument/2006/relationships/tags" Target="../tags/tag989.xml"/><Relationship Id="rId5" Type="http://schemas.openxmlformats.org/officeDocument/2006/relationships/tags" Target="../tags/tag988.xml"/><Relationship Id="rId4" Type="http://schemas.openxmlformats.org/officeDocument/2006/relationships/tags" Target="../tags/tag987.xml"/><Relationship Id="rId3" Type="http://schemas.openxmlformats.org/officeDocument/2006/relationships/image" Target="../media/image5.png"/><Relationship Id="rId2" Type="http://schemas.openxmlformats.org/officeDocument/2006/relationships/tags" Target="../tags/tag986.xml"/><Relationship Id="rId12" Type="http://schemas.openxmlformats.org/officeDocument/2006/relationships/tags" Target="../tags/tag995.xml"/><Relationship Id="rId11" Type="http://schemas.openxmlformats.org/officeDocument/2006/relationships/tags" Target="../tags/tag994.xml"/><Relationship Id="rId10" Type="http://schemas.openxmlformats.org/officeDocument/2006/relationships/tags" Target="../tags/tag99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003.xml"/><Relationship Id="rId8" Type="http://schemas.openxmlformats.org/officeDocument/2006/relationships/tags" Target="../tags/tag1002.xml"/><Relationship Id="rId7" Type="http://schemas.openxmlformats.org/officeDocument/2006/relationships/tags" Target="../tags/tag1001.xml"/><Relationship Id="rId6" Type="http://schemas.openxmlformats.org/officeDocument/2006/relationships/tags" Target="../tags/tag1000.xml"/><Relationship Id="rId5" Type="http://schemas.openxmlformats.org/officeDocument/2006/relationships/tags" Target="../tags/tag999.xml"/><Relationship Id="rId4" Type="http://schemas.openxmlformats.org/officeDocument/2006/relationships/tags" Target="../tags/tag998.xml"/><Relationship Id="rId3" Type="http://schemas.openxmlformats.org/officeDocument/2006/relationships/tags" Target="../tags/tag997.xml"/><Relationship Id="rId2" Type="http://schemas.openxmlformats.org/officeDocument/2006/relationships/tags" Target="../tags/tag996.xml"/><Relationship Id="rId18" Type="http://schemas.openxmlformats.org/officeDocument/2006/relationships/image" Target="../media/image9.png"/><Relationship Id="rId17" Type="http://schemas.openxmlformats.org/officeDocument/2006/relationships/tags" Target="../tags/tag1010.xml"/><Relationship Id="rId16" Type="http://schemas.openxmlformats.org/officeDocument/2006/relationships/image" Target="../media/image8.png"/><Relationship Id="rId15" Type="http://schemas.openxmlformats.org/officeDocument/2006/relationships/tags" Target="../tags/tag1009.xml"/><Relationship Id="rId14" Type="http://schemas.openxmlformats.org/officeDocument/2006/relationships/tags" Target="../tags/tag1008.xml"/><Relationship Id="rId13" Type="http://schemas.openxmlformats.org/officeDocument/2006/relationships/tags" Target="../tags/tag1007.xml"/><Relationship Id="rId12" Type="http://schemas.openxmlformats.org/officeDocument/2006/relationships/tags" Target="../tags/tag1006.xml"/><Relationship Id="rId11" Type="http://schemas.openxmlformats.org/officeDocument/2006/relationships/tags" Target="../tags/tag1005.xml"/><Relationship Id="rId10" Type="http://schemas.openxmlformats.org/officeDocument/2006/relationships/tags" Target="../tags/tag1004.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Rectangle 13"/>
          <p:cNvSpPr>
            <a:spLocks noChangeArrowheads="1"/>
          </p:cNvSpPr>
          <p:nvPr>
            <p:custDataLst>
              <p:tags r:id="rId2"/>
            </p:custDataLst>
          </p:nvPr>
        </p:nvSpPr>
        <p:spPr bwMode="auto">
          <a:xfrm>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8" name="Rectangle 14"/>
          <p:cNvSpPr>
            <a:spLocks noChangeArrowheads="1"/>
          </p:cNvSpPr>
          <p:nvPr>
            <p:custDataLst>
              <p:tags r:id="rId3"/>
            </p:custDataLst>
          </p:nvPr>
        </p:nvSpPr>
        <p:spPr bwMode="auto">
          <a:xfrm>
            <a:off x="0" y="3757613"/>
            <a:ext cx="9145191"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4"/>
            </p:custDataLst>
          </p:nvPr>
        </p:nvGrpSpPr>
        <p:grpSpPr>
          <a:xfrm>
            <a:off x="2634854" y="327422"/>
            <a:ext cx="6211490" cy="4600575"/>
            <a:chOff x="3513138" y="436563"/>
            <a:chExt cx="8281987" cy="6134100"/>
          </a:xfrm>
        </p:grpSpPr>
        <p:sp>
          <p:nvSpPr>
            <p:cNvPr id="11" name="Oval 17"/>
            <p:cNvSpPr>
              <a:spLocks noChangeArrowheads="1"/>
            </p:cNvSpPr>
            <p:nvPr>
              <p:custDataLst>
                <p:tags r:id="rId5"/>
              </p:custDataLst>
            </p:nvPr>
          </p:nvSpPr>
          <p:spPr bwMode="auto">
            <a:xfrm>
              <a:off x="11664950" y="503238"/>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4" name="Oval 18"/>
            <p:cNvSpPr>
              <a:spLocks noChangeArrowheads="1"/>
            </p:cNvSpPr>
            <p:nvPr>
              <p:custDataLst>
                <p:tags r:id="rId6"/>
              </p:custDataLst>
            </p:nvPr>
          </p:nvSpPr>
          <p:spPr bwMode="auto">
            <a:xfrm>
              <a:off x="10515600" y="436563"/>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9" name="Oval 15"/>
            <p:cNvSpPr>
              <a:spLocks noChangeArrowheads="1"/>
            </p:cNvSpPr>
            <p:nvPr>
              <p:custDataLst>
                <p:tags r:id="rId7"/>
              </p:custDataLst>
            </p:nvPr>
          </p:nvSpPr>
          <p:spPr bwMode="auto">
            <a:xfrm>
              <a:off x="4919663" y="2586038"/>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0" name="Oval 16"/>
            <p:cNvSpPr>
              <a:spLocks noChangeArrowheads="1"/>
            </p:cNvSpPr>
            <p:nvPr>
              <p:custDataLst>
                <p:tags r:id="rId8"/>
              </p:custDataLst>
            </p:nvPr>
          </p:nvSpPr>
          <p:spPr bwMode="auto">
            <a:xfrm>
              <a:off x="5575300" y="280987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5" name="Oval 19"/>
            <p:cNvSpPr>
              <a:spLocks noChangeArrowheads="1"/>
            </p:cNvSpPr>
            <p:nvPr>
              <p:custDataLst>
                <p:tags r:id="rId9"/>
              </p:custDataLst>
            </p:nvPr>
          </p:nvSpPr>
          <p:spPr bwMode="auto">
            <a:xfrm>
              <a:off x="11245850" y="22844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6" name="Oval 20"/>
            <p:cNvSpPr>
              <a:spLocks noChangeArrowheads="1"/>
            </p:cNvSpPr>
            <p:nvPr>
              <p:custDataLst>
                <p:tags r:id="rId10"/>
              </p:custDataLst>
            </p:nvPr>
          </p:nvSpPr>
          <p:spPr bwMode="auto">
            <a:xfrm>
              <a:off x="11250613" y="809625"/>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7" name="Oval 21"/>
            <p:cNvSpPr>
              <a:spLocks noChangeArrowheads="1"/>
            </p:cNvSpPr>
            <p:nvPr>
              <p:custDataLst>
                <p:tags r:id="rId11"/>
              </p:custDataLst>
            </p:nvPr>
          </p:nvSpPr>
          <p:spPr bwMode="auto">
            <a:xfrm>
              <a:off x="8562975" y="77152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8" name="Oval 22"/>
            <p:cNvSpPr>
              <a:spLocks noChangeArrowheads="1"/>
            </p:cNvSpPr>
            <p:nvPr>
              <p:custDataLst>
                <p:tags r:id="rId12"/>
              </p:custDataLst>
            </p:nvPr>
          </p:nvSpPr>
          <p:spPr bwMode="auto">
            <a:xfrm>
              <a:off x="5265738" y="3357563"/>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9" name="Oval 23"/>
            <p:cNvSpPr>
              <a:spLocks noChangeArrowheads="1"/>
            </p:cNvSpPr>
            <p:nvPr>
              <p:custDataLst>
                <p:tags r:id="rId13"/>
              </p:custDataLst>
            </p:nvPr>
          </p:nvSpPr>
          <p:spPr bwMode="auto">
            <a:xfrm>
              <a:off x="3513138" y="4232275"/>
              <a:ext cx="80963"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0" name="Oval 24"/>
            <p:cNvSpPr>
              <a:spLocks noChangeArrowheads="1"/>
            </p:cNvSpPr>
            <p:nvPr>
              <p:custDataLst>
                <p:tags r:id="rId14"/>
              </p:custDataLst>
            </p:nvPr>
          </p:nvSpPr>
          <p:spPr bwMode="auto">
            <a:xfrm>
              <a:off x="6319838" y="4406900"/>
              <a:ext cx="80963"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1" name="Oval 25"/>
            <p:cNvSpPr>
              <a:spLocks noChangeArrowheads="1"/>
            </p:cNvSpPr>
            <p:nvPr>
              <p:custDataLst>
                <p:tags r:id="rId15"/>
              </p:custDataLst>
            </p:nvPr>
          </p:nvSpPr>
          <p:spPr bwMode="auto">
            <a:xfrm>
              <a:off x="5840413" y="40417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2" name="Oval 26"/>
            <p:cNvSpPr>
              <a:spLocks noChangeArrowheads="1"/>
            </p:cNvSpPr>
            <p:nvPr>
              <p:custDataLst>
                <p:tags r:id="rId16"/>
              </p:custDataLst>
            </p:nvPr>
          </p:nvSpPr>
          <p:spPr bwMode="auto">
            <a:xfrm>
              <a:off x="11458575" y="42910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3" name="Oval 27"/>
            <p:cNvSpPr>
              <a:spLocks noChangeArrowheads="1"/>
            </p:cNvSpPr>
            <p:nvPr>
              <p:custDataLst>
                <p:tags r:id="rId17"/>
              </p:custDataLst>
            </p:nvPr>
          </p:nvSpPr>
          <p:spPr bwMode="auto">
            <a:xfrm>
              <a:off x="11715750" y="3781425"/>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4" name="Oval 28"/>
            <p:cNvSpPr>
              <a:spLocks noChangeArrowheads="1"/>
            </p:cNvSpPr>
            <p:nvPr>
              <p:custDataLst>
                <p:tags r:id="rId18"/>
              </p:custDataLst>
            </p:nvPr>
          </p:nvSpPr>
          <p:spPr bwMode="auto">
            <a:xfrm>
              <a:off x="9496425" y="42068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5" name="Oval 29"/>
            <p:cNvSpPr>
              <a:spLocks noChangeArrowheads="1"/>
            </p:cNvSpPr>
            <p:nvPr>
              <p:custDataLst>
                <p:tags r:id="rId19"/>
              </p:custDataLst>
            </p:nvPr>
          </p:nvSpPr>
          <p:spPr bwMode="auto">
            <a:xfrm>
              <a:off x="10896600" y="4011613"/>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6" name="Oval 30"/>
            <p:cNvSpPr>
              <a:spLocks noChangeArrowheads="1"/>
            </p:cNvSpPr>
            <p:nvPr>
              <p:custDataLst>
                <p:tags r:id="rId20"/>
              </p:custDataLst>
            </p:nvPr>
          </p:nvSpPr>
          <p:spPr bwMode="auto">
            <a:xfrm>
              <a:off x="11049000" y="4762500"/>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7" name="Oval 31"/>
            <p:cNvSpPr>
              <a:spLocks noChangeArrowheads="1"/>
            </p:cNvSpPr>
            <p:nvPr>
              <p:custDataLst>
                <p:tags r:id="rId21"/>
              </p:custDataLst>
            </p:nvPr>
          </p:nvSpPr>
          <p:spPr bwMode="auto">
            <a:xfrm>
              <a:off x="5795963" y="240982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8" name="Oval 32"/>
            <p:cNvSpPr>
              <a:spLocks noChangeArrowheads="1"/>
            </p:cNvSpPr>
            <p:nvPr>
              <p:custDataLst>
                <p:tags r:id="rId22"/>
              </p:custDataLst>
            </p:nvPr>
          </p:nvSpPr>
          <p:spPr bwMode="auto">
            <a:xfrm>
              <a:off x="6507163"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29" name="Oval 33"/>
            <p:cNvSpPr>
              <a:spLocks noChangeArrowheads="1"/>
            </p:cNvSpPr>
            <p:nvPr>
              <p:custDataLst>
                <p:tags r:id="rId23"/>
              </p:custDataLst>
            </p:nvPr>
          </p:nvSpPr>
          <p:spPr bwMode="auto">
            <a:xfrm>
              <a:off x="9201150"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30" name="Freeform 34"/>
            <p:cNvSpPr/>
            <p:nvPr>
              <p:custDataLst>
                <p:tags r:id="rId24"/>
              </p:custDataLst>
            </p:nvPr>
          </p:nvSpPr>
          <p:spPr bwMode="auto">
            <a:xfrm>
              <a:off x="5875338"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5"/>
            <p:cNvSpPr/>
            <p:nvPr>
              <p:custDataLst>
                <p:tags r:id="rId25"/>
              </p:custDataLst>
            </p:nvPr>
          </p:nvSpPr>
          <p:spPr bwMode="auto">
            <a:xfrm>
              <a:off x="5951538"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49" name="Freeform 36"/>
            <p:cNvSpPr/>
            <p:nvPr>
              <p:custDataLst>
                <p:tags r:id="rId26"/>
              </p:custDataLst>
            </p:nvPr>
          </p:nvSpPr>
          <p:spPr bwMode="auto">
            <a:xfrm>
              <a:off x="5903913"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53" name="Freeform 37"/>
            <p:cNvSpPr/>
            <p:nvPr>
              <p:custDataLst>
                <p:tags r:id="rId27"/>
              </p:custDataLst>
            </p:nvPr>
          </p:nvSpPr>
          <p:spPr bwMode="auto">
            <a:xfrm>
              <a:off x="6651625"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1" name="Freeform 38"/>
            <p:cNvSpPr/>
            <p:nvPr>
              <p:custDataLst>
                <p:tags r:id="rId28"/>
              </p:custDataLst>
            </p:nvPr>
          </p:nvSpPr>
          <p:spPr bwMode="auto">
            <a:xfrm>
              <a:off x="6711950"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2" name="Freeform 39"/>
            <p:cNvSpPr/>
            <p:nvPr>
              <p:custDataLst>
                <p:tags r:id="rId29"/>
              </p:custDataLst>
            </p:nvPr>
          </p:nvSpPr>
          <p:spPr bwMode="auto">
            <a:xfrm>
              <a:off x="6672263"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3" name="Freeform 40"/>
            <p:cNvSpPr/>
            <p:nvPr>
              <p:custDataLst>
                <p:tags r:id="rId30"/>
              </p:custDataLst>
            </p:nvPr>
          </p:nvSpPr>
          <p:spPr bwMode="auto">
            <a:xfrm>
              <a:off x="9780588"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4" name="Freeform 41"/>
            <p:cNvSpPr/>
            <p:nvPr>
              <p:custDataLst>
                <p:tags r:id="rId31"/>
              </p:custDataLst>
            </p:nvPr>
          </p:nvSpPr>
          <p:spPr bwMode="auto">
            <a:xfrm>
              <a:off x="9840913"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5" name="Freeform 42"/>
            <p:cNvSpPr/>
            <p:nvPr>
              <p:custDataLst>
                <p:tags r:id="rId32"/>
              </p:custDataLst>
            </p:nvPr>
          </p:nvSpPr>
          <p:spPr bwMode="auto">
            <a:xfrm>
              <a:off x="9802813"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6" name="Freeform 43"/>
            <p:cNvSpPr/>
            <p:nvPr>
              <p:custDataLst>
                <p:tags r:id="rId33"/>
              </p:custDataLst>
            </p:nvPr>
          </p:nvSpPr>
          <p:spPr bwMode="auto">
            <a:xfrm>
              <a:off x="8364538"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8" name="Freeform 44"/>
            <p:cNvSpPr/>
            <p:nvPr>
              <p:custDataLst>
                <p:tags r:id="rId34"/>
              </p:custDataLst>
            </p:nvPr>
          </p:nvSpPr>
          <p:spPr bwMode="auto">
            <a:xfrm>
              <a:off x="8434388"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9" name="Freeform 45"/>
            <p:cNvSpPr/>
            <p:nvPr>
              <p:custDataLst>
                <p:tags r:id="rId35"/>
              </p:custDataLst>
            </p:nvPr>
          </p:nvSpPr>
          <p:spPr bwMode="auto">
            <a:xfrm>
              <a:off x="8391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0" name="Freeform 46"/>
            <p:cNvSpPr/>
            <p:nvPr>
              <p:custDataLst>
                <p:tags r:id="rId36"/>
              </p:custDataLst>
            </p:nvPr>
          </p:nvSpPr>
          <p:spPr bwMode="auto">
            <a:xfrm>
              <a:off x="10642600"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1" name="Freeform 47"/>
            <p:cNvSpPr/>
            <p:nvPr>
              <p:custDataLst>
                <p:tags r:id="rId37"/>
              </p:custDataLst>
            </p:nvPr>
          </p:nvSpPr>
          <p:spPr bwMode="auto">
            <a:xfrm>
              <a:off x="10714038"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2" name="Freeform 48"/>
            <p:cNvSpPr/>
            <p:nvPr>
              <p:custDataLst>
                <p:tags r:id="rId38"/>
              </p:custDataLst>
            </p:nvPr>
          </p:nvSpPr>
          <p:spPr bwMode="auto">
            <a:xfrm>
              <a:off x="10668000"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3" name="Freeform 49"/>
            <p:cNvSpPr/>
            <p:nvPr>
              <p:custDataLst>
                <p:tags r:id="rId39"/>
              </p:custDataLst>
            </p:nvPr>
          </p:nvSpPr>
          <p:spPr bwMode="auto">
            <a:xfrm>
              <a:off x="6091238"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4" name="Freeform 50"/>
            <p:cNvSpPr/>
            <p:nvPr>
              <p:custDataLst>
                <p:tags r:id="rId40"/>
              </p:custDataLst>
            </p:nvPr>
          </p:nvSpPr>
          <p:spPr bwMode="auto">
            <a:xfrm>
              <a:off x="6091238"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5" name="Freeform 51"/>
            <p:cNvSpPr/>
            <p:nvPr>
              <p:custDataLst>
                <p:tags r:id="rId41"/>
              </p:custDataLst>
            </p:nvPr>
          </p:nvSpPr>
          <p:spPr bwMode="auto">
            <a:xfrm>
              <a:off x="9383713"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6" name="Freeform 52"/>
            <p:cNvSpPr/>
            <p:nvPr>
              <p:custDataLst>
                <p:tags r:id="rId42"/>
              </p:custDataLst>
            </p:nvPr>
          </p:nvSpPr>
          <p:spPr bwMode="auto">
            <a:xfrm>
              <a:off x="6081713"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7" name="Oval 53"/>
            <p:cNvSpPr>
              <a:spLocks noChangeArrowheads="1"/>
            </p:cNvSpPr>
            <p:nvPr>
              <p:custDataLst>
                <p:tags r:id="rId43"/>
              </p:custDataLst>
            </p:nvPr>
          </p:nvSpPr>
          <p:spPr bwMode="auto">
            <a:xfrm>
              <a:off x="6324600"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8" name="Oval 54"/>
            <p:cNvSpPr>
              <a:spLocks noChangeArrowheads="1"/>
            </p:cNvSpPr>
            <p:nvPr>
              <p:custDataLst>
                <p:tags r:id="rId44"/>
              </p:custDataLst>
            </p:nvPr>
          </p:nvSpPr>
          <p:spPr bwMode="auto">
            <a:xfrm>
              <a:off x="6607175"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9" name="Oval 55"/>
            <p:cNvSpPr>
              <a:spLocks noChangeArrowheads="1"/>
            </p:cNvSpPr>
            <p:nvPr>
              <p:custDataLst>
                <p:tags r:id="rId45"/>
              </p:custDataLst>
            </p:nvPr>
          </p:nvSpPr>
          <p:spPr bwMode="auto">
            <a:xfrm>
              <a:off x="6892925"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0" name="Freeform 56"/>
            <p:cNvSpPr/>
            <p:nvPr>
              <p:custDataLst>
                <p:tags r:id="rId46"/>
              </p:custDataLst>
            </p:nvPr>
          </p:nvSpPr>
          <p:spPr bwMode="auto">
            <a:xfrm>
              <a:off x="7175500"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1" name="Freeform 57"/>
            <p:cNvSpPr/>
            <p:nvPr>
              <p:custDataLst>
                <p:tags r:id="rId47"/>
              </p:custDataLst>
            </p:nvPr>
          </p:nvSpPr>
          <p:spPr bwMode="auto">
            <a:xfrm>
              <a:off x="628967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6" name="Rectangle 58"/>
            <p:cNvSpPr>
              <a:spLocks noChangeArrowheads="1"/>
            </p:cNvSpPr>
            <p:nvPr>
              <p:custDataLst>
                <p:tags r:id="rId48"/>
              </p:custDataLst>
            </p:nvPr>
          </p:nvSpPr>
          <p:spPr bwMode="auto">
            <a:xfrm>
              <a:off x="6375400"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7" name="Rectangle 59"/>
            <p:cNvSpPr>
              <a:spLocks noChangeArrowheads="1"/>
            </p:cNvSpPr>
            <p:nvPr>
              <p:custDataLst>
                <p:tags r:id="rId49"/>
              </p:custDataLst>
            </p:nvPr>
          </p:nvSpPr>
          <p:spPr bwMode="auto">
            <a:xfrm>
              <a:off x="63754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8" name="Rectangle 60"/>
            <p:cNvSpPr>
              <a:spLocks noChangeArrowheads="1"/>
            </p:cNvSpPr>
            <p:nvPr>
              <p:custDataLst>
                <p:tags r:id="rId50"/>
              </p:custDataLst>
            </p:nvPr>
          </p:nvSpPr>
          <p:spPr bwMode="auto">
            <a:xfrm>
              <a:off x="6375400"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9" name="Rectangle 61"/>
            <p:cNvSpPr>
              <a:spLocks noChangeArrowheads="1"/>
            </p:cNvSpPr>
            <p:nvPr>
              <p:custDataLst>
                <p:tags r:id="rId51"/>
              </p:custDataLst>
            </p:nvPr>
          </p:nvSpPr>
          <p:spPr bwMode="auto">
            <a:xfrm>
              <a:off x="6369050"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0" name="Rectangle 62"/>
            <p:cNvSpPr>
              <a:spLocks noChangeArrowheads="1"/>
            </p:cNvSpPr>
            <p:nvPr>
              <p:custDataLst>
                <p:tags r:id="rId52"/>
              </p:custDataLst>
            </p:nvPr>
          </p:nvSpPr>
          <p:spPr bwMode="auto">
            <a:xfrm>
              <a:off x="675640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1" name="Rectangle 63"/>
            <p:cNvSpPr>
              <a:spLocks noChangeArrowheads="1"/>
            </p:cNvSpPr>
            <p:nvPr>
              <p:custDataLst>
                <p:tags r:id="rId53"/>
              </p:custDataLst>
            </p:nvPr>
          </p:nvSpPr>
          <p:spPr bwMode="auto">
            <a:xfrm>
              <a:off x="714375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2" name="Freeform 64"/>
            <p:cNvSpPr/>
            <p:nvPr>
              <p:custDataLst>
                <p:tags r:id="rId54"/>
              </p:custDataLst>
            </p:nvPr>
          </p:nvSpPr>
          <p:spPr bwMode="auto">
            <a:xfrm>
              <a:off x="9566275"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3" name="Rectangle 65"/>
            <p:cNvSpPr>
              <a:spLocks noChangeArrowheads="1"/>
            </p:cNvSpPr>
            <p:nvPr>
              <p:custDataLst>
                <p:tags r:id="rId55"/>
              </p:custDataLst>
            </p:nvPr>
          </p:nvSpPr>
          <p:spPr bwMode="auto">
            <a:xfrm>
              <a:off x="9653588"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4" name="Rectangle 66"/>
            <p:cNvSpPr>
              <a:spLocks noChangeArrowheads="1"/>
            </p:cNvSpPr>
            <p:nvPr>
              <p:custDataLst>
                <p:tags r:id="rId56"/>
              </p:custDataLst>
            </p:nvPr>
          </p:nvSpPr>
          <p:spPr bwMode="auto">
            <a:xfrm>
              <a:off x="9653588"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5" name="Rectangle 67"/>
            <p:cNvSpPr>
              <a:spLocks noChangeArrowheads="1"/>
            </p:cNvSpPr>
            <p:nvPr>
              <p:custDataLst>
                <p:tags r:id="rId57"/>
              </p:custDataLst>
            </p:nvPr>
          </p:nvSpPr>
          <p:spPr bwMode="auto">
            <a:xfrm>
              <a:off x="9653588"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6" name="Rectangle 68"/>
            <p:cNvSpPr>
              <a:spLocks noChangeArrowheads="1"/>
            </p:cNvSpPr>
            <p:nvPr>
              <p:custDataLst>
                <p:tags r:id="rId58"/>
              </p:custDataLst>
            </p:nvPr>
          </p:nvSpPr>
          <p:spPr bwMode="auto">
            <a:xfrm>
              <a:off x="9648825"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7" name="Rectangle 69"/>
            <p:cNvSpPr>
              <a:spLocks noChangeArrowheads="1"/>
            </p:cNvSpPr>
            <p:nvPr>
              <p:custDataLst>
                <p:tags r:id="rId59"/>
              </p:custDataLst>
            </p:nvPr>
          </p:nvSpPr>
          <p:spPr bwMode="auto">
            <a:xfrm>
              <a:off x="10034588"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9" name="Rectangle 70"/>
            <p:cNvSpPr>
              <a:spLocks noChangeArrowheads="1"/>
            </p:cNvSpPr>
            <p:nvPr>
              <p:custDataLst>
                <p:tags r:id="rId60"/>
              </p:custDataLst>
            </p:nvPr>
          </p:nvSpPr>
          <p:spPr bwMode="auto">
            <a:xfrm>
              <a:off x="10421938"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1" name="Freeform 71"/>
            <p:cNvSpPr/>
            <p:nvPr>
              <p:custDataLst>
                <p:tags r:id="rId61"/>
              </p:custDataLst>
            </p:nvPr>
          </p:nvSpPr>
          <p:spPr bwMode="auto">
            <a:xfrm>
              <a:off x="8016875"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2" name="Freeform 72"/>
            <p:cNvSpPr/>
            <p:nvPr>
              <p:custDataLst>
                <p:tags r:id="rId62"/>
              </p:custDataLst>
            </p:nvPr>
          </p:nvSpPr>
          <p:spPr bwMode="auto">
            <a:xfrm>
              <a:off x="7669213"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3" name="Freeform 73"/>
            <p:cNvSpPr/>
            <p:nvPr>
              <p:custDataLst>
                <p:tags r:id="rId63"/>
              </p:custDataLst>
            </p:nvPr>
          </p:nvSpPr>
          <p:spPr bwMode="auto">
            <a:xfrm>
              <a:off x="7878763"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4" name="Freeform 74"/>
            <p:cNvSpPr/>
            <p:nvPr>
              <p:custDataLst>
                <p:tags r:id="rId64"/>
              </p:custDataLst>
            </p:nvPr>
          </p:nvSpPr>
          <p:spPr bwMode="auto">
            <a:xfrm>
              <a:off x="785812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5" name="Freeform 75"/>
            <p:cNvSpPr/>
            <p:nvPr>
              <p:custDataLst>
                <p:tags r:id="rId65"/>
              </p:custDataLst>
            </p:nvPr>
          </p:nvSpPr>
          <p:spPr bwMode="auto">
            <a:xfrm>
              <a:off x="7834313"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6" name="Freeform 76"/>
            <p:cNvSpPr/>
            <p:nvPr>
              <p:custDataLst>
                <p:tags r:id="rId66"/>
              </p:custDataLst>
            </p:nvPr>
          </p:nvSpPr>
          <p:spPr bwMode="auto">
            <a:xfrm>
              <a:off x="7813675"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7" name="Freeform 77"/>
            <p:cNvSpPr/>
            <p:nvPr>
              <p:custDataLst>
                <p:tags r:id="rId67"/>
              </p:custDataLst>
            </p:nvPr>
          </p:nvSpPr>
          <p:spPr bwMode="auto">
            <a:xfrm>
              <a:off x="7793038"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8" name="Freeform 78"/>
            <p:cNvSpPr/>
            <p:nvPr>
              <p:custDataLst>
                <p:tags r:id="rId68"/>
              </p:custDataLst>
            </p:nvPr>
          </p:nvSpPr>
          <p:spPr bwMode="auto">
            <a:xfrm>
              <a:off x="7975600"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9" name="Freeform 79"/>
            <p:cNvSpPr/>
            <p:nvPr>
              <p:custDataLst>
                <p:tags r:id="rId69"/>
              </p:custDataLst>
            </p:nvPr>
          </p:nvSpPr>
          <p:spPr bwMode="auto">
            <a:xfrm>
              <a:off x="8228013"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0" name="Freeform 80"/>
            <p:cNvSpPr/>
            <p:nvPr>
              <p:custDataLst>
                <p:tags r:id="rId70"/>
              </p:custDataLst>
            </p:nvPr>
          </p:nvSpPr>
          <p:spPr bwMode="auto">
            <a:xfrm>
              <a:off x="8478838"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1" name="Freeform 81"/>
            <p:cNvSpPr/>
            <p:nvPr>
              <p:custDataLst>
                <p:tags r:id="rId71"/>
              </p:custDataLst>
            </p:nvPr>
          </p:nvSpPr>
          <p:spPr bwMode="auto">
            <a:xfrm>
              <a:off x="8729663"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2" name="Freeform 82"/>
            <p:cNvSpPr/>
            <p:nvPr>
              <p:custDataLst>
                <p:tags r:id="rId72"/>
              </p:custDataLst>
            </p:nvPr>
          </p:nvSpPr>
          <p:spPr bwMode="auto">
            <a:xfrm>
              <a:off x="8323263"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3" name="Freeform 83"/>
            <p:cNvSpPr/>
            <p:nvPr>
              <p:custDataLst>
                <p:tags r:id="rId73"/>
              </p:custDataLst>
            </p:nvPr>
          </p:nvSpPr>
          <p:spPr bwMode="auto">
            <a:xfrm>
              <a:off x="6650038"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4" name="Freeform 84"/>
            <p:cNvSpPr/>
            <p:nvPr>
              <p:custDataLst>
                <p:tags r:id="rId74"/>
              </p:custDataLst>
            </p:nvPr>
          </p:nvSpPr>
          <p:spPr bwMode="auto">
            <a:xfrm>
              <a:off x="7262813"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5" name="Freeform 85"/>
            <p:cNvSpPr/>
            <p:nvPr>
              <p:custDataLst>
                <p:tags r:id="rId75"/>
              </p:custDataLst>
            </p:nvPr>
          </p:nvSpPr>
          <p:spPr bwMode="auto">
            <a:xfrm>
              <a:off x="6929438"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6" name="Freeform 86"/>
            <p:cNvSpPr/>
            <p:nvPr>
              <p:custDataLst>
                <p:tags r:id="rId76"/>
              </p:custDataLst>
            </p:nvPr>
          </p:nvSpPr>
          <p:spPr bwMode="auto">
            <a:xfrm>
              <a:off x="7424738"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7" name="Freeform 87"/>
            <p:cNvSpPr/>
            <p:nvPr>
              <p:custDataLst>
                <p:tags r:id="rId77"/>
              </p:custDataLst>
            </p:nvPr>
          </p:nvSpPr>
          <p:spPr bwMode="auto">
            <a:xfrm>
              <a:off x="7299325"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0" name="Freeform 88"/>
            <p:cNvSpPr/>
            <p:nvPr>
              <p:custDataLst>
                <p:tags r:id="rId78"/>
              </p:custDataLst>
            </p:nvPr>
          </p:nvSpPr>
          <p:spPr bwMode="auto">
            <a:xfrm>
              <a:off x="7281863"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1" name="Freeform 89"/>
            <p:cNvSpPr/>
            <p:nvPr>
              <p:custDataLst>
                <p:tags r:id="rId79"/>
              </p:custDataLst>
            </p:nvPr>
          </p:nvSpPr>
          <p:spPr bwMode="auto">
            <a:xfrm>
              <a:off x="7367588"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2" name="Freeform 90"/>
            <p:cNvSpPr/>
            <p:nvPr>
              <p:custDataLst>
                <p:tags r:id="rId80"/>
              </p:custDataLst>
            </p:nvPr>
          </p:nvSpPr>
          <p:spPr bwMode="auto">
            <a:xfrm>
              <a:off x="7567613"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3" name="Freeform 91"/>
            <p:cNvSpPr/>
            <p:nvPr>
              <p:custDataLst>
                <p:tags r:id="rId81"/>
              </p:custDataLst>
            </p:nvPr>
          </p:nvSpPr>
          <p:spPr bwMode="auto">
            <a:xfrm>
              <a:off x="7539038"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4" name="Freeform 92"/>
            <p:cNvSpPr/>
            <p:nvPr>
              <p:custDataLst>
                <p:tags r:id="rId82"/>
              </p:custDataLst>
            </p:nvPr>
          </p:nvSpPr>
          <p:spPr bwMode="auto">
            <a:xfrm>
              <a:off x="7640638"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5" name="Freeform 93"/>
            <p:cNvSpPr>
              <a:spLocks noEditPoints="1"/>
            </p:cNvSpPr>
            <p:nvPr>
              <p:custDataLst>
                <p:tags r:id="rId83"/>
              </p:custDataLst>
            </p:nvPr>
          </p:nvSpPr>
          <p:spPr bwMode="auto">
            <a:xfrm>
              <a:off x="7450138"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6" name="Freeform 94"/>
            <p:cNvSpPr>
              <a:spLocks noEditPoints="1"/>
            </p:cNvSpPr>
            <p:nvPr>
              <p:custDataLst>
                <p:tags r:id="rId84"/>
              </p:custDataLst>
            </p:nvPr>
          </p:nvSpPr>
          <p:spPr bwMode="auto">
            <a:xfrm>
              <a:off x="7586663"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7" name="Freeform 95"/>
            <p:cNvSpPr/>
            <p:nvPr>
              <p:custDataLst>
                <p:tags r:id="rId85"/>
              </p:custDataLst>
            </p:nvPr>
          </p:nvSpPr>
          <p:spPr bwMode="auto">
            <a:xfrm>
              <a:off x="7588250"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8" name="Freeform 96"/>
            <p:cNvSpPr/>
            <p:nvPr>
              <p:custDataLst>
                <p:tags r:id="rId86"/>
              </p:custDataLst>
            </p:nvPr>
          </p:nvSpPr>
          <p:spPr bwMode="auto">
            <a:xfrm>
              <a:off x="7327900"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9" name="Freeform 97"/>
            <p:cNvSpPr/>
            <p:nvPr>
              <p:custDataLst>
                <p:tags r:id="rId87"/>
              </p:custDataLst>
            </p:nvPr>
          </p:nvSpPr>
          <p:spPr bwMode="auto">
            <a:xfrm>
              <a:off x="7212013"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0" name="Freeform 98"/>
            <p:cNvSpPr/>
            <p:nvPr>
              <p:custDataLst>
                <p:tags r:id="rId88"/>
              </p:custDataLst>
            </p:nvPr>
          </p:nvSpPr>
          <p:spPr bwMode="auto">
            <a:xfrm>
              <a:off x="7234238"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1531" name="Freeform 99"/>
            <p:cNvSpPr/>
            <p:nvPr>
              <p:custDataLst>
                <p:tags r:id="rId89"/>
              </p:custDataLst>
            </p:nvPr>
          </p:nvSpPr>
          <p:spPr bwMode="auto">
            <a:xfrm>
              <a:off x="7739063"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2" name="Freeform 100"/>
            <p:cNvSpPr/>
            <p:nvPr>
              <p:custDataLst>
                <p:tags r:id="rId90"/>
              </p:custDataLst>
            </p:nvPr>
          </p:nvSpPr>
          <p:spPr bwMode="auto">
            <a:xfrm>
              <a:off x="7729538"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3" name="Freeform 101"/>
            <p:cNvSpPr/>
            <p:nvPr>
              <p:custDataLst>
                <p:tags r:id="rId91"/>
              </p:custDataLst>
            </p:nvPr>
          </p:nvSpPr>
          <p:spPr bwMode="auto">
            <a:xfrm>
              <a:off x="7645400"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4" name="Freeform 102"/>
            <p:cNvSpPr/>
            <p:nvPr>
              <p:custDataLst>
                <p:tags r:id="rId92"/>
              </p:custDataLst>
            </p:nvPr>
          </p:nvSpPr>
          <p:spPr bwMode="auto">
            <a:xfrm>
              <a:off x="6816725"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5" name="Freeform 103"/>
            <p:cNvSpPr/>
            <p:nvPr>
              <p:custDataLst>
                <p:tags r:id="rId93"/>
              </p:custDataLst>
            </p:nvPr>
          </p:nvSpPr>
          <p:spPr bwMode="auto">
            <a:xfrm>
              <a:off x="6811963"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6" name="Freeform 104"/>
            <p:cNvSpPr/>
            <p:nvPr>
              <p:custDataLst>
                <p:tags r:id="rId94"/>
              </p:custDataLst>
            </p:nvPr>
          </p:nvSpPr>
          <p:spPr bwMode="auto">
            <a:xfrm>
              <a:off x="66135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7" name="Freeform 105"/>
            <p:cNvSpPr/>
            <p:nvPr>
              <p:custDataLst>
                <p:tags r:id="rId95"/>
              </p:custDataLst>
            </p:nvPr>
          </p:nvSpPr>
          <p:spPr bwMode="auto">
            <a:xfrm>
              <a:off x="7440613"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8" name="Freeform 106"/>
            <p:cNvSpPr/>
            <p:nvPr>
              <p:custDataLst>
                <p:tags r:id="rId96"/>
              </p:custDataLst>
            </p:nvPr>
          </p:nvSpPr>
          <p:spPr bwMode="auto">
            <a:xfrm>
              <a:off x="6888163"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9" name="Freeform 107"/>
            <p:cNvSpPr/>
            <p:nvPr>
              <p:custDataLst>
                <p:tags r:id="rId97"/>
              </p:custDataLst>
            </p:nvPr>
          </p:nvSpPr>
          <p:spPr bwMode="auto">
            <a:xfrm>
              <a:off x="6764338"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68" name="Freeform 108"/>
            <p:cNvSpPr/>
            <p:nvPr>
              <p:custDataLst>
                <p:tags r:id="rId98"/>
              </p:custDataLst>
            </p:nvPr>
          </p:nvSpPr>
          <p:spPr bwMode="auto">
            <a:xfrm>
              <a:off x="6496050"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09"/>
            <p:cNvSpPr/>
            <p:nvPr>
              <p:custDataLst>
                <p:tags r:id="rId99"/>
              </p:custDataLst>
            </p:nvPr>
          </p:nvSpPr>
          <p:spPr bwMode="auto">
            <a:xfrm>
              <a:off x="10220325"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10"/>
            <p:cNvSpPr/>
            <p:nvPr>
              <p:custDataLst>
                <p:tags r:id="rId100"/>
              </p:custDataLst>
            </p:nvPr>
          </p:nvSpPr>
          <p:spPr bwMode="auto">
            <a:xfrm>
              <a:off x="10210800"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11"/>
            <p:cNvSpPr/>
            <p:nvPr>
              <p:custDataLst>
                <p:tags r:id="rId101"/>
              </p:custDataLst>
            </p:nvPr>
          </p:nvSpPr>
          <p:spPr bwMode="auto">
            <a:xfrm>
              <a:off x="10125075"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12"/>
            <p:cNvSpPr/>
            <p:nvPr>
              <p:custDataLst>
                <p:tags r:id="rId102"/>
              </p:custDataLst>
            </p:nvPr>
          </p:nvSpPr>
          <p:spPr bwMode="auto">
            <a:xfrm>
              <a:off x="9829800"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13"/>
            <p:cNvSpPr/>
            <p:nvPr>
              <p:custDataLst>
                <p:tags r:id="rId103"/>
              </p:custDataLst>
            </p:nvPr>
          </p:nvSpPr>
          <p:spPr bwMode="auto">
            <a:xfrm>
              <a:off x="9820275"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14"/>
            <p:cNvSpPr/>
            <p:nvPr>
              <p:custDataLst>
                <p:tags r:id="rId104"/>
              </p:custDataLst>
            </p:nvPr>
          </p:nvSpPr>
          <p:spPr bwMode="auto">
            <a:xfrm>
              <a:off x="9545638"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15"/>
            <p:cNvSpPr/>
            <p:nvPr>
              <p:custDataLst>
                <p:tags r:id="rId105"/>
              </p:custDataLst>
            </p:nvPr>
          </p:nvSpPr>
          <p:spPr bwMode="auto">
            <a:xfrm>
              <a:off x="10088563"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16"/>
            <p:cNvSpPr/>
            <p:nvPr>
              <p:custDataLst>
                <p:tags r:id="rId106"/>
              </p:custDataLst>
            </p:nvPr>
          </p:nvSpPr>
          <p:spPr bwMode="auto">
            <a:xfrm>
              <a:off x="978535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17"/>
            <p:cNvSpPr/>
            <p:nvPr>
              <p:custDataLst>
                <p:tags r:id="rId107"/>
              </p:custDataLst>
            </p:nvPr>
          </p:nvSpPr>
          <p:spPr bwMode="auto">
            <a:xfrm>
              <a:off x="9958388"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18"/>
            <p:cNvSpPr/>
            <p:nvPr>
              <p:custDataLst>
                <p:tags r:id="rId108"/>
              </p:custDataLst>
            </p:nvPr>
          </p:nvSpPr>
          <p:spPr bwMode="auto">
            <a:xfrm>
              <a:off x="10431463"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9"/>
            <p:cNvSpPr/>
            <p:nvPr>
              <p:custDataLst>
                <p:tags r:id="rId109"/>
              </p:custDataLst>
            </p:nvPr>
          </p:nvSpPr>
          <p:spPr bwMode="auto">
            <a:xfrm>
              <a:off x="9947275"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20"/>
            <p:cNvSpPr/>
            <p:nvPr>
              <p:custDataLst>
                <p:tags r:id="rId110"/>
              </p:custDataLst>
            </p:nvPr>
          </p:nvSpPr>
          <p:spPr bwMode="auto">
            <a:xfrm>
              <a:off x="9967913"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21"/>
            <p:cNvSpPr/>
            <p:nvPr>
              <p:custDataLst>
                <p:tags r:id="rId111"/>
              </p:custDataLst>
            </p:nvPr>
          </p:nvSpPr>
          <p:spPr bwMode="auto">
            <a:xfrm>
              <a:off x="10571163"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22"/>
            <p:cNvSpPr/>
            <p:nvPr>
              <p:custDataLst>
                <p:tags r:id="rId112"/>
              </p:custDataLst>
            </p:nvPr>
          </p:nvSpPr>
          <p:spPr bwMode="auto">
            <a:xfrm>
              <a:off x="9659938"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23"/>
            <p:cNvSpPr/>
            <p:nvPr>
              <p:custDataLst>
                <p:tags r:id="rId113"/>
              </p:custDataLst>
            </p:nvPr>
          </p:nvSpPr>
          <p:spPr bwMode="auto">
            <a:xfrm>
              <a:off x="9894888"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3" name="Freeform 124"/>
            <p:cNvSpPr/>
            <p:nvPr>
              <p:custDataLst>
                <p:tags r:id="rId114"/>
              </p:custDataLst>
            </p:nvPr>
          </p:nvSpPr>
          <p:spPr bwMode="auto">
            <a:xfrm>
              <a:off x="9739313"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4" name="Freeform 125"/>
            <p:cNvSpPr/>
            <p:nvPr>
              <p:custDataLst>
                <p:tags r:id="rId115"/>
              </p:custDataLst>
            </p:nvPr>
          </p:nvSpPr>
          <p:spPr bwMode="auto">
            <a:xfrm>
              <a:off x="9894888"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5" name="Freeform 126"/>
            <p:cNvSpPr/>
            <p:nvPr>
              <p:custDataLst>
                <p:tags r:id="rId116"/>
              </p:custDataLst>
            </p:nvPr>
          </p:nvSpPr>
          <p:spPr bwMode="auto">
            <a:xfrm>
              <a:off x="9529763"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27"/>
            <p:cNvSpPr/>
            <p:nvPr>
              <p:custDataLst>
                <p:tags r:id="rId117"/>
              </p:custDataLst>
            </p:nvPr>
          </p:nvSpPr>
          <p:spPr bwMode="auto">
            <a:xfrm>
              <a:off x="9671050"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28"/>
            <p:cNvSpPr/>
            <p:nvPr>
              <p:custDataLst>
                <p:tags r:id="rId118"/>
              </p:custDataLst>
            </p:nvPr>
          </p:nvSpPr>
          <p:spPr bwMode="auto">
            <a:xfrm>
              <a:off x="9682163"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29"/>
            <p:cNvSpPr/>
            <p:nvPr>
              <p:custDataLst>
                <p:tags r:id="rId119"/>
              </p:custDataLst>
            </p:nvPr>
          </p:nvSpPr>
          <p:spPr bwMode="auto">
            <a:xfrm>
              <a:off x="10574338"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30"/>
            <p:cNvSpPr/>
            <p:nvPr>
              <p:custDataLst>
                <p:tags r:id="rId120"/>
              </p:custDataLst>
            </p:nvPr>
          </p:nvSpPr>
          <p:spPr bwMode="auto">
            <a:xfrm>
              <a:off x="9688513"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31"/>
            <p:cNvSpPr/>
            <p:nvPr>
              <p:custDataLst>
                <p:tags r:id="rId121"/>
              </p:custDataLst>
            </p:nvPr>
          </p:nvSpPr>
          <p:spPr bwMode="auto">
            <a:xfrm>
              <a:off x="6178550"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2"/>
            <p:cNvSpPr/>
            <p:nvPr>
              <p:custDataLst>
                <p:tags r:id="rId122"/>
              </p:custDataLst>
            </p:nvPr>
          </p:nvSpPr>
          <p:spPr bwMode="auto">
            <a:xfrm>
              <a:off x="6442075"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3"/>
            <p:cNvSpPr/>
            <p:nvPr>
              <p:custDataLst>
                <p:tags r:id="rId123"/>
              </p:custDataLst>
            </p:nvPr>
          </p:nvSpPr>
          <p:spPr bwMode="auto">
            <a:xfrm>
              <a:off x="6407150"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4"/>
            <p:cNvSpPr/>
            <p:nvPr>
              <p:custDataLst>
                <p:tags r:id="rId124"/>
              </p:custDataLst>
            </p:nvPr>
          </p:nvSpPr>
          <p:spPr bwMode="auto">
            <a:xfrm>
              <a:off x="6372225"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5"/>
            <p:cNvSpPr/>
            <p:nvPr>
              <p:custDataLst>
                <p:tags r:id="rId125"/>
              </p:custDataLst>
            </p:nvPr>
          </p:nvSpPr>
          <p:spPr bwMode="auto">
            <a:xfrm>
              <a:off x="6337300"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6"/>
            <p:cNvSpPr/>
            <p:nvPr>
              <p:custDataLst>
                <p:tags r:id="rId126"/>
              </p:custDataLst>
            </p:nvPr>
          </p:nvSpPr>
          <p:spPr bwMode="auto">
            <a:xfrm>
              <a:off x="6302375"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7" name="Freeform 137"/>
          <p:cNvSpPr/>
          <p:nvPr>
            <p:custDataLst>
              <p:tags r:id="rId127"/>
            </p:custDataLst>
          </p:nvPr>
        </p:nvSpPr>
        <p:spPr bwMode="auto">
          <a:xfrm>
            <a:off x="620594" y="4301729"/>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8"/>
          <p:cNvSpPr/>
          <p:nvPr>
            <p:custDataLst>
              <p:tags r:id="rId128"/>
            </p:custDataLst>
          </p:nvPr>
        </p:nvSpPr>
        <p:spPr bwMode="auto">
          <a:xfrm>
            <a:off x="767042" y="4211241"/>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39"/>
          <p:cNvSpPr/>
          <p:nvPr>
            <p:custDataLst>
              <p:tags r:id="rId129"/>
            </p:custDataLst>
          </p:nvPr>
        </p:nvSpPr>
        <p:spPr bwMode="auto">
          <a:xfrm>
            <a:off x="913488" y="4076700"/>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1" name="副标题 2"/>
          <p:cNvSpPr>
            <a:spLocks noGrp="1"/>
          </p:cNvSpPr>
          <p:nvPr>
            <p:ph type="subTitle" idx="1" hasCustomPrompt="1"/>
            <p:custDataLst>
              <p:tags r:id="rId130"/>
            </p:custDataLst>
          </p:nvPr>
        </p:nvSpPr>
        <p:spPr>
          <a:xfrm>
            <a:off x="445771" y="2002530"/>
            <a:ext cx="4516755" cy="419099"/>
          </a:xfrm>
        </p:spPr>
        <p:txBody>
          <a:bodyPr bIns="46800" anchor="t">
            <a:normAutofit/>
          </a:bodyPr>
          <a:lstStyle>
            <a:lvl1pPr marL="0" indent="0" algn="l">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131"/>
            </p:custDataLst>
          </p:nvPr>
        </p:nvSpPr>
        <p:spPr>
          <a:xfrm>
            <a:off x="441266" y="916358"/>
            <a:ext cx="4516755" cy="1022576"/>
          </a:xfrm>
        </p:spPr>
        <p:txBody>
          <a:bodyPr bIns="46800" anchor="b">
            <a:normAutofit/>
          </a:bodyPr>
          <a:lstStyle>
            <a:lvl1pPr algn="l">
              <a:defRPr sz="405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32"/>
            </p:custDataLst>
          </p:nvPr>
        </p:nvSpPr>
        <p:spPr>
          <a:xfrm>
            <a:off x="441695" y="2994539"/>
            <a:ext cx="1755000" cy="310500"/>
          </a:xfrm>
          <a:prstGeom prst="roundRect">
            <a:avLst>
              <a:gd name="adj" fmla="val 50000"/>
            </a:avLst>
          </a:prstGeom>
          <a:solidFill>
            <a:schemeClr val="accent1"/>
          </a:solidFill>
        </p:spPr>
        <p:txBody>
          <a:bodyPr vert="horz" bIns="46800" anchor="ctr">
            <a:normAutofit/>
          </a:bodyPr>
          <a:lstStyle>
            <a:lvl1pPr marL="0" indent="0" algn="l">
              <a:buNone/>
              <a:defRPr sz="1125" b="0" baseline="0">
                <a:solidFill>
                  <a:schemeClr val="bg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3"/>
            </p:custDataLst>
          </p:nvPr>
        </p:nvSpPr>
        <p:spPr>
          <a:xfrm>
            <a:off x="441695" y="3322100"/>
            <a:ext cx="1755000" cy="310500"/>
          </a:xfrm>
          <a:prstGeom prst="roundRect">
            <a:avLst>
              <a:gd name="adj" fmla="val 50000"/>
            </a:avLst>
          </a:prstGeom>
          <a:ln w="19050">
            <a:solidFill>
              <a:schemeClr val="tx2"/>
            </a:solidFill>
          </a:ln>
        </p:spPr>
        <p:txBody>
          <a:bodyPr vert="horz" bIns="46800" anchor="ctr">
            <a:normAutofit/>
          </a:bodyPr>
          <a:lstStyle>
            <a:lvl1pPr marL="0" indent="0" algn="l">
              <a:buNone/>
              <a:defRPr sz="1125" b="0" baseline="0">
                <a:solidFill>
                  <a:schemeClr val="accent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3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35"/>
            </p:custDataLst>
          </p:nvPr>
        </p:nvSpPr>
        <p:spPr/>
        <p:txBody>
          <a:bodyPr/>
          <a:lstStyle/>
          <a:p>
            <a:endParaRPr lang="zh-CN" altLang="en-US" dirty="0"/>
          </a:p>
        </p:txBody>
      </p:sp>
      <p:sp>
        <p:nvSpPr>
          <p:cNvPr id="4" name="灯片编号占位符 3"/>
          <p:cNvSpPr>
            <a:spLocks noGrp="1"/>
          </p:cNvSpPr>
          <p:nvPr>
            <p:ph type="sldNum" sz="quarter" idx="14"/>
            <p:custDataLst>
              <p:tags r:id="rId136"/>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2" y="332426"/>
            <a:ext cx="8139178" cy="331473"/>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714381"/>
            <a:ext cx="8139178" cy="4041680"/>
          </a:xfrm>
        </p:spPr>
        <p:txBody>
          <a:bodyPr vert="horz" lIns="90000" tIns="46800" rIns="90000" bIns="46800" rtlCol="0">
            <a:norm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marR="0" lvl="1" indent="0" algn="l"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685800" marR="0" lvl="2"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028700" marR="0" lvl="3"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371600" marR="0" lvl="4"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775811" y="1023461"/>
            <a:ext cx="3293745" cy="3468053"/>
            <a:chOff x="1034415" y="1364615"/>
            <a:chExt cx="4391660" cy="4624070"/>
          </a:xfrm>
        </p:grpSpPr>
        <p:sp>
          <p:nvSpPr>
            <p:cNvPr id="155" name="Freeform 34"/>
            <p:cNvSpPr/>
            <p:nvPr>
              <p:custDataLst>
                <p:tags r:id="rId3"/>
              </p:custDataLst>
            </p:nvPr>
          </p:nvSpPr>
          <p:spPr bwMode="auto">
            <a:xfrm>
              <a:off x="1034415" y="5509260"/>
              <a:ext cx="78105" cy="12446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5"/>
            <p:cNvSpPr/>
            <p:nvPr>
              <p:custDataLst>
                <p:tags r:id="rId4"/>
              </p:custDataLst>
            </p:nvPr>
          </p:nvSpPr>
          <p:spPr bwMode="auto">
            <a:xfrm>
              <a:off x="1099185" y="5510530"/>
              <a:ext cx="78105" cy="123190"/>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6"/>
            <p:cNvSpPr/>
            <p:nvPr>
              <p:custDataLst>
                <p:tags r:id="rId5"/>
              </p:custDataLst>
            </p:nvPr>
          </p:nvSpPr>
          <p:spPr bwMode="auto">
            <a:xfrm>
              <a:off x="1058545" y="5445760"/>
              <a:ext cx="99695" cy="139065"/>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7"/>
            <p:cNvSpPr/>
            <p:nvPr>
              <p:custDataLst>
                <p:tags r:id="rId6"/>
              </p:custDataLst>
            </p:nvPr>
          </p:nvSpPr>
          <p:spPr bwMode="auto">
            <a:xfrm>
              <a:off x="1694815" y="5888990"/>
              <a:ext cx="6350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8"/>
            <p:cNvSpPr/>
            <p:nvPr>
              <p:custDataLst>
                <p:tags r:id="rId7"/>
              </p:custDataLst>
            </p:nvPr>
          </p:nvSpPr>
          <p:spPr bwMode="auto">
            <a:xfrm>
              <a:off x="1746250" y="5890260"/>
              <a:ext cx="62230" cy="98425"/>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9"/>
            <p:cNvSpPr/>
            <p:nvPr>
              <p:custDataLst>
                <p:tags r:id="rId8"/>
              </p:custDataLst>
            </p:nvPr>
          </p:nvSpPr>
          <p:spPr bwMode="auto">
            <a:xfrm>
              <a:off x="1712595" y="5838825"/>
              <a:ext cx="81280" cy="110490"/>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0"/>
            <p:cNvSpPr/>
            <p:nvPr>
              <p:custDataLst>
                <p:tags r:id="rId9"/>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1"/>
            <p:cNvSpPr/>
            <p:nvPr>
              <p:custDataLst>
                <p:tags r:id="rId10"/>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2"/>
            <p:cNvSpPr/>
            <p:nvPr>
              <p:custDataLst>
                <p:tags r:id="rId11"/>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9"/>
            <p:cNvSpPr/>
            <p:nvPr>
              <p:custDataLst>
                <p:tags r:id="rId12"/>
              </p:custDataLst>
            </p:nvPr>
          </p:nvSpPr>
          <p:spPr bwMode="auto">
            <a:xfrm>
              <a:off x="1217930" y="1370330"/>
              <a:ext cx="4204335" cy="2418080"/>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0"/>
            <p:cNvSpPr/>
            <p:nvPr>
              <p:custDataLst>
                <p:tags r:id="rId13"/>
              </p:custDataLst>
            </p:nvPr>
          </p:nvSpPr>
          <p:spPr bwMode="auto">
            <a:xfrm>
              <a:off x="1217930" y="1597025"/>
              <a:ext cx="1400810" cy="219138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2"/>
            <p:cNvSpPr/>
            <p:nvPr>
              <p:custDataLst>
                <p:tags r:id="rId14"/>
              </p:custDataLst>
            </p:nvPr>
          </p:nvSpPr>
          <p:spPr bwMode="auto">
            <a:xfrm>
              <a:off x="1209675" y="1364615"/>
              <a:ext cx="4216400" cy="23241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31"/>
            <p:cNvSpPr/>
            <p:nvPr>
              <p:custDataLst>
                <p:tags r:id="rId15"/>
              </p:custDataLst>
            </p:nvPr>
          </p:nvSpPr>
          <p:spPr bwMode="auto">
            <a:xfrm>
              <a:off x="1292225" y="1665605"/>
              <a:ext cx="1253490" cy="1014730"/>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3"/>
            <p:cNvSpPr/>
            <p:nvPr>
              <p:custDataLst>
                <p:tags r:id="rId16"/>
              </p:custDataLst>
            </p:nvPr>
          </p:nvSpPr>
          <p:spPr bwMode="auto">
            <a:xfrm>
              <a:off x="3152775" y="5510530"/>
              <a:ext cx="74295" cy="117475"/>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4"/>
            <p:cNvSpPr/>
            <p:nvPr>
              <p:custDataLst>
                <p:tags r:id="rId17"/>
              </p:custDataLst>
            </p:nvPr>
          </p:nvSpPr>
          <p:spPr bwMode="auto">
            <a:xfrm>
              <a:off x="3211830" y="5513070"/>
              <a:ext cx="75565" cy="114935"/>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5"/>
            <p:cNvSpPr/>
            <p:nvPr>
              <p:custDataLst>
                <p:tags r:id="rId18"/>
              </p:custDataLst>
            </p:nvPr>
          </p:nvSpPr>
          <p:spPr bwMode="auto">
            <a:xfrm>
              <a:off x="3175635" y="5452110"/>
              <a:ext cx="93345" cy="130810"/>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6"/>
            <p:cNvSpPr/>
            <p:nvPr>
              <p:custDataLst>
                <p:tags r:id="rId19"/>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7"/>
            <p:cNvSpPr/>
            <p:nvPr>
              <p:custDataLst>
                <p:tags r:id="rId20"/>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
            <p:cNvSpPr/>
            <p:nvPr>
              <p:custDataLst>
                <p:tags r:id="rId21"/>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Oval 32"/>
            <p:cNvSpPr>
              <a:spLocks noChangeArrowheads="1"/>
            </p:cNvSpPr>
            <p:nvPr>
              <p:custDataLst>
                <p:tags r:id="rId22"/>
              </p:custDataLst>
            </p:nvPr>
          </p:nvSpPr>
          <p:spPr bwMode="auto">
            <a:xfrm>
              <a:off x="1571625" y="5694045"/>
              <a:ext cx="1558925" cy="9334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6" name="Oval 33"/>
            <p:cNvSpPr>
              <a:spLocks noChangeArrowheads="1"/>
            </p:cNvSpPr>
            <p:nvPr>
              <p:custDataLst>
                <p:tags r:id="rId23"/>
              </p:custDataLst>
            </p:nvPr>
          </p:nvSpPr>
          <p:spPr bwMode="auto">
            <a:xfrm>
              <a:off x="3864610" y="5681980"/>
              <a:ext cx="1558925" cy="9461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7" name="Freeform 51"/>
            <p:cNvSpPr/>
            <p:nvPr>
              <p:custDataLst>
                <p:tags r:id="rId24"/>
              </p:custDataLst>
            </p:nvPr>
          </p:nvSpPr>
          <p:spPr bwMode="auto">
            <a:xfrm>
              <a:off x="4019550" y="1597025"/>
              <a:ext cx="1402080" cy="219138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Oval 53"/>
            <p:cNvSpPr>
              <a:spLocks noChangeArrowheads="1"/>
            </p:cNvSpPr>
            <p:nvPr>
              <p:custDataLst>
                <p:tags r:id="rId25"/>
              </p:custDataLst>
            </p:nvPr>
          </p:nvSpPr>
          <p:spPr bwMode="auto">
            <a:xfrm>
              <a:off x="1416685" y="1444625"/>
              <a:ext cx="83820" cy="7810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Oval 54"/>
            <p:cNvSpPr>
              <a:spLocks noChangeArrowheads="1"/>
            </p:cNvSpPr>
            <p:nvPr>
              <p:custDataLst>
                <p:tags r:id="rId26"/>
              </p:custDataLst>
            </p:nvPr>
          </p:nvSpPr>
          <p:spPr bwMode="auto">
            <a:xfrm>
              <a:off x="1656715" y="1444625"/>
              <a:ext cx="86360" cy="7810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Oval 55"/>
            <p:cNvSpPr>
              <a:spLocks noChangeArrowheads="1"/>
            </p:cNvSpPr>
            <p:nvPr>
              <p:custDataLst>
                <p:tags r:id="rId27"/>
              </p:custDataLst>
            </p:nvPr>
          </p:nvSpPr>
          <p:spPr bwMode="auto">
            <a:xfrm>
              <a:off x="1899920" y="1444625"/>
              <a:ext cx="85090" cy="7810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56"/>
            <p:cNvSpPr/>
            <p:nvPr>
              <p:custDataLst>
                <p:tags r:id="rId28"/>
              </p:custDataLst>
            </p:nvPr>
          </p:nvSpPr>
          <p:spPr bwMode="auto">
            <a:xfrm>
              <a:off x="2140585" y="1424305"/>
              <a:ext cx="2831465" cy="123190"/>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57"/>
            <p:cNvSpPr/>
            <p:nvPr>
              <p:custDataLst>
                <p:tags r:id="rId29"/>
              </p:custDataLst>
            </p:nvPr>
          </p:nvSpPr>
          <p:spPr bwMode="auto">
            <a:xfrm>
              <a:off x="1386840" y="2843530"/>
              <a:ext cx="1092835" cy="6508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Rectangle 58"/>
            <p:cNvSpPr>
              <a:spLocks noChangeArrowheads="1"/>
            </p:cNvSpPr>
            <p:nvPr>
              <p:custDataLst>
                <p:tags r:id="rId30"/>
              </p:custDataLst>
            </p:nvPr>
          </p:nvSpPr>
          <p:spPr bwMode="auto">
            <a:xfrm>
              <a:off x="1459865" y="3169285"/>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4" name="Rectangle 59"/>
            <p:cNvSpPr>
              <a:spLocks noChangeArrowheads="1"/>
            </p:cNvSpPr>
            <p:nvPr>
              <p:custDataLst>
                <p:tags r:id="rId31"/>
              </p:custDataLst>
            </p:nvPr>
          </p:nvSpPr>
          <p:spPr bwMode="auto">
            <a:xfrm>
              <a:off x="1459865" y="3382645"/>
              <a:ext cx="898525" cy="7175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5" name="Rectangle 60"/>
            <p:cNvSpPr>
              <a:spLocks noChangeArrowheads="1"/>
            </p:cNvSpPr>
            <p:nvPr>
              <p:custDataLst>
                <p:tags r:id="rId32"/>
              </p:custDataLst>
            </p:nvPr>
          </p:nvSpPr>
          <p:spPr bwMode="auto">
            <a:xfrm>
              <a:off x="1459865" y="3278505"/>
              <a:ext cx="502285"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6" name="Rectangle 61"/>
            <p:cNvSpPr>
              <a:spLocks noChangeArrowheads="1"/>
            </p:cNvSpPr>
            <p:nvPr>
              <p:custDataLst>
                <p:tags r:id="rId33"/>
              </p:custDataLst>
            </p:nvPr>
          </p:nvSpPr>
          <p:spPr bwMode="auto">
            <a:xfrm>
              <a:off x="1454150" y="2903220"/>
              <a:ext cx="278130" cy="2286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7" name="Rectangle 62"/>
            <p:cNvSpPr>
              <a:spLocks noChangeArrowheads="1"/>
            </p:cNvSpPr>
            <p:nvPr>
              <p:custDataLst>
                <p:tags r:id="rId34"/>
              </p:custDataLst>
            </p:nvPr>
          </p:nvSpPr>
          <p:spPr bwMode="auto">
            <a:xfrm>
              <a:off x="1783715" y="2903220"/>
              <a:ext cx="276860" cy="2286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8" name="Rectangle 63"/>
            <p:cNvSpPr>
              <a:spLocks noChangeArrowheads="1"/>
            </p:cNvSpPr>
            <p:nvPr>
              <p:custDataLst>
                <p:tags r:id="rId35"/>
              </p:custDataLst>
            </p:nvPr>
          </p:nvSpPr>
          <p:spPr bwMode="auto">
            <a:xfrm>
              <a:off x="2113915" y="2903220"/>
              <a:ext cx="276860" cy="2286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9" name="Freeform 64"/>
            <p:cNvSpPr/>
            <p:nvPr>
              <p:custDataLst>
                <p:tags r:id="rId36"/>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Rectangle 65"/>
            <p:cNvSpPr>
              <a:spLocks noChangeArrowheads="1"/>
            </p:cNvSpPr>
            <p:nvPr>
              <p:custDataLst>
                <p:tags r:id="rId37"/>
              </p:custDataLst>
            </p:nvPr>
          </p:nvSpPr>
          <p:spPr bwMode="auto">
            <a:xfrm>
              <a:off x="4249420" y="2049780"/>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1" name="Rectangle 66"/>
            <p:cNvSpPr>
              <a:spLocks noChangeArrowheads="1"/>
            </p:cNvSpPr>
            <p:nvPr>
              <p:custDataLst>
                <p:tags r:id="rId38"/>
              </p:custDataLst>
            </p:nvPr>
          </p:nvSpPr>
          <p:spPr bwMode="auto">
            <a:xfrm>
              <a:off x="4249420" y="2264410"/>
              <a:ext cx="897255" cy="7048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2" name="Rectangle 67"/>
            <p:cNvSpPr>
              <a:spLocks noChangeArrowheads="1"/>
            </p:cNvSpPr>
            <p:nvPr>
              <p:custDataLst>
                <p:tags r:id="rId39"/>
              </p:custDataLst>
            </p:nvPr>
          </p:nvSpPr>
          <p:spPr bwMode="auto">
            <a:xfrm>
              <a:off x="4249420" y="2160270"/>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3" name="Rectangle 68"/>
            <p:cNvSpPr>
              <a:spLocks noChangeArrowheads="1"/>
            </p:cNvSpPr>
            <p:nvPr>
              <p:custDataLst>
                <p:tags r:id="rId40"/>
              </p:custDataLst>
            </p:nvPr>
          </p:nvSpPr>
          <p:spPr bwMode="auto">
            <a:xfrm>
              <a:off x="4245610" y="1786255"/>
              <a:ext cx="275590" cy="226695"/>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4" name="Rectangle 69"/>
            <p:cNvSpPr>
              <a:spLocks noChangeArrowheads="1"/>
            </p:cNvSpPr>
            <p:nvPr>
              <p:custDataLst>
                <p:tags r:id="rId41"/>
              </p:custDataLst>
            </p:nvPr>
          </p:nvSpPr>
          <p:spPr bwMode="auto">
            <a:xfrm>
              <a:off x="4573905" y="1786255"/>
              <a:ext cx="276860" cy="22669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5" name="Rectangle 70"/>
            <p:cNvSpPr>
              <a:spLocks noChangeArrowheads="1"/>
            </p:cNvSpPr>
            <p:nvPr>
              <p:custDataLst>
                <p:tags r:id="rId42"/>
              </p:custDataLst>
            </p:nvPr>
          </p:nvSpPr>
          <p:spPr bwMode="auto">
            <a:xfrm>
              <a:off x="4903470" y="1786255"/>
              <a:ext cx="275590" cy="226695"/>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6" name="Freeform 71"/>
            <p:cNvSpPr/>
            <p:nvPr>
              <p:custDataLst>
                <p:tags r:id="rId43"/>
              </p:custDataLst>
            </p:nvPr>
          </p:nvSpPr>
          <p:spPr bwMode="auto">
            <a:xfrm>
              <a:off x="2856865" y="3112770"/>
              <a:ext cx="371475" cy="554990"/>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2"/>
            <p:cNvSpPr/>
            <p:nvPr>
              <p:custDataLst>
                <p:tags r:id="rId44"/>
              </p:custDataLst>
            </p:nvPr>
          </p:nvSpPr>
          <p:spPr bwMode="auto">
            <a:xfrm>
              <a:off x="2560955" y="1791335"/>
              <a:ext cx="1238885" cy="1332230"/>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73"/>
            <p:cNvSpPr/>
            <p:nvPr>
              <p:custDataLst>
                <p:tags r:id="rId45"/>
              </p:custDataLst>
            </p:nvPr>
          </p:nvSpPr>
          <p:spPr bwMode="auto">
            <a:xfrm>
              <a:off x="2739390" y="2301875"/>
              <a:ext cx="899795" cy="177165"/>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74"/>
            <p:cNvSpPr/>
            <p:nvPr>
              <p:custDataLst>
                <p:tags r:id="rId46"/>
              </p:custDataLst>
            </p:nvPr>
          </p:nvSpPr>
          <p:spPr bwMode="auto">
            <a:xfrm>
              <a:off x="2721610" y="2432050"/>
              <a:ext cx="433705" cy="12128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75"/>
            <p:cNvSpPr/>
            <p:nvPr>
              <p:custDataLst>
                <p:tags r:id="rId47"/>
              </p:custDataLst>
            </p:nvPr>
          </p:nvSpPr>
          <p:spPr bwMode="auto">
            <a:xfrm>
              <a:off x="2701290" y="2561590"/>
              <a:ext cx="902335" cy="178435"/>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76"/>
            <p:cNvSpPr/>
            <p:nvPr>
              <p:custDataLst>
                <p:tags r:id="rId48"/>
              </p:custDataLst>
            </p:nvPr>
          </p:nvSpPr>
          <p:spPr bwMode="auto">
            <a:xfrm>
              <a:off x="2683510" y="2692400"/>
              <a:ext cx="899795" cy="177165"/>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77"/>
            <p:cNvSpPr/>
            <p:nvPr>
              <p:custDataLst>
                <p:tags r:id="rId49"/>
              </p:custDataLst>
            </p:nvPr>
          </p:nvSpPr>
          <p:spPr bwMode="auto">
            <a:xfrm>
              <a:off x="2666365" y="2821940"/>
              <a:ext cx="570230" cy="13779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78"/>
            <p:cNvSpPr/>
            <p:nvPr>
              <p:custDataLst>
                <p:tags r:id="rId50"/>
              </p:custDataLst>
            </p:nvPr>
          </p:nvSpPr>
          <p:spPr bwMode="auto">
            <a:xfrm>
              <a:off x="2821305" y="2141220"/>
              <a:ext cx="139065" cy="106680"/>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79"/>
            <p:cNvSpPr/>
            <p:nvPr>
              <p:custDataLst>
                <p:tags r:id="rId51"/>
              </p:custDataLst>
            </p:nvPr>
          </p:nvSpPr>
          <p:spPr bwMode="auto">
            <a:xfrm>
              <a:off x="3036570" y="2092960"/>
              <a:ext cx="148590" cy="18097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0"/>
            <p:cNvSpPr/>
            <p:nvPr>
              <p:custDataLst>
                <p:tags r:id="rId52"/>
              </p:custDataLst>
            </p:nvPr>
          </p:nvSpPr>
          <p:spPr bwMode="auto">
            <a:xfrm>
              <a:off x="3249930" y="2006600"/>
              <a:ext cx="165100" cy="2921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1"/>
            <p:cNvSpPr/>
            <p:nvPr>
              <p:custDataLst>
                <p:tags r:id="rId53"/>
              </p:custDataLst>
            </p:nvPr>
          </p:nvSpPr>
          <p:spPr bwMode="auto">
            <a:xfrm>
              <a:off x="3463290" y="1979295"/>
              <a:ext cx="172720" cy="344170"/>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2"/>
            <p:cNvSpPr/>
            <p:nvPr>
              <p:custDataLst>
                <p:tags r:id="rId54"/>
              </p:custDataLst>
            </p:nvPr>
          </p:nvSpPr>
          <p:spPr bwMode="auto">
            <a:xfrm>
              <a:off x="3117215" y="3009900"/>
              <a:ext cx="146050" cy="133985"/>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83"/>
            <p:cNvSpPr/>
            <p:nvPr>
              <p:custDataLst>
                <p:tags r:id="rId55"/>
              </p:custDataLst>
            </p:nvPr>
          </p:nvSpPr>
          <p:spPr bwMode="auto">
            <a:xfrm>
              <a:off x="1693545" y="3943350"/>
              <a:ext cx="393065" cy="541655"/>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84"/>
            <p:cNvSpPr/>
            <p:nvPr>
              <p:custDataLst>
                <p:tags r:id="rId56"/>
              </p:custDataLst>
            </p:nvPr>
          </p:nvSpPr>
          <p:spPr bwMode="auto">
            <a:xfrm>
              <a:off x="2214880" y="3835400"/>
              <a:ext cx="660400" cy="681990"/>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0" name="Freeform 85"/>
            <p:cNvSpPr/>
            <p:nvPr>
              <p:custDataLst>
                <p:tags r:id="rId57"/>
              </p:custDataLst>
            </p:nvPr>
          </p:nvSpPr>
          <p:spPr bwMode="auto">
            <a:xfrm>
              <a:off x="1931035" y="3502025"/>
              <a:ext cx="1061720" cy="678180"/>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1" name="Freeform 86"/>
            <p:cNvSpPr/>
            <p:nvPr>
              <p:custDataLst>
                <p:tags r:id="rId58"/>
              </p:custDataLst>
            </p:nvPr>
          </p:nvSpPr>
          <p:spPr bwMode="auto">
            <a:xfrm>
              <a:off x="2352675" y="3482975"/>
              <a:ext cx="173990" cy="304165"/>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87"/>
            <p:cNvSpPr/>
            <p:nvPr>
              <p:custDataLst>
                <p:tags r:id="rId59"/>
              </p:custDataLst>
            </p:nvPr>
          </p:nvSpPr>
          <p:spPr bwMode="auto">
            <a:xfrm>
              <a:off x="2245995" y="3322320"/>
              <a:ext cx="78105" cy="10287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88"/>
            <p:cNvSpPr/>
            <p:nvPr>
              <p:custDataLst>
                <p:tags r:id="rId60"/>
              </p:custDataLst>
            </p:nvPr>
          </p:nvSpPr>
          <p:spPr bwMode="auto">
            <a:xfrm>
              <a:off x="2231390" y="3173730"/>
              <a:ext cx="523875" cy="49149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89"/>
            <p:cNvSpPr/>
            <p:nvPr>
              <p:custDataLst>
                <p:tags r:id="rId61"/>
              </p:custDataLst>
            </p:nvPr>
          </p:nvSpPr>
          <p:spPr bwMode="auto">
            <a:xfrm>
              <a:off x="2303780" y="3376295"/>
              <a:ext cx="475615" cy="518795"/>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0"/>
            <p:cNvSpPr/>
            <p:nvPr>
              <p:custDataLst>
                <p:tags r:id="rId62"/>
              </p:custDataLst>
            </p:nvPr>
          </p:nvSpPr>
          <p:spPr bwMode="auto">
            <a:xfrm>
              <a:off x="2474595" y="3515360"/>
              <a:ext cx="200025" cy="109220"/>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1"/>
            <p:cNvSpPr/>
            <p:nvPr>
              <p:custDataLst>
                <p:tags r:id="rId63"/>
              </p:custDataLst>
            </p:nvPr>
          </p:nvSpPr>
          <p:spPr bwMode="auto">
            <a:xfrm>
              <a:off x="2449830" y="3338195"/>
              <a:ext cx="32385" cy="50165"/>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2"/>
            <p:cNvSpPr/>
            <p:nvPr>
              <p:custDataLst>
                <p:tags r:id="rId64"/>
              </p:custDataLst>
            </p:nvPr>
          </p:nvSpPr>
          <p:spPr bwMode="auto">
            <a:xfrm>
              <a:off x="2536190" y="3300730"/>
              <a:ext cx="31115" cy="50165"/>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93"/>
            <p:cNvSpPr>
              <a:spLocks noEditPoints="1"/>
            </p:cNvSpPr>
            <p:nvPr>
              <p:custDataLst>
                <p:tags r:id="rId65"/>
              </p:custDataLst>
            </p:nvPr>
          </p:nvSpPr>
          <p:spPr bwMode="auto">
            <a:xfrm>
              <a:off x="2374265" y="3289935"/>
              <a:ext cx="156845" cy="179705"/>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94"/>
            <p:cNvSpPr>
              <a:spLocks noEditPoints="1"/>
            </p:cNvSpPr>
            <p:nvPr>
              <p:custDataLst>
                <p:tags r:id="rId66"/>
              </p:custDataLst>
            </p:nvPr>
          </p:nvSpPr>
          <p:spPr bwMode="auto">
            <a:xfrm>
              <a:off x="2490470" y="3246120"/>
              <a:ext cx="155575" cy="182245"/>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95"/>
            <p:cNvSpPr/>
            <p:nvPr>
              <p:custDataLst>
                <p:tags r:id="rId67"/>
              </p:custDataLst>
            </p:nvPr>
          </p:nvSpPr>
          <p:spPr bwMode="auto">
            <a:xfrm>
              <a:off x="2491740" y="3319145"/>
              <a:ext cx="151130" cy="130810"/>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96"/>
            <p:cNvSpPr/>
            <p:nvPr>
              <p:custDataLst>
                <p:tags r:id="rId68"/>
              </p:custDataLst>
            </p:nvPr>
          </p:nvSpPr>
          <p:spPr bwMode="auto">
            <a:xfrm>
              <a:off x="2270125" y="3371850"/>
              <a:ext cx="127000" cy="2984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97"/>
            <p:cNvSpPr/>
            <p:nvPr>
              <p:custDataLst>
                <p:tags r:id="rId69"/>
              </p:custDataLst>
            </p:nvPr>
          </p:nvSpPr>
          <p:spPr bwMode="auto">
            <a:xfrm>
              <a:off x="2171700" y="3015615"/>
              <a:ext cx="511810" cy="33210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98"/>
            <p:cNvSpPr/>
            <p:nvPr>
              <p:custDataLst>
                <p:tags r:id="rId70"/>
              </p:custDataLst>
            </p:nvPr>
          </p:nvSpPr>
          <p:spPr bwMode="auto">
            <a:xfrm>
              <a:off x="2190750" y="4335145"/>
              <a:ext cx="687705" cy="221615"/>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4" name="Freeform 99"/>
            <p:cNvSpPr/>
            <p:nvPr>
              <p:custDataLst>
                <p:tags r:id="rId71"/>
              </p:custDataLst>
            </p:nvPr>
          </p:nvSpPr>
          <p:spPr bwMode="auto">
            <a:xfrm>
              <a:off x="2620010" y="5468620"/>
              <a:ext cx="106680" cy="98425"/>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00"/>
            <p:cNvSpPr/>
            <p:nvPr>
              <p:custDataLst>
                <p:tags r:id="rId72"/>
              </p:custDataLst>
            </p:nvPr>
          </p:nvSpPr>
          <p:spPr bwMode="auto">
            <a:xfrm>
              <a:off x="2612390"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01"/>
            <p:cNvSpPr/>
            <p:nvPr>
              <p:custDataLst>
                <p:tags r:id="rId73"/>
              </p:custDataLst>
            </p:nvPr>
          </p:nvSpPr>
          <p:spPr bwMode="auto">
            <a:xfrm>
              <a:off x="2540635" y="5561965"/>
              <a:ext cx="529590" cy="198755"/>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2"/>
            <p:cNvSpPr/>
            <p:nvPr>
              <p:custDataLst>
                <p:tags r:id="rId74"/>
              </p:custDataLst>
            </p:nvPr>
          </p:nvSpPr>
          <p:spPr bwMode="auto">
            <a:xfrm>
              <a:off x="1835150" y="5117465"/>
              <a:ext cx="132080" cy="114935"/>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03"/>
            <p:cNvSpPr/>
            <p:nvPr>
              <p:custDataLst>
                <p:tags r:id="rId75"/>
              </p:custDataLst>
            </p:nvPr>
          </p:nvSpPr>
          <p:spPr bwMode="auto">
            <a:xfrm>
              <a:off x="1831340" y="5134610"/>
              <a:ext cx="113665" cy="10287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04"/>
            <p:cNvSpPr/>
            <p:nvPr>
              <p:custDataLst>
                <p:tags r:id="rId76"/>
              </p:custDataLst>
            </p:nvPr>
          </p:nvSpPr>
          <p:spPr bwMode="auto">
            <a:xfrm>
              <a:off x="1662430" y="5148580"/>
              <a:ext cx="298450" cy="45656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05"/>
            <p:cNvSpPr/>
            <p:nvPr>
              <p:custDataLst>
                <p:tags r:id="rId77"/>
              </p:custDataLst>
            </p:nvPr>
          </p:nvSpPr>
          <p:spPr bwMode="auto">
            <a:xfrm>
              <a:off x="2366010" y="4377055"/>
              <a:ext cx="469900" cy="104140"/>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06"/>
            <p:cNvSpPr/>
            <p:nvPr>
              <p:custDataLst>
                <p:tags r:id="rId78"/>
              </p:custDataLst>
            </p:nvPr>
          </p:nvSpPr>
          <p:spPr bwMode="auto">
            <a:xfrm>
              <a:off x="1896110" y="4448810"/>
              <a:ext cx="940435" cy="1049655"/>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07"/>
            <p:cNvSpPr/>
            <p:nvPr>
              <p:custDataLst>
                <p:tags r:id="rId79"/>
              </p:custDataLst>
            </p:nvPr>
          </p:nvSpPr>
          <p:spPr bwMode="auto">
            <a:xfrm>
              <a:off x="1790700" y="5302250"/>
              <a:ext cx="64770" cy="60960"/>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08"/>
            <p:cNvSpPr/>
            <p:nvPr>
              <p:custDataLst>
                <p:tags r:id="rId80"/>
              </p:custDataLst>
            </p:nvPr>
          </p:nvSpPr>
          <p:spPr bwMode="auto">
            <a:xfrm>
              <a:off x="1562735" y="4427220"/>
              <a:ext cx="198755" cy="285115"/>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09"/>
            <p:cNvSpPr/>
            <p:nvPr>
              <p:custDataLst>
                <p:tags r:id="rId81"/>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10"/>
            <p:cNvSpPr/>
            <p:nvPr>
              <p:custDataLst>
                <p:tags r:id="rId82"/>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11"/>
            <p:cNvSpPr/>
            <p:nvPr>
              <p:custDataLst>
                <p:tags r:id="rId83"/>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12"/>
            <p:cNvSpPr/>
            <p:nvPr>
              <p:custDataLst>
                <p:tags r:id="rId84"/>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13"/>
            <p:cNvSpPr/>
            <p:nvPr>
              <p:custDataLst>
                <p:tags r:id="rId85"/>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14"/>
            <p:cNvSpPr/>
            <p:nvPr>
              <p:custDataLst>
                <p:tags r:id="rId86"/>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15"/>
            <p:cNvSpPr/>
            <p:nvPr>
              <p:custDataLst>
                <p:tags r:id="rId87"/>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16"/>
            <p:cNvSpPr/>
            <p:nvPr>
              <p:custDataLst>
                <p:tags r:id="rId88"/>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17"/>
            <p:cNvSpPr/>
            <p:nvPr>
              <p:custDataLst>
                <p:tags r:id="rId89"/>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18"/>
            <p:cNvSpPr/>
            <p:nvPr>
              <p:custDataLst>
                <p:tags r:id="rId90"/>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19"/>
            <p:cNvSpPr/>
            <p:nvPr>
              <p:custDataLst>
                <p:tags r:id="rId91"/>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20"/>
            <p:cNvSpPr/>
            <p:nvPr>
              <p:custDataLst>
                <p:tags r:id="rId92"/>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21"/>
            <p:cNvSpPr/>
            <p:nvPr>
              <p:custDataLst>
                <p:tags r:id="rId93"/>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22"/>
            <p:cNvSpPr/>
            <p:nvPr>
              <p:custDataLst>
                <p:tags r:id="rId94"/>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23"/>
            <p:cNvSpPr/>
            <p:nvPr>
              <p:custDataLst>
                <p:tags r:id="rId95"/>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9" name="Freeform 124"/>
            <p:cNvSpPr/>
            <p:nvPr>
              <p:custDataLst>
                <p:tags r:id="rId96"/>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0" name="Freeform 125"/>
            <p:cNvSpPr/>
            <p:nvPr>
              <p:custDataLst>
                <p:tags r:id="rId97"/>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1" name="Freeform 126"/>
            <p:cNvSpPr/>
            <p:nvPr>
              <p:custDataLst>
                <p:tags r:id="rId98"/>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27"/>
            <p:cNvSpPr/>
            <p:nvPr>
              <p:custDataLst>
                <p:tags r:id="rId99"/>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28"/>
            <p:cNvSpPr/>
            <p:nvPr>
              <p:custDataLst>
                <p:tags r:id="rId100"/>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29"/>
            <p:cNvSpPr/>
            <p:nvPr>
              <p:custDataLst>
                <p:tags r:id="rId101"/>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0"/>
            <p:cNvSpPr/>
            <p:nvPr>
              <p:custDataLst>
                <p:tags r:id="rId102"/>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2"/>
            <p:cNvSpPr/>
            <p:nvPr>
              <p:custDataLst>
                <p:tags r:id="rId103"/>
              </p:custDataLst>
            </p:nvPr>
          </p:nvSpPr>
          <p:spPr bwMode="auto">
            <a:xfrm>
              <a:off x="1516380" y="1792605"/>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33"/>
            <p:cNvSpPr/>
            <p:nvPr>
              <p:custDataLst>
                <p:tags r:id="rId104"/>
              </p:custDataLst>
            </p:nvPr>
          </p:nvSpPr>
          <p:spPr bwMode="auto">
            <a:xfrm>
              <a:off x="1486535" y="1922780"/>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34"/>
            <p:cNvSpPr/>
            <p:nvPr>
              <p:custDataLst>
                <p:tags r:id="rId105"/>
              </p:custDataLst>
            </p:nvPr>
          </p:nvSpPr>
          <p:spPr bwMode="auto">
            <a:xfrm>
              <a:off x="1457325" y="2049780"/>
              <a:ext cx="389255" cy="143510"/>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5"/>
            <p:cNvSpPr/>
            <p:nvPr>
              <p:custDataLst>
                <p:tags r:id="rId106"/>
              </p:custDataLst>
            </p:nvPr>
          </p:nvSpPr>
          <p:spPr bwMode="auto">
            <a:xfrm>
              <a:off x="1427480" y="2179320"/>
              <a:ext cx="894080" cy="24066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6"/>
            <p:cNvSpPr/>
            <p:nvPr>
              <p:custDataLst>
                <p:tags r:id="rId107"/>
              </p:custDataLst>
            </p:nvPr>
          </p:nvSpPr>
          <p:spPr bwMode="auto">
            <a:xfrm>
              <a:off x="1397635" y="2308860"/>
              <a:ext cx="894080" cy="23749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14" name="直接连接符 113"/>
          <p:cNvCxnSpPr/>
          <p:nvPr>
            <p:custDataLst>
              <p:tags r:id="rId108"/>
            </p:custDataLst>
          </p:nvPr>
        </p:nvCxnSpPr>
        <p:spPr>
          <a:xfrm>
            <a:off x="4683340" y="2957348"/>
            <a:ext cx="29711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hasCustomPrompt="1"/>
            <p:custDataLst>
              <p:tags r:id="rId109"/>
            </p:custDataLst>
          </p:nvPr>
        </p:nvSpPr>
        <p:spPr>
          <a:xfrm>
            <a:off x="4615473" y="2322577"/>
            <a:ext cx="3751841" cy="671513"/>
          </a:xfrm>
        </p:spPr>
        <p:txBody>
          <a:bodyPr bIns="46800" anchor="b">
            <a:normAutofit/>
          </a:bodyPr>
          <a:lstStyle>
            <a:lvl1pPr algn="l">
              <a:defRPr sz="3300" b="1"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hasCustomPrompt="1"/>
            <p:custDataLst>
              <p:tags r:id="rId110"/>
            </p:custDataLst>
          </p:nvPr>
        </p:nvSpPr>
        <p:spPr>
          <a:xfrm>
            <a:off x="4616310" y="3032885"/>
            <a:ext cx="3751841" cy="761717"/>
          </a:xfrm>
        </p:spPr>
        <p:txBody>
          <a:bodyPr bIns="46800" anchor="t">
            <a:normAutofit/>
          </a:bodyPr>
          <a:lstStyle>
            <a:lvl1pPr marL="0" indent="0" algn="l">
              <a:lnSpc>
                <a:spcPct val="100000"/>
              </a:lnSpc>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11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12"/>
            </p:custDataLst>
          </p:nvPr>
        </p:nvSpPr>
        <p:spPr/>
        <p:txBody>
          <a:bodyPr/>
          <a:lstStyle/>
          <a:p>
            <a:endParaRPr lang="zh-CN" altLang="en-US" dirty="0"/>
          </a:p>
        </p:txBody>
      </p:sp>
      <p:sp>
        <p:nvSpPr>
          <p:cNvPr id="4" name="灯片编号占位符 3"/>
          <p:cNvSpPr>
            <a:spLocks noGrp="1"/>
          </p:cNvSpPr>
          <p:nvPr>
            <p:ph type="sldNum" sz="quarter" idx="12"/>
            <p:custDataLst>
              <p:tags r:id="rId1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1"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714381"/>
            <a:ext cx="3962432" cy="4041680"/>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714381"/>
            <a:ext cx="3962432" cy="4041680"/>
          </a:xfrm>
        </p:spPr>
        <p:txBody>
          <a:bodyPr>
            <a:noAutofit/>
          </a:bodyPr>
          <a:lstStyle>
            <a:lvl1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0" name="图片 6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79566" y="3936897"/>
            <a:ext cx="1101947" cy="118882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3" name="组合 82"/>
          <p:cNvGrpSpPr/>
          <p:nvPr userDrawn="1">
            <p:custDataLst>
              <p:tags r:id="rId2"/>
            </p:custDataLst>
          </p:nvPr>
        </p:nvGrpSpPr>
        <p:grpSpPr>
          <a:xfrm>
            <a:off x="8435108" y="3376748"/>
            <a:ext cx="551168" cy="1700826"/>
            <a:chOff x="4144010" y="2373630"/>
            <a:chExt cx="1153795" cy="3560445"/>
          </a:xfrm>
        </p:grpSpPr>
        <p:sp>
          <p:nvSpPr>
            <p:cNvPr id="84" name="Freeform 40"/>
            <p:cNvSpPr/>
            <p:nvPr userDrawn="1">
              <p:custDataLst>
                <p:tags r:id="rId3"/>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1"/>
            <p:cNvSpPr/>
            <p:nvPr userDrawn="1">
              <p:custDataLst>
                <p:tags r:id="rId4"/>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6" name="Freeform 42"/>
            <p:cNvSpPr/>
            <p:nvPr userDrawn="1">
              <p:custDataLst>
                <p:tags r:id="rId5"/>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7" name="Freeform 46"/>
            <p:cNvSpPr/>
            <p:nvPr userDrawn="1">
              <p:custDataLst>
                <p:tags r:id="rId6"/>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8" name="Freeform 47"/>
            <p:cNvSpPr/>
            <p:nvPr userDrawn="1">
              <p:custDataLst>
                <p:tags r:id="rId7"/>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9" name="Freeform 48"/>
            <p:cNvSpPr/>
            <p:nvPr userDrawn="1">
              <p:custDataLst>
                <p:tags r:id="rId8"/>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0" name="Freeform 109"/>
            <p:cNvSpPr/>
            <p:nvPr userDrawn="1">
              <p:custDataLst>
                <p:tags r:id="rId9"/>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1" name="Freeform 110"/>
            <p:cNvSpPr/>
            <p:nvPr userDrawn="1">
              <p:custDataLst>
                <p:tags r:id="rId10"/>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2" name="Freeform 111"/>
            <p:cNvSpPr/>
            <p:nvPr userDrawn="1">
              <p:custDataLst>
                <p:tags r:id="rId11"/>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3" name="Freeform 112"/>
            <p:cNvSpPr/>
            <p:nvPr userDrawn="1">
              <p:custDataLst>
                <p:tags r:id="rId12"/>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4" name="Freeform 113"/>
            <p:cNvSpPr/>
            <p:nvPr userDrawn="1">
              <p:custDataLst>
                <p:tags r:id="rId13"/>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5" name="Freeform 114"/>
            <p:cNvSpPr/>
            <p:nvPr userDrawn="1">
              <p:custDataLst>
                <p:tags r:id="rId14"/>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6" name="Freeform 115"/>
            <p:cNvSpPr/>
            <p:nvPr userDrawn="1">
              <p:custDataLst>
                <p:tags r:id="rId15"/>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7" name="Freeform 116"/>
            <p:cNvSpPr/>
            <p:nvPr userDrawn="1">
              <p:custDataLst>
                <p:tags r:id="rId16"/>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8" name="Freeform 117"/>
            <p:cNvSpPr/>
            <p:nvPr userDrawn="1">
              <p:custDataLst>
                <p:tags r:id="rId17"/>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9" name="Freeform 118"/>
            <p:cNvSpPr/>
            <p:nvPr userDrawn="1">
              <p:custDataLst>
                <p:tags r:id="rId18"/>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0" name="Freeform 119"/>
            <p:cNvSpPr/>
            <p:nvPr userDrawn="1">
              <p:custDataLst>
                <p:tags r:id="rId19"/>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1" name="Freeform 120"/>
            <p:cNvSpPr/>
            <p:nvPr userDrawn="1">
              <p:custDataLst>
                <p:tags r:id="rId20"/>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2" name="Freeform 121"/>
            <p:cNvSpPr/>
            <p:nvPr userDrawn="1">
              <p:custDataLst>
                <p:tags r:id="rId21"/>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3" name="Freeform 122"/>
            <p:cNvSpPr/>
            <p:nvPr userDrawn="1">
              <p:custDataLst>
                <p:tags r:id="rId22"/>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4" name="Freeform 123"/>
            <p:cNvSpPr/>
            <p:nvPr userDrawn="1">
              <p:custDataLst>
                <p:tags r:id="rId23"/>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5" name="Freeform 124"/>
            <p:cNvSpPr/>
            <p:nvPr userDrawn="1">
              <p:custDataLst>
                <p:tags r:id="rId24"/>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6" name="Freeform 125"/>
            <p:cNvSpPr/>
            <p:nvPr userDrawn="1">
              <p:custDataLst>
                <p:tags r:id="rId25"/>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7" name="Freeform 126"/>
            <p:cNvSpPr/>
            <p:nvPr userDrawn="1">
              <p:custDataLst>
                <p:tags r:id="rId26"/>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8" name="Freeform 127"/>
            <p:cNvSpPr/>
            <p:nvPr userDrawn="1">
              <p:custDataLst>
                <p:tags r:id="rId27"/>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9" name="Freeform 128"/>
            <p:cNvSpPr/>
            <p:nvPr userDrawn="1">
              <p:custDataLst>
                <p:tags r:id="rId28"/>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0" name="Freeform 129"/>
            <p:cNvSpPr/>
            <p:nvPr userDrawn="1">
              <p:custDataLst>
                <p:tags r:id="rId29"/>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1" name="Freeform 130"/>
            <p:cNvSpPr/>
            <p:nvPr userDrawn="1">
              <p:custDataLst>
                <p:tags r:id="rId30"/>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custDataLst>
              <p:tags r:id="rId3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67" name="图片 6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6" name="组合 65"/>
          <p:cNvGrpSpPr/>
          <p:nvPr userDrawn="1">
            <p:custDataLst>
              <p:tags r:id="rId2"/>
            </p:custDataLst>
          </p:nvPr>
        </p:nvGrpSpPr>
        <p:grpSpPr>
          <a:xfrm>
            <a:off x="0" y="228150"/>
            <a:ext cx="9144000" cy="4906460"/>
            <a:chOff x="0" y="304200"/>
            <a:chExt cx="12192000" cy="6541947"/>
          </a:xfrm>
        </p:grpSpPr>
        <p:grpSp>
          <p:nvGrpSpPr>
            <p:cNvPr id="67" name="组合 66"/>
            <p:cNvGrpSpPr/>
            <p:nvPr userDrawn="1"/>
          </p:nvGrpSpPr>
          <p:grpSpPr>
            <a:xfrm>
              <a:off x="0" y="304200"/>
              <a:ext cx="12192000" cy="6249600"/>
              <a:chOff x="0" y="304200"/>
              <a:chExt cx="12192000" cy="6249600"/>
            </a:xfrm>
          </p:grpSpPr>
          <p:sp>
            <p:nvSpPr>
              <p:cNvPr id="69" name="矩形 68"/>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8" name="图片 67"/>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flipH="1">
              <a:off x="93388" y="5261050"/>
              <a:ext cx="1469263" cy="1585097"/>
            </a:xfrm>
            <a:prstGeom prst="rect">
              <a:avLst/>
            </a:prstGeom>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77" name="Freeform 137"/>
          <p:cNvSpPr/>
          <p:nvPr>
            <p:custDataLst>
              <p:tags r:id="rId2"/>
            </p:custDataLst>
          </p:nvPr>
        </p:nvSpPr>
        <p:spPr bwMode="auto">
          <a:xfrm flipH="1">
            <a:off x="8415338" y="4367264"/>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38"/>
          <p:cNvSpPr/>
          <p:nvPr>
            <p:custDataLst>
              <p:tags r:id="rId3"/>
            </p:custDataLst>
          </p:nvPr>
        </p:nvSpPr>
        <p:spPr bwMode="auto">
          <a:xfrm flipH="1">
            <a:off x="8267701" y="4276777"/>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39"/>
          <p:cNvSpPr/>
          <p:nvPr>
            <p:custDataLst>
              <p:tags r:id="rId4"/>
            </p:custDataLst>
          </p:nvPr>
        </p:nvSpPr>
        <p:spPr bwMode="auto">
          <a:xfrm flipH="1">
            <a:off x="8120063" y="4142236"/>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Rectangle 13"/>
          <p:cNvSpPr>
            <a:spLocks noChangeArrowheads="1"/>
          </p:cNvSpPr>
          <p:nvPr>
            <p:custDataLst>
              <p:tags r:id="rId5"/>
            </p:custDataLst>
          </p:nvPr>
        </p:nvSpPr>
        <p:spPr bwMode="auto">
          <a:xfrm flipH="1">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6"/>
            </p:custDataLst>
          </p:nvPr>
        </p:nvGrpSpPr>
        <p:grpSpPr>
          <a:xfrm>
            <a:off x="701278" y="852488"/>
            <a:ext cx="3870722" cy="4075510"/>
            <a:chOff x="935037" y="1136650"/>
            <a:chExt cx="5160963" cy="5434013"/>
          </a:xfrm>
        </p:grpSpPr>
        <p:sp>
          <p:nvSpPr>
            <p:cNvPr id="168" name="Oval 28"/>
            <p:cNvSpPr>
              <a:spLocks noChangeArrowheads="1"/>
            </p:cNvSpPr>
            <p:nvPr>
              <p:custDataLst>
                <p:tags r:id="rId7"/>
              </p:custDataLst>
            </p:nvPr>
          </p:nvSpPr>
          <p:spPr bwMode="auto">
            <a:xfrm flipH="1">
              <a:off x="2617788" y="4206875"/>
              <a:ext cx="79375" cy="84138"/>
            </a:xfrm>
            <a:prstGeom prst="ellipse">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grpSp>
          <p:nvGrpSpPr>
            <p:cNvPr id="9" name="组合 8"/>
            <p:cNvGrpSpPr/>
            <p:nvPr>
              <p:custDataLst>
                <p:tags r:id="rId8"/>
              </p:custDataLst>
            </p:nvPr>
          </p:nvGrpSpPr>
          <p:grpSpPr>
            <a:xfrm flipH="1">
              <a:off x="935037" y="1136650"/>
              <a:ext cx="5160963" cy="5434013"/>
              <a:chOff x="1157287" y="1136650"/>
              <a:chExt cx="5160963" cy="5434013"/>
            </a:xfrm>
          </p:grpSpPr>
          <p:sp>
            <p:nvSpPr>
              <p:cNvPr id="174" name="Freeform 34"/>
              <p:cNvSpPr/>
              <p:nvPr>
                <p:custDataLst>
                  <p:tags r:id="rId9"/>
                </p:custDataLst>
              </p:nvPr>
            </p:nvSpPr>
            <p:spPr bwMode="auto">
              <a:xfrm flipH="1">
                <a:off x="6226175"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1157287" y="1136650"/>
                <a:ext cx="5132388" cy="5434013"/>
                <a:chOff x="1157287" y="1136650"/>
                <a:chExt cx="5132388" cy="5434013"/>
              </a:xfrm>
            </p:grpSpPr>
            <p:sp>
              <p:nvSpPr>
                <p:cNvPr id="175" name="Freeform 35"/>
                <p:cNvSpPr/>
                <p:nvPr>
                  <p:custDataLst>
                    <p:tags r:id="rId10"/>
                  </p:custDataLst>
                </p:nvPr>
              </p:nvSpPr>
              <p:spPr bwMode="auto">
                <a:xfrm flipH="1">
                  <a:off x="6149975"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6"/>
                <p:cNvSpPr/>
                <p:nvPr>
                  <p:custDataLst>
                    <p:tags r:id="rId11"/>
                  </p:custDataLst>
                </p:nvPr>
              </p:nvSpPr>
              <p:spPr bwMode="auto">
                <a:xfrm flipH="1">
                  <a:off x="6172200"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
                <p:cNvSpPr/>
                <p:nvPr>
                  <p:custDataLst>
                    <p:tags r:id="rId12"/>
                  </p:custDataLst>
                </p:nvPr>
              </p:nvSpPr>
              <p:spPr bwMode="auto">
                <a:xfrm flipH="1">
                  <a:off x="5467350"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8"/>
                <p:cNvSpPr/>
                <p:nvPr>
                  <p:custDataLst>
                    <p:tags r:id="rId13"/>
                  </p:custDataLst>
                </p:nvPr>
              </p:nvSpPr>
              <p:spPr bwMode="auto">
                <a:xfrm flipH="1">
                  <a:off x="5408613"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9"/>
                <p:cNvSpPr/>
                <p:nvPr>
                  <p:custDataLst>
                    <p:tags r:id="rId14"/>
                  </p:custDataLst>
                </p:nvPr>
              </p:nvSpPr>
              <p:spPr bwMode="auto">
                <a:xfrm flipH="1">
                  <a:off x="5426075"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0"/>
                <p:cNvSpPr/>
                <p:nvPr>
                  <p:custDataLst>
                    <p:tags r:id="rId15"/>
                  </p:custDataLst>
                </p:nvPr>
              </p:nvSpPr>
              <p:spPr bwMode="auto">
                <a:xfrm flipH="1">
                  <a:off x="2339975"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1"/>
                <p:cNvSpPr/>
                <p:nvPr>
                  <p:custDataLst>
                    <p:tags r:id="rId16"/>
                  </p:custDataLst>
                </p:nvPr>
              </p:nvSpPr>
              <p:spPr bwMode="auto">
                <a:xfrm flipH="1">
                  <a:off x="2278062"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2"/>
                <p:cNvSpPr/>
                <p:nvPr>
                  <p:custDataLst>
                    <p:tags r:id="rId17"/>
                  </p:custDataLst>
                </p:nvPr>
              </p:nvSpPr>
              <p:spPr bwMode="auto">
                <a:xfrm flipH="1">
                  <a:off x="2295525"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
                <p:cNvSpPr/>
                <p:nvPr>
                  <p:custDataLst>
                    <p:tags r:id="rId18"/>
                  </p:custDataLst>
                </p:nvPr>
              </p:nvSpPr>
              <p:spPr bwMode="auto">
                <a:xfrm flipH="1">
                  <a:off x="1162050"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
                <p:cNvSpPr/>
                <p:nvPr>
                  <p:custDataLst>
                    <p:tags r:id="rId19"/>
                  </p:custDataLst>
                </p:nvPr>
              </p:nvSpPr>
              <p:spPr bwMode="auto">
                <a:xfrm flipH="1">
                  <a:off x="4456112"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52"/>
                <p:cNvSpPr/>
                <p:nvPr>
                  <p:custDataLst>
                    <p:tags r:id="rId20"/>
                  </p:custDataLst>
                </p:nvPr>
              </p:nvSpPr>
              <p:spPr bwMode="auto">
                <a:xfrm flipH="1">
                  <a:off x="1157287"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31"/>
                <p:cNvSpPr/>
                <p:nvPr>
                  <p:custDataLst>
                    <p:tags r:id="rId21"/>
                  </p:custDataLst>
                </p:nvPr>
              </p:nvSpPr>
              <p:spPr bwMode="auto">
                <a:xfrm flipH="1">
                  <a:off x="4541838"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3"/>
                <p:cNvSpPr/>
                <p:nvPr>
                  <p:custDataLst>
                    <p:tags r:id="rId22"/>
                  </p:custDataLst>
                </p:nvPr>
              </p:nvSpPr>
              <p:spPr bwMode="auto">
                <a:xfrm flipH="1">
                  <a:off x="3741737"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4"/>
                <p:cNvSpPr/>
                <p:nvPr>
                  <p:custDataLst>
                    <p:tags r:id="rId23"/>
                  </p:custDataLst>
                </p:nvPr>
              </p:nvSpPr>
              <p:spPr bwMode="auto">
                <a:xfrm flipH="1">
                  <a:off x="3670300"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5"/>
                <p:cNvSpPr/>
                <p:nvPr>
                  <p:custDataLst>
                    <p:tags r:id="rId24"/>
                  </p:custDataLst>
                </p:nvPr>
              </p:nvSpPr>
              <p:spPr bwMode="auto">
                <a:xfrm flipH="1">
                  <a:off x="3692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6"/>
                <p:cNvSpPr/>
                <p:nvPr>
                  <p:custDataLst>
                    <p:tags r:id="rId25"/>
                  </p:custDataLst>
                </p:nvPr>
              </p:nvSpPr>
              <p:spPr bwMode="auto">
                <a:xfrm flipH="1">
                  <a:off x="1462088"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7"/>
                <p:cNvSpPr/>
                <p:nvPr>
                  <p:custDataLst>
                    <p:tags r:id="rId26"/>
                  </p:custDataLst>
                </p:nvPr>
              </p:nvSpPr>
              <p:spPr bwMode="auto">
                <a:xfrm flipH="1">
                  <a:off x="1392237"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8"/>
                <p:cNvSpPr/>
                <p:nvPr>
                  <p:custDataLst>
                    <p:tags r:id="rId27"/>
                  </p:custDataLst>
                </p:nvPr>
              </p:nvSpPr>
              <p:spPr bwMode="auto">
                <a:xfrm flipH="1">
                  <a:off x="1412875"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Oval 32"/>
                <p:cNvSpPr>
                  <a:spLocks noChangeArrowheads="1"/>
                </p:cNvSpPr>
                <p:nvPr>
                  <p:custDataLst>
                    <p:tags r:id="rId28"/>
                  </p:custDataLst>
                </p:nvPr>
              </p:nvSpPr>
              <p:spPr bwMode="auto">
                <a:xfrm flipH="1">
                  <a:off x="3854450"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73" name="Oval 33"/>
                <p:cNvSpPr>
                  <a:spLocks noChangeArrowheads="1"/>
                </p:cNvSpPr>
                <p:nvPr>
                  <p:custDataLst>
                    <p:tags r:id="rId29"/>
                  </p:custDataLst>
                </p:nvPr>
              </p:nvSpPr>
              <p:spPr bwMode="auto">
                <a:xfrm flipH="1">
                  <a:off x="1160463"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91" name="Freeform 51"/>
                <p:cNvSpPr/>
                <p:nvPr>
                  <p:custDataLst>
                    <p:tags r:id="rId30"/>
                  </p:custDataLst>
                </p:nvPr>
              </p:nvSpPr>
              <p:spPr bwMode="auto">
                <a:xfrm flipH="1">
                  <a:off x="1162050"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Oval 53"/>
                <p:cNvSpPr>
                  <a:spLocks noChangeArrowheads="1"/>
                </p:cNvSpPr>
                <p:nvPr>
                  <p:custDataLst>
                    <p:tags r:id="rId31"/>
                  </p:custDataLst>
                </p:nvPr>
              </p:nvSpPr>
              <p:spPr bwMode="auto">
                <a:xfrm flipH="1">
                  <a:off x="5770563"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54"/>
                <p:cNvSpPr>
                  <a:spLocks noChangeArrowheads="1"/>
                </p:cNvSpPr>
                <p:nvPr>
                  <p:custDataLst>
                    <p:tags r:id="rId32"/>
                  </p:custDataLst>
                </p:nvPr>
              </p:nvSpPr>
              <p:spPr bwMode="auto">
                <a:xfrm flipH="1">
                  <a:off x="5484813"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55"/>
                <p:cNvSpPr>
                  <a:spLocks noChangeArrowheads="1"/>
                </p:cNvSpPr>
                <p:nvPr>
                  <p:custDataLst>
                    <p:tags r:id="rId33"/>
                  </p:custDataLst>
                </p:nvPr>
              </p:nvSpPr>
              <p:spPr bwMode="auto">
                <a:xfrm flipH="1">
                  <a:off x="5200650"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56"/>
                <p:cNvSpPr/>
                <p:nvPr>
                  <p:custDataLst>
                    <p:tags r:id="rId34"/>
                  </p:custDataLst>
                </p:nvPr>
              </p:nvSpPr>
              <p:spPr bwMode="auto">
                <a:xfrm flipH="1">
                  <a:off x="1690688"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57"/>
                <p:cNvSpPr/>
                <p:nvPr>
                  <p:custDataLst>
                    <p:tags r:id="rId35"/>
                  </p:custDataLst>
                </p:nvPr>
              </p:nvSpPr>
              <p:spPr bwMode="auto">
                <a:xfrm flipH="1">
                  <a:off x="461962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Rectangle 58"/>
                <p:cNvSpPr>
                  <a:spLocks noChangeArrowheads="1"/>
                </p:cNvSpPr>
                <p:nvPr>
                  <p:custDataLst>
                    <p:tags r:id="rId36"/>
                  </p:custDataLst>
                </p:nvPr>
              </p:nvSpPr>
              <p:spPr bwMode="auto">
                <a:xfrm flipH="1">
                  <a:off x="5135563"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9" name="Rectangle 59"/>
                <p:cNvSpPr>
                  <a:spLocks noChangeArrowheads="1"/>
                </p:cNvSpPr>
                <p:nvPr>
                  <p:custDataLst>
                    <p:tags r:id="rId37"/>
                  </p:custDataLst>
                </p:nvPr>
              </p:nvSpPr>
              <p:spPr bwMode="auto">
                <a:xfrm flipH="1">
                  <a:off x="47625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0" name="Rectangle 60"/>
                <p:cNvSpPr>
                  <a:spLocks noChangeArrowheads="1"/>
                </p:cNvSpPr>
                <p:nvPr>
                  <p:custDataLst>
                    <p:tags r:id="rId38"/>
                  </p:custDataLst>
                </p:nvPr>
              </p:nvSpPr>
              <p:spPr bwMode="auto">
                <a:xfrm flipH="1">
                  <a:off x="5227638"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1" name="Rectangle 61"/>
                <p:cNvSpPr>
                  <a:spLocks noChangeArrowheads="1"/>
                </p:cNvSpPr>
                <p:nvPr>
                  <p:custDataLst>
                    <p:tags r:id="rId39"/>
                  </p:custDataLst>
                </p:nvPr>
              </p:nvSpPr>
              <p:spPr bwMode="auto">
                <a:xfrm flipH="1">
                  <a:off x="5497513"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2" name="Rectangle 62"/>
                <p:cNvSpPr>
                  <a:spLocks noChangeArrowheads="1"/>
                </p:cNvSpPr>
                <p:nvPr>
                  <p:custDataLst>
                    <p:tags r:id="rId40"/>
                  </p:custDataLst>
                </p:nvPr>
              </p:nvSpPr>
              <p:spPr bwMode="auto">
                <a:xfrm flipH="1">
                  <a:off x="511175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3" name="Rectangle 63"/>
                <p:cNvSpPr>
                  <a:spLocks noChangeArrowheads="1"/>
                </p:cNvSpPr>
                <p:nvPr>
                  <p:custDataLst>
                    <p:tags r:id="rId41"/>
                  </p:custDataLst>
                </p:nvPr>
              </p:nvSpPr>
              <p:spPr bwMode="auto">
                <a:xfrm flipH="1">
                  <a:off x="472440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4" name="Freeform 64"/>
                <p:cNvSpPr/>
                <p:nvPr>
                  <p:custDataLst>
                    <p:tags r:id="rId42"/>
                  </p:custDataLst>
                </p:nvPr>
              </p:nvSpPr>
              <p:spPr bwMode="auto">
                <a:xfrm flipH="1">
                  <a:off x="1341438"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Rectangle 65"/>
                <p:cNvSpPr>
                  <a:spLocks noChangeArrowheads="1"/>
                </p:cNvSpPr>
                <p:nvPr>
                  <p:custDataLst>
                    <p:tags r:id="rId43"/>
                  </p:custDataLst>
                </p:nvPr>
              </p:nvSpPr>
              <p:spPr bwMode="auto">
                <a:xfrm flipH="1">
                  <a:off x="1857375"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6" name="Rectangle 66"/>
                <p:cNvSpPr>
                  <a:spLocks noChangeArrowheads="1"/>
                </p:cNvSpPr>
                <p:nvPr>
                  <p:custDataLst>
                    <p:tags r:id="rId44"/>
                  </p:custDataLst>
                </p:nvPr>
              </p:nvSpPr>
              <p:spPr bwMode="auto">
                <a:xfrm flipH="1">
                  <a:off x="1485900"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7" name="Rectangle 67"/>
                <p:cNvSpPr>
                  <a:spLocks noChangeArrowheads="1"/>
                </p:cNvSpPr>
                <p:nvPr>
                  <p:custDataLst>
                    <p:tags r:id="rId45"/>
                  </p:custDataLst>
                </p:nvPr>
              </p:nvSpPr>
              <p:spPr bwMode="auto">
                <a:xfrm flipH="1">
                  <a:off x="1947862"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 name="Rectangle 68"/>
                <p:cNvSpPr>
                  <a:spLocks noChangeArrowheads="1"/>
                </p:cNvSpPr>
                <p:nvPr>
                  <p:custDataLst>
                    <p:tags r:id="rId46"/>
                  </p:custDataLst>
                </p:nvPr>
              </p:nvSpPr>
              <p:spPr bwMode="auto">
                <a:xfrm flipH="1">
                  <a:off x="2220913"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9" name="Rectangle 69"/>
                <p:cNvSpPr>
                  <a:spLocks noChangeArrowheads="1"/>
                </p:cNvSpPr>
                <p:nvPr>
                  <p:custDataLst>
                    <p:tags r:id="rId47"/>
                  </p:custDataLst>
                </p:nvPr>
              </p:nvSpPr>
              <p:spPr bwMode="auto">
                <a:xfrm flipH="1">
                  <a:off x="1833562"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0" name="Rectangle 70"/>
                <p:cNvSpPr>
                  <a:spLocks noChangeArrowheads="1"/>
                </p:cNvSpPr>
                <p:nvPr>
                  <p:custDataLst>
                    <p:tags r:id="rId48"/>
                  </p:custDataLst>
                </p:nvPr>
              </p:nvSpPr>
              <p:spPr bwMode="auto">
                <a:xfrm flipH="1">
                  <a:off x="1447800"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1" name="Freeform 71"/>
                <p:cNvSpPr/>
                <p:nvPr>
                  <p:custDataLst>
                    <p:tags r:id="rId49"/>
                  </p:custDataLst>
                </p:nvPr>
              </p:nvSpPr>
              <p:spPr bwMode="auto">
                <a:xfrm flipH="1">
                  <a:off x="3740150"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72"/>
                <p:cNvSpPr/>
                <p:nvPr>
                  <p:custDataLst>
                    <p:tags r:id="rId50"/>
                  </p:custDataLst>
                </p:nvPr>
              </p:nvSpPr>
              <p:spPr bwMode="auto">
                <a:xfrm flipH="1">
                  <a:off x="3068637"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73"/>
                <p:cNvSpPr/>
                <p:nvPr>
                  <p:custDataLst>
                    <p:tags r:id="rId51"/>
                  </p:custDataLst>
                </p:nvPr>
              </p:nvSpPr>
              <p:spPr bwMode="auto">
                <a:xfrm flipH="1">
                  <a:off x="3257550"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74"/>
                <p:cNvSpPr/>
                <p:nvPr>
                  <p:custDataLst>
                    <p:tags r:id="rId52"/>
                  </p:custDataLst>
                </p:nvPr>
              </p:nvSpPr>
              <p:spPr bwMode="auto">
                <a:xfrm flipH="1">
                  <a:off x="382587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75"/>
                <p:cNvSpPr/>
                <p:nvPr>
                  <p:custDataLst>
                    <p:tags r:id="rId53"/>
                  </p:custDataLst>
                </p:nvPr>
              </p:nvSpPr>
              <p:spPr bwMode="auto">
                <a:xfrm flipH="1">
                  <a:off x="3298825"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76"/>
                <p:cNvSpPr/>
                <p:nvPr>
                  <p:custDataLst>
                    <p:tags r:id="rId54"/>
                  </p:custDataLst>
                </p:nvPr>
              </p:nvSpPr>
              <p:spPr bwMode="auto">
                <a:xfrm flipH="1">
                  <a:off x="3322638"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77"/>
                <p:cNvSpPr/>
                <p:nvPr>
                  <p:custDataLst>
                    <p:tags r:id="rId55"/>
                  </p:custDataLst>
                </p:nvPr>
              </p:nvSpPr>
              <p:spPr bwMode="auto">
                <a:xfrm flipH="1">
                  <a:off x="3730625"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78"/>
                <p:cNvSpPr/>
                <p:nvPr>
                  <p:custDataLst>
                    <p:tags r:id="rId56"/>
                  </p:custDataLst>
                </p:nvPr>
              </p:nvSpPr>
              <p:spPr bwMode="auto">
                <a:xfrm flipH="1">
                  <a:off x="4054475"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79"/>
                <p:cNvSpPr/>
                <p:nvPr>
                  <p:custDataLst>
                    <p:tags r:id="rId57"/>
                  </p:custDataLst>
                </p:nvPr>
              </p:nvSpPr>
              <p:spPr bwMode="auto">
                <a:xfrm flipH="1">
                  <a:off x="3790950"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80"/>
                <p:cNvSpPr/>
                <p:nvPr>
                  <p:custDataLst>
                    <p:tags r:id="rId58"/>
                  </p:custDataLst>
                </p:nvPr>
              </p:nvSpPr>
              <p:spPr bwMode="auto">
                <a:xfrm flipH="1">
                  <a:off x="3521075"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81"/>
                <p:cNvSpPr/>
                <p:nvPr>
                  <p:custDataLst>
                    <p:tags r:id="rId59"/>
                  </p:custDataLst>
                </p:nvPr>
              </p:nvSpPr>
              <p:spPr bwMode="auto">
                <a:xfrm flipH="1">
                  <a:off x="3260725"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82"/>
                <p:cNvSpPr/>
                <p:nvPr>
                  <p:custDataLst>
                    <p:tags r:id="rId60"/>
                  </p:custDataLst>
                </p:nvPr>
              </p:nvSpPr>
              <p:spPr bwMode="auto">
                <a:xfrm flipH="1">
                  <a:off x="3698875"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83"/>
                <p:cNvSpPr/>
                <p:nvPr>
                  <p:custDataLst>
                    <p:tags r:id="rId61"/>
                  </p:custDataLst>
                </p:nvPr>
              </p:nvSpPr>
              <p:spPr bwMode="auto">
                <a:xfrm flipH="1">
                  <a:off x="5081587"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84"/>
                <p:cNvSpPr/>
                <p:nvPr>
                  <p:custDataLst>
                    <p:tags r:id="rId62"/>
                  </p:custDataLst>
                </p:nvPr>
              </p:nvSpPr>
              <p:spPr bwMode="auto">
                <a:xfrm flipH="1">
                  <a:off x="4154487"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5" name="Freeform 85"/>
                <p:cNvSpPr/>
                <p:nvPr>
                  <p:custDataLst>
                    <p:tags r:id="rId63"/>
                  </p:custDataLst>
                </p:nvPr>
              </p:nvSpPr>
              <p:spPr bwMode="auto">
                <a:xfrm flipH="1">
                  <a:off x="4016375"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6" name="Freeform 86"/>
                <p:cNvSpPr/>
                <p:nvPr>
                  <p:custDataLst>
                    <p:tags r:id="rId64"/>
                  </p:custDataLst>
                </p:nvPr>
              </p:nvSpPr>
              <p:spPr bwMode="auto">
                <a:xfrm flipH="1">
                  <a:off x="4564062"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87"/>
                <p:cNvSpPr/>
                <p:nvPr>
                  <p:custDataLst>
                    <p:tags r:id="rId65"/>
                  </p:custDataLst>
                </p:nvPr>
              </p:nvSpPr>
              <p:spPr bwMode="auto">
                <a:xfrm flipH="1">
                  <a:off x="4802188"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88"/>
                <p:cNvSpPr/>
                <p:nvPr>
                  <p:custDataLst>
                    <p:tags r:id="rId66"/>
                  </p:custDataLst>
                </p:nvPr>
              </p:nvSpPr>
              <p:spPr bwMode="auto">
                <a:xfrm flipH="1">
                  <a:off x="4295775"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89"/>
                <p:cNvSpPr/>
                <p:nvPr>
                  <p:custDataLst>
                    <p:tags r:id="rId67"/>
                  </p:custDataLst>
                </p:nvPr>
              </p:nvSpPr>
              <p:spPr bwMode="auto">
                <a:xfrm flipH="1">
                  <a:off x="4267200"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0"/>
                <p:cNvSpPr/>
                <p:nvPr>
                  <p:custDataLst>
                    <p:tags r:id="rId68"/>
                  </p:custDataLst>
                </p:nvPr>
              </p:nvSpPr>
              <p:spPr bwMode="auto">
                <a:xfrm flipH="1">
                  <a:off x="4391025"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1"/>
                <p:cNvSpPr/>
                <p:nvPr>
                  <p:custDataLst>
                    <p:tags r:id="rId69"/>
                  </p:custDataLst>
                </p:nvPr>
              </p:nvSpPr>
              <p:spPr bwMode="auto">
                <a:xfrm flipH="1">
                  <a:off x="4616450"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2"/>
                <p:cNvSpPr/>
                <p:nvPr>
                  <p:custDataLst>
                    <p:tags r:id="rId70"/>
                  </p:custDataLst>
                </p:nvPr>
              </p:nvSpPr>
              <p:spPr bwMode="auto">
                <a:xfrm flipH="1">
                  <a:off x="4516437"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3"/>
                <p:cNvSpPr>
                  <a:spLocks noEditPoints="1"/>
                </p:cNvSpPr>
                <p:nvPr>
                  <p:custDataLst>
                    <p:tags r:id="rId71"/>
                  </p:custDataLst>
                </p:nvPr>
              </p:nvSpPr>
              <p:spPr bwMode="auto">
                <a:xfrm flipH="1">
                  <a:off x="4559300"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4"/>
                <p:cNvSpPr>
                  <a:spLocks noEditPoints="1"/>
                </p:cNvSpPr>
                <p:nvPr>
                  <p:custDataLst>
                    <p:tags r:id="rId72"/>
                  </p:custDataLst>
                </p:nvPr>
              </p:nvSpPr>
              <p:spPr bwMode="auto">
                <a:xfrm flipH="1">
                  <a:off x="4424362"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95"/>
                <p:cNvSpPr/>
                <p:nvPr>
                  <p:custDataLst>
                    <p:tags r:id="rId73"/>
                  </p:custDataLst>
                </p:nvPr>
              </p:nvSpPr>
              <p:spPr bwMode="auto">
                <a:xfrm flipH="1">
                  <a:off x="4427538"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96"/>
                <p:cNvSpPr/>
                <p:nvPr>
                  <p:custDataLst>
                    <p:tags r:id="rId74"/>
                  </p:custDataLst>
                </p:nvPr>
              </p:nvSpPr>
              <p:spPr bwMode="auto">
                <a:xfrm flipH="1">
                  <a:off x="4716463"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97"/>
                <p:cNvSpPr/>
                <p:nvPr>
                  <p:custDataLst>
                    <p:tags r:id="rId75"/>
                  </p:custDataLst>
                </p:nvPr>
              </p:nvSpPr>
              <p:spPr bwMode="auto">
                <a:xfrm flipH="1">
                  <a:off x="4379912"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98"/>
                <p:cNvSpPr/>
                <p:nvPr>
                  <p:custDataLst>
                    <p:tags r:id="rId76"/>
                  </p:custDataLst>
                </p:nvPr>
              </p:nvSpPr>
              <p:spPr bwMode="auto">
                <a:xfrm flipH="1">
                  <a:off x="4151312"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39" name="Freeform 99"/>
                <p:cNvSpPr/>
                <p:nvPr>
                  <p:custDataLst>
                    <p:tags r:id="rId77"/>
                  </p:custDataLst>
                </p:nvPr>
              </p:nvSpPr>
              <p:spPr bwMode="auto">
                <a:xfrm flipH="1">
                  <a:off x="4329112"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00"/>
                <p:cNvSpPr/>
                <p:nvPr>
                  <p:custDataLst>
                    <p:tags r:id="rId78"/>
                  </p:custDataLst>
                </p:nvPr>
              </p:nvSpPr>
              <p:spPr bwMode="auto">
                <a:xfrm flipH="1">
                  <a:off x="4319587"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01"/>
                <p:cNvSpPr/>
                <p:nvPr>
                  <p:custDataLst>
                    <p:tags r:id="rId79"/>
                  </p:custDataLst>
                </p:nvPr>
              </p:nvSpPr>
              <p:spPr bwMode="auto">
                <a:xfrm flipH="1">
                  <a:off x="3925888"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02"/>
                <p:cNvSpPr/>
                <p:nvPr>
                  <p:custDataLst>
                    <p:tags r:id="rId80"/>
                  </p:custDataLst>
                </p:nvPr>
              </p:nvSpPr>
              <p:spPr bwMode="auto">
                <a:xfrm flipH="1">
                  <a:off x="5221288"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03"/>
                <p:cNvSpPr/>
                <p:nvPr>
                  <p:custDataLst>
                    <p:tags r:id="rId81"/>
                  </p:custDataLst>
                </p:nvPr>
              </p:nvSpPr>
              <p:spPr bwMode="auto">
                <a:xfrm flipH="1">
                  <a:off x="5248275"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04"/>
                <p:cNvSpPr/>
                <p:nvPr>
                  <p:custDataLst>
                    <p:tags r:id="rId82"/>
                  </p:custDataLst>
                </p:nvPr>
              </p:nvSpPr>
              <p:spPr bwMode="auto">
                <a:xfrm flipH="1">
                  <a:off x="52292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05"/>
                <p:cNvSpPr/>
                <p:nvPr>
                  <p:custDataLst>
                    <p:tags r:id="rId83"/>
                  </p:custDataLst>
                </p:nvPr>
              </p:nvSpPr>
              <p:spPr bwMode="auto">
                <a:xfrm flipH="1">
                  <a:off x="4200525"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06"/>
                <p:cNvSpPr/>
                <p:nvPr>
                  <p:custDataLst>
                    <p:tags r:id="rId84"/>
                  </p:custDataLst>
                </p:nvPr>
              </p:nvSpPr>
              <p:spPr bwMode="auto">
                <a:xfrm flipH="1">
                  <a:off x="4200525"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07"/>
                <p:cNvSpPr/>
                <p:nvPr>
                  <p:custDataLst>
                    <p:tags r:id="rId85"/>
                  </p:custDataLst>
                </p:nvPr>
              </p:nvSpPr>
              <p:spPr bwMode="auto">
                <a:xfrm flipH="1">
                  <a:off x="5353050"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08"/>
                <p:cNvSpPr/>
                <p:nvPr>
                  <p:custDataLst>
                    <p:tags r:id="rId86"/>
                  </p:custDataLst>
                </p:nvPr>
              </p:nvSpPr>
              <p:spPr bwMode="auto">
                <a:xfrm flipH="1">
                  <a:off x="5464175"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09"/>
                <p:cNvSpPr/>
                <p:nvPr>
                  <p:custDataLst>
                    <p:tags r:id="rId87"/>
                  </p:custDataLst>
                </p:nvPr>
              </p:nvSpPr>
              <p:spPr bwMode="auto">
                <a:xfrm flipH="1">
                  <a:off x="1847850"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10"/>
                <p:cNvSpPr/>
                <p:nvPr>
                  <p:custDataLst>
                    <p:tags r:id="rId88"/>
                  </p:custDataLst>
                </p:nvPr>
              </p:nvSpPr>
              <p:spPr bwMode="auto">
                <a:xfrm flipH="1">
                  <a:off x="1838325"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11"/>
                <p:cNvSpPr/>
                <p:nvPr>
                  <p:custDataLst>
                    <p:tags r:id="rId89"/>
                  </p:custDataLst>
                </p:nvPr>
              </p:nvSpPr>
              <p:spPr bwMode="auto">
                <a:xfrm flipH="1">
                  <a:off x="1639888"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12"/>
                <p:cNvSpPr/>
                <p:nvPr>
                  <p:custDataLst>
                    <p:tags r:id="rId90"/>
                  </p:custDataLst>
                </p:nvPr>
              </p:nvSpPr>
              <p:spPr bwMode="auto">
                <a:xfrm flipH="1">
                  <a:off x="2246313"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13"/>
                <p:cNvSpPr/>
                <p:nvPr>
                  <p:custDataLst>
                    <p:tags r:id="rId91"/>
                  </p:custDataLst>
                </p:nvPr>
              </p:nvSpPr>
              <p:spPr bwMode="auto">
                <a:xfrm flipH="1">
                  <a:off x="2241550"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14"/>
                <p:cNvSpPr/>
                <p:nvPr>
                  <p:custDataLst>
                    <p:tags r:id="rId92"/>
                  </p:custDataLst>
                </p:nvPr>
              </p:nvSpPr>
              <p:spPr bwMode="auto">
                <a:xfrm flipH="1">
                  <a:off x="2209800"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15"/>
                <p:cNvSpPr/>
                <p:nvPr>
                  <p:custDataLst>
                    <p:tags r:id="rId93"/>
                  </p:custDataLst>
                </p:nvPr>
              </p:nvSpPr>
              <p:spPr bwMode="auto">
                <a:xfrm flipH="1">
                  <a:off x="1727200"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16"/>
                <p:cNvSpPr/>
                <p:nvPr>
                  <p:custDataLst>
                    <p:tags r:id="rId94"/>
                  </p:custDataLst>
                </p:nvPr>
              </p:nvSpPr>
              <p:spPr bwMode="auto">
                <a:xfrm flipH="1">
                  <a:off x="171450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17"/>
                <p:cNvSpPr/>
                <p:nvPr>
                  <p:custDataLst>
                    <p:tags r:id="rId95"/>
                  </p:custDataLst>
                </p:nvPr>
              </p:nvSpPr>
              <p:spPr bwMode="auto">
                <a:xfrm flipH="1">
                  <a:off x="1725612"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18"/>
                <p:cNvSpPr/>
                <p:nvPr>
                  <p:custDataLst>
                    <p:tags r:id="rId96"/>
                  </p:custDataLst>
                </p:nvPr>
              </p:nvSpPr>
              <p:spPr bwMode="auto">
                <a:xfrm flipH="1">
                  <a:off x="1681162"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19"/>
                <p:cNvSpPr/>
                <p:nvPr>
                  <p:custDataLst>
                    <p:tags r:id="rId97"/>
                  </p:custDataLst>
                </p:nvPr>
              </p:nvSpPr>
              <p:spPr bwMode="auto">
                <a:xfrm flipH="1">
                  <a:off x="1614488"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20"/>
                <p:cNvSpPr/>
                <p:nvPr>
                  <p:custDataLst>
                    <p:tags r:id="rId98"/>
                  </p:custDataLst>
                </p:nvPr>
              </p:nvSpPr>
              <p:spPr bwMode="auto">
                <a:xfrm flipH="1">
                  <a:off x="2127250"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21"/>
                <p:cNvSpPr/>
                <p:nvPr>
                  <p:custDataLst>
                    <p:tags r:id="rId99"/>
                  </p:custDataLst>
                </p:nvPr>
              </p:nvSpPr>
              <p:spPr bwMode="auto">
                <a:xfrm flipH="1">
                  <a:off x="1393825"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22"/>
                <p:cNvSpPr/>
                <p:nvPr>
                  <p:custDataLst>
                    <p:tags r:id="rId100"/>
                  </p:custDataLst>
                </p:nvPr>
              </p:nvSpPr>
              <p:spPr bwMode="auto">
                <a:xfrm flipH="1">
                  <a:off x="2305050"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23"/>
                <p:cNvSpPr/>
                <p:nvPr>
                  <p:custDataLst>
                    <p:tags r:id="rId101"/>
                  </p:custDataLst>
                </p:nvPr>
              </p:nvSpPr>
              <p:spPr bwMode="auto">
                <a:xfrm flipH="1">
                  <a:off x="1571625"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4" name="Freeform 124"/>
                <p:cNvSpPr/>
                <p:nvPr>
                  <p:custDataLst>
                    <p:tags r:id="rId102"/>
                  </p:custDataLst>
                </p:nvPr>
              </p:nvSpPr>
              <p:spPr bwMode="auto">
                <a:xfrm flipH="1">
                  <a:off x="1458912"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5" name="Freeform 125"/>
                <p:cNvSpPr/>
                <p:nvPr>
                  <p:custDataLst>
                    <p:tags r:id="rId103"/>
                  </p:custDataLst>
                </p:nvPr>
              </p:nvSpPr>
              <p:spPr bwMode="auto">
                <a:xfrm flipH="1">
                  <a:off x="1562100"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6" name="Freeform 126"/>
                <p:cNvSpPr/>
                <p:nvPr>
                  <p:custDataLst>
                    <p:tags r:id="rId104"/>
                  </p:custDataLst>
                </p:nvPr>
              </p:nvSpPr>
              <p:spPr bwMode="auto">
                <a:xfrm flipH="1">
                  <a:off x="1308100"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27"/>
                <p:cNvSpPr/>
                <p:nvPr>
                  <p:custDataLst>
                    <p:tags r:id="rId105"/>
                  </p:custDataLst>
                </p:nvPr>
              </p:nvSpPr>
              <p:spPr bwMode="auto">
                <a:xfrm flipH="1">
                  <a:off x="1462088"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28"/>
                <p:cNvSpPr/>
                <p:nvPr>
                  <p:custDataLst>
                    <p:tags r:id="rId106"/>
                  </p:custDataLst>
                </p:nvPr>
              </p:nvSpPr>
              <p:spPr bwMode="auto">
                <a:xfrm flipH="1">
                  <a:off x="1839912"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29"/>
                <p:cNvSpPr/>
                <p:nvPr>
                  <p:custDataLst>
                    <p:tags r:id="rId107"/>
                  </p:custDataLst>
                </p:nvPr>
              </p:nvSpPr>
              <p:spPr bwMode="auto">
                <a:xfrm flipH="1">
                  <a:off x="1423987"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30"/>
                <p:cNvSpPr/>
                <p:nvPr>
                  <p:custDataLst>
                    <p:tags r:id="rId108"/>
                  </p:custDataLst>
                </p:nvPr>
              </p:nvSpPr>
              <p:spPr bwMode="auto">
                <a:xfrm flipH="1">
                  <a:off x="2317750"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32"/>
                <p:cNvSpPr/>
                <p:nvPr>
                  <p:custDataLst>
                    <p:tags r:id="rId109"/>
                  </p:custDataLst>
                </p:nvPr>
              </p:nvSpPr>
              <p:spPr bwMode="auto">
                <a:xfrm flipH="1">
                  <a:off x="4700588"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33"/>
                <p:cNvSpPr/>
                <p:nvPr>
                  <p:custDataLst>
                    <p:tags r:id="rId110"/>
                  </p:custDataLst>
                </p:nvPr>
              </p:nvSpPr>
              <p:spPr bwMode="auto">
                <a:xfrm flipH="1">
                  <a:off x="4735513"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34"/>
                <p:cNvSpPr/>
                <p:nvPr>
                  <p:custDataLst>
                    <p:tags r:id="rId111"/>
                  </p:custDataLst>
                </p:nvPr>
              </p:nvSpPr>
              <p:spPr bwMode="auto">
                <a:xfrm flipH="1">
                  <a:off x="5364163"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35"/>
                <p:cNvSpPr/>
                <p:nvPr>
                  <p:custDataLst>
                    <p:tags r:id="rId112"/>
                  </p:custDataLst>
                </p:nvPr>
              </p:nvSpPr>
              <p:spPr bwMode="auto">
                <a:xfrm flipH="1">
                  <a:off x="4805363"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36"/>
                <p:cNvSpPr/>
                <p:nvPr>
                  <p:custDataLst>
                    <p:tags r:id="rId113"/>
                  </p:custDataLst>
                </p:nvPr>
              </p:nvSpPr>
              <p:spPr bwMode="auto">
                <a:xfrm flipH="1">
                  <a:off x="4840288"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13" name="标题 1"/>
          <p:cNvSpPr>
            <a:spLocks noGrp="1"/>
          </p:cNvSpPr>
          <p:nvPr>
            <p:ph type="ctrTitle" hasCustomPrompt="1"/>
            <p:custDataLst>
              <p:tags r:id="rId114"/>
            </p:custDataLst>
          </p:nvPr>
        </p:nvSpPr>
        <p:spPr>
          <a:xfrm>
            <a:off x="4950618" y="1842391"/>
            <a:ext cx="3565924" cy="1216132"/>
          </a:xfrm>
        </p:spPr>
        <p:txBody>
          <a:bodyPr anchor="ctr">
            <a:normAutofit/>
          </a:bodyPr>
          <a:lstStyle>
            <a:lvl1pPr marL="0" indent="0" algn="ctr">
              <a:buFont typeface="Arial" panose="020B0604020202020204" pitchFamily="34" charset="0"/>
              <a:buNone/>
              <a:defRPr sz="660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9"/>
            <p:custDataLst>
              <p:tags r:id="rId1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16"/>
            </p:custDataLst>
          </p:nvPr>
        </p:nvSpPr>
        <p:spPr/>
        <p:txBody>
          <a:bodyPr/>
          <a:lstStyle/>
          <a:p>
            <a:endParaRPr lang="zh-CN" altLang="en-US" dirty="0"/>
          </a:p>
        </p:txBody>
      </p:sp>
      <p:sp>
        <p:nvSpPr>
          <p:cNvPr id="4" name="灯片编号占位符 3"/>
          <p:cNvSpPr>
            <a:spLocks noGrp="1"/>
          </p:cNvSpPr>
          <p:nvPr>
            <p:ph type="sldNum" sz="quarter" idx="21"/>
            <p:custDataLst>
              <p:tags r:id="rId1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grpSp>
      <p:sp>
        <p:nvSpPr>
          <p:cNvPr id="9" name="矩形 8"/>
          <p:cNvSpPr/>
          <p:nvPr userDrawn="1">
            <p:custDataLst>
              <p:tags r:id="rId9"/>
            </p:custDataLst>
          </p:nvPr>
        </p:nvSpPr>
        <p:spPr>
          <a:xfrm>
            <a:off x="0" y="4437380"/>
            <a:ext cx="9144000" cy="720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3617595" cy="51435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pitchFamily="34" charset="-122"/>
              <a:ea typeface="微软雅黑" panose="020B0503020204020204" pitchFamily="34" charset="-122"/>
              <a:sym typeface="+mn-ea"/>
            </a:endParaRPr>
          </a:p>
        </p:txBody>
      </p:sp>
      <p:grpSp>
        <p:nvGrpSpPr>
          <p:cNvPr id="14" name="组合 13"/>
          <p:cNvGrpSpPr/>
          <p:nvPr userDrawn="1">
            <p:custDataLst>
              <p:tags r:id="rId3"/>
            </p:custDataLst>
          </p:nvPr>
        </p:nvGrpSpPr>
        <p:grpSpPr>
          <a:xfrm>
            <a:off x="67487" y="71105"/>
            <a:ext cx="8965498" cy="5053346"/>
            <a:chOff x="89982" y="94806"/>
            <a:chExt cx="11953997" cy="6737794"/>
          </a:xfrm>
        </p:grpSpPr>
        <p:pic>
          <p:nvPicPr>
            <p:cNvPr id="24" name="图片 23"/>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13" name="图片 12"/>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userDrawn="1">
            <p:ph type="title" hasCustomPrompt="1"/>
            <p:custDataLst>
              <p:tags r:id="rId8"/>
            </p:custDataLst>
          </p:nvPr>
        </p:nvSpPr>
        <p:spPr>
          <a:xfrm>
            <a:off x="437400" y="577800"/>
            <a:ext cx="2970000" cy="661500"/>
          </a:xfrm>
        </p:spPr>
        <p:txBody>
          <a:bodyPr anchor="ctr"/>
          <a:lstStyle>
            <a:lvl1pP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2"/>
            </p:custDataLst>
          </p:nvPr>
        </p:nvSpPr>
        <p:spPr>
          <a:xfrm>
            <a:off x="440100" y="1323000"/>
            <a:ext cx="2967300" cy="3069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userDrawn="1">
            <p:ph sz="quarter" idx="14"/>
            <p:custDataLst>
              <p:tags r:id="rId13"/>
            </p:custDataLst>
          </p:nvPr>
        </p:nvSpPr>
        <p:spPr>
          <a:xfrm>
            <a:off x="3825900" y="577454"/>
            <a:ext cx="4860000" cy="3815953"/>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grpSp>
        <p:nvGrpSpPr>
          <p:cNvPr id="22" name="组合 21"/>
          <p:cNvGrpSpPr/>
          <p:nvPr userDrawn="1">
            <p:custDataLst>
              <p:tags r:id="rId3"/>
            </p:custDataLst>
          </p:nvPr>
        </p:nvGrpSpPr>
        <p:grpSpPr>
          <a:xfrm>
            <a:off x="67487" y="71105"/>
            <a:ext cx="8965498" cy="5053346"/>
            <a:chOff x="89982" y="94806"/>
            <a:chExt cx="11953997" cy="6737794"/>
          </a:xfrm>
        </p:grpSpPr>
        <p:pic>
          <p:nvPicPr>
            <p:cNvPr id="23" name="图片 2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24" name="图片 23"/>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p:ph type="title"/>
            <p:custDataLst>
              <p:tags r:id="rId8"/>
            </p:custDataLst>
          </p:nvPr>
        </p:nvSpPr>
        <p:spPr>
          <a:xfrm>
            <a:off x="459000" y="585900"/>
            <a:ext cx="8232300" cy="469800"/>
          </a:xfrm>
        </p:spPr>
        <p:txBody>
          <a:bodyPr anchor="ctr"/>
          <a:lstStyle>
            <a:lvl1pPr algn="ct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459000" y="1244700"/>
            <a:ext cx="8231981" cy="621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459581" y="2106000"/>
            <a:ext cx="8224200" cy="25731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8" name="矩形 7"/>
          <p:cNvSpPr/>
          <p:nvPr userDrawn="1">
            <p:custDataLst>
              <p:tags r:id="rId9"/>
            </p:custDataLst>
          </p:nvPr>
        </p:nvSpPr>
        <p:spPr>
          <a:xfrm>
            <a:off x="0" y="3771901"/>
            <a:ext cx="9144000" cy="13715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10" name="矩形 9"/>
          <p:cNvSpPr/>
          <p:nvPr userDrawn="1">
            <p:custDataLst>
              <p:tags r:id="rId4"/>
            </p:custDataLst>
          </p:nvPr>
        </p:nvSpPr>
        <p:spPr>
          <a:xfrm>
            <a:off x="0" y="0"/>
            <a:ext cx="9144000" cy="685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5"/>
            </p:custDataLst>
          </p:nvPr>
        </p:nvSpPr>
        <p:spPr>
          <a:xfrm>
            <a:off x="434700" y="178200"/>
            <a:ext cx="8278200" cy="331473"/>
          </a:xfrm>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400"/>
            <a:ext cx="40068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400"/>
            <a:ext cx="40257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2600"/>
            <a:ext cx="40068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09900"/>
            <a:ext cx="40257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bg>
      <p:bgPr>
        <a:pattFill prst="wdUpDiag">
          <a:fgClr>
            <a:schemeClr val="tx2"/>
          </a:fgClr>
          <a:bgClr>
            <a:schemeClr val="bg2"/>
          </a:bgClr>
        </a:patt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941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1142100" y="1004400"/>
            <a:ext cx="6858000" cy="1790100"/>
          </a:xfrm>
        </p:spPr>
        <p:txBody>
          <a:bodyPr anchor="b"/>
          <a:lstStyle>
            <a:lvl1pPr algn="ctr">
              <a:defRPr sz="45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1141810" y="2897100"/>
            <a:ext cx="6858000" cy="1242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grpSp>
        <p:nvGrpSpPr>
          <p:cNvPr id="13" name="组合 12"/>
          <p:cNvGrpSpPr/>
          <p:nvPr userDrawn="1">
            <p:custDataLst>
              <p:tags r:id="rId8"/>
            </p:custDataLst>
          </p:nvPr>
        </p:nvGrpSpPr>
        <p:grpSpPr>
          <a:xfrm>
            <a:off x="235350" y="260661"/>
            <a:ext cx="8775474" cy="4882839"/>
            <a:chOff x="313800" y="347548"/>
            <a:chExt cx="11700632" cy="6510452"/>
          </a:xfrm>
        </p:grpSpPr>
        <p:grpSp>
          <p:nvGrpSpPr>
            <p:cNvPr id="168" name="组合 167"/>
            <p:cNvGrpSpPr/>
            <p:nvPr userDrawn="1"/>
          </p:nvGrpSpPr>
          <p:grpSpPr>
            <a:xfrm rot="20310956">
              <a:off x="356063" y="347548"/>
              <a:ext cx="1824574" cy="1081190"/>
              <a:chOff x="4175125" y="1726565"/>
              <a:chExt cx="1094105" cy="648335"/>
            </a:xfrm>
          </p:grpSpPr>
          <p:sp>
            <p:nvSpPr>
              <p:cNvPr id="169" name="Freeform 64"/>
              <p:cNvSpPr/>
              <p:nvPr userDrawn="1">
                <p:custDataLst>
                  <p:tags r:id="rId9"/>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Rectangle 66"/>
              <p:cNvSpPr>
                <a:spLocks noChangeArrowheads="1"/>
              </p:cNvSpPr>
              <p:nvPr userDrawn="1">
                <p:custDataLst>
                  <p:tags r:id="rId10"/>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1" name="Rectangle 67"/>
              <p:cNvSpPr>
                <a:spLocks noChangeArrowheads="1"/>
              </p:cNvSpPr>
              <p:nvPr userDrawn="1">
                <p:custDataLst>
                  <p:tags r:id="rId11"/>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2" name="Rectangle 68"/>
              <p:cNvSpPr>
                <a:spLocks noChangeArrowheads="1"/>
              </p:cNvSpPr>
              <p:nvPr userDrawn="1">
                <p:custDataLst>
                  <p:tags r:id="rId12"/>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3" name="Rectangle 69"/>
              <p:cNvSpPr>
                <a:spLocks noChangeArrowheads="1"/>
              </p:cNvSpPr>
              <p:nvPr userDrawn="1">
                <p:custDataLst>
                  <p:tags r:id="rId13"/>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4" name="Rectangle 70"/>
              <p:cNvSpPr>
                <a:spLocks noChangeArrowheads="1"/>
              </p:cNvSpPr>
              <p:nvPr userDrawn="1">
                <p:custDataLst>
                  <p:tags r:id="rId14"/>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pic>
          <p:nvPicPr>
            <p:cNvPr id="48" name="图片 47"/>
            <p:cNvPicPr>
              <a:picLocks noChangeAspect="1"/>
            </p:cNvPicPr>
            <p:nvPr userDrawn="1">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0105396" y="4729291"/>
              <a:ext cx="1909036" cy="2060800"/>
            </a:xfrm>
            <a:prstGeom prst="rect">
              <a:avLst/>
            </a:prstGeom>
          </p:spPr>
        </p:pic>
        <p:pic>
          <p:nvPicPr>
            <p:cNvPr id="51" name="图片 50"/>
            <p:cNvPicPr>
              <a:picLocks noChangeAspect="1"/>
            </p:cNvPicPr>
            <p:nvPr userDrawn="1">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313800" y="4590091"/>
              <a:ext cx="737680" cy="2267909"/>
            </a:xfrm>
            <a:prstGeom prst="rect">
              <a:avLst/>
            </a:prstGeom>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Rectangle 13"/>
          <p:cNvSpPr>
            <a:spLocks noChangeArrowheads="1"/>
          </p:cNvSpPr>
          <p:nvPr>
            <p:custDataLst>
              <p:tags r:id="rId2"/>
            </p:custDataLst>
          </p:nvPr>
        </p:nvSpPr>
        <p:spPr bwMode="auto">
          <a:xfrm>
            <a:off x="0" y="3757613"/>
            <a:ext cx="9145191" cy="1385888"/>
          </a:xfrm>
          <a:prstGeom prst="rect">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8" name="Rectangle 14"/>
          <p:cNvSpPr>
            <a:spLocks noChangeArrowheads="1"/>
          </p:cNvSpPr>
          <p:nvPr>
            <p:custDataLst>
              <p:tags r:id="rId3"/>
            </p:custDataLst>
          </p:nvPr>
        </p:nvSpPr>
        <p:spPr bwMode="auto">
          <a:xfrm>
            <a:off x="0" y="3757613"/>
            <a:ext cx="9145191"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grpSp>
        <p:nvGrpSpPr>
          <p:cNvPr id="5" name="组合 4"/>
          <p:cNvGrpSpPr/>
          <p:nvPr userDrawn="1">
            <p:custDataLst>
              <p:tags r:id="rId4"/>
            </p:custDataLst>
          </p:nvPr>
        </p:nvGrpSpPr>
        <p:grpSpPr>
          <a:xfrm>
            <a:off x="2634854" y="327422"/>
            <a:ext cx="6211490" cy="4600575"/>
            <a:chOff x="3513138" y="436563"/>
            <a:chExt cx="8281987" cy="6134100"/>
          </a:xfrm>
        </p:grpSpPr>
        <p:sp>
          <p:nvSpPr>
            <p:cNvPr id="11" name="Oval 17"/>
            <p:cNvSpPr>
              <a:spLocks noChangeArrowheads="1"/>
            </p:cNvSpPr>
            <p:nvPr>
              <p:custDataLst>
                <p:tags r:id="rId5"/>
              </p:custDataLst>
            </p:nvPr>
          </p:nvSpPr>
          <p:spPr bwMode="auto">
            <a:xfrm>
              <a:off x="11664950" y="503238"/>
              <a:ext cx="79375" cy="84138"/>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14" name="Oval 18"/>
            <p:cNvSpPr>
              <a:spLocks noChangeArrowheads="1"/>
            </p:cNvSpPr>
            <p:nvPr>
              <p:custDataLst>
                <p:tags r:id="rId6"/>
              </p:custDataLst>
            </p:nvPr>
          </p:nvSpPr>
          <p:spPr bwMode="auto">
            <a:xfrm>
              <a:off x="10515600" y="436563"/>
              <a:ext cx="79375" cy="84138"/>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9" name="Oval 15"/>
            <p:cNvSpPr>
              <a:spLocks noChangeArrowheads="1"/>
            </p:cNvSpPr>
            <p:nvPr>
              <p:custDataLst>
                <p:tags r:id="rId7"/>
              </p:custDataLst>
            </p:nvPr>
          </p:nvSpPr>
          <p:spPr bwMode="auto">
            <a:xfrm>
              <a:off x="4919663" y="2586038"/>
              <a:ext cx="79375" cy="85725"/>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10" name="Oval 16"/>
            <p:cNvSpPr>
              <a:spLocks noChangeArrowheads="1"/>
            </p:cNvSpPr>
            <p:nvPr>
              <p:custDataLst>
                <p:tags r:id="rId8"/>
              </p:custDataLst>
            </p:nvPr>
          </p:nvSpPr>
          <p:spPr bwMode="auto">
            <a:xfrm>
              <a:off x="5575300" y="2809875"/>
              <a:ext cx="79375" cy="85725"/>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15" name="Oval 19"/>
            <p:cNvSpPr>
              <a:spLocks noChangeArrowheads="1"/>
            </p:cNvSpPr>
            <p:nvPr>
              <p:custDataLst>
                <p:tags r:id="rId9"/>
              </p:custDataLst>
            </p:nvPr>
          </p:nvSpPr>
          <p:spPr bwMode="auto">
            <a:xfrm>
              <a:off x="11245850" y="2284413"/>
              <a:ext cx="79375" cy="85725"/>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16" name="Oval 20"/>
            <p:cNvSpPr>
              <a:spLocks noChangeArrowheads="1"/>
            </p:cNvSpPr>
            <p:nvPr>
              <p:custDataLst>
                <p:tags r:id="rId10"/>
              </p:custDataLst>
            </p:nvPr>
          </p:nvSpPr>
          <p:spPr bwMode="auto">
            <a:xfrm>
              <a:off x="11250613" y="809625"/>
              <a:ext cx="80963" cy="84138"/>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17" name="Oval 21"/>
            <p:cNvSpPr>
              <a:spLocks noChangeArrowheads="1"/>
            </p:cNvSpPr>
            <p:nvPr>
              <p:custDataLst>
                <p:tags r:id="rId11"/>
              </p:custDataLst>
            </p:nvPr>
          </p:nvSpPr>
          <p:spPr bwMode="auto">
            <a:xfrm>
              <a:off x="8562975" y="771525"/>
              <a:ext cx="79375" cy="85725"/>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18" name="Oval 22"/>
            <p:cNvSpPr>
              <a:spLocks noChangeArrowheads="1"/>
            </p:cNvSpPr>
            <p:nvPr>
              <p:custDataLst>
                <p:tags r:id="rId12"/>
              </p:custDataLst>
            </p:nvPr>
          </p:nvSpPr>
          <p:spPr bwMode="auto">
            <a:xfrm>
              <a:off x="5265738" y="3357563"/>
              <a:ext cx="80963" cy="84138"/>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19" name="Oval 23"/>
            <p:cNvSpPr>
              <a:spLocks noChangeArrowheads="1"/>
            </p:cNvSpPr>
            <p:nvPr>
              <p:custDataLst>
                <p:tags r:id="rId13"/>
              </p:custDataLst>
            </p:nvPr>
          </p:nvSpPr>
          <p:spPr bwMode="auto">
            <a:xfrm>
              <a:off x="3513138" y="4232275"/>
              <a:ext cx="80963" cy="82550"/>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20" name="Oval 24"/>
            <p:cNvSpPr>
              <a:spLocks noChangeArrowheads="1"/>
            </p:cNvSpPr>
            <p:nvPr>
              <p:custDataLst>
                <p:tags r:id="rId14"/>
              </p:custDataLst>
            </p:nvPr>
          </p:nvSpPr>
          <p:spPr bwMode="auto">
            <a:xfrm>
              <a:off x="6319838" y="4406900"/>
              <a:ext cx="80963" cy="85725"/>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21" name="Oval 25"/>
            <p:cNvSpPr>
              <a:spLocks noChangeArrowheads="1"/>
            </p:cNvSpPr>
            <p:nvPr>
              <p:custDataLst>
                <p:tags r:id="rId15"/>
              </p:custDataLst>
            </p:nvPr>
          </p:nvSpPr>
          <p:spPr bwMode="auto">
            <a:xfrm>
              <a:off x="5840413" y="4041775"/>
              <a:ext cx="79375" cy="84138"/>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22" name="Oval 26"/>
            <p:cNvSpPr>
              <a:spLocks noChangeArrowheads="1"/>
            </p:cNvSpPr>
            <p:nvPr>
              <p:custDataLst>
                <p:tags r:id="rId16"/>
              </p:custDataLst>
            </p:nvPr>
          </p:nvSpPr>
          <p:spPr bwMode="auto">
            <a:xfrm>
              <a:off x="11458575" y="4291013"/>
              <a:ext cx="79375" cy="85725"/>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23" name="Oval 27"/>
            <p:cNvSpPr>
              <a:spLocks noChangeArrowheads="1"/>
            </p:cNvSpPr>
            <p:nvPr>
              <p:custDataLst>
                <p:tags r:id="rId17"/>
              </p:custDataLst>
            </p:nvPr>
          </p:nvSpPr>
          <p:spPr bwMode="auto">
            <a:xfrm>
              <a:off x="11715750" y="3781425"/>
              <a:ext cx="79375" cy="82550"/>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24" name="Oval 28"/>
            <p:cNvSpPr>
              <a:spLocks noChangeArrowheads="1"/>
            </p:cNvSpPr>
            <p:nvPr>
              <p:custDataLst>
                <p:tags r:id="rId18"/>
              </p:custDataLst>
            </p:nvPr>
          </p:nvSpPr>
          <p:spPr bwMode="auto">
            <a:xfrm>
              <a:off x="9496425" y="4206875"/>
              <a:ext cx="79375" cy="84138"/>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25" name="Oval 29"/>
            <p:cNvSpPr>
              <a:spLocks noChangeArrowheads="1"/>
            </p:cNvSpPr>
            <p:nvPr>
              <p:custDataLst>
                <p:tags r:id="rId19"/>
              </p:custDataLst>
            </p:nvPr>
          </p:nvSpPr>
          <p:spPr bwMode="auto">
            <a:xfrm>
              <a:off x="10896600" y="4011613"/>
              <a:ext cx="79375" cy="82550"/>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26" name="Oval 30"/>
            <p:cNvSpPr>
              <a:spLocks noChangeArrowheads="1"/>
            </p:cNvSpPr>
            <p:nvPr>
              <p:custDataLst>
                <p:tags r:id="rId20"/>
              </p:custDataLst>
            </p:nvPr>
          </p:nvSpPr>
          <p:spPr bwMode="auto">
            <a:xfrm>
              <a:off x="11049000" y="4762500"/>
              <a:ext cx="79375" cy="85725"/>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27" name="Oval 31"/>
            <p:cNvSpPr>
              <a:spLocks noChangeArrowheads="1"/>
            </p:cNvSpPr>
            <p:nvPr>
              <p:custDataLst>
                <p:tags r:id="rId21"/>
              </p:custDataLst>
            </p:nvPr>
          </p:nvSpPr>
          <p:spPr bwMode="auto">
            <a:xfrm>
              <a:off x="5795963" y="2409825"/>
              <a:ext cx="79375" cy="84138"/>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p>
          </p:txBody>
        </p:sp>
        <p:sp>
          <p:nvSpPr>
            <p:cNvPr id="28" name="Oval 32"/>
            <p:cNvSpPr>
              <a:spLocks noChangeArrowheads="1"/>
            </p:cNvSpPr>
            <p:nvPr>
              <p:custDataLst>
                <p:tags r:id="rId22"/>
              </p:custDataLst>
            </p:nvPr>
          </p:nvSpPr>
          <p:spPr bwMode="auto">
            <a:xfrm>
              <a:off x="6507163" y="6224588"/>
              <a:ext cx="1831975" cy="109538"/>
            </a:xfrm>
            <a:prstGeom prst="ellipse">
              <a:avLst/>
            </a:prstGeom>
            <a:solidFill>
              <a:schemeClr val="tx2">
                <a:alpha val="70000"/>
              </a:schemeClr>
            </a:solidFill>
            <a:ln>
              <a:noFill/>
            </a:ln>
          </p:spPr>
          <p:txBody>
            <a:bodyPr vert="horz" wrap="square" lIns="68580" tIns="34290" rIns="68580" bIns="34290" numCol="1" anchor="t" anchorCtr="0" compatLnSpc="1"/>
            <a:lstStyle/>
            <a:p>
              <a:endParaRPr lang="zh-CN" altLang="en-US" sz="1350"/>
            </a:p>
          </p:txBody>
        </p:sp>
        <p:sp>
          <p:nvSpPr>
            <p:cNvPr id="29" name="Oval 33"/>
            <p:cNvSpPr>
              <a:spLocks noChangeArrowheads="1"/>
            </p:cNvSpPr>
            <p:nvPr>
              <p:custDataLst>
                <p:tags r:id="rId23"/>
              </p:custDataLst>
            </p:nvPr>
          </p:nvSpPr>
          <p:spPr bwMode="auto">
            <a:xfrm>
              <a:off x="9201150" y="6210300"/>
              <a:ext cx="1831975" cy="111125"/>
            </a:xfrm>
            <a:prstGeom prst="ellipse">
              <a:avLst/>
            </a:prstGeom>
            <a:solidFill>
              <a:schemeClr val="tx2">
                <a:alpha val="70000"/>
              </a:schemeClr>
            </a:solidFill>
            <a:ln>
              <a:noFill/>
            </a:ln>
          </p:spPr>
          <p:txBody>
            <a:bodyPr vert="horz" wrap="square" lIns="68580" tIns="34290" rIns="68580" bIns="34290" numCol="1" anchor="t" anchorCtr="0" compatLnSpc="1"/>
            <a:lstStyle/>
            <a:p>
              <a:endParaRPr lang="zh-CN" altLang="en-US" sz="1350"/>
            </a:p>
          </p:txBody>
        </p:sp>
        <p:sp>
          <p:nvSpPr>
            <p:cNvPr id="30" name="Freeform 34"/>
            <p:cNvSpPr/>
            <p:nvPr>
              <p:custDataLst>
                <p:tags r:id="rId24"/>
              </p:custDataLst>
            </p:nvPr>
          </p:nvSpPr>
          <p:spPr bwMode="auto">
            <a:xfrm>
              <a:off x="5875338"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 name="Freeform 35"/>
            <p:cNvSpPr/>
            <p:nvPr>
              <p:custDataLst>
                <p:tags r:id="rId25"/>
              </p:custDataLst>
            </p:nvPr>
          </p:nvSpPr>
          <p:spPr bwMode="auto">
            <a:xfrm>
              <a:off x="5951538"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49" name="Freeform 36"/>
            <p:cNvSpPr/>
            <p:nvPr>
              <p:custDataLst>
                <p:tags r:id="rId26"/>
              </p:custDataLst>
            </p:nvPr>
          </p:nvSpPr>
          <p:spPr bwMode="auto">
            <a:xfrm>
              <a:off x="5903913"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53" name="Freeform 37"/>
            <p:cNvSpPr/>
            <p:nvPr>
              <p:custDataLst>
                <p:tags r:id="rId27"/>
              </p:custDataLst>
            </p:nvPr>
          </p:nvSpPr>
          <p:spPr bwMode="auto">
            <a:xfrm>
              <a:off x="6651625"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91" name="Freeform 38"/>
            <p:cNvSpPr/>
            <p:nvPr>
              <p:custDataLst>
                <p:tags r:id="rId28"/>
              </p:custDataLst>
            </p:nvPr>
          </p:nvSpPr>
          <p:spPr bwMode="auto">
            <a:xfrm>
              <a:off x="6711950"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92" name="Freeform 39"/>
            <p:cNvSpPr/>
            <p:nvPr>
              <p:custDataLst>
                <p:tags r:id="rId29"/>
              </p:custDataLst>
            </p:nvPr>
          </p:nvSpPr>
          <p:spPr bwMode="auto">
            <a:xfrm>
              <a:off x="6672263"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93" name="Freeform 40"/>
            <p:cNvSpPr/>
            <p:nvPr>
              <p:custDataLst>
                <p:tags r:id="rId30"/>
              </p:custDataLst>
            </p:nvPr>
          </p:nvSpPr>
          <p:spPr bwMode="auto">
            <a:xfrm>
              <a:off x="9780588"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94" name="Freeform 41"/>
            <p:cNvSpPr/>
            <p:nvPr>
              <p:custDataLst>
                <p:tags r:id="rId31"/>
              </p:custDataLst>
            </p:nvPr>
          </p:nvSpPr>
          <p:spPr bwMode="auto">
            <a:xfrm>
              <a:off x="9840913"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95" name="Freeform 42"/>
            <p:cNvSpPr/>
            <p:nvPr>
              <p:custDataLst>
                <p:tags r:id="rId32"/>
              </p:custDataLst>
            </p:nvPr>
          </p:nvSpPr>
          <p:spPr bwMode="auto">
            <a:xfrm>
              <a:off x="9802813"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96" name="Freeform 43"/>
            <p:cNvSpPr/>
            <p:nvPr>
              <p:custDataLst>
                <p:tags r:id="rId33"/>
              </p:custDataLst>
            </p:nvPr>
          </p:nvSpPr>
          <p:spPr bwMode="auto">
            <a:xfrm>
              <a:off x="8364538"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98" name="Freeform 44"/>
            <p:cNvSpPr/>
            <p:nvPr>
              <p:custDataLst>
                <p:tags r:id="rId34"/>
              </p:custDataLst>
            </p:nvPr>
          </p:nvSpPr>
          <p:spPr bwMode="auto">
            <a:xfrm>
              <a:off x="8434388"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699" name="Freeform 45"/>
            <p:cNvSpPr/>
            <p:nvPr>
              <p:custDataLst>
                <p:tags r:id="rId35"/>
              </p:custDataLst>
            </p:nvPr>
          </p:nvSpPr>
          <p:spPr bwMode="auto">
            <a:xfrm>
              <a:off x="8391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0" name="Freeform 46"/>
            <p:cNvSpPr/>
            <p:nvPr>
              <p:custDataLst>
                <p:tags r:id="rId36"/>
              </p:custDataLst>
            </p:nvPr>
          </p:nvSpPr>
          <p:spPr bwMode="auto">
            <a:xfrm>
              <a:off x="10642600"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1" name="Freeform 47"/>
            <p:cNvSpPr/>
            <p:nvPr>
              <p:custDataLst>
                <p:tags r:id="rId37"/>
              </p:custDataLst>
            </p:nvPr>
          </p:nvSpPr>
          <p:spPr bwMode="auto">
            <a:xfrm>
              <a:off x="10714038"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2" name="Freeform 48"/>
            <p:cNvSpPr/>
            <p:nvPr>
              <p:custDataLst>
                <p:tags r:id="rId38"/>
              </p:custDataLst>
            </p:nvPr>
          </p:nvSpPr>
          <p:spPr bwMode="auto">
            <a:xfrm>
              <a:off x="10668000"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3" name="Freeform 49"/>
            <p:cNvSpPr/>
            <p:nvPr>
              <p:custDataLst>
                <p:tags r:id="rId39"/>
              </p:custDataLst>
            </p:nvPr>
          </p:nvSpPr>
          <p:spPr bwMode="auto">
            <a:xfrm>
              <a:off x="6091238"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4" name="Freeform 50"/>
            <p:cNvSpPr/>
            <p:nvPr>
              <p:custDataLst>
                <p:tags r:id="rId40"/>
              </p:custDataLst>
            </p:nvPr>
          </p:nvSpPr>
          <p:spPr bwMode="auto">
            <a:xfrm>
              <a:off x="6091238"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5" name="Freeform 51"/>
            <p:cNvSpPr/>
            <p:nvPr>
              <p:custDataLst>
                <p:tags r:id="rId41"/>
              </p:custDataLst>
            </p:nvPr>
          </p:nvSpPr>
          <p:spPr bwMode="auto">
            <a:xfrm>
              <a:off x="9383713"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6" name="Freeform 52"/>
            <p:cNvSpPr/>
            <p:nvPr>
              <p:custDataLst>
                <p:tags r:id="rId42"/>
              </p:custDataLst>
            </p:nvPr>
          </p:nvSpPr>
          <p:spPr bwMode="auto">
            <a:xfrm>
              <a:off x="6081713"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7" name="Oval 53"/>
            <p:cNvSpPr>
              <a:spLocks noChangeArrowheads="1"/>
            </p:cNvSpPr>
            <p:nvPr>
              <p:custDataLst>
                <p:tags r:id="rId43"/>
              </p:custDataLst>
            </p:nvPr>
          </p:nvSpPr>
          <p:spPr bwMode="auto">
            <a:xfrm>
              <a:off x="6324600"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8" name="Oval 54"/>
            <p:cNvSpPr>
              <a:spLocks noChangeArrowheads="1"/>
            </p:cNvSpPr>
            <p:nvPr>
              <p:custDataLst>
                <p:tags r:id="rId44"/>
              </p:custDataLst>
            </p:nvPr>
          </p:nvSpPr>
          <p:spPr bwMode="auto">
            <a:xfrm>
              <a:off x="6607175"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09" name="Oval 55"/>
            <p:cNvSpPr>
              <a:spLocks noChangeArrowheads="1"/>
            </p:cNvSpPr>
            <p:nvPr>
              <p:custDataLst>
                <p:tags r:id="rId45"/>
              </p:custDataLst>
            </p:nvPr>
          </p:nvSpPr>
          <p:spPr bwMode="auto">
            <a:xfrm>
              <a:off x="6892925"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10" name="Freeform 56"/>
            <p:cNvSpPr/>
            <p:nvPr>
              <p:custDataLst>
                <p:tags r:id="rId46"/>
              </p:custDataLst>
            </p:nvPr>
          </p:nvSpPr>
          <p:spPr bwMode="auto">
            <a:xfrm>
              <a:off x="7175500"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711" name="Freeform 57"/>
            <p:cNvSpPr/>
            <p:nvPr>
              <p:custDataLst>
                <p:tags r:id="rId47"/>
              </p:custDataLst>
            </p:nvPr>
          </p:nvSpPr>
          <p:spPr bwMode="auto">
            <a:xfrm>
              <a:off x="628967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76" name="Rectangle 58"/>
            <p:cNvSpPr>
              <a:spLocks noChangeArrowheads="1"/>
            </p:cNvSpPr>
            <p:nvPr>
              <p:custDataLst>
                <p:tags r:id="rId48"/>
              </p:custDataLst>
            </p:nvPr>
          </p:nvSpPr>
          <p:spPr bwMode="auto">
            <a:xfrm>
              <a:off x="6375400"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77" name="Rectangle 59"/>
            <p:cNvSpPr>
              <a:spLocks noChangeArrowheads="1"/>
            </p:cNvSpPr>
            <p:nvPr>
              <p:custDataLst>
                <p:tags r:id="rId49"/>
              </p:custDataLst>
            </p:nvPr>
          </p:nvSpPr>
          <p:spPr bwMode="auto">
            <a:xfrm>
              <a:off x="63754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78" name="Rectangle 60"/>
            <p:cNvSpPr>
              <a:spLocks noChangeArrowheads="1"/>
            </p:cNvSpPr>
            <p:nvPr>
              <p:custDataLst>
                <p:tags r:id="rId50"/>
              </p:custDataLst>
            </p:nvPr>
          </p:nvSpPr>
          <p:spPr bwMode="auto">
            <a:xfrm>
              <a:off x="6375400"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79" name="Rectangle 61"/>
            <p:cNvSpPr>
              <a:spLocks noChangeArrowheads="1"/>
            </p:cNvSpPr>
            <p:nvPr>
              <p:custDataLst>
                <p:tags r:id="rId51"/>
              </p:custDataLst>
            </p:nvPr>
          </p:nvSpPr>
          <p:spPr bwMode="auto">
            <a:xfrm>
              <a:off x="6369050"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80" name="Rectangle 62"/>
            <p:cNvSpPr>
              <a:spLocks noChangeArrowheads="1"/>
            </p:cNvSpPr>
            <p:nvPr>
              <p:custDataLst>
                <p:tags r:id="rId52"/>
              </p:custDataLst>
            </p:nvPr>
          </p:nvSpPr>
          <p:spPr bwMode="auto">
            <a:xfrm>
              <a:off x="675640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81" name="Rectangle 63"/>
            <p:cNvSpPr>
              <a:spLocks noChangeArrowheads="1"/>
            </p:cNvSpPr>
            <p:nvPr>
              <p:custDataLst>
                <p:tags r:id="rId53"/>
              </p:custDataLst>
            </p:nvPr>
          </p:nvSpPr>
          <p:spPr bwMode="auto">
            <a:xfrm>
              <a:off x="714375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82" name="Freeform 64"/>
            <p:cNvSpPr/>
            <p:nvPr>
              <p:custDataLst>
                <p:tags r:id="rId54"/>
              </p:custDataLst>
            </p:nvPr>
          </p:nvSpPr>
          <p:spPr bwMode="auto">
            <a:xfrm>
              <a:off x="9566275"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83" name="Rectangle 65"/>
            <p:cNvSpPr>
              <a:spLocks noChangeArrowheads="1"/>
            </p:cNvSpPr>
            <p:nvPr>
              <p:custDataLst>
                <p:tags r:id="rId55"/>
              </p:custDataLst>
            </p:nvPr>
          </p:nvSpPr>
          <p:spPr bwMode="auto">
            <a:xfrm>
              <a:off x="9653588"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84" name="Rectangle 66"/>
            <p:cNvSpPr>
              <a:spLocks noChangeArrowheads="1"/>
            </p:cNvSpPr>
            <p:nvPr>
              <p:custDataLst>
                <p:tags r:id="rId56"/>
              </p:custDataLst>
            </p:nvPr>
          </p:nvSpPr>
          <p:spPr bwMode="auto">
            <a:xfrm>
              <a:off x="9653588"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85" name="Rectangle 67"/>
            <p:cNvSpPr>
              <a:spLocks noChangeArrowheads="1"/>
            </p:cNvSpPr>
            <p:nvPr>
              <p:custDataLst>
                <p:tags r:id="rId57"/>
              </p:custDataLst>
            </p:nvPr>
          </p:nvSpPr>
          <p:spPr bwMode="auto">
            <a:xfrm>
              <a:off x="9653588"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86" name="Rectangle 68"/>
            <p:cNvSpPr>
              <a:spLocks noChangeArrowheads="1"/>
            </p:cNvSpPr>
            <p:nvPr>
              <p:custDataLst>
                <p:tags r:id="rId58"/>
              </p:custDataLst>
            </p:nvPr>
          </p:nvSpPr>
          <p:spPr bwMode="auto">
            <a:xfrm>
              <a:off x="9648825"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87" name="Rectangle 69"/>
            <p:cNvSpPr>
              <a:spLocks noChangeArrowheads="1"/>
            </p:cNvSpPr>
            <p:nvPr>
              <p:custDataLst>
                <p:tags r:id="rId59"/>
              </p:custDataLst>
            </p:nvPr>
          </p:nvSpPr>
          <p:spPr bwMode="auto">
            <a:xfrm>
              <a:off x="10034588"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89" name="Rectangle 70"/>
            <p:cNvSpPr>
              <a:spLocks noChangeArrowheads="1"/>
            </p:cNvSpPr>
            <p:nvPr>
              <p:custDataLst>
                <p:tags r:id="rId60"/>
              </p:custDataLst>
            </p:nvPr>
          </p:nvSpPr>
          <p:spPr bwMode="auto">
            <a:xfrm>
              <a:off x="10421938"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391" name="Freeform 71"/>
            <p:cNvSpPr/>
            <p:nvPr>
              <p:custDataLst>
                <p:tags r:id="rId61"/>
              </p:custDataLst>
            </p:nvPr>
          </p:nvSpPr>
          <p:spPr bwMode="auto">
            <a:xfrm>
              <a:off x="8016875"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92" name="Freeform 72"/>
            <p:cNvSpPr/>
            <p:nvPr>
              <p:custDataLst>
                <p:tags r:id="rId62"/>
              </p:custDataLst>
            </p:nvPr>
          </p:nvSpPr>
          <p:spPr bwMode="auto">
            <a:xfrm>
              <a:off x="7669213"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93" name="Freeform 73"/>
            <p:cNvSpPr/>
            <p:nvPr>
              <p:custDataLst>
                <p:tags r:id="rId63"/>
              </p:custDataLst>
            </p:nvPr>
          </p:nvSpPr>
          <p:spPr bwMode="auto">
            <a:xfrm>
              <a:off x="7878763"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94" name="Freeform 74"/>
            <p:cNvSpPr/>
            <p:nvPr>
              <p:custDataLst>
                <p:tags r:id="rId64"/>
              </p:custDataLst>
            </p:nvPr>
          </p:nvSpPr>
          <p:spPr bwMode="auto">
            <a:xfrm>
              <a:off x="785812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95" name="Freeform 75"/>
            <p:cNvSpPr/>
            <p:nvPr>
              <p:custDataLst>
                <p:tags r:id="rId65"/>
              </p:custDataLst>
            </p:nvPr>
          </p:nvSpPr>
          <p:spPr bwMode="auto">
            <a:xfrm>
              <a:off x="7834313"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96" name="Freeform 76"/>
            <p:cNvSpPr/>
            <p:nvPr>
              <p:custDataLst>
                <p:tags r:id="rId66"/>
              </p:custDataLst>
            </p:nvPr>
          </p:nvSpPr>
          <p:spPr bwMode="auto">
            <a:xfrm>
              <a:off x="7813675"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97" name="Freeform 77"/>
            <p:cNvSpPr/>
            <p:nvPr>
              <p:custDataLst>
                <p:tags r:id="rId67"/>
              </p:custDataLst>
            </p:nvPr>
          </p:nvSpPr>
          <p:spPr bwMode="auto">
            <a:xfrm>
              <a:off x="7793038"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98" name="Freeform 78"/>
            <p:cNvSpPr/>
            <p:nvPr>
              <p:custDataLst>
                <p:tags r:id="rId68"/>
              </p:custDataLst>
            </p:nvPr>
          </p:nvSpPr>
          <p:spPr bwMode="auto">
            <a:xfrm>
              <a:off x="7975600"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99" name="Freeform 79"/>
            <p:cNvSpPr/>
            <p:nvPr>
              <p:custDataLst>
                <p:tags r:id="rId69"/>
              </p:custDataLst>
            </p:nvPr>
          </p:nvSpPr>
          <p:spPr bwMode="auto">
            <a:xfrm>
              <a:off x="8228013"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00" name="Freeform 80"/>
            <p:cNvSpPr/>
            <p:nvPr>
              <p:custDataLst>
                <p:tags r:id="rId70"/>
              </p:custDataLst>
            </p:nvPr>
          </p:nvSpPr>
          <p:spPr bwMode="auto">
            <a:xfrm>
              <a:off x="8478838"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01" name="Freeform 81"/>
            <p:cNvSpPr/>
            <p:nvPr>
              <p:custDataLst>
                <p:tags r:id="rId71"/>
              </p:custDataLst>
            </p:nvPr>
          </p:nvSpPr>
          <p:spPr bwMode="auto">
            <a:xfrm>
              <a:off x="8729663"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02" name="Freeform 82"/>
            <p:cNvSpPr/>
            <p:nvPr>
              <p:custDataLst>
                <p:tags r:id="rId72"/>
              </p:custDataLst>
            </p:nvPr>
          </p:nvSpPr>
          <p:spPr bwMode="auto">
            <a:xfrm>
              <a:off x="8323263"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03" name="Freeform 83"/>
            <p:cNvSpPr/>
            <p:nvPr>
              <p:custDataLst>
                <p:tags r:id="rId73"/>
              </p:custDataLst>
            </p:nvPr>
          </p:nvSpPr>
          <p:spPr bwMode="auto">
            <a:xfrm>
              <a:off x="6650038"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04" name="Freeform 84"/>
            <p:cNvSpPr/>
            <p:nvPr>
              <p:custDataLst>
                <p:tags r:id="rId74"/>
              </p:custDataLst>
            </p:nvPr>
          </p:nvSpPr>
          <p:spPr bwMode="auto">
            <a:xfrm>
              <a:off x="7262813"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1405" name="Freeform 85"/>
            <p:cNvSpPr/>
            <p:nvPr>
              <p:custDataLst>
                <p:tags r:id="rId75"/>
              </p:custDataLst>
            </p:nvPr>
          </p:nvSpPr>
          <p:spPr bwMode="auto">
            <a:xfrm>
              <a:off x="6929438"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1406" name="Freeform 86"/>
            <p:cNvSpPr/>
            <p:nvPr>
              <p:custDataLst>
                <p:tags r:id="rId76"/>
              </p:custDataLst>
            </p:nvPr>
          </p:nvSpPr>
          <p:spPr bwMode="auto">
            <a:xfrm>
              <a:off x="7424738"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07" name="Freeform 87"/>
            <p:cNvSpPr/>
            <p:nvPr>
              <p:custDataLst>
                <p:tags r:id="rId77"/>
              </p:custDataLst>
            </p:nvPr>
          </p:nvSpPr>
          <p:spPr bwMode="auto">
            <a:xfrm>
              <a:off x="7299325"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0" name="Freeform 88"/>
            <p:cNvSpPr/>
            <p:nvPr>
              <p:custDataLst>
                <p:tags r:id="rId78"/>
              </p:custDataLst>
            </p:nvPr>
          </p:nvSpPr>
          <p:spPr bwMode="auto">
            <a:xfrm>
              <a:off x="7281863"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1" name="Freeform 89"/>
            <p:cNvSpPr/>
            <p:nvPr>
              <p:custDataLst>
                <p:tags r:id="rId79"/>
              </p:custDataLst>
            </p:nvPr>
          </p:nvSpPr>
          <p:spPr bwMode="auto">
            <a:xfrm>
              <a:off x="7367588"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2" name="Freeform 90"/>
            <p:cNvSpPr/>
            <p:nvPr>
              <p:custDataLst>
                <p:tags r:id="rId80"/>
              </p:custDataLst>
            </p:nvPr>
          </p:nvSpPr>
          <p:spPr bwMode="auto">
            <a:xfrm>
              <a:off x="7567613"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3" name="Freeform 91"/>
            <p:cNvSpPr/>
            <p:nvPr>
              <p:custDataLst>
                <p:tags r:id="rId81"/>
              </p:custDataLst>
            </p:nvPr>
          </p:nvSpPr>
          <p:spPr bwMode="auto">
            <a:xfrm>
              <a:off x="7539038"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4" name="Freeform 92"/>
            <p:cNvSpPr/>
            <p:nvPr>
              <p:custDataLst>
                <p:tags r:id="rId82"/>
              </p:custDataLst>
            </p:nvPr>
          </p:nvSpPr>
          <p:spPr bwMode="auto">
            <a:xfrm>
              <a:off x="7640638"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5" name="Freeform 93"/>
            <p:cNvSpPr>
              <a:spLocks noEditPoints="1"/>
            </p:cNvSpPr>
            <p:nvPr>
              <p:custDataLst>
                <p:tags r:id="rId83"/>
              </p:custDataLst>
            </p:nvPr>
          </p:nvSpPr>
          <p:spPr bwMode="auto">
            <a:xfrm>
              <a:off x="7450138"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6" name="Freeform 94"/>
            <p:cNvSpPr>
              <a:spLocks noEditPoints="1"/>
            </p:cNvSpPr>
            <p:nvPr>
              <p:custDataLst>
                <p:tags r:id="rId84"/>
              </p:custDataLst>
            </p:nvPr>
          </p:nvSpPr>
          <p:spPr bwMode="auto">
            <a:xfrm>
              <a:off x="7586663"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7" name="Freeform 95"/>
            <p:cNvSpPr/>
            <p:nvPr>
              <p:custDataLst>
                <p:tags r:id="rId85"/>
              </p:custDataLst>
            </p:nvPr>
          </p:nvSpPr>
          <p:spPr bwMode="auto">
            <a:xfrm>
              <a:off x="7588250"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8" name="Freeform 96"/>
            <p:cNvSpPr/>
            <p:nvPr>
              <p:custDataLst>
                <p:tags r:id="rId86"/>
              </p:custDataLst>
            </p:nvPr>
          </p:nvSpPr>
          <p:spPr bwMode="auto">
            <a:xfrm>
              <a:off x="7327900"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29" name="Freeform 97"/>
            <p:cNvSpPr/>
            <p:nvPr>
              <p:custDataLst>
                <p:tags r:id="rId87"/>
              </p:custDataLst>
            </p:nvPr>
          </p:nvSpPr>
          <p:spPr bwMode="auto">
            <a:xfrm>
              <a:off x="7212013"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30" name="Freeform 98"/>
            <p:cNvSpPr/>
            <p:nvPr>
              <p:custDataLst>
                <p:tags r:id="rId88"/>
              </p:custDataLst>
            </p:nvPr>
          </p:nvSpPr>
          <p:spPr bwMode="auto">
            <a:xfrm>
              <a:off x="7234238"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11531" name="Freeform 99"/>
            <p:cNvSpPr/>
            <p:nvPr>
              <p:custDataLst>
                <p:tags r:id="rId89"/>
              </p:custDataLst>
            </p:nvPr>
          </p:nvSpPr>
          <p:spPr bwMode="auto">
            <a:xfrm>
              <a:off x="7739063"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32" name="Freeform 100"/>
            <p:cNvSpPr/>
            <p:nvPr>
              <p:custDataLst>
                <p:tags r:id="rId90"/>
              </p:custDataLst>
            </p:nvPr>
          </p:nvSpPr>
          <p:spPr bwMode="auto">
            <a:xfrm>
              <a:off x="7729538"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33" name="Freeform 101"/>
            <p:cNvSpPr/>
            <p:nvPr>
              <p:custDataLst>
                <p:tags r:id="rId91"/>
              </p:custDataLst>
            </p:nvPr>
          </p:nvSpPr>
          <p:spPr bwMode="auto">
            <a:xfrm>
              <a:off x="7645400"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34" name="Freeform 102"/>
            <p:cNvSpPr/>
            <p:nvPr>
              <p:custDataLst>
                <p:tags r:id="rId92"/>
              </p:custDataLst>
            </p:nvPr>
          </p:nvSpPr>
          <p:spPr bwMode="auto">
            <a:xfrm>
              <a:off x="6816725"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35" name="Freeform 103"/>
            <p:cNvSpPr/>
            <p:nvPr>
              <p:custDataLst>
                <p:tags r:id="rId93"/>
              </p:custDataLst>
            </p:nvPr>
          </p:nvSpPr>
          <p:spPr bwMode="auto">
            <a:xfrm>
              <a:off x="6811963"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36" name="Freeform 104"/>
            <p:cNvSpPr/>
            <p:nvPr>
              <p:custDataLst>
                <p:tags r:id="rId94"/>
              </p:custDataLst>
            </p:nvPr>
          </p:nvSpPr>
          <p:spPr bwMode="auto">
            <a:xfrm>
              <a:off x="66135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37" name="Freeform 105"/>
            <p:cNvSpPr/>
            <p:nvPr>
              <p:custDataLst>
                <p:tags r:id="rId95"/>
              </p:custDataLst>
            </p:nvPr>
          </p:nvSpPr>
          <p:spPr bwMode="auto">
            <a:xfrm>
              <a:off x="7440613"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38" name="Freeform 106"/>
            <p:cNvSpPr/>
            <p:nvPr>
              <p:custDataLst>
                <p:tags r:id="rId96"/>
              </p:custDataLst>
            </p:nvPr>
          </p:nvSpPr>
          <p:spPr bwMode="auto">
            <a:xfrm>
              <a:off x="6888163"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39" name="Freeform 107"/>
            <p:cNvSpPr/>
            <p:nvPr>
              <p:custDataLst>
                <p:tags r:id="rId97"/>
              </p:custDataLst>
            </p:nvPr>
          </p:nvSpPr>
          <p:spPr bwMode="auto">
            <a:xfrm>
              <a:off x="6764338"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568" name="Freeform 108"/>
            <p:cNvSpPr/>
            <p:nvPr>
              <p:custDataLst>
                <p:tags r:id="rId98"/>
              </p:custDataLst>
            </p:nvPr>
          </p:nvSpPr>
          <p:spPr bwMode="auto">
            <a:xfrm>
              <a:off x="6496050"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8" name="Freeform 109"/>
            <p:cNvSpPr/>
            <p:nvPr>
              <p:custDataLst>
                <p:tags r:id="rId99"/>
              </p:custDataLst>
            </p:nvPr>
          </p:nvSpPr>
          <p:spPr bwMode="auto">
            <a:xfrm>
              <a:off x="10220325"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9" name="Freeform 110"/>
            <p:cNvSpPr/>
            <p:nvPr>
              <p:custDataLst>
                <p:tags r:id="rId100"/>
              </p:custDataLst>
            </p:nvPr>
          </p:nvSpPr>
          <p:spPr bwMode="auto">
            <a:xfrm>
              <a:off x="10210800"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0" name="Freeform 111"/>
            <p:cNvSpPr/>
            <p:nvPr>
              <p:custDataLst>
                <p:tags r:id="rId101"/>
              </p:custDataLst>
            </p:nvPr>
          </p:nvSpPr>
          <p:spPr bwMode="auto">
            <a:xfrm>
              <a:off x="10125075"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1" name="Freeform 112"/>
            <p:cNvSpPr/>
            <p:nvPr>
              <p:custDataLst>
                <p:tags r:id="rId102"/>
              </p:custDataLst>
            </p:nvPr>
          </p:nvSpPr>
          <p:spPr bwMode="auto">
            <a:xfrm>
              <a:off x="9829800"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2" name="Freeform 113"/>
            <p:cNvSpPr/>
            <p:nvPr>
              <p:custDataLst>
                <p:tags r:id="rId103"/>
              </p:custDataLst>
            </p:nvPr>
          </p:nvSpPr>
          <p:spPr bwMode="auto">
            <a:xfrm>
              <a:off x="9820275"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3" name="Freeform 114"/>
            <p:cNvSpPr/>
            <p:nvPr>
              <p:custDataLst>
                <p:tags r:id="rId104"/>
              </p:custDataLst>
            </p:nvPr>
          </p:nvSpPr>
          <p:spPr bwMode="auto">
            <a:xfrm>
              <a:off x="9545638"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4" name="Freeform 115"/>
            <p:cNvSpPr/>
            <p:nvPr>
              <p:custDataLst>
                <p:tags r:id="rId105"/>
              </p:custDataLst>
            </p:nvPr>
          </p:nvSpPr>
          <p:spPr bwMode="auto">
            <a:xfrm>
              <a:off x="10088563"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5" name="Freeform 116"/>
            <p:cNvSpPr/>
            <p:nvPr>
              <p:custDataLst>
                <p:tags r:id="rId106"/>
              </p:custDataLst>
            </p:nvPr>
          </p:nvSpPr>
          <p:spPr bwMode="auto">
            <a:xfrm>
              <a:off x="978535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6" name="Freeform 117"/>
            <p:cNvSpPr/>
            <p:nvPr>
              <p:custDataLst>
                <p:tags r:id="rId107"/>
              </p:custDataLst>
            </p:nvPr>
          </p:nvSpPr>
          <p:spPr bwMode="auto">
            <a:xfrm>
              <a:off x="9958388"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7" name="Freeform 118"/>
            <p:cNvSpPr/>
            <p:nvPr>
              <p:custDataLst>
                <p:tags r:id="rId108"/>
              </p:custDataLst>
            </p:nvPr>
          </p:nvSpPr>
          <p:spPr bwMode="auto">
            <a:xfrm>
              <a:off x="10431463"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8" name="Freeform 119"/>
            <p:cNvSpPr/>
            <p:nvPr>
              <p:custDataLst>
                <p:tags r:id="rId109"/>
              </p:custDataLst>
            </p:nvPr>
          </p:nvSpPr>
          <p:spPr bwMode="auto">
            <a:xfrm>
              <a:off x="9947275"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9" name="Freeform 120"/>
            <p:cNvSpPr/>
            <p:nvPr>
              <p:custDataLst>
                <p:tags r:id="rId110"/>
              </p:custDataLst>
            </p:nvPr>
          </p:nvSpPr>
          <p:spPr bwMode="auto">
            <a:xfrm>
              <a:off x="9967913"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0" name="Freeform 121"/>
            <p:cNvSpPr/>
            <p:nvPr>
              <p:custDataLst>
                <p:tags r:id="rId111"/>
              </p:custDataLst>
            </p:nvPr>
          </p:nvSpPr>
          <p:spPr bwMode="auto">
            <a:xfrm>
              <a:off x="10571163"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1" name="Freeform 122"/>
            <p:cNvSpPr/>
            <p:nvPr>
              <p:custDataLst>
                <p:tags r:id="rId112"/>
              </p:custDataLst>
            </p:nvPr>
          </p:nvSpPr>
          <p:spPr bwMode="auto">
            <a:xfrm>
              <a:off x="9659938"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2" name="Freeform 123"/>
            <p:cNvSpPr/>
            <p:nvPr>
              <p:custDataLst>
                <p:tags r:id="rId113"/>
              </p:custDataLst>
            </p:nvPr>
          </p:nvSpPr>
          <p:spPr bwMode="auto">
            <a:xfrm>
              <a:off x="9894888"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143" name="Freeform 124"/>
            <p:cNvSpPr/>
            <p:nvPr>
              <p:custDataLst>
                <p:tags r:id="rId114"/>
              </p:custDataLst>
            </p:nvPr>
          </p:nvSpPr>
          <p:spPr bwMode="auto">
            <a:xfrm>
              <a:off x="9739313"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144" name="Freeform 125"/>
            <p:cNvSpPr/>
            <p:nvPr>
              <p:custDataLst>
                <p:tags r:id="rId115"/>
              </p:custDataLst>
            </p:nvPr>
          </p:nvSpPr>
          <p:spPr bwMode="auto">
            <a:xfrm>
              <a:off x="9894888"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145" name="Freeform 126"/>
            <p:cNvSpPr/>
            <p:nvPr>
              <p:custDataLst>
                <p:tags r:id="rId116"/>
              </p:custDataLst>
            </p:nvPr>
          </p:nvSpPr>
          <p:spPr bwMode="auto">
            <a:xfrm>
              <a:off x="9529763"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6" name="Freeform 127"/>
            <p:cNvSpPr/>
            <p:nvPr>
              <p:custDataLst>
                <p:tags r:id="rId117"/>
              </p:custDataLst>
            </p:nvPr>
          </p:nvSpPr>
          <p:spPr bwMode="auto">
            <a:xfrm>
              <a:off x="9671050"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7" name="Freeform 128"/>
            <p:cNvSpPr/>
            <p:nvPr>
              <p:custDataLst>
                <p:tags r:id="rId118"/>
              </p:custDataLst>
            </p:nvPr>
          </p:nvSpPr>
          <p:spPr bwMode="auto">
            <a:xfrm>
              <a:off x="9682163"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8" name="Freeform 129"/>
            <p:cNvSpPr/>
            <p:nvPr>
              <p:custDataLst>
                <p:tags r:id="rId119"/>
              </p:custDataLst>
            </p:nvPr>
          </p:nvSpPr>
          <p:spPr bwMode="auto">
            <a:xfrm>
              <a:off x="10574338"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9" name="Freeform 130"/>
            <p:cNvSpPr/>
            <p:nvPr>
              <p:custDataLst>
                <p:tags r:id="rId120"/>
              </p:custDataLst>
            </p:nvPr>
          </p:nvSpPr>
          <p:spPr bwMode="auto">
            <a:xfrm>
              <a:off x="9688513"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0" name="Freeform 131"/>
            <p:cNvSpPr/>
            <p:nvPr>
              <p:custDataLst>
                <p:tags r:id="rId121"/>
              </p:custDataLst>
            </p:nvPr>
          </p:nvSpPr>
          <p:spPr bwMode="auto">
            <a:xfrm>
              <a:off x="6178550"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1" name="Freeform 132"/>
            <p:cNvSpPr/>
            <p:nvPr>
              <p:custDataLst>
                <p:tags r:id="rId122"/>
              </p:custDataLst>
            </p:nvPr>
          </p:nvSpPr>
          <p:spPr bwMode="auto">
            <a:xfrm>
              <a:off x="6442075"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2" name="Freeform 133"/>
            <p:cNvSpPr/>
            <p:nvPr>
              <p:custDataLst>
                <p:tags r:id="rId123"/>
              </p:custDataLst>
            </p:nvPr>
          </p:nvSpPr>
          <p:spPr bwMode="auto">
            <a:xfrm>
              <a:off x="6407150"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3" name="Freeform 134"/>
            <p:cNvSpPr/>
            <p:nvPr>
              <p:custDataLst>
                <p:tags r:id="rId124"/>
              </p:custDataLst>
            </p:nvPr>
          </p:nvSpPr>
          <p:spPr bwMode="auto">
            <a:xfrm>
              <a:off x="6372225"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4" name="Freeform 135"/>
            <p:cNvSpPr/>
            <p:nvPr>
              <p:custDataLst>
                <p:tags r:id="rId125"/>
              </p:custDataLst>
            </p:nvPr>
          </p:nvSpPr>
          <p:spPr bwMode="auto">
            <a:xfrm>
              <a:off x="6337300"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5" name="Freeform 136"/>
            <p:cNvSpPr/>
            <p:nvPr>
              <p:custDataLst>
                <p:tags r:id="rId126"/>
              </p:custDataLst>
            </p:nvPr>
          </p:nvSpPr>
          <p:spPr bwMode="auto">
            <a:xfrm>
              <a:off x="6302375"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157" name="Freeform 137"/>
          <p:cNvSpPr/>
          <p:nvPr>
            <p:custDataLst>
              <p:tags r:id="rId127"/>
            </p:custDataLst>
          </p:nvPr>
        </p:nvSpPr>
        <p:spPr bwMode="auto">
          <a:xfrm>
            <a:off x="620594" y="4301729"/>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8" name="Freeform 138"/>
          <p:cNvSpPr/>
          <p:nvPr>
            <p:custDataLst>
              <p:tags r:id="rId128"/>
            </p:custDataLst>
          </p:nvPr>
        </p:nvSpPr>
        <p:spPr bwMode="auto">
          <a:xfrm>
            <a:off x="767042" y="4211241"/>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9" name="Freeform 139"/>
          <p:cNvSpPr/>
          <p:nvPr>
            <p:custDataLst>
              <p:tags r:id="rId129"/>
            </p:custDataLst>
          </p:nvPr>
        </p:nvSpPr>
        <p:spPr bwMode="auto">
          <a:xfrm>
            <a:off x="913488" y="4076700"/>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801" name="副标题 2"/>
          <p:cNvSpPr>
            <a:spLocks noGrp="1"/>
          </p:cNvSpPr>
          <p:nvPr>
            <p:ph type="subTitle" idx="1" hasCustomPrompt="1"/>
            <p:custDataLst>
              <p:tags r:id="rId130"/>
            </p:custDataLst>
          </p:nvPr>
        </p:nvSpPr>
        <p:spPr>
          <a:xfrm>
            <a:off x="445771" y="2002530"/>
            <a:ext cx="4516755" cy="419099"/>
          </a:xfrm>
        </p:spPr>
        <p:txBody>
          <a:bodyPr bIns="46800" anchor="t">
            <a:normAutofit/>
          </a:bodyPr>
          <a:lstStyle>
            <a:lvl1pPr marL="0" indent="0" algn="l">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131"/>
            </p:custDataLst>
          </p:nvPr>
        </p:nvSpPr>
        <p:spPr>
          <a:xfrm>
            <a:off x="441266" y="916358"/>
            <a:ext cx="4516755" cy="1022576"/>
          </a:xfrm>
        </p:spPr>
        <p:txBody>
          <a:bodyPr bIns="46800" anchor="b">
            <a:normAutofit/>
          </a:bodyPr>
          <a:lstStyle>
            <a:lvl1pPr algn="l">
              <a:defRPr sz="405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32"/>
            </p:custDataLst>
          </p:nvPr>
        </p:nvSpPr>
        <p:spPr>
          <a:xfrm>
            <a:off x="441695" y="2994539"/>
            <a:ext cx="1755000" cy="310500"/>
          </a:xfrm>
          <a:prstGeom prst="roundRect">
            <a:avLst>
              <a:gd name="adj" fmla="val 50000"/>
            </a:avLst>
          </a:prstGeom>
          <a:solidFill>
            <a:schemeClr val="accent1"/>
          </a:solidFill>
        </p:spPr>
        <p:txBody>
          <a:bodyPr vert="horz" bIns="46800" anchor="ctr">
            <a:normAutofit/>
          </a:bodyPr>
          <a:lstStyle>
            <a:lvl1pPr marL="0" indent="0" algn="l">
              <a:buNone/>
              <a:defRPr sz="1125" b="0" baseline="0">
                <a:solidFill>
                  <a:schemeClr val="bg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3"/>
            </p:custDataLst>
          </p:nvPr>
        </p:nvSpPr>
        <p:spPr>
          <a:xfrm>
            <a:off x="441695" y="3322100"/>
            <a:ext cx="1755000" cy="310500"/>
          </a:xfrm>
          <a:prstGeom prst="roundRect">
            <a:avLst>
              <a:gd name="adj" fmla="val 50000"/>
            </a:avLst>
          </a:prstGeom>
          <a:ln w="19050">
            <a:solidFill>
              <a:schemeClr val="tx2"/>
            </a:solidFill>
          </a:ln>
        </p:spPr>
        <p:txBody>
          <a:bodyPr vert="horz" bIns="46800" anchor="ctr">
            <a:normAutofit/>
          </a:bodyPr>
          <a:lstStyle>
            <a:lvl1pPr marL="0" indent="0" algn="l">
              <a:buNone/>
              <a:defRPr sz="1125" b="0" baseline="0">
                <a:solidFill>
                  <a:schemeClr val="accent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3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35"/>
            </p:custDataLst>
          </p:nvPr>
        </p:nvSpPr>
        <p:spPr/>
        <p:txBody>
          <a:bodyPr/>
          <a:lstStyle/>
          <a:p>
            <a:endParaRPr lang="zh-CN" altLang="en-US" dirty="0"/>
          </a:p>
        </p:txBody>
      </p:sp>
      <p:sp>
        <p:nvSpPr>
          <p:cNvPr id="4" name="灯片编号占位符 3"/>
          <p:cNvSpPr>
            <a:spLocks noGrp="1"/>
          </p:cNvSpPr>
          <p:nvPr>
            <p:ph type="sldNum" sz="quarter" idx="14"/>
            <p:custDataLst>
              <p:tags r:id="rId136"/>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2" y="332426"/>
            <a:ext cx="8139178" cy="331473"/>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714381"/>
            <a:ext cx="8139178" cy="4041680"/>
          </a:xfrm>
        </p:spPr>
        <p:txBody>
          <a:bodyPr vert="horz" lIns="90000" tIns="46800" rIns="90000" bIns="46800" rtlCol="0">
            <a:norm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marR="0" lvl="1" indent="0" algn="l"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685800" marR="0" lvl="2"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028700" marR="0" lvl="3"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371600" marR="0" lvl="4"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775811" y="1023461"/>
            <a:ext cx="3293745" cy="3468053"/>
            <a:chOff x="1034415" y="1364615"/>
            <a:chExt cx="4391660" cy="4624070"/>
          </a:xfrm>
        </p:grpSpPr>
        <p:sp>
          <p:nvSpPr>
            <p:cNvPr id="155" name="Freeform 34"/>
            <p:cNvSpPr/>
            <p:nvPr>
              <p:custDataLst>
                <p:tags r:id="rId3"/>
              </p:custDataLst>
            </p:nvPr>
          </p:nvSpPr>
          <p:spPr bwMode="auto">
            <a:xfrm>
              <a:off x="1034415" y="5509260"/>
              <a:ext cx="78105" cy="12446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7" name="Freeform 35"/>
            <p:cNvSpPr/>
            <p:nvPr>
              <p:custDataLst>
                <p:tags r:id="rId4"/>
              </p:custDataLst>
            </p:nvPr>
          </p:nvSpPr>
          <p:spPr bwMode="auto">
            <a:xfrm>
              <a:off x="1099185" y="5510530"/>
              <a:ext cx="78105" cy="123190"/>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8" name="Freeform 36"/>
            <p:cNvSpPr/>
            <p:nvPr>
              <p:custDataLst>
                <p:tags r:id="rId5"/>
              </p:custDataLst>
            </p:nvPr>
          </p:nvSpPr>
          <p:spPr bwMode="auto">
            <a:xfrm>
              <a:off x="1058545" y="5445760"/>
              <a:ext cx="99695" cy="139065"/>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9" name="Freeform 37"/>
            <p:cNvSpPr/>
            <p:nvPr>
              <p:custDataLst>
                <p:tags r:id="rId6"/>
              </p:custDataLst>
            </p:nvPr>
          </p:nvSpPr>
          <p:spPr bwMode="auto">
            <a:xfrm>
              <a:off x="1694815" y="5888990"/>
              <a:ext cx="6350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0" name="Freeform 38"/>
            <p:cNvSpPr/>
            <p:nvPr>
              <p:custDataLst>
                <p:tags r:id="rId7"/>
              </p:custDataLst>
            </p:nvPr>
          </p:nvSpPr>
          <p:spPr bwMode="auto">
            <a:xfrm>
              <a:off x="1746250" y="5890260"/>
              <a:ext cx="62230" cy="98425"/>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1" name="Freeform 39"/>
            <p:cNvSpPr/>
            <p:nvPr>
              <p:custDataLst>
                <p:tags r:id="rId8"/>
              </p:custDataLst>
            </p:nvPr>
          </p:nvSpPr>
          <p:spPr bwMode="auto">
            <a:xfrm>
              <a:off x="1712595" y="5838825"/>
              <a:ext cx="81280" cy="110490"/>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2" name="Freeform 40"/>
            <p:cNvSpPr/>
            <p:nvPr>
              <p:custDataLst>
                <p:tags r:id="rId9"/>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3" name="Freeform 41"/>
            <p:cNvSpPr/>
            <p:nvPr>
              <p:custDataLst>
                <p:tags r:id="rId10"/>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4" name="Freeform 42"/>
            <p:cNvSpPr/>
            <p:nvPr>
              <p:custDataLst>
                <p:tags r:id="rId11"/>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5" name="Freeform 49"/>
            <p:cNvSpPr/>
            <p:nvPr>
              <p:custDataLst>
                <p:tags r:id="rId12"/>
              </p:custDataLst>
            </p:nvPr>
          </p:nvSpPr>
          <p:spPr bwMode="auto">
            <a:xfrm>
              <a:off x="1217930" y="1370330"/>
              <a:ext cx="4204335" cy="2418080"/>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6" name="Freeform 50"/>
            <p:cNvSpPr/>
            <p:nvPr>
              <p:custDataLst>
                <p:tags r:id="rId13"/>
              </p:custDataLst>
            </p:nvPr>
          </p:nvSpPr>
          <p:spPr bwMode="auto">
            <a:xfrm>
              <a:off x="1217930" y="1597025"/>
              <a:ext cx="1400810" cy="219138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7" name="Freeform 52"/>
            <p:cNvSpPr/>
            <p:nvPr>
              <p:custDataLst>
                <p:tags r:id="rId14"/>
              </p:custDataLst>
            </p:nvPr>
          </p:nvSpPr>
          <p:spPr bwMode="auto">
            <a:xfrm>
              <a:off x="1209675" y="1364615"/>
              <a:ext cx="4216400" cy="23241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8" name="Freeform 131"/>
            <p:cNvSpPr/>
            <p:nvPr>
              <p:custDataLst>
                <p:tags r:id="rId15"/>
              </p:custDataLst>
            </p:nvPr>
          </p:nvSpPr>
          <p:spPr bwMode="auto">
            <a:xfrm>
              <a:off x="1292225" y="1665605"/>
              <a:ext cx="1253490" cy="1014730"/>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9" name="Freeform 43"/>
            <p:cNvSpPr/>
            <p:nvPr>
              <p:custDataLst>
                <p:tags r:id="rId16"/>
              </p:custDataLst>
            </p:nvPr>
          </p:nvSpPr>
          <p:spPr bwMode="auto">
            <a:xfrm>
              <a:off x="3152775" y="5510530"/>
              <a:ext cx="74295" cy="117475"/>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0" name="Freeform 44"/>
            <p:cNvSpPr/>
            <p:nvPr>
              <p:custDataLst>
                <p:tags r:id="rId17"/>
              </p:custDataLst>
            </p:nvPr>
          </p:nvSpPr>
          <p:spPr bwMode="auto">
            <a:xfrm>
              <a:off x="3211830" y="5513070"/>
              <a:ext cx="75565" cy="114935"/>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1" name="Freeform 45"/>
            <p:cNvSpPr/>
            <p:nvPr>
              <p:custDataLst>
                <p:tags r:id="rId18"/>
              </p:custDataLst>
            </p:nvPr>
          </p:nvSpPr>
          <p:spPr bwMode="auto">
            <a:xfrm>
              <a:off x="3175635" y="5452110"/>
              <a:ext cx="93345" cy="130810"/>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2" name="Freeform 46"/>
            <p:cNvSpPr/>
            <p:nvPr>
              <p:custDataLst>
                <p:tags r:id="rId19"/>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3" name="Freeform 47"/>
            <p:cNvSpPr/>
            <p:nvPr>
              <p:custDataLst>
                <p:tags r:id="rId20"/>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4" name="Freeform 48"/>
            <p:cNvSpPr/>
            <p:nvPr>
              <p:custDataLst>
                <p:tags r:id="rId21"/>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5" name="Oval 32"/>
            <p:cNvSpPr>
              <a:spLocks noChangeArrowheads="1"/>
            </p:cNvSpPr>
            <p:nvPr>
              <p:custDataLst>
                <p:tags r:id="rId22"/>
              </p:custDataLst>
            </p:nvPr>
          </p:nvSpPr>
          <p:spPr bwMode="auto">
            <a:xfrm>
              <a:off x="1571625" y="5694045"/>
              <a:ext cx="1558925" cy="93345"/>
            </a:xfrm>
            <a:prstGeom prst="ellipse">
              <a:avLst/>
            </a:prstGeom>
            <a:solidFill>
              <a:schemeClr val="tx2"/>
            </a:solidFill>
            <a:ln>
              <a:noFill/>
            </a:ln>
          </p:spPr>
          <p:txBody>
            <a:bodyPr vert="horz" wrap="square" lIns="68580" tIns="34290" rIns="68580" bIns="34290" numCol="1" anchor="t" anchorCtr="0" compatLnSpc="1"/>
            <a:lstStyle/>
            <a:p>
              <a:endParaRPr lang="zh-CN" altLang="en-US" sz="1350"/>
            </a:p>
          </p:txBody>
        </p:sp>
        <p:sp>
          <p:nvSpPr>
            <p:cNvPr id="176" name="Oval 33"/>
            <p:cNvSpPr>
              <a:spLocks noChangeArrowheads="1"/>
            </p:cNvSpPr>
            <p:nvPr>
              <p:custDataLst>
                <p:tags r:id="rId23"/>
              </p:custDataLst>
            </p:nvPr>
          </p:nvSpPr>
          <p:spPr bwMode="auto">
            <a:xfrm>
              <a:off x="3864610" y="5681980"/>
              <a:ext cx="1558925" cy="94615"/>
            </a:xfrm>
            <a:prstGeom prst="ellipse">
              <a:avLst/>
            </a:prstGeom>
            <a:solidFill>
              <a:schemeClr val="tx2"/>
            </a:solidFill>
            <a:ln>
              <a:noFill/>
            </a:ln>
          </p:spPr>
          <p:txBody>
            <a:bodyPr vert="horz" wrap="square" lIns="68580" tIns="34290" rIns="68580" bIns="34290" numCol="1" anchor="t" anchorCtr="0" compatLnSpc="1"/>
            <a:lstStyle/>
            <a:p>
              <a:endParaRPr lang="zh-CN" altLang="en-US" sz="1350"/>
            </a:p>
          </p:txBody>
        </p:sp>
        <p:sp>
          <p:nvSpPr>
            <p:cNvPr id="177" name="Freeform 51"/>
            <p:cNvSpPr/>
            <p:nvPr>
              <p:custDataLst>
                <p:tags r:id="rId24"/>
              </p:custDataLst>
            </p:nvPr>
          </p:nvSpPr>
          <p:spPr bwMode="auto">
            <a:xfrm>
              <a:off x="4019550" y="1597025"/>
              <a:ext cx="1402080" cy="219138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8" name="Oval 53"/>
            <p:cNvSpPr>
              <a:spLocks noChangeArrowheads="1"/>
            </p:cNvSpPr>
            <p:nvPr>
              <p:custDataLst>
                <p:tags r:id="rId25"/>
              </p:custDataLst>
            </p:nvPr>
          </p:nvSpPr>
          <p:spPr bwMode="auto">
            <a:xfrm>
              <a:off x="1416685" y="1444625"/>
              <a:ext cx="83820" cy="7810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9" name="Oval 54"/>
            <p:cNvSpPr>
              <a:spLocks noChangeArrowheads="1"/>
            </p:cNvSpPr>
            <p:nvPr>
              <p:custDataLst>
                <p:tags r:id="rId26"/>
              </p:custDataLst>
            </p:nvPr>
          </p:nvSpPr>
          <p:spPr bwMode="auto">
            <a:xfrm>
              <a:off x="1656715" y="1444625"/>
              <a:ext cx="86360" cy="7810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0" name="Oval 55"/>
            <p:cNvSpPr>
              <a:spLocks noChangeArrowheads="1"/>
            </p:cNvSpPr>
            <p:nvPr>
              <p:custDataLst>
                <p:tags r:id="rId27"/>
              </p:custDataLst>
            </p:nvPr>
          </p:nvSpPr>
          <p:spPr bwMode="auto">
            <a:xfrm>
              <a:off x="1899920" y="1444625"/>
              <a:ext cx="85090" cy="7810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1" name="Freeform 56"/>
            <p:cNvSpPr/>
            <p:nvPr>
              <p:custDataLst>
                <p:tags r:id="rId28"/>
              </p:custDataLst>
            </p:nvPr>
          </p:nvSpPr>
          <p:spPr bwMode="auto">
            <a:xfrm>
              <a:off x="2140585" y="1424305"/>
              <a:ext cx="2831465" cy="123190"/>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2" name="Freeform 57"/>
            <p:cNvSpPr/>
            <p:nvPr>
              <p:custDataLst>
                <p:tags r:id="rId29"/>
              </p:custDataLst>
            </p:nvPr>
          </p:nvSpPr>
          <p:spPr bwMode="auto">
            <a:xfrm>
              <a:off x="1386840" y="2843530"/>
              <a:ext cx="1092835" cy="6508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3" name="Rectangle 58"/>
            <p:cNvSpPr>
              <a:spLocks noChangeArrowheads="1"/>
            </p:cNvSpPr>
            <p:nvPr>
              <p:custDataLst>
                <p:tags r:id="rId30"/>
              </p:custDataLst>
            </p:nvPr>
          </p:nvSpPr>
          <p:spPr bwMode="auto">
            <a:xfrm>
              <a:off x="1459865" y="3169285"/>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84" name="Rectangle 59"/>
            <p:cNvSpPr>
              <a:spLocks noChangeArrowheads="1"/>
            </p:cNvSpPr>
            <p:nvPr>
              <p:custDataLst>
                <p:tags r:id="rId31"/>
              </p:custDataLst>
            </p:nvPr>
          </p:nvSpPr>
          <p:spPr bwMode="auto">
            <a:xfrm>
              <a:off x="1459865" y="3382645"/>
              <a:ext cx="898525" cy="7175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85" name="Rectangle 60"/>
            <p:cNvSpPr>
              <a:spLocks noChangeArrowheads="1"/>
            </p:cNvSpPr>
            <p:nvPr>
              <p:custDataLst>
                <p:tags r:id="rId32"/>
              </p:custDataLst>
            </p:nvPr>
          </p:nvSpPr>
          <p:spPr bwMode="auto">
            <a:xfrm>
              <a:off x="1459865" y="3278505"/>
              <a:ext cx="502285"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86" name="Rectangle 61"/>
            <p:cNvSpPr>
              <a:spLocks noChangeArrowheads="1"/>
            </p:cNvSpPr>
            <p:nvPr>
              <p:custDataLst>
                <p:tags r:id="rId33"/>
              </p:custDataLst>
            </p:nvPr>
          </p:nvSpPr>
          <p:spPr bwMode="auto">
            <a:xfrm>
              <a:off x="1454150" y="2903220"/>
              <a:ext cx="278130" cy="2286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87" name="Rectangle 62"/>
            <p:cNvSpPr>
              <a:spLocks noChangeArrowheads="1"/>
            </p:cNvSpPr>
            <p:nvPr>
              <p:custDataLst>
                <p:tags r:id="rId34"/>
              </p:custDataLst>
            </p:nvPr>
          </p:nvSpPr>
          <p:spPr bwMode="auto">
            <a:xfrm>
              <a:off x="1783715" y="2903220"/>
              <a:ext cx="276860" cy="2286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88" name="Rectangle 63"/>
            <p:cNvSpPr>
              <a:spLocks noChangeArrowheads="1"/>
            </p:cNvSpPr>
            <p:nvPr>
              <p:custDataLst>
                <p:tags r:id="rId35"/>
              </p:custDataLst>
            </p:nvPr>
          </p:nvSpPr>
          <p:spPr bwMode="auto">
            <a:xfrm>
              <a:off x="2113915" y="2903220"/>
              <a:ext cx="276860" cy="2286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89" name="Freeform 64"/>
            <p:cNvSpPr/>
            <p:nvPr>
              <p:custDataLst>
                <p:tags r:id="rId36"/>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0" name="Rectangle 65"/>
            <p:cNvSpPr>
              <a:spLocks noChangeArrowheads="1"/>
            </p:cNvSpPr>
            <p:nvPr>
              <p:custDataLst>
                <p:tags r:id="rId37"/>
              </p:custDataLst>
            </p:nvPr>
          </p:nvSpPr>
          <p:spPr bwMode="auto">
            <a:xfrm>
              <a:off x="4249420" y="2049780"/>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91" name="Rectangle 66"/>
            <p:cNvSpPr>
              <a:spLocks noChangeArrowheads="1"/>
            </p:cNvSpPr>
            <p:nvPr>
              <p:custDataLst>
                <p:tags r:id="rId38"/>
              </p:custDataLst>
            </p:nvPr>
          </p:nvSpPr>
          <p:spPr bwMode="auto">
            <a:xfrm>
              <a:off x="4249420" y="2264410"/>
              <a:ext cx="897255" cy="7048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92" name="Rectangle 67"/>
            <p:cNvSpPr>
              <a:spLocks noChangeArrowheads="1"/>
            </p:cNvSpPr>
            <p:nvPr>
              <p:custDataLst>
                <p:tags r:id="rId39"/>
              </p:custDataLst>
            </p:nvPr>
          </p:nvSpPr>
          <p:spPr bwMode="auto">
            <a:xfrm>
              <a:off x="4249420" y="2160270"/>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93" name="Rectangle 68"/>
            <p:cNvSpPr>
              <a:spLocks noChangeArrowheads="1"/>
            </p:cNvSpPr>
            <p:nvPr>
              <p:custDataLst>
                <p:tags r:id="rId40"/>
              </p:custDataLst>
            </p:nvPr>
          </p:nvSpPr>
          <p:spPr bwMode="auto">
            <a:xfrm>
              <a:off x="4245610" y="1786255"/>
              <a:ext cx="275590" cy="226695"/>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94" name="Rectangle 69"/>
            <p:cNvSpPr>
              <a:spLocks noChangeArrowheads="1"/>
            </p:cNvSpPr>
            <p:nvPr>
              <p:custDataLst>
                <p:tags r:id="rId41"/>
              </p:custDataLst>
            </p:nvPr>
          </p:nvSpPr>
          <p:spPr bwMode="auto">
            <a:xfrm>
              <a:off x="4573905" y="1786255"/>
              <a:ext cx="276860" cy="22669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95" name="Rectangle 70"/>
            <p:cNvSpPr>
              <a:spLocks noChangeArrowheads="1"/>
            </p:cNvSpPr>
            <p:nvPr>
              <p:custDataLst>
                <p:tags r:id="rId42"/>
              </p:custDataLst>
            </p:nvPr>
          </p:nvSpPr>
          <p:spPr bwMode="auto">
            <a:xfrm>
              <a:off x="4903470" y="1786255"/>
              <a:ext cx="275590" cy="226695"/>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96" name="Freeform 71"/>
            <p:cNvSpPr/>
            <p:nvPr>
              <p:custDataLst>
                <p:tags r:id="rId43"/>
              </p:custDataLst>
            </p:nvPr>
          </p:nvSpPr>
          <p:spPr bwMode="auto">
            <a:xfrm>
              <a:off x="2856865" y="3112770"/>
              <a:ext cx="371475" cy="554990"/>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7" name="Freeform 72"/>
            <p:cNvSpPr/>
            <p:nvPr>
              <p:custDataLst>
                <p:tags r:id="rId44"/>
              </p:custDataLst>
            </p:nvPr>
          </p:nvSpPr>
          <p:spPr bwMode="auto">
            <a:xfrm>
              <a:off x="2560955" y="1791335"/>
              <a:ext cx="1238885" cy="1332230"/>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8" name="Freeform 73"/>
            <p:cNvSpPr/>
            <p:nvPr>
              <p:custDataLst>
                <p:tags r:id="rId45"/>
              </p:custDataLst>
            </p:nvPr>
          </p:nvSpPr>
          <p:spPr bwMode="auto">
            <a:xfrm>
              <a:off x="2739390" y="2301875"/>
              <a:ext cx="899795" cy="177165"/>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9" name="Freeform 74"/>
            <p:cNvSpPr/>
            <p:nvPr>
              <p:custDataLst>
                <p:tags r:id="rId46"/>
              </p:custDataLst>
            </p:nvPr>
          </p:nvSpPr>
          <p:spPr bwMode="auto">
            <a:xfrm>
              <a:off x="2721610" y="2432050"/>
              <a:ext cx="433705" cy="12128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0" name="Freeform 75"/>
            <p:cNvSpPr/>
            <p:nvPr>
              <p:custDataLst>
                <p:tags r:id="rId47"/>
              </p:custDataLst>
            </p:nvPr>
          </p:nvSpPr>
          <p:spPr bwMode="auto">
            <a:xfrm>
              <a:off x="2701290" y="2561590"/>
              <a:ext cx="902335" cy="178435"/>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1" name="Freeform 76"/>
            <p:cNvSpPr/>
            <p:nvPr>
              <p:custDataLst>
                <p:tags r:id="rId48"/>
              </p:custDataLst>
            </p:nvPr>
          </p:nvSpPr>
          <p:spPr bwMode="auto">
            <a:xfrm>
              <a:off x="2683510" y="2692400"/>
              <a:ext cx="899795" cy="177165"/>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2" name="Freeform 77"/>
            <p:cNvSpPr/>
            <p:nvPr>
              <p:custDataLst>
                <p:tags r:id="rId49"/>
              </p:custDataLst>
            </p:nvPr>
          </p:nvSpPr>
          <p:spPr bwMode="auto">
            <a:xfrm>
              <a:off x="2666365" y="2821940"/>
              <a:ext cx="570230" cy="13779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3" name="Freeform 78"/>
            <p:cNvSpPr/>
            <p:nvPr>
              <p:custDataLst>
                <p:tags r:id="rId50"/>
              </p:custDataLst>
            </p:nvPr>
          </p:nvSpPr>
          <p:spPr bwMode="auto">
            <a:xfrm>
              <a:off x="2821305" y="2141220"/>
              <a:ext cx="139065" cy="106680"/>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4" name="Freeform 79"/>
            <p:cNvSpPr/>
            <p:nvPr>
              <p:custDataLst>
                <p:tags r:id="rId51"/>
              </p:custDataLst>
            </p:nvPr>
          </p:nvSpPr>
          <p:spPr bwMode="auto">
            <a:xfrm>
              <a:off x="3036570" y="2092960"/>
              <a:ext cx="148590" cy="18097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5" name="Freeform 80"/>
            <p:cNvSpPr/>
            <p:nvPr>
              <p:custDataLst>
                <p:tags r:id="rId52"/>
              </p:custDataLst>
            </p:nvPr>
          </p:nvSpPr>
          <p:spPr bwMode="auto">
            <a:xfrm>
              <a:off x="3249930" y="2006600"/>
              <a:ext cx="165100" cy="2921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6" name="Freeform 81"/>
            <p:cNvSpPr/>
            <p:nvPr>
              <p:custDataLst>
                <p:tags r:id="rId53"/>
              </p:custDataLst>
            </p:nvPr>
          </p:nvSpPr>
          <p:spPr bwMode="auto">
            <a:xfrm>
              <a:off x="3463290" y="1979295"/>
              <a:ext cx="172720" cy="344170"/>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7" name="Freeform 82"/>
            <p:cNvSpPr/>
            <p:nvPr>
              <p:custDataLst>
                <p:tags r:id="rId54"/>
              </p:custDataLst>
            </p:nvPr>
          </p:nvSpPr>
          <p:spPr bwMode="auto">
            <a:xfrm>
              <a:off x="3117215" y="3009900"/>
              <a:ext cx="146050" cy="133985"/>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8" name="Freeform 83"/>
            <p:cNvSpPr/>
            <p:nvPr>
              <p:custDataLst>
                <p:tags r:id="rId55"/>
              </p:custDataLst>
            </p:nvPr>
          </p:nvSpPr>
          <p:spPr bwMode="auto">
            <a:xfrm>
              <a:off x="1693545" y="3943350"/>
              <a:ext cx="393065" cy="541655"/>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9" name="Freeform 84"/>
            <p:cNvSpPr/>
            <p:nvPr>
              <p:custDataLst>
                <p:tags r:id="rId56"/>
              </p:custDataLst>
            </p:nvPr>
          </p:nvSpPr>
          <p:spPr bwMode="auto">
            <a:xfrm>
              <a:off x="2214880" y="3835400"/>
              <a:ext cx="660400" cy="681990"/>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10" name="Freeform 85"/>
            <p:cNvSpPr/>
            <p:nvPr>
              <p:custDataLst>
                <p:tags r:id="rId57"/>
              </p:custDataLst>
            </p:nvPr>
          </p:nvSpPr>
          <p:spPr bwMode="auto">
            <a:xfrm>
              <a:off x="1931035" y="3502025"/>
              <a:ext cx="1061720" cy="678180"/>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11" name="Freeform 86"/>
            <p:cNvSpPr/>
            <p:nvPr>
              <p:custDataLst>
                <p:tags r:id="rId58"/>
              </p:custDataLst>
            </p:nvPr>
          </p:nvSpPr>
          <p:spPr bwMode="auto">
            <a:xfrm>
              <a:off x="2352675" y="3482975"/>
              <a:ext cx="173990" cy="304165"/>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2" name="Freeform 87"/>
            <p:cNvSpPr/>
            <p:nvPr>
              <p:custDataLst>
                <p:tags r:id="rId59"/>
              </p:custDataLst>
            </p:nvPr>
          </p:nvSpPr>
          <p:spPr bwMode="auto">
            <a:xfrm>
              <a:off x="2245995" y="3322320"/>
              <a:ext cx="78105" cy="10287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3" name="Freeform 88"/>
            <p:cNvSpPr/>
            <p:nvPr>
              <p:custDataLst>
                <p:tags r:id="rId60"/>
              </p:custDataLst>
            </p:nvPr>
          </p:nvSpPr>
          <p:spPr bwMode="auto">
            <a:xfrm>
              <a:off x="2231390" y="3173730"/>
              <a:ext cx="523875" cy="49149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4" name="Freeform 89"/>
            <p:cNvSpPr/>
            <p:nvPr>
              <p:custDataLst>
                <p:tags r:id="rId61"/>
              </p:custDataLst>
            </p:nvPr>
          </p:nvSpPr>
          <p:spPr bwMode="auto">
            <a:xfrm>
              <a:off x="2303780" y="3376295"/>
              <a:ext cx="475615" cy="518795"/>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5" name="Freeform 90"/>
            <p:cNvSpPr/>
            <p:nvPr>
              <p:custDataLst>
                <p:tags r:id="rId62"/>
              </p:custDataLst>
            </p:nvPr>
          </p:nvSpPr>
          <p:spPr bwMode="auto">
            <a:xfrm>
              <a:off x="2474595" y="3515360"/>
              <a:ext cx="200025" cy="109220"/>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6" name="Freeform 91"/>
            <p:cNvSpPr/>
            <p:nvPr>
              <p:custDataLst>
                <p:tags r:id="rId63"/>
              </p:custDataLst>
            </p:nvPr>
          </p:nvSpPr>
          <p:spPr bwMode="auto">
            <a:xfrm>
              <a:off x="2449830" y="3338195"/>
              <a:ext cx="32385" cy="50165"/>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7" name="Freeform 92"/>
            <p:cNvSpPr/>
            <p:nvPr>
              <p:custDataLst>
                <p:tags r:id="rId64"/>
              </p:custDataLst>
            </p:nvPr>
          </p:nvSpPr>
          <p:spPr bwMode="auto">
            <a:xfrm>
              <a:off x="2536190" y="3300730"/>
              <a:ext cx="31115" cy="50165"/>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8" name="Freeform 93"/>
            <p:cNvSpPr>
              <a:spLocks noEditPoints="1"/>
            </p:cNvSpPr>
            <p:nvPr>
              <p:custDataLst>
                <p:tags r:id="rId65"/>
              </p:custDataLst>
            </p:nvPr>
          </p:nvSpPr>
          <p:spPr bwMode="auto">
            <a:xfrm>
              <a:off x="2374265" y="3289935"/>
              <a:ext cx="156845" cy="179705"/>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9" name="Freeform 94"/>
            <p:cNvSpPr>
              <a:spLocks noEditPoints="1"/>
            </p:cNvSpPr>
            <p:nvPr>
              <p:custDataLst>
                <p:tags r:id="rId66"/>
              </p:custDataLst>
            </p:nvPr>
          </p:nvSpPr>
          <p:spPr bwMode="auto">
            <a:xfrm>
              <a:off x="2490470" y="3246120"/>
              <a:ext cx="155575" cy="182245"/>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0" name="Freeform 95"/>
            <p:cNvSpPr/>
            <p:nvPr>
              <p:custDataLst>
                <p:tags r:id="rId67"/>
              </p:custDataLst>
            </p:nvPr>
          </p:nvSpPr>
          <p:spPr bwMode="auto">
            <a:xfrm>
              <a:off x="2491740" y="3319145"/>
              <a:ext cx="151130" cy="130810"/>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1" name="Freeform 96"/>
            <p:cNvSpPr/>
            <p:nvPr>
              <p:custDataLst>
                <p:tags r:id="rId68"/>
              </p:custDataLst>
            </p:nvPr>
          </p:nvSpPr>
          <p:spPr bwMode="auto">
            <a:xfrm>
              <a:off x="2270125" y="3371850"/>
              <a:ext cx="127000" cy="2984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2" name="Freeform 97"/>
            <p:cNvSpPr/>
            <p:nvPr>
              <p:custDataLst>
                <p:tags r:id="rId69"/>
              </p:custDataLst>
            </p:nvPr>
          </p:nvSpPr>
          <p:spPr bwMode="auto">
            <a:xfrm>
              <a:off x="2171700" y="3015615"/>
              <a:ext cx="511810" cy="33210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3" name="Freeform 98"/>
            <p:cNvSpPr/>
            <p:nvPr>
              <p:custDataLst>
                <p:tags r:id="rId70"/>
              </p:custDataLst>
            </p:nvPr>
          </p:nvSpPr>
          <p:spPr bwMode="auto">
            <a:xfrm>
              <a:off x="2190750" y="4335145"/>
              <a:ext cx="687705" cy="221615"/>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24" name="Freeform 99"/>
            <p:cNvSpPr/>
            <p:nvPr>
              <p:custDataLst>
                <p:tags r:id="rId71"/>
              </p:custDataLst>
            </p:nvPr>
          </p:nvSpPr>
          <p:spPr bwMode="auto">
            <a:xfrm>
              <a:off x="2620010" y="5468620"/>
              <a:ext cx="106680" cy="98425"/>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5" name="Freeform 100"/>
            <p:cNvSpPr/>
            <p:nvPr>
              <p:custDataLst>
                <p:tags r:id="rId72"/>
              </p:custDataLst>
            </p:nvPr>
          </p:nvSpPr>
          <p:spPr bwMode="auto">
            <a:xfrm>
              <a:off x="2612390"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6" name="Freeform 101"/>
            <p:cNvSpPr/>
            <p:nvPr>
              <p:custDataLst>
                <p:tags r:id="rId73"/>
              </p:custDataLst>
            </p:nvPr>
          </p:nvSpPr>
          <p:spPr bwMode="auto">
            <a:xfrm>
              <a:off x="2540635" y="5561965"/>
              <a:ext cx="529590" cy="198755"/>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7" name="Freeform 102"/>
            <p:cNvSpPr/>
            <p:nvPr>
              <p:custDataLst>
                <p:tags r:id="rId74"/>
              </p:custDataLst>
            </p:nvPr>
          </p:nvSpPr>
          <p:spPr bwMode="auto">
            <a:xfrm>
              <a:off x="1835150" y="5117465"/>
              <a:ext cx="132080" cy="114935"/>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8" name="Freeform 103"/>
            <p:cNvSpPr/>
            <p:nvPr>
              <p:custDataLst>
                <p:tags r:id="rId75"/>
              </p:custDataLst>
            </p:nvPr>
          </p:nvSpPr>
          <p:spPr bwMode="auto">
            <a:xfrm>
              <a:off x="1831340" y="5134610"/>
              <a:ext cx="113665" cy="10287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9" name="Freeform 104"/>
            <p:cNvSpPr/>
            <p:nvPr>
              <p:custDataLst>
                <p:tags r:id="rId76"/>
              </p:custDataLst>
            </p:nvPr>
          </p:nvSpPr>
          <p:spPr bwMode="auto">
            <a:xfrm>
              <a:off x="1662430" y="5148580"/>
              <a:ext cx="298450" cy="45656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0" name="Freeform 105"/>
            <p:cNvSpPr/>
            <p:nvPr>
              <p:custDataLst>
                <p:tags r:id="rId77"/>
              </p:custDataLst>
            </p:nvPr>
          </p:nvSpPr>
          <p:spPr bwMode="auto">
            <a:xfrm>
              <a:off x="2366010" y="4377055"/>
              <a:ext cx="469900" cy="104140"/>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1" name="Freeform 106"/>
            <p:cNvSpPr/>
            <p:nvPr>
              <p:custDataLst>
                <p:tags r:id="rId78"/>
              </p:custDataLst>
            </p:nvPr>
          </p:nvSpPr>
          <p:spPr bwMode="auto">
            <a:xfrm>
              <a:off x="1896110" y="4448810"/>
              <a:ext cx="940435" cy="1049655"/>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2" name="Freeform 107"/>
            <p:cNvSpPr/>
            <p:nvPr>
              <p:custDataLst>
                <p:tags r:id="rId79"/>
              </p:custDataLst>
            </p:nvPr>
          </p:nvSpPr>
          <p:spPr bwMode="auto">
            <a:xfrm>
              <a:off x="1790700" y="5302250"/>
              <a:ext cx="64770" cy="60960"/>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3" name="Freeform 108"/>
            <p:cNvSpPr/>
            <p:nvPr>
              <p:custDataLst>
                <p:tags r:id="rId80"/>
              </p:custDataLst>
            </p:nvPr>
          </p:nvSpPr>
          <p:spPr bwMode="auto">
            <a:xfrm>
              <a:off x="1562735" y="4427220"/>
              <a:ext cx="198755" cy="285115"/>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4" name="Freeform 109"/>
            <p:cNvSpPr/>
            <p:nvPr>
              <p:custDataLst>
                <p:tags r:id="rId81"/>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5" name="Freeform 110"/>
            <p:cNvSpPr/>
            <p:nvPr>
              <p:custDataLst>
                <p:tags r:id="rId82"/>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6" name="Freeform 111"/>
            <p:cNvSpPr/>
            <p:nvPr>
              <p:custDataLst>
                <p:tags r:id="rId83"/>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7" name="Freeform 112"/>
            <p:cNvSpPr/>
            <p:nvPr>
              <p:custDataLst>
                <p:tags r:id="rId84"/>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8" name="Freeform 113"/>
            <p:cNvSpPr/>
            <p:nvPr>
              <p:custDataLst>
                <p:tags r:id="rId85"/>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9" name="Freeform 114"/>
            <p:cNvSpPr/>
            <p:nvPr>
              <p:custDataLst>
                <p:tags r:id="rId86"/>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0" name="Freeform 115"/>
            <p:cNvSpPr/>
            <p:nvPr>
              <p:custDataLst>
                <p:tags r:id="rId87"/>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1" name="Freeform 116"/>
            <p:cNvSpPr/>
            <p:nvPr>
              <p:custDataLst>
                <p:tags r:id="rId88"/>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2" name="Freeform 117"/>
            <p:cNvSpPr/>
            <p:nvPr>
              <p:custDataLst>
                <p:tags r:id="rId89"/>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3" name="Freeform 118"/>
            <p:cNvSpPr/>
            <p:nvPr>
              <p:custDataLst>
                <p:tags r:id="rId90"/>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4" name="Freeform 119"/>
            <p:cNvSpPr/>
            <p:nvPr>
              <p:custDataLst>
                <p:tags r:id="rId91"/>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5" name="Freeform 120"/>
            <p:cNvSpPr/>
            <p:nvPr>
              <p:custDataLst>
                <p:tags r:id="rId92"/>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6" name="Freeform 121"/>
            <p:cNvSpPr/>
            <p:nvPr>
              <p:custDataLst>
                <p:tags r:id="rId93"/>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7" name="Freeform 122"/>
            <p:cNvSpPr/>
            <p:nvPr>
              <p:custDataLst>
                <p:tags r:id="rId94"/>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8" name="Freeform 123"/>
            <p:cNvSpPr/>
            <p:nvPr>
              <p:custDataLst>
                <p:tags r:id="rId95"/>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49" name="Freeform 124"/>
            <p:cNvSpPr/>
            <p:nvPr>
              <p:custDataLst>
                <p:tags r:id="rId96"/>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50" name="Freeform 125"/>
            <p:cNvSpPr/>
            <p:nvPr>
              <p:custDataLst>
                <p:tags r:id="rId97"/>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51" name="Freeform 126"/>
            <p:cNvSpPr/>
            <p:nvPr>
              <p:custDataLst>
                <p:tags r:id="rId98"/>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2" name="Freeform 127"/>
            <p:cNvSpPr/>
            <p:nvPr>
              <p:custDataLst>
                <p:tags r:id="rId99"/>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3" name="Freeform 128"/>
            <p:cNvSpPr/>
            <p:nvPr>
              <p:custDataLst>
                <p:tags r:id="rId100"/>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4" name="Freeform 129"/>
            <p:cNvSpPr/>
            <p:nvPr>
              <p:custDataLst>
                <p:tags r:id="rId101"/>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5" name="Freeform 130"/>
            <p:cNvSpPr/>
            <p:nvPr>
              <p:custDataLst>
                <p:tags r:id="rId102"/>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6" name="Freeform 132"/>
            <p:cNvSpPr/>
            <p:nvPr>
              <p:custDataLst>
                <p:tags r:id="rId103"/>
              </p:custDataLst>
            </p:nvPr>
          </p:nvSpPr>
          <p:spPr bwMode="auto">
            <a:xfrm>
              <a:off x="1516380" y="1792605"/>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7" name="Freeform 133"/>
            <p:cNvSpPr/>
            <p:nvPr>
              <p:custDataLst>
                <p:tags r:id="rId104"/>
              </p:custDataLst>
            </p:nvPr>
          </p:nvSpPr>
          <p:spPr bwMode="auto">
            <a:xfrm>
              <a:off x="1486535" y="1922780"/>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8" name="Freeform 134"/>
            <p:cNvSpPr/>
            <p:nvPr>
              <p:custDataLst>
                <p:tags r:id="rId105"/>
              </p:custDataLst>
            </p:nvPr>
          </p:nvSpPr>
          <p:spPr bwMode="auto">
            <a:xfrm>
              <a:off x="1457325" y="2049780"/>
              <a:ext cx="389255" cy="143510"/>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9" name="Freeform 135"/>
            <p:cNvSpPr/>
            <p:nvPr>
              <p:custDataLst>
                <p:tags r:id="rId106"/>
              </p:custDataLst>
            </p:nvPr>
          </p:nvSpPr>
          <p:spPr bwMode="auto">
            <a:xfrm>
              <a:off x="1427480" y="2179320"/>
              <a:ext cx="894080" cy="24066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0" name="Freeform 136"/>
            <p:cNvSpPr/>
            <p:nvPr>
              <p:custDataLst>
                <p:tags r:id="rId107"/>
              </p:custDataLst>
            </p:nvPr>
          </p:nvSpPr>
          <p:spPr bwMode="auto">
            <a:xfrm>
              <a:off x="1397635" y="2308860"/>
              <a:ext cx="894080" cy="23749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cxnSp>
        <p:nvCxnSpPr>
          <p:cNvPr id="114" name="直接连接符 113"/>
          <p:cNvCxnSpPr/>
          <p:nvPr>
            <p:custDataLst>
              <p:tags r:id="rId108"/>
            </p:custDataLst>
          </p:nvPr>
        </p:nvCxnSpPr>
        <p:spPr>
          <a:xfrm>
            <a:off x="4683340" y="2957348"/>
            <a:ext cx="29711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hasCustomPrompt="1"/>
            <p:custDataLst>
              <p:tags r:id="rId109"/>
            </p:custDataLst>
          </p:nvPr>
        </p:nvSpPr>
        <p:spPr>
          <a:xfrm>
            <a:off x="4615473" y="2322577"/>
            <a:ext cx="3751841" cy="671513"/>
          </a:xfrm>
        </p:spPr>
        <p:txBody>
          <a:bodyPr bIns="46800" anchor="b">
            <a:normAutofit/>
          </a:bodyPr>
          <a:lstStyle>
            <a:lvl1pPr algn="l">
              <a:defRPr sz="3300" b="1"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hasCustomPrompt="1"/>
            <p:custDataLst>
              <p:tags r:id="rId110"/>
            </p:custDataLst>
          </p:nvPr>
        </p:nvSpPr>
        <p:spPr>
          <a:xfrm>
            <a:off x="4616310" y="3032885"/>
            <a:ext cx="3751841" cy="761717"/>
          </a:xfrm>
        </p:spPr>
        <p:txBody>
          <a:bodyPr bIns="46800" anchor="t">
            <a:normAutofit/>
          </a:bodyPr>
          <a:lstStyle>
            <a:lvl1pPr marL="0" indent="0" algn="l">
              <a:lnSpc>
                <a:spcPct val="100000"/>
              </a:lnSpc>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11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12"/>
            </p:custDataLst>
          </p:nvPr>
        </p:nvSpPr>
        <p:spPr/>
        <p:txBody>
          <a:bodyPr/>
          <a:lstStyle/>
          <a:p>
            <a:endParaRPr lang="zh-CN" altLang="en-US" dirty="0"/>
          </a:p>
        </p:txBody>
      </p:sp>
      <p:sp>
        <p:nvSpPr>
          <p:cNvPr id="4" name="灯片编号占位符 3"/>
          <p:cNvSpPr>
            <a:spLocks noGrp="1"/>
          </p:cNvSpPr>
          <p:nvPr>
            <p:ph type="sldNum" sz="quarter" idx="12"/>
            <p:custDataLst>
              <p:tags r:id="rId1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1"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714381"/>
            <a:ext cx="3962432" cy="4041680"/>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714381"/>
            <a:ext cx="3962432" cy="4041680"/>
          </a:xfrm>
        </p:spPr>
        <p:txBody>
          <a:bodyPr>
            <a:noAutofit/>
          </a:bodyPr>
          <a:lstStyle>
            <a:lvl1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0" name="图片 69"/>
          <p:cNvPicPr>
            <a:picLocks noChangeAspect="1"/>
          </p:cNvPicPr>
          <p:nvPr userDrawn="1">
            <p:custDataLst>
              <p:tags r:id="rId2"/>
            </p:custDataLst>
          </p:nvPr>
        </p:nvPicPr>
        <p:blipFill>
          <a:blip r:embed="rId3"/>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2"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502448" y="714381"/>
            <a:ext cx="3962432" cy="285752"/>
          </a:xfrm>
        </p:spPr>
        <p:txBody>
          <a:bodyPr lIns="101600" tIns="38100" rIns="76200" bIns="38100" anchor="t" anchorCtr="0">
            <a:noAutofit/>
          </a:bodyPr>
          <a:lstStyle>
            <a:lvl1pPr marL="0" indent="0" eaLnBrk="1" fontAlgn="auto" latinLnBrk="0" hangingPunct="1">
              <a:lnSpc>
                <a:spcPct val="120000"/>
              </a:lnSpc>
              <a:spcAft>
                <a:spcPts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502444" y="1054894"/>
            <a:ext cx="3962400" cy="3701064"/>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4676813" y="714381"/>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2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dirty="0">
                <a:sym typeface="+mn-ea"/>
              </a:rPr>
              <a:t>单击此处编辑文本</a:t>
            </a:r>
            <a:endParaRPr dirty="0">
              <a:sym typeface="+mn-ea"/>
            </a:endParaRPr>
          </a:p>
        </p:txBody>
      </p:sp>
      <p:sp>
        <p:nvSpPr>
          <p:cNvPr id="6" name="内容占位符 5"/>
          <p:cNvSpPr>
            <a:spLocks noGrp="1"/>
          </p:cNvSpPr>
          <p:nvPr>
            <p:ph sz="quarter" idx="4"/>
            <p:custDataLst>
              <p:tags r:id="rId8"/>
            </p:custDataLst>
          </p:nvPr>
        </p:nvSpPr>
        <p:spPr>
          <a:xfrm>
            <a:off x="4676813" y="1054894"/>
            <a:ext cx="3962432" cy="3701064"/>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3" name="组合 82"/>
          <p:cNvGrpSpPr/>
          <p:nvPr userDrawn="1">
            <p:custDataLst>
              <p:tags r:id="rId2"/>
            </p:custDataLst>
          </p:nvPr>
        </p:nvGrpSpPr>
        <p:grpSpPr>
          <a:xfrm>
            <a:off x="8435108" y="3376748"/>
            <a:ext cx="551168" cy="1700826"/>
            <a:chOff x="4144010" y="2373630"/>
            <a:chExt cx="1153795" cy="3560445"/>
          </a:xfrm>
        </p:grpSpPr>
        <p:sp>
          <p:nvSpPr>
            <p:cNvPr id="84" name="Freeform 40"/>
            <p:cNvSpPr/>
            <p:nvPr userDrawn="1">
              <p:custDataLst>
                <p:tags r:id="rId3"/>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85" name="Freeform 41"/>
            <p:cNvSpPr/>
            <p:nvPr userDrawn="1">
              <p:custDataLst>
                <p:tags r:id="rId4"/>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86" name="Freeform 42"/>
            <p:cNvSpPr/>
            <p:nvPr userDrawn="1">
              <p:custDataLst>
                <p:tags r:id="rId5"/>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87" name="Freeform 46"/>
            <p:cNvSpPr/>
            <p:nvPr userDrawn="1">
              <p:custDataLst>
                <p:tags r:id="rId6"/>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88" name="Freeform 47"/>
            <p:cNvSpPr/>
            <p:nvPr userDrawn="1">
              <p:custDataLst>
                <p:tags r:id="rId7"/>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89" name="Freeform 48"/>
            <p:cNvSpPr/>
            <p:nvPr userDrawn="1">
              <p:custDataLst>
                <p:tags r:id="rId8"/>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0" name="Freeform 109"/>
            <p:cNvSpPr/>
            <p:nvPr userDrawn="1">
              <p:custDataLst>
                <p:tags r:id="rId9"/>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1" name="Freeform 110"/>
            <p:cNvSpPr/>
            <p:nvPr userDrawn="1">
              <p:custDataLst>
                <p:tags r:id="rId10"/>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2" name="Freeform 111"/>
            <p:cNvSpPr/>
            <p:nvPr userDrawn="1">
              <p:custDataLst>
                <p:tags r:id="rId11"/>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3" name="Freeform 112"/>
            <p:cNvSpPr/>
            <p:nvPr userDrawn="1">
              <p:custDataLst>
                <p:tags r:id="rId12"/>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4" name="Freeform 113"/>
            <p:cNvSpPr/>
            <p:nvPr userDrawn="1">
              <p:custDataLst>
                <p:tags r:id="rId13"/>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5" name="Freeform 114"/>
            <p:cNvSpPr/>
            <p:nvPr userDrawn="1">
              <p:custDataLst>
                <p:tags r:id="rId14"/>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6" name="Freeform 115"/>
            <p:cNvSpPr/>
            <p:nvPr userDrawn="1">
              <p:custDataLst>
                <p:tags r:id="rId15"/>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7" name="Freeform 116"/>
            <p:cNvSpPr/>
            <p:nvPr userDrawn="1">
              <p:custDataLst>
                <p:tags r:id="rId16"/>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8" name="Freeform 117"/>
            <p:cNvSpPr/>
            <p:nvPr userDrawn="1">
              <p:custDataLst>
                <p:tags r:id="rId17"/>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99" name="Freeform 118"/>
            <p:cNvSpPr/>
            <p:nvPr userDrawn="1">
              <p:custDataLst>
                <p:tags r:id="rId18"/>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0" name="Freeform 119"/>
            <p:cNvSpPr/>
            <p:nvPr userDrawn="1">
              <p:custDataLst>
                <p:tags r:id="rId19"/>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1" name="Freeform 120"/>
            <p:cNvSpPr/>
            <p:nvPr userDrawn="1">
              <p:custDataLst>
                <p:tags r:id="rId20"/>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2" name="Freeform 121"/>
            <p:cNvSpPr/>
            <p:nvPr userDrawn="1">
              <p:custDataLst>
                <p:tags r:id="rId21"/>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3" name="Freeform 122"/>
            <p:cNvSpPr/>
            <p:nvPr userDrawn="1">
              <p:custDataLst>
                <p:tags r:id="rId22"/>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4" name="Freeform 123"/>
            <p:cNvSpPr/>
            <p:nvPr userDrawn="1">
              <p:custDataLst>
                <p:tags r:id="rId23"/>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5" name="Freeform 124"/>
            <p:cNvSpPr/>
            <p:nvPr userDrawn="1">
              <p:custDataLst>
                <p:tags r:id="rId24"/>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6" name="Freeform 125"/>
            <p:cNvSpPr/>
            <p:nvPr userDrawn="1">
              <p:custDataLst>
                <p:tags r:id="rId25"/>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7" name="Freeform 126"/>
            <p:cNvSpPr/>
            <p:nvPr userDrawn="1">
              <p:custDataLst>
                <p:tags r:id="rId26"/>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8" name="Freeform 127"/>
            <p:cNvSpPr/>
            <p:nvPr userDrawn="1">
              <p:custDataLst>
                <p:tags r:id="rId27"/>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09" name="Freeform 128"/>
            <p:cNvSpPr/>
            <p:nvPr userDrawn="1">
              <p:custDataLst>
                <p:tags r:id="rId28"/>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10" name="Freeform 129"/>
            <p:cNvSpPr/>
            <p:nvPr userDrawn="1">
              <p:custDataLst>
                <p:tags r:id="rId29"/>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111" name="Freeform 130"/>
            <p:cNvSpPr/>
            <p:nvPr userDrawn="1">
              <p:custDataLst>
                <p:tags r:id="rId30"/>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custDataLst>
              <p:tags r:id="rId3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3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3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67" name="图片 66"/>
          <p:cNvPicPr>
            <a:picLocks noChangeAspect="1"/>
          </p:cNvPicPr>
          <p:nvPr userDrawn="1">
            <p:custDataLst>
              <p:tags r:id="rId2"/>
            </p:custDataLst>
          </p:nvPr>
        </p:nvPicPr>
        <p:blipFill>
          <a:blip r:embed="rId3"/>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48"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502448" y="714381"/>
            <a:ext cx="3962432" cy="4041680"/>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4679194" y="714381"/>
            <a:ext cx="3962432" cy="4041680"/>
          </a:xfrm>
        </p:spPr>
        <p:txBody>
          <a:bodyPr vert="horz" lIns="101600" tIns="0" rIns="82550" bIns="0" rtlCol="0">
            <a:norm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stretch>
              <a:fillRect/>
            </a:stretch>
          </p:blipFill>
          <p:spPr>
            <a:xfrm>
              <a:off x="10575968" y="5272903"/>
              <a:ext cx="1469263" cy="1585097"/>
            </a:xfrm>
            <a:prstGeom prst="rect">
              <a:avLst/>
            </a:prstGeom>
          </p:spPr>
        </p:pic>
      </p:grpSp>
      <p:sp>
        <p:nvSpPr>
          <p:cNvPr id="2" name="竖排标题 1"/>
          <p:cNvSpPr>
            <a:spLocks noGrp="1"/>
          </p:cNvSpPr>
          <p:nvPr>
            <p:ph type="title" orient="vert"/>
            <p:custDataLst>
              <p:tags r:id="rId7"/>
            </p:custDataLst>
          </p:nvPr>
        </p:nvSpPr>
        <p:spPr>
          <a:xfrm>
            <a:off x="7928351" y="71438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20000"/>
              </a:lnSpc>
              <a:spcAft>
                <a:spcPts val="0"/>
              </a:spcAft>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8"/>
            </p:custDataLst>
          </p:nvPr>
        </p:nvSpPr>
        <p:spPr>
          <a:xfrm>
            <a:off x="502444" y="714375"/>
            <a:ext cx="7371076" cy="4041680"/>
          </a:xfrm>
        </p:spPr>
        <p:txBody>
          <a:bodyPr vert="eaVert"/>
          <a:lstStyle>
            <a:lvl1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6" name="组合 65"/>
          <p:cNvGrpSpPr/>
          <p:nvPr userDrawn="1">
            <p:custDataLst>
              <p:tags r:id="rId2"/>
            </p:custDataLst>
          </p:nvPr>
        </p:nvGrpSpPr>
        <p:grpSpPr>
          <a:xfrm>
            <a:off x="0" y="228150"/>
            <a:ext cx="9144000" cy="4915350"/>
            <a:chOff x="0" y="304200"/>
            <a:chExt cx="12192000" cy="6553800"/>
          </a:xfrm>
        </p:grpSpPr>
        <p:grpSp>
          <p:nvGrpSpPr>
            <p:cNvPr id="67" name="组合 66"/>
            <p:cNvGrpSpPr/>
            <p:nvPr userDrawn="1"/>
          </p:nvGrpSpPr>
          <p:grpSpPr>
            <a:xfrm>
              <a:off x="0" y="304200"/>
              <a:ext cx="12192000" cy="6249600"/>
              <a:chOff x="0" y="304200"/>
              <a:chExt cx="12192000" cy="6249600"/>
            </a:xfrm>
          </p:grpSpPr>
          <p:sp>
            <p:nvSpPr>
              <p:cNvPr id="69" name="矩形 68"/>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0" name="矩形 69"/>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pic>
          <p:nvPicPr>
            <p:cNvPr id="68" name="图片 67"/>
            <p:cNvPicPr>
              <a:picLocks noChangeAspect="1"/>
            </p:cNvPicPr>
            <p:nvPr userDrawn="1">
              <p:custDataLst>
                <p:tags r:id="rId5"/>
              </p:custDataLst>
            </p:nvPr>
          </p:nvPicPr>
          <p:blipFill>
            <a:blip r:embed="rId6"/>
            <a:stretch>
              <a:fillRect/>
            </a:stretch>
          </p:blipFill>
          <p:spPr>
            <a:xfrm>
              <a:off x="10575968" y="5272903"/>
              <a:ext cx="1469263" cy="1585097"/>
            </a:xfrm>
            <a:prstGeom prst="rect">
              <a:avLst/>
            </a:prstGeom>
          </p:spPr>
        </p:pic>
      </p:grpSp>
      <p:sp>
        <p:nvSpPr>
          <p:cNvPr id="7" name="内容占位符 6"/>
          <p:cNvSpPr>
            <a:spLocks noGrp="1"/>
          </p:cNvSpPr>
          <p:nvPr>
            <p:ph sz="quarter" idx="13"/>
            <p:custDataLst>
              <p:tags r:id="rId7"/>
            </p:custDataLst>
          </p:nvPr>
        </p:nvSpPr>
        <p:spPr>
          <a:xfrm>
            <a:off x="502448" y="714381"/>
            <a:ext cx="8139178" cy="404168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77" name="Freeform 137"/>
          <p:cNvSpPr/>
          <p:nvPr>
            <p:custDataLst>
              <p:tags r:id="rId2"/>
            </p:custDataLst>
          </p:nvPr>
        </p:nvSpPr>
        <p:spPr bwMode="auto">
          <a:xfrm flipH="1">
            <a:off x="8415338" y="4367264"/>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8" name="Freeform 138"/>
          <p:cNvSpPr/>
          <p:nvPr>
            <p:custDataLst>
              <p:tags r:id="rId3"/>
            </p:custDataLst>
          </p:nvPr>
        </p:nvSpPr>
        <p:spPr bwMode="auto">
          <a:xfrm flipH="1">
            <a:off x="8267701" y="4276777"/>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9" name="Freeform 139"/>
          <p:cNvSpPr/>
          <p:nvPr>
            <p:custDataLst>
              <p:tags r:id="rId4"/>
            </p:custDataLst>
          </p:nvPr>
        </p:nvSpPr>
        <p:spPr bwMode="auto">
          <a:xfrm flipH="1">
            <a:off x="8120063" y="4142236"/>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5" name="Rectangle 13"/>
          <p:cNvSpPr>
            <a:spLocks noChangeArrowheads="1"/>
          </p:cNvSpPr>
          <p:nvPr>
            <p:custDataLst>
              <p:tags r:id="rId5"/>
            </p:custDataLst>
          </p:nvPr>
        </p:nvSpPr>
        <p:spPr bwMode="auto">
          <a:xfrm flipH="1">
            <a:off x="0" y="3757613"/>
            <a:ext cx="9145191" cy="1385888"/>
          </a:xfrm>
          <a:prstGeom prst="rect">
            <a:avLst/>
          </a:prstGeom>
          <a:solidFill>
            <a:schemeClr val="accent1"/>
          </a:solidFill>
          <a:ln>
            <a:noFill/>
          </a:ln>
        </p:spPr>
        <p:txBody>
          <a:bodyPr vert="horz" wrap="square" lIns="68580" tIns="34290" rIns="68580" bIns="34290" numCol="1" anchor="t" anchorCtr="0" compatLnSpc="1"/>
          <a:lstStyle/>
          <a:p>
            <a:endParaRPr lang="zh-CN" altLang="en-US" sz="1350"/>
          </a:p>
        </p:txBody>
      </p:sp>
      <p:grpSp>
        <p:nvGrpSpPr>
          <p:cNvPr id="5" name="组合 4"/>
          <p:cNvGrpSpPr/>
          <p:nvPr userDrawn="1">
            <p:custDataLst>
              <p:tags r:id="rId6"/>
            </p:custDataLst>
          </p:nvPr>
        </p:nvGrpSpPr>
        <p:grpSpPr>
          <a:xfrm>
            <a:off x="701278" y="852488"/>
            <a:ext cx="3870722" cy="4075510"/>
            <a:chOff x="935037" y="1136650"/>
            <a:chExt cx="5160963" cy="5434013"/>
          </a:xfrm>
        </p:grpSpPr>
        <p:sp>
          <p:nvSpPr>
            <p:cNvPr id="168" name="Oval 28"/>
            <p:cNvSpPr>
              <a:spLocks noChangeArrowheads="1"/>
            </p:cNvSpPr>
            <p:nvPr>
              <p:custDataLst>
                <p:tags r:id="rId7"/>
              </p:custDataLst>
            </p:nvPr>
          </p:nvSpPr>
          <p:spPr bwMode="auto">
            <a:xfrm flipH="1">
              <a:off x="2617788" y="4206875"/>
              <a:ext cx="79375" cy="84138"/>
            </a:xfrm>
            <a:prstGeom prst="ellipse">
              <a:avLst/>
            </a:prstGeom>
            <a:solidFill>
              <a:schemeClr val="accent2">
                <a:lumMod val="60000"/>
                <a:lumOff val="40000"/>
              </a:schemeClr>
            </a:solidFill>
            <a:ln>
              <a:noFill/>
            </a:ln>
          </p:spPr>
          <p:txBody>
            <a:bodyPr vert="horz" wrap="square" lIns="68580" tIns="34290" rIns="68580" bIns="34290" numCol="1" anchor="t" anchorCtr="0" compatLnSpc="1"/>
            <a:lstStyle/>
            <a:p>
              <a:endParaRPr lang="zh-CN" altLang="en-US" sz="1350"/>
            </a:p>
          </p:txBody>
        </p:sp>
        <p:grpSp>
          <p:nvGrpSpPr>
            <p:cNvPr id="9" name="组合 8"/>
            <p:cNvGrpSpPr/>
            <p:nvPr>
              <p:custDataLst>
                <p:tags r:id="rId8"/>
              </p:custDataLst>
            </p:nvPr>
          </p:nvGrpSpPr>
          <p:grpSpPr>
            <a:xfrm flipH="1">
              <a:off x="935037" y="1136650"/>
              <a:ext cx="5160963" cy="5434013"/>
              <a:chOff x="1157287" y="1136650"/>
              <a:chExt cx="5160963" cy="5434013"/>
            </a:xfrm>
          </p:grpSpPr>
          <p:sp>
            <p:nvSpPr>
              <p:cNvPr id="174" name="Freeform 34"/>
              <p:cNvSpPr/>
              <p:nvPr>
                <p:custDataLst>
                  <p:tags r:id="rId9"/>
                </p:custDataLst>
              </p:nvPr>
            </p:nvSpPr>
            <p:spPr bwMode="auto">
              <a:xfrm flipH="1">
                <a:off x="6226175"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nvGrpSpPr>
              <p:cNvPr id="8" name="组合 7"/>
              <p:cNvGrpSpPr/>
              <p:nvPr/>
            </p:nvGrpSpPr>
            <p:grpSpPr>
              <a:xfrm>
                <a:off x="1157287" y="1136650"/>
                <a:ext cx="5132388" cy="5434013"/>
                <a:chOff x="1157287" y="1136650"/>
                <a:chExt cx="5132388" cy="5434013"/>
              </a:xfrm>
            </p:grpSpPr>
            <p:sp>
              <p:nvSpPr>
                <p:cNvPr id="175" name="Freeform 35"/>
                <p:cNvSpPr/>
                <p:nvPr>
                  <p:custDataLst>
                    <p:tags r:id="rId10"/>
                  </p:custDataLst>
                </p:nvPr>
              </p:nvSpPr>
              <p:spPr bwMode="auto">
                <a:xfrm flipH="1">
                  <a:off x="6149975"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6" name="Freeform 36"/>
                <p:cNvSpPr/>
                <p:nvPr>
                  <p:custDataLst>
                    <p:tags r:id="rId11"/>
                  </p:custDataLst>
                </p:nvPr>
              </p:nvSpPr>
              <p:spPr bwMode="auto">
                <a:xfrm flipH="1">
                  <a:off x="6172200"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7" name="Freeform 37"/>
                <p:cNvSpPr/>
                <p:nvPr>
                  <p:custDataLst>
                    <p:tags r:id="rId12"/>
                  </p:custDataLst>
                </p:nvPr>
              </p:nvSpPr>
              <p:spPr bwMode="auto">
                <a:xfrm flipH="1">
                  <a:off x="5467350"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8" name="Freeform 38"/>
                <p:cNvSpPr/>
                <p:nvPr>
                  <p:custDataLst>
                    <p:tags r:id="rId13"/>
                  </p:custDataLst>
                </p:nvPr>
              </p:nvSpPr>
              <p:spPr bwMode="auto">
                <a:xfrm flipH="1">
                  <a:off x="5408613"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9" name="Freeform 39"/>
                <p:cNvSpPr/>
                <p:nvPr>
                  <p:custDataLst>
                    <p:tags r:id="rId14"/>
                  </p:custDataLst>
                </p:nvPr>
              </p:nvSpPr>
              <p:spPr bwMode="auto">
                <a:xfrm flipH="1">
                  <a:off x="5426075"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0" name="Freeform 40"/>
                <p:cNvSpPr/>
                <p:nvPr>
                  <p:custDataLst>
                    <p:tags r:id="rId15"/>
                  </p:custDataLst>
                </p:nvPr>
              </p:nvSpPr>
              <p:spPr bwMode="auto">
                <a:xfrm flipH="1">
                  <a:off x="2339975"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1" name="Freeform 41"/>
                <p:cNvSpPr/>
                <p:nvPr>
                  <p:custDataLst>
                    <p:tags r:id="rId16"/>
                  </p:custDataLst>
                </p:nvPr>
              </p:nvSpPr>
              <p:spPr bwMode="auto">
                <a:xfrm flipH="1">
                  <a:off x="2278062"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2" name="Freeform 42"/>
                <p:cNvSpPr/>
                <p:nvPr>
                  <p:custDataLst>
                    <p:tags r:id="rId17"/>
                  </p:custDataLst>
                </p:nvPr>
              </p:nvSpPr>
              <p:spPr bwMode="auto">
                <a:xfrm flipH="1">
                  <a:off x="2295525"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9" name="Freeform 49"/>
                <p:cNvSpPr/>
                <p:nvPr>
                  <p:custDataLst>
                    <p:tags r:id="rId18"/>
                  </p:custDataLst>
                </p:nvPr>
              </p:nvSpPr>
              <p:spPr bwMode="auto">
                <a:xfrm flipH="1">
                  <a:off x="1162050"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0" name="Freeform 50"/>
                <p:cNvSpPr/>
                <p:nvPr>
                  <p:custDataLst>
                    <p:tags r:id="rId19"/>
                  </p:custDataLst>
                </p:nvPr>
              </p:nvSpPr>
              <p:spPr bwMode="auto">
                <a:xfrm flipH="1">
                  <a:off x="4456112"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2" name="Freeform 52"/>
                <p:cNvSpPr/>
                <p:nvPr>
                  <p:custDataLst>
                    <p:tags r:id="rId20"/>
                  </p:custDataLst>
                </p:nvPr>
              </p:nvSpPr>
              <p:spPr bwMode="auto">
                <a:xfrm flipH="1">
                  <a:off x="1157287"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1" name="Freeform 131"/>
                <p:cNvSpPr/>
                <p:nvPr>
                  <p:custDataLst>
                    <p:tags r:id="rId21"/>
                  </p:custDataLst>
                </p:nvPr>
              </p:nvSpPr>
              <p:spPr bwMode="auto">
                <a:xfrm flipH="1">
                  <a:off x="4541838"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3" name="Freeform 43"/>
                <p:cNvSpPr/>
                <p:nvPr>
                  <p:custDataLst>
                    <p:tags r:id="rId22"/>
                  </p:custDataLst>
                </p:nvPr>
              </p:nvSpPr>
              <p:spPr bwMode="auto">
                <a:xfrm flipH="1">
                  <a:off x="3741737"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4" name="Freeform 44"/>
                <p:cNvSpPr/>
                <p:nvPr>
                  <p:custDataLst>
                    <p:tags r:id="rId23"/>
                  </p:custDataLst>
                </p:nvPr>
              </p:nvSpPr>
              <p:spPr bwMode="auto">
                <a:xfrm flipH="1">
                  <a:off x="3670300"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5" name="Freeform 45"/>
                <p:cNvSpPr/>
                <p:nvPr>
                  <p:custDataLst>
                    <p:tags r:id="rId24"/>
                  </p:custDataLst>
                </p:nvPr>
              </p:nvSpPr>
              <p:spPr bwMode="auto">
                <a:xfrm flipH="1">
                  <a:off x="3692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6" name="Freeform 46"/>
                <p:cNvSpPr/>
                <p:nvPr>
                  <p:custDataLst>
                    <p:tags r:id="rId25"/>
                  </p:custDataLst>
                </p:nvPr>
              </p:nvSpPr>
              <p:spPr bwMode="auto">
                <a:xfrm flipH="1">
                  <a:off x="1462088"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7" name="Freeform 47"/>
                <p:cNvSpPr/>
                <p:nvPr>
                  <p:custDataLst>
                    <p:tags r:id="rId26"/>
                  </p:custDataLst>
                </p:nvPr>
              </p:nvSpPr>
              <p:spPr bwMode="auto">
                <a:xfrm flipH="1">
                  <a:off x="1392237"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8" name="Freeform 48"/>
                <p:cNvSpPr/>
                <p:nvPr>
                  <p:custDataLst>
                    <p:tags r:id="rId27"/>
                  </p:custDataLst>
                </p:nvPr>
              </p:nvSpPr>
              <p:spPr bwMode="auto">
                <a:xfrm flipH="1">
                  <a:off x="1412875"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2" name="Oval 32"/>
                <p:cNvSpPr>
                  <a:spLocks noChangeArrowheads="1"/>
                </p:cNvSpPr>
                <p:nvPr>
                  <p:custDataLst>
                    <p:tags r:id="rId28"/>
                  </p:custDataLst>
                </p:nvPr>
              </p:nvSpPr>
              <p:spPr bwMode="auto">
                <a:xfrm flipH="1">
                  <a:off x="3854450" y="6224588"/>
                  <a:ext cx="1831975" cy="109538"/>
                </a:xfrm>
                <a:prstGeom prst="ellipse">
                  <a:avLst/>
                </a:prstGeom>
                <a:solidFill>
                  <a:schemeClr val="tx2">
                    <a:alpha val="70000"/>
                  </a:schemeClr>
                </a:solidFill>
                <a:ln>
                  <a:noFill/>
                </a:ln>
              </p:spPr>
              <p:txBody>
                <a:bodyPr vert="horz" wrap="square" lIns="68580" tIns="34290" rIns="68580" bIns="34290" numCol="1" anchor="t" anchorCtr="0" compatLnSpc="1"/>
                <a:lstStyle/>
                <a:p>
                  <a:endParaRPr lang="zh-CN" altLang="en-US" sz="1350"/>
                </a:p>
              </p:txBody>
            </p:sp>
            <p:sp>
              <p:nvSpPr>
                <p:cNvPr id="173" name="Oval 33"/>
                <p:cNvSpPr>
                  <a:spLocks noChangeArrowheads="1"/>
                </p:cNvSpPr>
                <p:nvPr>
                  <p:custDataLst>
                    <p:tags r:id="rId29"/>
                  </p:custDataLst>
                </p:nvPr>
              </p:nvSpPr>
              <p:spPr bwMode="auto">
                <a:xfrm flipH="1">
                  <a:off x="1160463" y="6210300"/>
                  <a:ext cx="1831975" cy="111125"/>
                </a:xfrm>
                <a:prstGeom prst="ellipse">
                  <a:avLst/>
                </a:prstGeom>
                <a:solidFill>
                  <a:schemeClr val="tx2">
                    <a:alpha val="70000"/>
                  </a:schemeClr>
                </a:solidFill>
                <a:ln>
                  <a:noFill/>
                </a:ln>
              </p:spPr>
              <p:txBody>
                <a:bodyPr vert="horz" wrap="square" lIns="68580" tIns="34290" rIns="68580" bIns="34290" numCol="1" anchor="t" anchorCtr="0" compatLnSpc="1"/>
                <a:lstStyle/>
                <a:p>
                  <a:endParaRPr lang="zh-CN" altLang="en-US" sz="1350"/>
                </a:p>
              </p:txBody>
            </p:sp>
            <p:sp>
              <p:nvSpPr>
                <p:cNvPr id="191" name="Freeform 51"/>
                <p:cNvSpPr/>
                <p:nvPr>
                  <p:custDataLst>
                    <p:tags r:id="rId30"/>
                  </p:custDataLst>
                </p:nvPr>
              </p:nvSpPr>
              <p:spPr bwMode="auto">
                <a:xfrm flipH="1">
                  <a:off x="1162050"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3" name="Oval 53"/>
                <p:cNvSpPr>
                  <a:spLocks noChangeArrowheads="1"/>
                </p:cNvSpPr>
                <p:nvPr>
                  <p:custDataLst>
                    <p:tags r:id="rId31"/>
                  </p:custDataLst>
                </p:nvPr>
              </p:nvSpPr>
              <p:spPr bwMode="auto">
                <a:xfrm flipH="1">
                  <a:off x="5770563"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4" name="Oval 54"/>
                <p:cNvSpPr>
                  <a:spLocks noChangeArrowheads="1"/>
                </p:cNvSpPr>
                <p:nvPr>
                  <p:custDataLst>
                    <p:tags r:id="rId32"/>
                  </p:custDataLst>
                </p:nvPr>
              </p:nvSpPr>
              <p:spPr bwMode="auto">
                <a:xfrm flipH="1">
                  <a:off x="5484813"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5" name="Oval 55"/>
                <p:cNvSpPr>
                  <a:spLocks noChangeArrowheads="1"/>
                </p:cNvSpPr>
                <p:nvPr>
                  <p:custDataLst>
                    <p:tags r:id="rId33"/>
                  </p:custDataLst>
                </p:nvPr>
              </p:nvSpPr>
              <p:spPr bwMode="auto">
                <a:xfrm flipH="1">
                  <a:off x="5200650"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6" name="Freeform 56"/>
                <p:cNvSpPr/>
                <p:nvPr>
                  <p:custDataLst>
                    <p:tags r:id="rId34"/>
                  </p:custDataLst>
                </p:nvPr>
              </p:nvSpPr>
              <p:spPr bwMode="auto">
                <a:xfrm flipH="1">
                  <a:off x="1690688"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7" name="Freeform 57"/>
                <p:cNvSpPr/>
                <p:nvPr>
                  <p:custDataLst>
                    <p:tags r:id="rId35"/>
                  </p:custDataLst>
                </p:nvPr>
              </p:nvSpPr>
              <p:spPr bwMode="auto">
                <a:xfrm flipH="1">
                  <a:off x="461962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8" name="Rectangle 58"/>
                <p:cNvSpPr>
                  <a:spLocks noChangeArrowheads="1"/>
                </p:cNvSpPr>
                <p:nvPr>
                  <p:custDataLst>
                    <p:tags r:id="rId36"/>
                  </p:custDataLst>
                </p:nvPr>
              </p:nvSpPr>
              <p:spPr bwMode="auto">
                <a:xfrm flipH="1">
                  <a:off x="5135563"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99" name="Rectangle 59"/>
                <p:cNvSpPr>
                  <a:spLocks noChangeArrowheads="1"/>
                </p:cNvSpPr>
                <p:nvPr>
                  <p:custDataLst>
                    <p:tags r:id="rId37"/>
                  </p:custDataLst>
                </p:nvPr>
              </p:nvSpPr>
              <p:spPr bwMode="auto">
                <a:xfrm flipH="1">
                  <a:off x="47625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00" name="Rectangle 60"/>
                <p:cNvSpPr>
                  <a:spLocks noChangeArrowheads="1"/>
                </p:cNvSpPr>
                <p:nvPr>
                  <p:custDataLst>
                    <p:tags r:id="rId38"/>
                  </p:custDataLst>
                </p:nvPr>
              </p:nvSpPr>
              <p:spPr bwMode="auto">
                <a:xfrm flipH="1">
                  <a:off x="5227638"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01" name="Rectangle 61"/>
                <p:cNvSpPr>
                  <a:spLocks noChangeArrowheads="1"/>
                </p:cNvSpPr>
                <p:nvPr>
                  <p:custDataLst>
                    <p:tags r:id="rId39"/>
                  </p:custDataLst>
                </p:nvPr>
              </p:nvSpPr>
              <p:spPr bwMode="auto">
                <a:xfrm flipH="1">
                  <a:off x="5497513"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02" name="Rectangle 62"/>
                <p:cNvSpPr>
                  <a:spLocks noChangeArrowheads="1"/>
                </p:cNvSpPr>
                <p:nvPr>
                  <p:custDataLst>
                    <p:tags r:id="rId40"/>
                  </p:custDataLst>
                </p:nvPr>
              </p:nvSpPr>
              <p:spPr bwMode="auto">
                <a:xfrm flipH="1">
                  <a:off x="511175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03" name="Rectangle 63"/>
                <p:cNvSpPr>
                  <a:spLocks noChangeArrowheads="1"/>
                </p:cNvSpPr>
                <p:nvPr>
                  <p:custDataLst>
                    <p:tags r:id="rId41"/>
                  </p:custDataLst>
                </p:nvPr>
              </p:nvSpPr>
              <p:spPr bwMode="auto">
                <a:xfrm flipH="1">
                  <a:off x="472440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04" name="Freeform 64"/>
                <p:cNvSpPr/>
                <p:nvPr>
                  <p:custDataLst>
                    <p:tags r:id="rId42"/>
                  </p:custDataLst>
                </p:nvPr>
              </p:nvSpPr>
              <p:spPr bwMode="auto">
                <a:xfrm flipH="1">
                  <a:off x="1341438"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5" name="Rectangle 65"/>
                <p:cNvSpPr>
                  <a:spLocks noChangeArrowheads="1"/>
                </p:cNvSpPr>
                <p:nvPr>
                  <p:custDataLst>
                    <p:tags r:id="rId43"/>
                  </p:custDataLst>
                </p:nvPr>
              </p:nvSpPr>
              <p:spPr bwMode="auto">
                <a:xfrm flipH="1">
                  <a:off x="1857375"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06" name="Rectangle 66"/>
                <p:cNvSpPr>
                  <a:spLocks noChangeArrowheads="1"/>
                </p:cNvSpPr>
                <p:nvPr>
                  <p:custDataLst>
                    <p:tags r:id="rId44"/>
                  </p:custDataLst>
                </p:nvPr>
              </p:nvSpPr>
              <p:spPr bwMode="auto">
                <a:xfrm flipH="1">
                  <a:off x="1485900"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07" name="Rectangle 67"/>
                <p:cNvSpPr>
                  <a:spLocks noChangeArrowheads="1"/>
                </p:cNvSpPr>
                <p:nvPr>
                  <p:custDataLst>
                    <p:tags r:id="rId45"/>
                  </p:custDataLst>
                </p:nvPr>
              </p:nvSpPr>
              <p:spPr bwMode="auto">
                <a:xfrm flipH="1">
                  <a:off x="1947862"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08" name="Rectangle 68"/>
                <p:cNvSpPr>
                  <a:spLocks noChangeArrowheads="1"/>
                </p:cNvSpPr>
                <p:nvPr>
                  <p:custDataLst>
                    <p:tags r:id="rId46"/>
                  </p:custDataLst>
                </p:nvPr>
              </p:nvSpPr>
              <p:spPr bwMode="auto">
                <a:xfrm flipH="1">
                  <a:off x="2220913"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09" name="Rectangle 69"/>
                <p:cNvSpPr>
                  <a:spLocks noChangeArrowheads="1"/>
                </p:cNvSpPr>
                <p:nvPr>
                  <p:custDataLst>
                    <p:tags r:id="rId47"/>
                  </p:custDataLst>
                </p:nvPr>
              </p:nvSpPr>
              <p:spPr bwMode="auto">
                <a:xfrm flipH="1">
                  <a:off x="1833562"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10" name="Rectangle 70"/>
                <p:cNvSpPr>
                  <a:spLocks noChangeArrowheads="1"/>
                </p:cNvSpPr>
                <p:nvPr>
                  <p:custDataLst>
                    <p:tags r:id="rId48"/>
                  </p:custDataLst>
                </p:nvPr>
              </p:nvSpPr>
              <p:spPr bwMode="auto">
                <a:xfrm flipH="1">
                  <a:off x="1447800"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11" name="Freeform 71"/>
                <p:cNvSpPr/>
                <p:nvPr>
                  <p:custDataLst>
                    <p:tags r:id="rId49"/>
                  </p:custDataLst>
                </p:nvPr>
              </p:nvSpPr>
              <p:spPr bwMode="auto">
                <a:xfrm flipH="1">
                  <a:off x="3740150"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2" name="Freeform 72"/>
                <p:cNvSpPr/>
                <p:nvPr>
                  <p:custDataLst>
                    <p:tags r:id="rId50"/>
                  </p:custDataLst>
                </p:nvPr>
              </p:nvSpPr>
              <p:spPr bwMode="auto">
                <a:xfrm flipH="1">
                  <a:off x="3068637"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3" name="Freeform 73"/>
                <p:cNvSpPr/>
                <p:nvPr>
                  <p:custDataLst>
                    <p:tags r:id="rId51"/>
                  </p:custDataLst>
                </p:nvPr>
              </p:nvSpPr>
              <p:spPr bwMode="auto">
                <a:xfrm flipH="1">
                  <a:off x="3257550"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4" name="Freeform 74"/>
                <p:cNvSpPr/>
                <p:nvPr>
                  <p:custDataLst>
                    <p:tags r:id="rId52"/>
                  </p:custDataLst>
                </p:nvPr>
              </p:nvSpPr>
              <p:spPr bwMode="auto">
                <a:xfrm flipH="1">
                  <a:off x="382587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5" name="Freeform 75"/>
                <p:cNvSpPr/>
                <p:nvPr>
                  <p:custDataLst>
                    <p:tags r:id="rId53"/>
                  </p:custDataLst>
                </p:nvPr>
              </p:nvSpPr>
              <p:spPr bwMode="auto">
                <a:xfrm flipH="1">
                  <a:off x="3298825"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6" name="Freeform 76"/>
                <p:cNvSpPr/>
                <p:nvPr>
                  <p:custDataLst>
                    <p:tags r:id="rId54"/>
                  </p:custDataLst>
                </p:nvPr>
              </p:nvSpPr>
              <p:spPr bwMode="auto">
                <a:xfrm flipH="1">
                  <a:off x="3322638"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7" name="Freeform 77"/>
                <p:cNvSpPr/>
                <p:nvPr>
                  <p:custDataLst>
                    <p:tags r:id="rId55"/>
                  </p:custDataLst>
                </p:nvPr>
              </p:nvSpPr>
              <p:spPr bwMode="auto">
                <a:xfrm flipH="1">
                  <a:off x="3730625"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8" name="Freeform 78"/>
                <p:cNvSpPr/>
                <p:nvPr>
                  <p:custDataLst>
                    <p:tags r:id="rId56"/>
                  </p:custDataLst>
                </p:nvPr>
              </p:nvSpPr>
              <p:spPr bwMode="auto">
                <a:xfrm flipH="1">
                  <a:off x="4054475"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9" name="Freeform 79"/>
                <p:cNvSpPr/>
                <p:nvPr>
                  <p:custDataLst>
                    <p:tags r:id="rId57"/>
                  </p:custDataLst>
                </p:nvPr>
              </p:nvSpPr>
              <p:spPr bwMode="auto">
                <a:xfrm flipH="1">
                  <a:off x="3790950"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0" name="Freeform 80"/>
                <p:cNvSpPr/>
                <p:nvPr>
                  <p:custDataLst>
                    <p:tags r:id="rId58"/>
                  </p:custDataLst>
                </p:nvPr>
              </p:nvSpPr>
              <p:spPr bwMode="auto">
                <a:xfrm flipH="1">
                  <a:off x="3521075"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1" name="Freeform 81"/>
                <p:cNvSpPr/>
                <p:nvPr>
                  <p:custDataLst>
                    <p:tags r:id="rId59"/>
                  </p:custDataLst>
                </p:nvPr>
              </p:nvSpPr>
              <p:spPr bwMode="auto">
                <a:xfrm flipH="1">
                  <a:off x="3260725"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2" name="Freeform 82"/>
                <p:cNvSpPr/>
                <p:nvPr>
                  <p:custDataLst>
                    <p:tags r:id="rId60"/>
                  </p:custDataLst>
                </p:nvPr>
              </p:nvSpPr>
              <p:spPr bwMode="auto">
                <a:xfrm flipH="1">
                  <a:off x="3698875"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3" name="Freeform 83"/>
                <p:cNvSpPr/>
                <p:nvPr>
                  <p:custDataLst>
                    <p:tags r:id="rId61"/>
                  </p:custDataLst>
                </p:nvPr>
              </p:nvSpPr>
              <p:spPr bwMode="auto">
                <a:xfrm flipH="1">
                  <a:off x="5081587"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4" name="Freeform 84"/>
                <p:cNvSpPr/>
                <p:nvPr>
                  <p:custDataLst>
                    <p:tags r:id="rId62"/>
                  </p:custDataLst>
                </p:nvPr>
              </p:nvSpPr>
              <p:spPr bwMode="auto">
                <a:xfrm flipH="1">
                  <a:off x="4154487"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25" name="Freeform 85"/>
                <p:cNvSpPr/>
                <p:nvPr>
                  <p:custDataLst>
                    <p:tags r:id="rId63"/>
                  </p:custDataLst>
                </p:nvPr>
              </p:nvSpPr>
              <p:spPr bwMode="auto">
                <a:xfrm flipH="1">
                  <a:off x="4016375"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26" name="Freeform 86"/>
                <p:cNvSpPr/>
                <p:nvPr>
                  <p:custDataLst>
                    <p:tags r:id="rId64"/>
                  </p:custDataLst>
                </p:nvPr>
              </p:nvSpPr>
              <p:spPr bwMode="auto">
                <a:xfrm flipH="1">
                  <a:off x="4564062"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7" name="Freeform 87"/>
                <p:cNvSpPr/>
                <p:nvPr>
                  <p:custDataLst>
                    <p:tags r:id="rId65"/>
                  </p:custDataLst>
                </p:nvPr>
              </p:nvSpPr>
              <p:spPr bwMode="auto">
                <a:xfrm flipH="1">
                  <a:off x="4802188"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8" name="Freeform 88"/>
                <p:cNvSpPr/>
                <p:nvPr>
                  <p:custDataLst>
                    <p:tags r:id="rId66"/>
                  </p:custDataLst>
                </p:nvPr>
              </p:nvSpPr>
              <p:spPr bwMode="auto">
                <a:xfrm flipH="1">
                  <a:off x="4295775"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9" name="Freeform 89"/>
                <p:cNvSpPr/>
                <p:nvPr>
                  <p:custDataLst>
                    <p:tags r:id="rId67"/>
                  </p:custDataLst>
                </p:nvPr>
              </p:nvSpPr>
              <p:spPr bwMode="auto">
                <a:xfrm flipH="1">
                  <a:off x="4267200"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0" name="Freeform 90"/>
                <p:cNvSpPr/>
                <p:nvPr>
                  <p:custDataLst>
                    <p:tags r:id="rId68"/>
                  </p:custDataLst>
                </p:nvPr>
              </p:nvSpPr>
              <p:spPr bwMode="auto">
                <a:xfrm flipH="1">
                  <a:off x="4391025"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1" name="Freeform 91"/>
                <p:cNvSpPr/>
                <p:nvPr>
                  <p:custDataLst>
                    <p:tags r:id="rId69"/>
                  </p:custDataLst>
                </p:nvPr>
              </p:nvSpPr>
              <p:spPr bwMode="auto">
                <a:xfrm flipH="1">
                  <a:off x="4616450"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2" name="Freeform 92"/>
                <p:cNvSpPr/>
                <p:nvPr>
                  <p:custDataLst>
                    <p:tags r:id="rId70"/>
                  </p:custDataLst>
                </p:nvPr>
              </p:nvSpPr>
              <p:spPr bwMode="auto">
                <a:xfrm flipH="1">
                  <a:off x="4516437"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3" name="Freeform 93"/>
                <p:cNvSpPr>
                  <a:spLocks noEditPoints="1"/>
                </p:cNvSpPr>
                <p:nvPr>
                  <p:custDataLst>
                    <p:tags r:id="rId71"/>
                  </p:custDataLst>
                </p:nvPr>
              </p:nvSpPr>
              <p:spPr bwMode="auto">
                <a:xfrm flipH="1">
                  <a:off x="4559300"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4" name="Freeform 94"/>
                <p:cNvSpPr>
                  <a:spLocks noEditPoints="1"/>
                </p:cNvSpPr>
                <p:nvPr>
                  <p:custDataLst>
                    <p:tags r:id="rId72"/>
                  </p:custDataLst>
                </p:nvPr>
              </p:nvSpPr>
              <p:spPr bwMode="auto">
                <a:xfrm flipH="1">
                  <a:off x="4424362"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5" name="Freeform 95"/>
                <p:cNvSpPr/>
                <p:nvPr>
                  <p:custDataLst>
                    <p:tags r:id="rId73"/>
                  </p:custDataLst>
                </p:nvPr>
              </p:nvSpPr>
              <p:spPr bwMode="auto">
                <a:xfrm flipH="1">
                  <a:off x="4427538"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6" name="Freeform 96"/>
                <p:cNvSpPr/>
                <p:nvPr>
                  <p:custDataLst>
                    <p:tags r:id="rId74"/>
                  </p:custDataLst>
                </p:nvPr>
              </p:nvSpPr>
              <p:spPr bwMode="auto">
                <a:xfrm flipH="1">
                  <a:off x="4716463"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7" name="Freeform 97"/>
                <p:cNvSpPr/>
                <p:nvPr>
                  <p:custDataLst>
                    <p:tags r:id="rId75"/>
                  </p:custDataLst>
                </p:nvPr>
              </p:nvSpPr>
              <p:spPr bwMode="auto">
                <a:xfrm flipH="1">
                  <a:off x="4379912"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8" name="Freeform 98"/>
                <p:cNvSpPr/>
                <p:nvPr>
                  <p:custDataLst>
                    <p:tags r:id="rId76"/>
                  </p:custDataLst>
                </p:nvPr>
              </p:nvSpPr>
              <p:spPr bwMode="auto">
                <a:xfrm flipH="1">
                  <a:off x="4151312"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39" name="Freeform 99"/>
                <p:cNvSpPr/>
                <p:nvPr>
                  <p:custDataLst>
                    <p:tags r:id="rId77"/>
                  </p:custDataLst>
                </p:nvPr>
              </p:nvSpPr>
              <p:spPr bwMode="auto">
                <a:xfrm flipH="1">
                  <a:off x="4329112"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0" name="Freeform 100"/>
                <p:cNvSpPr/>
                <p:nvPr>
                  <p:custDataLst>
                    <p:tags r:id="rId78"/>
                  </p:custDataLst>
                </p:nvPr>
              </p:nvSpPr>
              <p:spPr bwMode="auto">
                <a:xfrm flipH="1">
                  <a:off x="4319587"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1" name="Freeform 101"/>
                <p:cNvSpPr/>
                <p:nvPr>
                  <p:custDataLst>
                    <p:tags r:id="rId79"/>
                  </p:custDataLst>
                </p:nvPr>
              </p:nvSpPr>
              <p:spPr bwMode="auto">
                <a:xfrm flipH="1">
                  <a:off x="3925888"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2" name="Freeform 102"/>
                <p:cNvSpPr/>
                <p:nvPr>
                  <p:custDataLst>
                    <p:tags r:id="rId80"/>
                  </p:custDataLst>
                </p:nvPr>
              </p:nvSpPr>
              <p:spPr bwMode="auto">
                <a:xfrm flipH="1">
                  <a:off x="5221288"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3" name="Freeform 103"/>
                <p:cNvSpPr/>
                <p:nvPr>
                  <p:custDataLst>
                    <p:tags r:id="rId81"/>
                  </p:custDataLst>
                </p:nvPr>
              </p:nvSpPr>
              <p:spPr bwMode="auto">
                <a:xfrm flipH="1">
                  <a:off x="5248275"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4" name="Freeform 104"/>
                <p:cNvSpPr/>
                <p:nvPr>
                  <p:custDataLst>
                    <p:tags r:id="rId82"/>
                  </p:custDataLst>
                </p:nvPr>
              </p:nvSpPr>
              <p:spPr bwMode="auto">
                <a:xfrm flipH="1">
                  <a:off x="52292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5" name="Freeform 105"/>
                <p:cNvSpPr/>
                <p:nvPr>
                  <p:custDataLst>
                    <p:tags r:id="rId83"/>
                  </p:custDataLst>
                </p:nvPr>
              </p:nvSpPr>
              <p:spPr bwMode="auto">
                <a:xfrm flipH="1">
                  <a:off x="4200525"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6" name="Freeform 106"/>
                <p:cNvSpPr/>
                <p:nvPr>
                  <p:custDataLst>
                    <p:tags r:id="rId84"/>
                  </p:custDataLst>
                </p:nvPr>
              </p:nvSpPr>
              <p:spPr bwMode="auto">
                <a:xfrm flipH="1">
                  <a:off x="4200525"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7" name="Freeform 107"/>
                <p:cNvSpPr/>
                <p:nvPr>
                  <p:custDataLst>
                    <p:tags r:id="rId85"/>
                  </p:custDataLst>
                </p:nvPr>
              </p:nvSpPr>
              <p:spPr bwMode="auto">
                <a:xfrm flipH="1">
                  <a:off x="5353050"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8" name="Freeform 108"/>
                <p:cNvSpPr/>
                <p:nvPr>
                  <p:custDataLst>
                    <p:tags r:id="rId86"/>
                  </p:custDataLst>
                </p:nvPr>
              </p:nvSpPr>
              <p:spPr bwMode="auto">
                <a:xfrm flipH="1">
                  <a:off x="5464175"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9" name="Freeform 109"/>
                <p:cNvSpPr/>
                <p:nvPr>
                  <p:custDataLst>
                    <p:tags r:id="rId87"/>
                  </p:custDataLst>
                </p:nvPr>
              </p:nvSpPr>
              <p:spPr bwMode="auto">
                <a:xfrm flipH="1">
                  <a:off x="1847850"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0" name="Freeform 110"/>
                <p:cNvSpPr/>
                <p:nvPr>
                  <p:custDataLst>
                    <p:tags r:id="rId88"/>
                  </p:custDataLst>
                </p:nvPr>
              </p:nvSpPr>
              <p:spPr bwMode="auto">
                <a:xfrm flipH="1">
                  <a:off x="1838325"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1" name="Freeform 111"/>
                <p:cNvSpPr/>
                <p:nvPr>
                  <p:custDataLst>
                    <p:tags r:id="rId89"/>
                  </p:custDataLst>
                </p:nvPr>
              </p:nvSpPr>
              <p:spPr bwMode="auto">
                <a:xfrm flipH="1">
                  <a:off x="1639888"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2" name="Freeform 112"/>
                <p:cNvSpPr/>
                <p:nvPr>
                  <p:custDataLst>
                    <p:tags r:id="rId90"/>
                  </p:custDataLst>
                </p:nvPr>
              </p:nvSpPr>
              <p:spPr bwMode="auto">
                <a:xfrm flipH="1">
                  <a:off x="2246313"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3" name="Freeform 113"/>
                <p:cNvSpPr/>
                <p:nvPr>
                  <p:custDataLst>
                    <p:tags r:id="rId91"/>
                  </p:custDataLst>
                </p:nvPr>
              </p:nvSpPr>
              <p:spPr bwMode="auto">
                <a:xfrm flipH="1">
                  <a:off x="2241550"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4" name="Freeform 114"/>
                <p:cNvSpPr/>
                <p:nvPr>
                  <p:custDataLst>
                    <p:tags r:id="rId92"/>
                  </p:custDataLst>
                </p:nvPr>
              </p:nvSpPr>
              <p:spPr bwMode="auto">
                <a:xfrm flipH="1">
                  <a:off x="2209800"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5" name="Freeform 115"/>
                <p:cNvSpPr/>
                <p:nvPr>
                  <p:custDataLst>
                    <p:tags r:id="rId93"/>
                  </p:custDataLst>
                </p:nvPr>
              </p:nvSpPr>
              <p:spPr bwMode="auto">
                <a:xfrm flipH="1">
                  <a:off x="1727200"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6" name="Freeform 116"/>
                <p:cNvSpPr/>
                <p:nvPr>
                  <p:custDataLst>
                    <p:tags r:id="rId94"/>
                  </p:custDataLst>
                </p:nvPr>
              </p:nvSpPr>
              <p:spPr bwMode="auto">
                <a:xfrm flipH="1">
                  <a:off x="171450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7" name="Freeform 117"/>
                <p:cNvSpPr/>
                <p:nvPr>
                  <p:custDataLst>
                    <p:tags r:id="rId95"/>
                  </p:custDataLst>
                </p:nvPr>
              </p:nvSpPr>
              <p:spPr bwMode="auto">
                <a:xfrm flipH="1">
                  <a:off x="1725612"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8" name="Freeform 118"/>
                <p:cNvSpPr/>
                <p:nvPr>
                  <p:custDataLst>
                    <p:tags r:id="rId96"/>
                  </p:custDataLst>
                </p:nvPr>
              </p:nvSpPr>
              <p:spPr bwMode="auto">
                <a:xfrm flipH="1">
                  <a:off x="1681162"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9" name="Freeform 119"/>
                <p:cNvSpPr/>
                <p:nvPr>
                  <p:custDataLst>
                    <p:tags r:id="rId97"/>
                  </p:custDataLst>
                </p:nvPr>
              </p:nvSpPr>
              <p:spPr bwMode="auto">
                <a:xfrm flipH="1">
                  <a:off x="1614488"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0" name="Freeform 120"/>
                <p:cNvSpPr/>
                <p:nvPr>
                  <p:custDataLst>
                    <p:tags r:id="rId98"/>
                  </p:custDataLst>
                </p:nvPr>
              </p:nvSpPr>
              <p:spPr bwMode="auto">
                <a:xfrm flipH="1">
                  <a:off x="2127250"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1" name="Freeform 121"/>
                <p:cNvSpPr/>
                <p:nvPr>
                  <p:custDataLst>
                    <p:tags r:id="rId99"/>
                  </p:custDataLst>
                </p:nvPr>
              </p:nvSpPr>
              <p:spPr bwMode="auto">
                <a:xfrm flipH="1">
                  <a:off x="1393825"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2" name="Freeform 122"/>
                <p:cNvSpPr/>
                <p:nvPr>
                  <p:custDataLst>
                    <p:tags r:id="rId100"/>
                  </p:custDataLst>
                </p:nvPr>
              </p:nvSpPr>
              <p:spPr bwMode="auto">
                <a:xfrm flipH="1">
                  <a:off x="2305050"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3" name="Freeform 123"/>
                <p:cNvSpPr/>
                <p:nvPr>
                  <p:custDataLst>
                    <p:tags r:id="rId101"/>
                  </p:custDataLst>
                </p:nvPr>
              </p:nvSpPr>
              <p:spPr bwMode="auto">
                <a:xfrm flipH="1">
                  <a:off x="1571625"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64" name="Freeform 124"/>
                <p:cNvSpPr/>
                <p:nvPr>
                  <p:custDataLst>
                    <p:tags r:id="rId102"/>
                  </p:custDataLst>
                </p:nvPr>
              </p:nvSpPr>
              <p:spPr bwMode="auto">
                <a:xfrm flipH="1">
                  <a:off x="1458912"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65" name="Freeform 125"/>
                <p:cNvSpPr/>
                <p:nvPr>
                  <p:custDataLst>
                    <p:tags r:id="rId103"/>
                  </p:custDataLst>
                </p:nvPr>
              </p:nvSpPr>
              <p:spPr bwMode="auto">
                <a:xfrm flipH="1">
                  <a:off x="1562100"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68580" tIns="34290" rIns="68580" bIns="34290" numCol="1" anchor="t" anchorCtr="0" compatLnSpc="1"/>
                <a:lstStyle/>
                <a:p>
                  <a:endParaRPr lang="zh-CN" altLang="en-US" sz="1350"/>
                </a:p>
              </p:txBody>
            </p:sp>
            <p:sp>
              <p:nvSpPr>
                <p:cNvPr id="266" name="Freeform 126"/>
                <p:cNvSpPr/>
                <p:nvPr>
                  <p:custDataLst>
                    <p:tags r:id="rId104"/>
                  </p:custDataLst>
                </p:nvPr>
              </p:nvSpPr>
              <p:spPr bwMode="auto">
                <a:xfrm flipH="1">
                  <a:off x="1308100"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7" name="Freeform 127"/>
                <p:cNvSpPr/>
                <p:nvPr>
                  <p:custDataLst>
                    <p:tags r:id="rId105"/>
                  </p:custDataLst>
                </p:nvPr>
              </p:nvSpPr>
              <p:spPr bwMode="auto">
                <a:xfrm flipH="1">
                  <a:off x="1462088"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8" name="Freeform 128"/>
                <p:cNvSpPr/>
                <p:nvPr>
                  <p:custDataLst>
                    <p:tags r:id="rId106"/>
                  </p:custDataLst>
                </p:nvPr>
              </p:nvSpPr>
              <p:spPr bwMode="auto">
                <a:xfrm flipH="1">
                  <a:off x="1839912"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9" name="Freeform 129"/>
                <p:cNvSpPr/>
                <p:nvPr>
                  <p:custDataLst>
                    <p:tags r:id="rId107"/>
                  </p:custDataLst>
                </p:nvPr>
              </p:nvSpPr>
              <p:spPr bwMode="auto">
                <a:xfrm flipH="1">
                  <a:off x="1423987"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0" name="Freeform 130"/>
                <p:cNvSpPr/>
                <p:nvPr>
                  <p:custDataLst>
                    <p:tags r:id="rId108"/>
                  </p:custDataLst>
                </p:nvPr>
              </p:nvSpPr>
              <p:spPr bwMode="auto">
                <a:xfrm flipH="1">
                  <a:off x="2317750"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2" name="Freeform 132"/>
                <p:cNvSpPr/>
                <p:nvPr>
                  <p:custDataLst>
                    <p:tags r:id="rId109"/>
                  </p:custDataLst>
                </p:nvPr>
              </p:nvSpPr>
              <p:spPr bwMode="auto">
                <a:xfrm flipH="1">
                  <a:off x="4700588"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3" name="Freeform 133"/>
                <p:cNvSpPr/>
                <p:nvPr>
                  <p:custDataLst>
                    <p:tags r:id="rId110"/>
                  </p:custDataLst>
                </p:nvPr>
              </p:nvSpPr>
              <p:spPr bwMode="auto">
                <a:xfrm flipH="1">
                  <a:off x="4735513"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4" name="Freeform 134"/>
                <p:cNvSpPr/>
                <p:nvPr>
                  <p:custDataLst>
                    <p:tags r:id="rId111"/>
                  </p:custDataLst>
                </p:nvPr>
              </p:nvSpPr>
              <p:spPr bwMode="auto">
                <a:xfrm flipH="1">
                  <a:off x="5364163"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5" name="Freeform 135"/>
                <p:cNvSpPr/>
                <p:nvPr>
                  <p:custDataLst>
                    <p:tags r:id="rId112"/>
                  </p:custDataLst>
                </p:nvPr>
              </p:nvSpPr>
              <p:spPr bwMode="auto">
                <a:xfrm flipH="1">
                  <a:off x="4805363"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6" name="Freeform 136"/>
                <p:cNvSpPr/>
                <p:nvPr>
                  <p:custDataLst>
                    <p:tags r:id="rId113"/>
                  </p:custDataLst>
                </p:nvPr>
              </p:nvSpPr>
              <p:spPr bwMode="auto">
                <a:xfrm flipH="1">
                  <a:off x="4840288"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sp>
        <p:nvSpPr>
          <p:cNvPr id="13" name="标题 1"/>
          <p:cNvSpPr>
            <a:spLocks noGrp="1"/>
          </p:cNvSpPr>
          <p:nvPr>
            <p:ph type="ctrTitle" hasCustomPrompt="1"/>
            <p:custDataLst>
              <p:tags r:id="rId114"/>
            </p:custDataLst>
          </p:nvPr>
        </p:nvSpPr>
        <p:spPr>
          <a:xfrm>
            <a:off x="4950618" y="1842391"/>
            <a:ext cx="3565924" cy="1216132"/>
          </a:xfrm>
        </p:spPr>
        <p:txBody>
          <a:bodyPr anchor="ctr">
            <a:normAutofit/>
          </a:bodyPr>
          <a:lstStyle>
            <a:lvl1pPr marL="0" indent="0" algn="ctr">
              <a:buFont typeface="Arial" panose="020B0604020202020204" pitchFamily="34" charset="0"/>
              <a:buNone/>
              <a:defRPr sz="660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9"/>
            <p:custDataLst>
              <p:tags r:id="rId1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16"/>
            </p:custDataLst>
          </p:nvPr>
        </p:nvSpPr>
        <p:spPr/>
        <p:txBody>
          <a:bodyPr/>
          <a:lstStyle/>
          <a:p>
            <a:endParaRPr lang="zh-CN" altLang="en-US" dirty="0"/>
          </a:p>
        </p:txBody>
      </p:sp>
      <p:sp>
        <p:nvSpPr>
          <p:cNvPr id="4" name="灯片编号占位符 3"/>
          <p:cNvSpPr>
            <a:spLocks noGrp="1"/>
          </p:cNvSpPr>
          <p:nvPr>
            <p:ph type="sldNum" sz="quarter" idx="21"/>
            <p:custDataLst>
              <p:tags r:id="rId1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2"/>
            </p:custDataLst>
          </p:nvPr>
        </p:nvPicPr>
        <p:blipFill>
          <a:blip r:embed="rId3"/>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92580"/>
            <a:ext cx="9144000" cy="19583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8" name="矩形 7"/>
          <p:cNvSpPr/>
          <p:nvPr userDrawn="1">
            <p:custDataLst>
              <p:tags r:id="rId3"/>
            </p:custDataLst>
          </p:nvPr>
        </p:nvSpPr>
        <p:spPr>
          <a:xfrm>
            <a:off x="219551" y="228124"/>
            <a:ext cx="8704898" cy="468725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pic>
        <p:nvPicPr>
          <p:cNvPr id="10" name="图片 9"/>
          <p:cNvPicPr>
            <a:picLocks noChangeAspect="1"/>
          </p:cNvPicPr>
          <p:nvPr userDrawn="1">
            <p:custDataLst>
              <p:tags r:id="rId4"/>
            </p:custDataLst>
          </p:nvPr>
        </p:nvPicPr>
        <p:blipFill>
          <a:blip r:embed="rId5"/>
          <a:stretch>
            <a:fillRect/>
          </a:stretch>
        </p:blipFill>
        <p:spPr>
          <a:xfrm>
            <a:off x="7783830" y="3727609"/>
            <a:ext cx="1100138" cy="1187291"/>
          </a:xfrm>
          <a:prstGeom prst="rect">
            <a:avLst/>
          </a:prstGeom>
        </p:spPr>
      </p:pic>
      <p:sp>
        <p:nvSpPr>
          <p:cNvPr id="2" name="标题 1"/>
          <p:cNvSpPr>
            <a:spLocks noGrp="1"/>
          </p:cNvSpPr>
          <p:nvPr userDrawn="1">
            <p:ph type="title" hasCustomPrompt="1"/>
            <p:custDataLst>
              <p:tags r:id="rId6"/>
            </p:custDataLst>
          </p:nvPr>
        </p:nvSpPr>
        <p:spPr>
          <a:xfrm>
            <a:off x="961200" y="936900"/>
            <a:ext cx="7219800" cy="542700"/>
          </a:xfrm>
        </p:spPr>
        <p:txBody>
          <a:bodyPr anchor="ctr"/>
          <a:lstStyle>
            <a:lvl1pPr>
              <a:defRPr sz="24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7"/>
            </p:custDataLst>
          </p:nvPr>
        </p:nvSpPr>
        <p:spPr>
          <a:xfrm>
            <a:off x="960835" y="1622700"/>
            <a:ext cx="7219950" cy="2583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3617595" cy="51435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pic>
        <p:nvPicPr>
          <p:cNvPr id="24" name="图片 23"/>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67628" y="70961"/>
            <a:ext cx="590074" cy="649129"/>
          </a:xfrm>
          <a:prstGeom prst="rect">
            <a:avLst/>
          </a:prstGeom>
        </p:spPr>
      </p:pic>
      <p:pic>
        <p:nvPicPr>
          <p:cNvPr id="13" name="图片 12"/>
          <p:cNvPicPr>
            <a:picLocks noChangeAspect="1"/>
          </p:cNvPicPr>
          <p:nvPr userDrawn="1">
            <p:custDataLst>
              <p:tags r:id="rId5"/>
            </p:custDataLst>
          </p:nvPr>
        </p:nvPicPr>
        <p:blipFill>
          <a:blip r:embed="rId6"/>
          <a:stretch>
            <a:fillRect/>
          </a:stretch>
        </p:blipFill>
        <p:spPr>
          <a:xfrm>
            <a:off x="7932896" y="3937159"/>
            <a:ext cx="1100138" cy="1187291"/>
          </a:xfrm>
          <a:prstGeom prst="rect">
            <a:avLst/>
          </a:prstGeom>
        </p:spPr>
      </p:pic>
      <p:sp>
        <p:nvSpPr>
          <p:cNvPr id="2" name="标题 1"/>
          <p:cNvSpPr>
            <a:spLocks noGrp="1"/>
          </p:cNvSpPr>
          <p:nvPr userDrawn="1">
            <p:ph type="title" hasCustomPrompt="1"/>
            <p:custDataLst>
              <p:tags r:id="rId7"/>
            </p:custDataLst>
          </p:nvPr>
        </p:nvSpPr>
        <p:spPr>
          <a:xfrm>
            <a:off x="437400" y="577800"/>
            <a:ext cx="2970000" cy="661500"/>
          </a:xfrm>
        </p:spPr>
        <p:txBody>
          <a:bodyPr anchor="ctr"/>
          <a:lstStyle>
            <a:lvl1pP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1"/>
            </p:custDataLst>
          </p:nvPr>
        </p:nvSpPr>
        <p:spPr>
          <a:xfrm>
            <a:off x="440100" y="1323000"/>
            <a:ext cx="2967300" cy="3069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userDrawn="1">
            <p:ph sz="quarter" idx="14"/>
            <p:custDataLst>
              <p:tags r:id="rId12"/>
            </p:custDataLst>
          </p:nvPr>
        </p:nvSpPr>
        <p:spPr>
          <a:xfrm>
            <a:off x="3825900" y="577454"/>
            <a:ext cx="4860000" cy="3815953"/>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pic>
        <p:nvPicPr>
          <p:cNvPr id="23" name="图片 22"/>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67628" y="70961"/>
            <a:ext cx="590074" cy="649129"/>
          </a:xfrm>
          <a:prstGeom prst="rect">
            <a:avLst/>
          </a:prstGeom>
        </p:spPr>
      </p:pic>
      <p:pic>
        <p:nvPicPr>
          <p:cNvPr id="24" name="图片 23"/>
          <p:cNvPicPr>
            <a:picLocks noChangeAspect="1"/>
          </p:cNvPicPr>
          <p:nvPr userDrawn="1">
            <p:custDataLst>
              <p:tags r:id="rId5"/>
            </p:custDataLst>
          </p:nvPr>
        </p:nvPicPr>
        <p:blipFill>
          <a:blip r:embed="rId6"/>
          <a:stretch>
            <a:fillRect/>
          </a:stretch>
        </p:blipFill>
        <p:spPr>
          <a:xfrm>
            <a:off x="7932896" y="3937159"/>
            <a:ext cx="1100138" cy="1187291"/>
          </a:xfrm>
          <a:prstGeom prst="rect">
            <a:avLst/>
          </a:prstGeom>
        </p:spPr>
      </p:pic>
      <p:sp>
        <p:nvSpPr>
          <p:cNvPr id="2" name="标题 1"/>
          <p:cNvSpPr>
            <a:spLocks noGrp="1"/>
          </p:cNvSpPr>
          <p:nvPr>
            <p:ph type="title"/>
            <p:custDataLst>
              <p:tags r:id="rId7"/>
            </p:custDataLst>
          </p:nvPr>
        </p:nvSpPr>
        <p:spPr>
          <a:xfrm>
            <a:off x="459000" y="585900"/>
            <a:ext cx="8232300" cy="469800"/>
          </a:xfrm>
        </p:spPr>
        <p:txBody>
          <a:bodyPr anchor="ctr"/>
          <a:lstStyle>
            <a:lvl1pPr algn="ct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459000" y="1244700"/>
            <a:ext cx="8231981" cy="621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459581" y="2106000"/>
            <a:ext cx="8224200" cy="25731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grpSp>
      <p:sp>
        <p:nvSpPr>
          <p:cNvPr id="8" name="矩形 7"/>
          <p:cNvSpPr/>
          <p:nvPr userDrawn="1">
            <p:custDataLst>
              <p:tags r:id="rId9"/>
            </p:custDataLst>
          </p:nvPr>
        </p:nvSpPr>
        <p:spPr>
          <a:xfrm>
            <a:off x="0" y="3771901"/>
            <a:ext cx="9144000" cy="13715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10"/>
            </p:custDataLst>
          </p:nvPr>
        </p:nvSpPr>
        <p:spPr>
          <a:xfrm>
            <a:off x="453600" y="502200"/>
            <a:ext cx="8232300" cy="423900"/>
          </a:xfrm>
        </p:spPr>
        <p:txBody>
          <a:bodyPr anchor="ctr"/>
          <a:lstStyle>
            <a:lvl1pPr algn="ctr">
              <a:defRPr sz="24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453628" y="1260900"/>
            <a:ext cx="8243100" cy="2408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445500" y="3885300"/>
            <a:ext cx="8251200" cy="7587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a:stretch>
            <a:fillRect/>
          </a:stretch>
        </p:blipFill>
        <p:spPr>
          <a:xfrm>
            <a:off x="7931976" y="3954677"/>
            <a:ext cx="1101947" cy="1188823"/>
          </a:xfrm>
          <a:prstGeom prst="rect">
            <a:avLst/>
          </a:prstGeom>
        </p:spPr>
      </p:pic>
      <p:sp>
        <p:nvSpPr>
          <p:cNvPr id="10" name="矩形 9"/>
          <p:cNvSpPr/>
          <p:nvPr userDrawn="1">
            <p:custDataLst>
              <p:tags r:id="rId4"/>
            </p:custDataLst>
          </p:nvPr>
        </p:nvSpPr>
        <p:spPr>
          <a:xfrm>
            <a:off x="0" y="0"/>
            <a:ext cx="9144000" cy="685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5"/>
            </p:custDataLst>
          </p:nvPr>
        </p:nvSpPr>
        <p:spPr>
          <a:xfrm>
            <a:off x="434700" y="178200"/>
            <a:ext cx="8278200" cy="331473"/>
          </a:xfrm>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400"/>
            <a:ext cx="40068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400"/>
            <a:ext cx="40257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2600"/>
            <a:ext cx="40068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09900"/>
            <a:ext cx="40257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bg>
      <p:bgPr>
        <a:pattFill prst="wdUpDiag">
          <a:fgClr>
            <a:schemeClr val="tx2"/>
          </a:fgClr>
          <a:bgClr>
            <a:schemeClr val="bg2"/>
          </a:bgClr>
        </a:patt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941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1142100" y="1004400"/>
            <a:ext cx="6858000" cy="1790100"/>
          </a:xfrm>
        </p:spPr>
        <p:txBody>
          <a:bodyPr anchor="b"/>
          <a:lstStyle>
            <a:lvl1pPr algn="ctr">
              <a:defRPr sz="45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1141810" y="2897100"/>
            <a:ext cx="6858000" cy="1242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grpSp>
        <p:nvGrpSpPr>
          <p:cNvPr id="168" name="组合 167"/>
          <p:cNvGrpSpPr/>
          <p:nvPr userDrawn="1">
            <p:custDataLst>
              <p:tags r:id="rId8"/>
            </p:custDataLst>
          </p:nvPr>
        </p:nvGrpSpPr>
        <p:grpSpPr>
          <a:xfrm rot="20310956">
            <a:off x="267176" y="260509"/>
            <a:ext cx="1368266" cy="811054"/>
            <a:chOff x="4175125" y="1726565"/>
            <a:chExt cx="1094105" cy="648335"/>
          </a:xfrm>
        </p:grpSpPr>
        <p:sp>
          <p:nvSpPr>
            <p:cNvPr id="169" name="Freeform 64"/>
            <p:cNvSpPr/>
            <p:nvPr userDrawn="1">
              <p:custDataLst>
                <p:tags r:id="rId9"/>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0" name="Rectangle 66"/>
            <p:cNvSpPr>
              <a:spLocks noChangeArrowheads="1"/>
            </p:cNvSpPr>
            <p:nvPr userDrawn="1">
              <p:custDataLst>
                <p:tags r:id="rId10"/>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71" name="Rectangle 67"/>
            <p:cNvSpPr>
              <a:spLocks noChangeArrowheads="1"/>
            </p:cNvSpPr>
            <p:nvPr userDrawn="1">
              <p:custDataLst>
                <p:tags r:id="rId11"/>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72" name="Rectangle 68"/>
            <p:cNvSpPr>
              <a:spLocks noChangeArrowheads="1"/>
            </p:cNvSpPr>
            <p:nvPr userDrawn="1">
              <p:custDataLst>
                <p:tags r:id="rId12"/>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73" name="Rectangle 69"/>
            <p:cNvSpPr>
              <a:spLocks noChangeArrowheads="1"/>
            </p:cNvSpPr>
            <p:nvPr userDrawn="1">
              <p:custDataLst>
                <p:tags r:id="rId13"/>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174" name="Rectangle 70"/>
            <p:cNvSpPr>
              <a:spLocks noChangeArrowheads="1"/>
            </p:cNvSpPr>
            <p:nvPr userDrawn="1">
              <p:custDataLst>
                <p:tags r:id="rId14"/>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grpSp>
      <p:pic>
        <p:nvPicPr>
          <p:cNvPr id="48" name="图片 47"/>
          <p:cNvPicPr>
            <a:picLocks noChangeAspect="1"/>
          </p:cNvPicPr>
          <p:nvPr userDrawn="1">
            <p:custDataLst>
              <p:tags r:id="rId15"/>
            </p:custDataLst>
          </p:nvPr>
        </p:nvPicPr>
        <p:blipFill>
          <a:blip r:embed="rId16"/>
          <a:stretch>
            <a:fillRect/>
          </a:stretch>
        </p:blipFill>
        <p:spPr>
          <a:xfrm>
            <a:off x="7579043" y="3547110"/>
            <a:ext cx="1431608" cy="1545431"/>
          </a:xfrm>
          <a:prstGeom prst="rect">
            <a:avLst/>
          </a:prstGeom>
        </p:spPr>
      </p:pic>
      <p:pic>
        <p:nvPicPr>
          <p:cNvPr id="51" name="图片 50"/>
          <p:cNvPicPr>
            <a:picLocks noChangeAspect="1"/>
          </p:cNvPicPr>
          <p:nvPr userDrawn="1">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235268" y="3442335"/>
            <a:ext cx="553403" cy="170116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5" Type="http://schemas.openxmlformats.org/officeDocument/2006/relationships/theme" Target="../theme/theme2.xml"/><Relationship Id="rId24" Type="http://schemas.openxmlformats.org/officeDocument/2006/relationships/tags" Target="../tags/tag495.xml"/><Relationship Id="rId23" Type="http://schemas.openxmlformats.org/officeDocument/2006/relationships/tags" Target="../tags/tag494.xml"/><Relationship Id="rId22" Type="http://schemas.openxmlformats.org/officeDocument/2006/relationships/tags" Target="../tags/tag493.xml"/><Relationship Id="rId21" Type="http://schemas.openxmlformats.org/officeDocument/2006/relationships/tags" Target="../tags/tag492.xml"/><Relationship Id="rId20" Type="http://schemas.openxmlformats.org/officeDocument/2006/relationships/tags" Target="../tags/tag491.xml"/><Relationship Id="rId2" Type="http://schemas.openxmlformats.org/officeDocument/2006/relationships/slideLayout" Target="../slideLayouts/slideLayout16.xml"/><Relationship Id="rId19" Type="http://schemas.openxmlformats.org/officeDocument/2006/relationships/tags" Target="../tags/tag4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6" Type="http://schemas.openxmlformats.org/officeDocument/2006/relationships/theme" Target="../theme/theme3.xml"/><Relationship Id="rId25" Type="http://schemas.openxmlformats.org/officeDocument/2006/relationships/tags" Target="../tags/tag1016.xml"/><Relationship Id="rId24" Type="http://schemas.openxmlformats.org/officeDocument/2006/relationships/tags" Target="../tags/tag1015.xml"/><Relationship Id="rId23" Type="http://schemas.openxmlformats.org/officeDocument/2006/relationships/tags" Target="../tags/tag1014.xml"/><Relationship Id="rId22" Type="http://schemas.openxmlformats.org/officeDocument/2006/relationships/tags" Target="../tags/tag1013.xml"/><Relationship Id="rId21" Type="http://schemas.openxmlformats.org/officeDocument/2006/relationships/tags" Target="../tags/tag1012.xml"/><Relationship Id="rId20" Type="http://schemas.openxmlformats.org/officeDocument/2006/relationships/tags" Target="../tags/tag1011.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14381"/>
            <a:ext cx="8139178" cy="40416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59807" y="4762375"/>
            <a:ext cx="2025000" cy="237600"/>
          </a:xfrm>
          <a:prstGeom prst="rect">
            <a:avLst/>
          </a:prstGeom>
        </p:spPr>
        <p:txBody>
          <a:bodyPr vert="horz" lIns="90000" tIns="46800" rIns="90000" bIns="46800" rtlCol="0" anchor="ctr">
            <a:normAutofit/>
          </a:bodyPr>
          <a:lstStyle>
            <a:lvl1pPr algn="l">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7000" y="4762375"/>
            <a:ext cx="2970000" cy="237600"/>
          </a:xfrm>
          <a:prstGeom prst="rect">
            <a:avLst/>
          </a:prstGeom>
        </p:spPr>
        <p:txBody>
          <a:bodyPr vert="horz" lIns="90000" tIns="46800" rIns="90000" bIns="46800" rtlCol="0" anchor="ctr">
            <a:normAutofit/>
          </a:bodyPr>
          <a:lstStyle>
            <a:lvl1pPr algn="ct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57950" y="4762375"/>
            <a:ext cx="2025000" cy="237600"/>
          </a:xfrm>
          <a:prstGeom prst="rect">
            <a:avLst/>
          </a:prstGeom>
        </p:spPr>
        <p:txBody>
          <a:bodyPr vert="horz" lIns="90000" tIns="46800" rIns="90000" bIns="46800" rtlCol="0" anchor="ctr">
            <a:normAutofit/>
          </a:bodyPr>
          <a:lstStyle>
            <a:lvl1pPr algn="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p:txStyles>
    <p:titleStyle>
      <a:lvl1pPr algn="l" defTabSz="685800" rtl="0" eaLnBrk="1" fontAlgn="auto" latinLnBrk="0" hangingPunct="1">
        <a:lnSpc>
          <a:spcPct val="12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23"/>
            <a:ext cx="8139178" cy="331473"/>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502412" y="714381"/>
            <a:ext cx="8139178" cy="40416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659807" y="4762375"/>
            <a:ext cx="2025000" cy="237600"/>
          </a:xfrm>
          <a:prstGeom prst="rect">
            <a:avLst/>
          </a:prstGeom>
        </p:spPr>
        <p:txBody>
          <a:bodyPr vert="horz" lIns="90000" tIns="46800" rIns="90000" bIns="46800" rtlCol="0" anchor="ctr">
            <a:normAutofit/>
          </a:bodyPr>
          <a:lstStyle>
            <a:lvl1pPr algn="l">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3087000" y="4762375"/>
            <a:ext cx="2970000" cy="237600"/>
          </a:xfrm>
          <a:prstGeom prst="rect">
            <a:avLst/>
          </a:prstGeom>
        </p:spPr>
        <p:txBody>
          <a:bodyPr vert="horz" lIns="90000" tIns="46800" rIns="90000" bIns="46800" rtlCol="0" anchor="ctr">
            <a:normAutofit/>
          </a:bodyPr>
          <a:lstStyle>
            <a:lvl1pPr algn="ct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375"/>
            <a:ext cx="2025000" cy="237600"/>
          </a:xfrm>
          <a:prstGeom prst="rect">
            <a:avLst/>
          </a:prstGeom>
        </p:spPr>
        <p:txBody>
          <a:bodyPr vert="horz" lIns="90000" tIns="46800" rIns="90000" bIns="46800" rtlCol="0" anchor="ctr">
            <a:normAutofit/>
          </a:bodyPr>
          <a:lstStyle>
            <a:lvl1pPr algn="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Lst>
  <p:txStyles>
    <p:titleStyle>
      <a:lvl1pPr algn="l" defTabSz="685800" rtl="0" eaLnBrk="1" fontAlgn="auto" latinLnBrk="0" hangingPunct="1">
        <a:lnSpc>
          <a:spcPct val="12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9" Type="http://schemas.openxmlformats.org/officeDocument/2006/relationships/tags" Target="../tags/tag1198.xml"/><Relationship Id="rId8" Type="http://schemas.openxmlformats.org/officeDocument/2006/relationships/tags" Target="../tags/tag1197.xml"/><Relationship Id="rId7" Type="http://schemas.openxmlformats.org/officeDocument/2006/relationships/tags" Target="../tags/tag1196.xml"/><Relationship Id="rId6" Type="http://schemas.openxmlformats.org/officeDocument/2006/relationships/tags" Target="../tags/tag1195.xml"/><Relationship Id="rId5" Type="http://schemas.openxmlformats.org/officeDocument/2006/relationships/tags" Target="../tags/tag1194.xml"/><Relationship Id="rId4" Type="http://schemas.openxmlformats.org/officeDocument/2006/relationships/tags" Target="../tags/tag1193.xml"/><Relationship Id="rId3" Type="http://schemas.openxmlformats.org/officeDocument/2006/relationships/tags" Target="../tags/tag1192.xml"/><Relationship Id="rId23" Type="http://schemas.openxmlformats.org/officeDocument/2006/relationships/slideLayout" Target="../slideLayouts/slideLayout5.xml"/><Relationship Id="rId22" Type="http://schemas.openxmlformats.org/officeDocument/2006/relationships/tags" Target="../tags/tag1211.xml"/><Relationship Id="rId21" Type="http://schemas.openxmlformats.org/officeDocument/2006/relationships/tags" Target="../tags/tag1210.xml"/><Relationship Id="rId20" Type="http://schemas.openxmlformats.org/officeDocument/2006/relationships/tags" Target="../tags/tag1209.xml"/><Relationship Id="rId2" Type="http://schemas.openxmlformats.org/officeDocument/2006/relationships/tags" Target="../tags/tag1191.xml"/><Relationship Id="rId19" Type="http://schemas.openxmlformats.org/officeDocument/2006/relationships/tags" Target="../tags/tag1208.xml"/><Relationship Id="rId18" Type="http://schemas.openxmlformats.org/officeDocument/2006/relationships/tags" Target="../tags/tag1207.xml"/><Relationship Id="rId17" Type="http://schemas.openxmlformats.org/officeDocument/2006/relationships/tags" Target="../tags/tag1206.xml"/><Relationship Id="rId16" Type="http://schemas.openxmlformats.org/officeDocument/2006/relationships/tags" Target="../tags/tag1205.xml"/><Relationship Id="rId15" Type="http://schemas.openxmlformats.org/officeDocument/2006/relationships/tags" Target="../tags/tag1204.xml"/><Relationship Id="rId14" Type="http://schemas.openxmlformats.org/officeDocument/2006/relationships/tags" Target="../tags/tag1203.xml"/><Relationship Id="rId13" Type="http://schemas.openxmlformats.org/officeDocument/2006/relationships/tags" Target="../tags/tag1202.xml"/><Relationship Id="rId12" Type="http://schemas.openxmlformats.org/officeDocument/2006/relationships/tags" Target="../tags/tag1201.xml"/><Relationship Id="rId11" Type="http://schemas.openxmlformats.org/officeDocument/2006/relationships/tags" Target="../tags/tag1200.xml"/><Relationship Id="rId10" Type="http://schemas.openxmlformats.org/officeDocument/2006/relationships/tags" Target="../tags/tag1199.xml"/><Relationship Id="rId1" Type="http://schemas.openxmlformats.org/officeDocument/2006/relationships/tags" Target="../tags/tag119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9" Type="http://schemas.openxmlformats.org/officeDocument/2006/relationships/tags" Target="../tags/tag1220.xml"/><Relationship Id="rId8" Type="http://schemas.openxmlformats.org/officeDocument/2006/relationships/tags" Target="../tags/tag1219.xml"/><Relationship Id="rId7" Type="http://schemas.openxmlformats.org/officeDocument/2006/relationships/tags" Target="../tags/tag1218.xml"/><Relationship Id="rId6" Type="http://schemas.openxmlformats.org/officeDocument/2006/relationships/tags" Target="../tags/tag1217.xml"/><Relationship Id="rId5" Type="http://schemas.openxmlformats.org/officeDocument/2006/relationships/tags" Target="../tags/tag1216.xml"/><Relationship Id="rId4" Type="http://schemas.openxmlformats.org/officeDocument/2006/relationships/tags" Target="../tags/tag1215.xml"/><Relationship Id="rId3" Type="http://schemas.openxmlformats.org/officeDocument/2006/relationships/tags" Target="../tags/tag1214.xml"/><Relationship Id="rId27" Type="http://schemas.openxmlformats.org/officeDocument/2006/relationships/notesSlide" Target="../notesSlides/notesSlide10.xml"/><Relationship Id="rId26" Type="http://schemas.openxmlformats.org/officeDocument/2006/relationships/slideLayout" Target="../slideLayouts/slideLayout13.xml"/><Relationship Id="rId25" Type="http://schemas.openxmlformats.org/officeDocument/2006/relationships/tags" Target="../tags/tag1235.xml"/><Relationship Id="rId24" Type="http://schemas.openxmlformats.org/officeDocument/2006/relationships/image" Target="../media/image12.jpeg"/><Relationship Id="rId23" Type="http://schemas.openxmlformats.org/officeDocument/2006/relationships/tags" Target="../tags/tag1234.xml"/><Relationship Id="rId22" Type="http://schemas.openxmlformats.org/officeDocument/2006/relationships/tags" Target="../tags/tag1233.xml"/><Relationship Id="rId21" Type="http://schemas.openxmlformats.org/officeDocument/2006/relationships/tags" Target="../tags/tag1232.xml"/><Relationship Id="rId20" Type="http://schemas.openxmlformats.org/officeDocument/2006/relationships/tags" Target="../tags/tag1231.xml"/><Relationship Id="rId2" Type="http://schemas.openxmlformats.org/officeDocument/2006/relationships/tags" Target="../tags/tag1213.xml"/><Relationship Id="rId19" Type="http://schemas.openxmlformats.org/officeDocument/2006/relationships/tags" Target="../tags/tag1230.xml"/><Relationship Id="rId18" Type="http://schemas.openxmlformats.org/officeDocument/2006/relationships/tags" Target="../tags/tag1229.xml"/><Relationship Id="rId17" Type="http://schemas.openxmlformats.org/officeDocument/2006/relationships/tags" Target="../tags/tag1228.xml"/><Relationship Id="rId16" Type="http://schemas.openxmlformats.org/officeDocument/2006/relationships/tags" Target="../tags/tag1227.xml"/><Relationship Id="rId15" Type="http://schemas.openxmlformats.org/officeDocument/2006/relationships/tags" Target="../tags/tag1226.xml"/><Relationship Id="rId14" Type="http://schemas.openxmlformats.org/officeDocument/2006/relationships/tags" Target="../tags/tag1225.xml"/><Relationship Id="rId13" Type="http://schemas.openxmlformats.org/officeDocument/2006/relationships/tags" Target="../tags/tag1224.xml"/><Relationship Id="rId12" Type="http://schemas.openxmlformats.org/officeDocument/2006/relationships/tags" Target="../tags/tag1223.xml"/><Relationship Id="rId11" Type="http://schemas.openxmlformats.org/officeDocument/2006/relationships/tags" Target="../tags/tag1222.xml"/><Relationship Id="rId10" Type="http://schemas.openxmlformats.org/officeDocument/2006/relationships/tags" Target="../tags/tag1221.xml"/><Relationship Id="rId1" Type="http://schemas.openxmlformats.org/officeDocument/2006/relationships/tags" Target="../tags/tag1212.xml"/></Relationships>
</file>

<file path=ppt/slides/_rels/slide13.xml.rels><?xml version="1.0" encoding="UTF-8" standalone="yes"?>
<Relationships xmlns="http://schemas.openxmlformats.org/package/2006/relationships"><Relationship Id="rId9" Type="http://schemas.openxmlformats.org/officeDocument/2006/relationships/tags" Target="../tags/tag1244.xml"/><Relationship Id="rId8" Type="http://schemas.openxmlformats.org/officeDocument/2006/relationships/tags" Target="../tags/tag1243.xml"/><Relationship Id="rId7" Type="http://schemas.openxmlformats.org/officeDocument/2006/relationships/tags" Target="../tags/tag1242.xml"/><Relationship Id="rId6" Type="http://schemas.openxmlformats.org/officeDocument/2006/relationships/tags" Target="../tags/tag1241.xml"/><Relationship Id="rId5" Type="http://schemas.openxmlformats.org/officeDocument/2006/relationships/tags" Target="../tags/tag1240.xml"/><Relationship Id="rId4" Type="http://schemas.openxmlformats.org/officeDocument/2006/relationships/tags" Target="../tags/tag1239.xml"/><Relationship Id="rId3" Type="http://schemas.openxmlformats.org/officeDocument/2006/relationships/tags" Target="../tags/tag1238.xml"/><Relationship Id="rId2" Type="http://schemas.openxmlformats.org/officeDocument/2006/relationships/tags" Target="../tags/tag1237.xml"/><Relationship Id="rId17" Type="http://schemas.openxmlformats.org/officeDocument/2006/relationships/slideLayout" Target="../slideLayouts/slideLayout5.xml"/><Relationship Id="rId16" Type="http://schemas.openxmlformats.org/officeDocument/2006/relationships/tags" Target="../tags/tag1251.xml"/><Relationship Id="rId15" Type="http://schemas.openxmlformats.org/officeDocument/2006/relationships/tags" Target="../tags/tag1250.xml"/><Relationship Id="rId14" Type="http://schemas.openxmlformats.org/officeDocument/2006/relationships/tags" Target="../tags/tag1249.xml"/><Relationship Id="rId13" Type="http://schemas.openxmlformats.org/officeDocument/2006/relationships/tags" Target="../tags/tag1248.xml"/><Relationship Id="rId12" Type="http://schemas.openxmlformats.org/officeDocument/2006/relationships/tags" Target="../tags/tag1247.xml"/><Relationship Id="rId11" Type="http://schemas.openxmlformats.org/officeDocument/2006/relationships/tags" Target="../tags/tag1246.xml"/><Relationship Id="rId10" Type="http://schemas.openxmlformats.org/officeDocument/2006/relationships/tags" Target="../tags/tag1245.xml"/><Relationship Id="rId1" Type="http://schemas.openxmlformats.org/officeDocument/2006/relationships/tags" Target="../tags/tag1236.xml"/></Relationships>
</file>

<file path=ppt/slides/_rels/slide14.xml.rels><?xml version="1.0" encoding="UTF-8" standalone="yes"?>
<Relationships xmlns="http://schemas.openxmlformats.org/package/2006/relationships"><Relationship Id="rId9" Type="http://schemas.openxmlformats.org/officeDocument/2006/relationships/tags" Target="../tags/tag1260.xml"/><Relationship Id="rId8" Type="http://schemas.openxmlformats.org/officeDocument/2006/relationships/tags" Target="../tags/tag1259.xml"/><Relationship Id="rId7" Type="http://schemas.openxmlformats.org/officeDocument/2006/relationships/tags" Target="../tags/tag1258.xml"/><Relationship Id="rId6" Type="http://schemas.openxmlformats.org/officeDocument/2006/relationships/tags" Target="../tags/tag1257.xml"/><Relationship Id="rId5" Type="http://schemas.openxmlformats.org/officeDocument/2006/relationships/tags" Target="../tags/tag1256.xml"/><Relationship Id="rId4" Type="http://schemas.openxmlformats.org/officeDocument/2006/relationships/tags" Target="../tags/tag1255.xml"/><Relationship Id="rId3" Type="http://schemas.openxmlformats.org/officeDocument/2006/relationships/tags" Target="../tags/tag1254.xml"/><Relationship Id="rId22" Type="http://schemas.openxmlformats.org/officeDocument/2006/relationships/notesSlide" Target="../notesSlides/notesSlide11.xml"/><Relationship Id="rId21" Type="http://schemas.openxmlformats.org/officeDocument/2006/relationships/slideLayout" Target="../slideLayouts/slideLayout4.xml"/><Relationship Id="rId20" Type="http://schemas.openxmlformats.org/officeDocument/2006/relationships/tags" Target="../tags/tag1271.xml"/><Relationship Id="rId2" Type="http://schemas.openxmlformats.org/officeDocument/2006/relationships/tags" Target="../tags/tag1253.xml"/><Relationship Id="rId19" Type="http://schemas.openxmlformats.org/officeDocument/2006/relationships/tags" Target="../tags/tag1270.xml"/><Relationship Id="rId18" Type="http://schemas.openxmlformats.org/officeDocument/2006/relationships/tags" Target="../tags/tag1269.xml"/><Relationship Id="rId17" Type="http://schemas.openxmlformats.org/officeDocument/2006/relationships/tags" Target="../tags/tag1268.xml"/><Relationship Id="rId16" Type="http://schemas.openxmlformats.org/officeDocument/2006/relationships/tags" Target="../tags/tag1267.xml"/><Relationship Id="rId15" Type="http://schemas.openxmlformats.org/officeDocument/2006/relationships/tags" Target="../tags/tag1266.xml"/><Relationship Id="rId14" Type="http://schemas.openxmlformats.org/officeDocument/2006/relationships/tags" Target="../tags/tag1265.xml"/><Relationship Id="rId13" Type="http://schemas.openxmlformats.org/officeDocument/2006/relationships/tags" Target="../tags/tag1264.xml"/><Relationship Id="rId12" Type="http://schemas.openxmlformats.org/officeDocument/2006/relationships/tags" Target="../tags/tag1263.xml"/><Relationship Id="rId11" Type="http://schemas.openxmlformats.org/officeDocument/2006/relationships/tags" Target="../tags/tag1262.xml"/><Relationship Id="rId10" Type="http://schemas.openxmlformats.org/officeDocument/2006/relationships/tags" Target="../tags/tag1261.xml"/><Relationship Id="rId1" Type="http://schemas.openxmlformats.org/officeDocument/2006/relationships/tags" Target="../tags/tag1252.xml"/></Relationships>
</file>

<file path=ppt/slides/_rels/slide15.xml.rels><?xml version="1.0" encoding="UTF-8" standalone="yes"?>
<Relationships xmlns="http://schemas.openxmlformats.org/package/2006/relationships"><Relationship Id="rId9" Type="http://schemas.openxmlformats.org/officeDocument/2006/relationships/tags" Target="../tags/tag1280.xml"/><Relationship Id="rId8" Type="http://schemas.openxmlformats.org/officeDocument/2006/relationships/tags" Target="../tags/tag1279.xml"/><Relationship Id="rId7" Type="http://schemas.openxmlformats.org/officeDocument/2006/relationships/tags" Target="../tags/tag1278.xml"/><Relationship Id="rId6" Type="http://schemas.openxmlformats.org/officeDocument/2006/relationships/tags" Target="../tags/tag1277.xml"/><Relationship Id="rId5" Type="http://schemas.openxmlformats.org/officeDocument/2006/relationships/tags" Target="../tags/tag1276.xml"/><Relationship Id="rId4" Type="http://schemas.openxmlformats.org/officeDocument/2006/relationships/tags" Target="../tags/tag1275.xml"/><Relationship Id="rId3" Type="http://schemas.openxmlformats.org/officeDocument/2006/relationships/tags" Target="../tags/tag1274.xml"/><Relationship Id="rId23" Type="http://schemas.openxmlformats.org/officeDocument/2006/relationships/slideLayout" Target="../slideLayouts/slideLayout23.xml"/><Relationship Id="rId22" Type="http://schemas.openxmlformats.org/officeDocument/2006/relationships/tags" Target="../tags/tag1293.xml"/><Relationship Id="rId21" Type="http://schemas.openxmlformats.org/officeDocument/2006/relationships/tags" Target="../tags/tag1292.xml"/><Relationship Id="rId20" Type="http://schemas.openxmlformats.org/officeDocument/2006/relationships/tags" Target="../tags/tag1291.xml"/><Relationship Id="rId2" Type="http://schemas.openxmlformats.org/officeDocument/2006/relationships/tags" Target="../tags/tag1273.xml"/><Relationship Id="rId19" Type="http://schemas.openxmlformats.org/officeDocument/2006/relationships/tags" Target="../tags/tag1290.xml"/><Relationship Id="rId18" Type="http://schemas.openxmlformats.org/officeDocument/2006/relationships/tags" Target="../tags/tag1289.xml"/><Relationship Id="rId17" Type="http://schemas.openxmlformats.org/officeDocument/2006/relationships/tags" Target="../tags/tag1288.xml"/><Relationship Id="rId16" Type="http://schemas.openxmlformats.org/officeDocument/2006/relationships/tags" Target="../tags/tag1287.xml"/><Relationship Id="rId15" Type="http://schemas.openxmlformats.org/officeDocument/2006/relationships/tags" Target="../tags/tag1286.xml"/><Relationship Id="rId14" Type="http://schemas.openxmlformats.org/officeDocument/2006/relationships/tags" Target="../tags/tag1285.xml"/><Relationship Id="rId13" Type="http://schemas.openxmlformats.org/officeDocument/2006/relationships/tags" Target="../tags/tag1284.xml"/><Relationship Id="rId12" Type="http://schemas.openxmlformats.org/officeDocument/2006/relationships/tags" Target="../tags/tag1283.xml"/><Relationship Id="rId11" Type="http://schemas.openxmlformats.org/officeDocument/2006/relationships/tags" Target="../tags/tag1282.xml"/><Relationship Id="rId10" Type="http://schemas.openxmlformats.org/officeDocument/2006/relationships/tags" Target="../tags/tag1281.xml"/><Relationship Id="rId1" Type="http://schemas.openxmlformats.org/officeDocument/2006/relationships/tags" Target="../tags/tag1272.xml"/></Relationships>
</file>

<file path=ppt/slides/_rels/slide16.xml.rels><?xml version="1.0" encoding="UTF-8" standalone="yes"?>
<Relationships xmlns="http://schemas.openxmlformats.org/package/2006/relationships"><Relationship Id="rId9" Type="http://schemas.openxmlformats.org/officeDocument/2006/relationships/tags" Target="../tags/tag1302.xml"/><Relationship Id="rId8" Type="http://schemas.openxmlformats.org/officeDocument/2006/relationships/tags" Target="../tags/tag1301.xml"/><Relationship Id="rId7" Type="http://schemas.openxmlformats.org/officeDocument/2006/relationships/tags" Target="../tags/tag1300.xml"/><Relationship Id="rId6" Type="http://schemas.openxmlformats.org/officeDocument/2006/relationships/tags" Target="../tags/tag1299.xml"/><Relationship Id="rId5" Type="http://schemas.openxmlformats.org/officeDocument/2006/relationships/tags" Target="../tags/tag1298.xml"/><Relationship Id="rId4" Type="http://schemas.openxmlformats.org/officeDocument/2006/relationships/tags" Target="../tags/tag1297.xml"/><Relationship Id="rId3" Type="http://schemas.openxmlformats.org/officeDocument/2006/relationships/tags" Target="../tags/tag1296.xml"/><Relationship Id="rId2" Type="http://schemas.openxmlformats.org/officeDocument/2006/relationships/tags" Target="../tags/tag1295.xml"/><Relationship Id="rId19" Type="http://schemas.openxmlformats.org/officeDocument/2006/relationships/slideLayout" Target="../slideLayouts/slideLayout5.xml"/><Relationship Id="rId18" Type="http://schemas.openxmlformats.org/officeDocument/2006/relationships/tags" Target="../tags/tag1311.xml"/><Relationship Id="rId17" Type="http://schemas.openxmlformats.org/officeDocument/2006/relationships/tags" Target="../tags/tag1310.xml"/><Relationship Id="rId16" Type="http://schemas.openxmlformats.org/officeDocument/2006/relationships/tags" Target="../tags/tag1309.xml"/><Relationship Id="rId15" Type="http://schemas.openxmlformats.org/officeDocument/2006/relationships/tags" Target="../tags/tag1308.xml"/><Relationship Id="rId14" Type="http://schemas.openxmlformats.org/officeDocument/2006/relationships/tags" Target="../tags/tag1307.xml"/><Relationship Id="rId13" Type="http://schemas.openxmlformats.org/officeDocument/2006/relationships/tags" Target="../tags/tag1306.xml"/><Relationship Id="rId12" Type="http://schemas.openxmlformats.org/officeDocument/2006/relationships/tags" Target="../tags/tag1305.xml"/><Relationship Id="rId11" Type="http://schemas.openxmlformats.org/officeDocument/2006/relationships/tags" Target="../tags/tag1304.xml"/><Relationship Id="rId10" Type="http://schemas.openxmlformats.org/officeDocument/2006/relationships/tags" Target="../tags/tag1303.xml"/><Relationship Id="rId1" Type="http://schemas.openxmlformats.org/officeDocument/2006/relationships/tags" Target="../tags/tag1294.xml"/></Relationships>
</file>

<file path=ppt/slides/_rels/slide17.xml.rels><?xml version="1.0" encoding="UTF-8" standalone="yes"?>
<Relationships xmlns="http://schemas.openxmlformats.org/package/2006/relationships"><Relationship Id="rId9" Type="http://schemas.openxmlformats.org/officeDocument/2006/relationships/tags" Target="../tags/tag1320.xml"/><Relationship Id="rId8" Type="http://schemas.openxmlformats.org/officeDocument/2006/relationships/tags" Target="../tags/tag1319.xml"/><Relationship Id="rId7" Type="http://schemas.openxmlformats.org/officeDocument/2006/relationships/tags" Target="../tags/tag1318.xml"/><Relationship Id="rId6" Type="http://schemas.openxmlformats.org/officeDocument/2006/relationships/tags" Target="../tags/tag1317.xml"/><Relationship Id="rId5" Type="http://schemas.openxmlformats.org/officeDocument/2006/relationships/tags" Target="../tags/tag1316.xml"/><Relationship Id="rId4" Type="http://schemas.openxmlformats.org/officeDocument/2006/relationships/tags" Target="../tags/tag1315.xml"/><Relationship Id="rId3" Type="http://schemas.openxmlformats.org/officeDocument/2006/relationships/tags" Target="../tags/tag1314.xml"/><Relationship Id="rId29" Type="http://schemas.openxmlformats.org/officeDocument/2006/relationships/notesSlide" Target="../notesSlides/notesSlide12.xml"/><Relationship Id="rId28" Type="http://schemas.openxmlformats.org/officeDocument/2006/relationships/slideLayout" Target="../slideLayouts/slideLayout13.xml"/><Relationship Id="rId27" Type="http://schemas.openxmlformats.org/officeDocument/2006/relationships/tags" Target="../tags/tag1337.xml"/><Relationship Id="rId26" Type="http://schemas.openxmlformats.org/officeDocument/2006/relationships/tags" Target="../tags/tag1336.xml"/><Relationship Id="rId25" Type="http://schemas.openxmlformats.org/officeDocument/2006/relationships/tags" Target="../tags/tag1335.xml"/><Relationship Id="rId24" Type="http://schemas.openxmlformats.org/officeDocument/2006/relationships/tags" Target="../tags/tag1334.xml"/><Relationship Id="rId23" Type="http://schemas.openxmlformats.org/officeDocument/2006/relationships/image" Target="../media/image12.jpeg"/><Relationship Id="rId22" Type="http://schemas.openxmlformats.org/officeDocument/2006/relationships/tags" Target="../tags/tag1333.xml"/><Relationship Id="rId21" Type="http://schemas.openxmlformats.org/officeDocument/2006/relationships/tags" Target="../tags/tag1332.xml"/><Relationship Id="rId20" Type="http://schemas.openxmlformats.org/officeDocument/2006/relationships/tags" Target="../tags/tag1331.xml"/><Relationship Id="rId2" Type="http://schemas.openxmlformats.org/officeDocument/2006/relationships/tags" Target="../tags/tag1313.xml"/><Relationship Id="rId19" Type="http://schemas.openxmlformats.org/officeDocument/2006/relationships/tags" Target="../tags/tag1330.xml"/><Relationship Id="rId18" Type="http://schemas.openxmlformats.org/officeDocument/2006/relationships/tags" Target="../tags/tag1329.xml"/><Relationship Id="rId17" Type="http://schemas.openxmlformats.org/officeDocument/2006/relationships/tags" Target="../tags/tag1328.xml"/><Relationship Id="rId16" Type="http://schemas.openxmlformats.org/officeDocument/2006/relationships/tags" Target="../tags/tag1327.xml"/><Relationship Id="rId15" Type="http://schemas.openxmlformats.org/officeDocument/2006/relationships/tags" Target="../tags/tag1326.xml"/><Relationship Id="rId14" Type="http://schemas.openxmlformats.org/officeDocument/2006/relationships/tags" Target="../tags/tag1325.xml"/><Relationship Id="rId13" Type="http://schemas.openxmlformats.org/officeDocument/2006/relationships/tags" Target="../tags/tag1324.xml"/><Relationship Id="rId12" Type="http://schemas.openxmlformats.org/officeDocument/2006/relationships/tags" Target="../tags/tag1323.xml"/><Relationship Id="rId11" Type="http://schemas.openxmlformats.org/officeDocument/2006/relationships/tags" Target="../tags/tag1322.xml"/><Relationship Id="rId10" Type="http://schemas.openxmlformats.org/officeDocument/2006/relationships/tags" Target="../tags/tag1321.xml"/><Relationship Id="rId1" Type="http://schemas.openxmlformats.org/officeDocument/2006/relationships/tags" Target="../tags/tag1312.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44.xml"/><Relationship Id="rId7" Type="http://schemas.openxmlformats.org/officeDocument/2006/relationships/image" Target="../media/image13.png"/><Relationship Id="rId6" Type="http://schemas.openxmlformats.org/officeDocument/2006/relationships/tags" Target="../tags/tag1343.xml"/><Relationship Id="rId5" Type="http://schemas.openxmlformats.org/officeDocument/2006/relationships/tags" Target="../tags/tag1342.xml"/><Relationship Id="rId4" Type="http://schemas.openxmlformats.org/officeDocument/2006/relationships/tags" Target="../tags/tag1341.xml"/><Relationship Id="rId3" Type="http://schemas.openxmlformats.org/officeDocument/2006/relationships/tags" Target="../tags/tag1340.xml"/><Relationship Id="rId2" Type="http://schemas.openxmlformats.org/officeDocument/2006/relationships/tags" Target="../tags/tag1339.xml"/><Relationship Id="rId10" Type="http://schemas.openxmlformats.org/officeDocument/2006/relationships/notesSlide" Target="../notesSlides/notesSlide13.xml"/><Relationship Id="rId1" Type="http://schemas.openxmlformats.org/officeDocument/2006/relationships/tags" Target="../tags/tag1338.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51.xml"/><Relationship Id="rId7" Type="http://schemas.openxmlformats.org/officeDocument/2006/relationships/image" Target="../media/image14.png"/><Relationship Id="rId6" Type="http://schemas.openxmlformats.org/officeDocument/2006/relationships/tags" Target="../tags/tag1350.xml"/><Relationship Id="rId5" Type="http://schemas.openxmlformats.org/officeDocument/2006/relationships/tags" Target="../tags/tag1349.xml"/><Relationship Id="rId4" Type="http://schemas.openxmlformats.org/officeDocument/2006/relationships/tags" Target="../tags/tag1348.xml"/><Relationship Id="rId3" Type="http://schemas.openxmlformats.org/officeDocument/2006/relationships/tags" Target="../tags/tag1347.xml"/><Relationship Id="rId2" Type="http://schemas.openxmlformats.org/officeDocument/2006/relationships/tags" Target="../tags/tag1346.xml"/><Relationship Id="rId10" Type="http://schemas.openxmlformats.org/officeDocument/2006/relationships/notesSlide" Target="../notesSlides/notesSlide14.xml"/><Relationship Id="rId1" Type="http://schemas.openxmlformats.org/officeDocument/2006/relationships/tags" Target="../tags/tag1345.xml"/></Relationships>
</file>

<file path=ppt/slides/_rels/slide2.xml.rels><?xml version="1.0" encoding="UTF-8" standalone="yes"?>
<Relationships xmlns="http://schemas.openxmlformats.org/package/2006/relationships"><Relationship Id="rId9" Type="http://schemas.openxmlformats.org/officeDocument/2006/relationships/tags" Target="../tags/tag1025.xml"/><Relationship Id="rId8" Type="http://schemas.openxmlformats.org/officeDocument/2006/relationships/tags" Target="../tags/tag1024.xml"/><Relationship Id="rId7" Type="http://schemas.openxmlformats.org/officeDocument/2006/relationships/tags" Target="../tags/tag1023.xml"/><Relationship Id="rId6" Type="http://schemas.openxmlformats.org/officeDocument/2006/relationships/tags" Target="../tags/tag1022.xml"/><Relationship Id="rId5" Type="http://schemas.openxmlformats.org/officeDocument/2006/relationships/tags" Target="../tags/tag1021.xml"/><Relationship Id="rId4" Type="http://schemas.openxmlformats.org/officeDocument/2006/relationships/tags" Target="../tags/tag1020.xml"/><Relationship Id="rId3" Type="http://schemas.openxmlformats.org/officeDocument/2006/relationships/tags" Target="../tags/tag1019.xml"/><Relationship Id="rId2" Type="http://schemas.openxmlformats.org/officeDocument/2006/relationships/tags" Target="../tags/tag1018.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028.xml"/><Relationship Id="rId11" Type="http://schemas.openxmlformats.org/officeDocument/2006/relationships/tags" Target="../tags/tag1027.xml"/><Relationship Id="rId10" Type="http://schemas.openxmlformats.org/officeDocument/2006/relationships/tags" Target="../tags/tag1026.xml"/><Relationship Id="rId1" Type="http://schemas.openxmlformats.org/officeDocument/2006/relationships/tags" Target="../tags/tag1017.xml"/></Relationships>
</file>

<file path=ppt/slides/_rels/slide20.xml.rels><?xml version="1.0" encoding="UTF-8" standalone="yes"?>
<Relationships xmlns="http://schemas.openxmlformats.org/package/2006/relationships"><Relationship Id="rId9" Type="http://schemas.openxmlformats.org/officeDocument/2006/relationships/tags" Target="../tags/tag1358.xml"/><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tags" Target="../tags/tag1357.xml"/><Relationship Id="rId5" Type="http://schemas.openxmlformats.org/officeDocument/2006/relationships/tags" Target="../tags/tag1356.xml"/><Relationship Id="rId4" Type="http://schemas.openxmlformats.org/officeDocument/2006/relationships/tags" Target="../tags/tag1355.xml"/><Relationship Id="rId3" Type="http://schemas.openxmlformats.org/officeDocument/2006/relationships/tags" Target="../tags/tag1354.xml"/><Relationship Id="rId2" Type="http://schemas.openxmlformats.org/officeDocument/2006/relationships/tags" Target="../tags/tag1353.xml"/><Relationship Id="rId11" Type="http://schemas.openxmlformats.org/officeDocument/2006/relationships/notesSlide" Target="../notesSlides/notesSlide15.xml"/><Relationship Id="rId10" Type="http://schemas.openxmlformats.org/officeDocument/2006/relationships/slideLayout" Target="../slideLayouts/slideLayout8.xml"/><Relationship Id="rId1" Type="http://schemas.openxmlformats.org/officeDocument/2006/relationships/tags" Target="../tags/tag1352.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65.xml"/><Relationship Id="rId7" Type="http://schemas.openxmlformats.org/officeDocument/2006/relationships/image" Target="../media/image17.png"/><Relationship Id="rId6" Type="http://schemas.openxmlformats.org/officeDocument/2006/relationships/tags" Target="../tags/tag1364.xml"/><Relationship Id="rId5" Type="http://schemas.openxmlformats.org/officeDocument/2006/relationships/tags" Target="../tags/tag1363.xml"/><Relationship Id="rId4" Type="http://schemas.openxmlformats.org/officeDocument/2006/relationships/tags" Target="../tags/tag1362.xml"/><Relationship Id="rId3" Type="http://schemas.openxmlformats.org/officeDocument/2006/relationships/tags" Target="../tags/tag1361.xml"/><Relationship Id="rId2" Type="http://schemas.openxmlformats.org/officeDocument/2006/relationships/tags" Target="../tags/tag1360.xml"/><Relationship Id="rId10" Type="http://schemas.openxmlformats.org/officeDocument/2006/relationships/notesSlide" Target="../notesSlides/notesSlide16.xml"/><Relationship Id="rId1" Type="http://schemas.openxmlformats.org/officeDocument/2006/relationships/tags" Target="../tags/tag1359.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72.xml"/><Relationship Id="rId7" Type="http://schemas.openxmlformats.org/officeDocument/2006/relationships/image" Target="../media/image18.png"/><Relationship Id="rId6" Type="http://schemas.openxmlformats.org/officeDocument/2006/relationships/tags" Target="../tags/tag1371.xml"/><Relationship Id="rId5" Type="http://schemas.openxmlformats.org/officeDocument/2006/relationships/tags" Target="../tags/tag1370.xml"/><Relationship Id="rId4" Type="http://schemas.openxmlformats.org/officeDocument/2006/relationships/tags" Target="../tags/tag1369.xml"/><Relationship Id="rId3" Type="http://schemas.openxmlformats.org/officeDocument/2006/relationships/tags" Target="../tags/tag1368.xml"/><Relationship Id="rId2" Type="http://schemas.openxmlformats.org/officeDocument/2006/relationships/tags" Target="../tags/tag1367.xml"/><Relationship Id="rId10" Type="http://schemas.openxmlformats.org/officeDocument/2006/relationships/notesSlide" Target="../notesSlides/notesSlide17.xml"/><Relationship Id="rId1" Type="http://schemas.openxmlformats.org/officeDocument/2006/relationships/tags" Target="../tags/tag1366.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79.xml"/><Relationship Id="rId7" Type="http://schemas.openxmlformats.org/officeDocument/2006/relationships/image" Target="../media/image19.png"/><Relationship Id="rId6" Type="http://schemas.openxmlformats.org/officeDocument/2006/relationships/tags" Target="../tags/tag1378.xml"/><Relationship Id="rId5" Type="http://schemas.openxmlformats.org/officeDocument/2006/relationships/tags" Target="../tags/tag1377.xml"/><Relationship Id="rId4" Type="http://schemas.openxmlformats.org/officeDocument/2006/relationships/tags" Target="../tags/tag1376.xml"/><Relationship Id="rId3" Type="http://schemas.openxmlformats.org/officeDocument/2006/relationships/tags" Target="../tags/tag1375.xml"/><Relationship Id="rId2" Type="http://schemas.openxmlformats.org/officeDocument/2006/relationships/tags" Target="../tags/tag1374.xml"/><Relationship Id="rId10" Type="http://schemas.openxmlformats.org/officeDocument/2006/relationships/notesSlide" Target="../notesSlides/notesSlide18.xml"/><Relationship Id="rId1" Type="http://schemas.openxmlformats.org/officeDocument/2006/relationships/tags" Target="../tags/tag1373.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86.xml"/><Relationship Id="rId7" Type="http://schemas.openxmlformats.org/officeDocument/2006/relationships/image" Target="../media/image20.png"/><Relationship Id="rId6" Type="http://schemas.openxmlformats.org/officeDocument/2006/relationships/tags" Target="../tags/tag1385.xml"/><Relationship Id="rId5" Type="http://schemas.openxmlformats.org/officeDocument/2006/relationships/tags" Target="../tags/tag1384.xml"/><Relationship Id="rId4" Type="http://schemas.openxmlformats.org/officeDocument/2006/relationships/tags" Target="../tags/tag1383.xml"/><Relationship Id="rId3" Type="http://schemas.openxmlformats.org/officeDocument/2006/relationships/tags" Target="../tags/tag1382.xml"/><Relationship Id="rId2" Type="http://schemas.openxmlformats.org/officeDocument/2006/relationships/tags" Target="../tags/tag1381.xml"/><Relationship Id="rId10" Type="http://schemas.openxmlformats.org/officeDocument/2006/relationships/notesSlide" Target="../notesSlides/notesSlide19.xml"/><Relationship Id="rId1" Type="http://schemas.openxmlformats.org/officeDocument/2006/relationships/tags" Target="../tags/tag1380.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93.xml"/><Relationship Id="rId7" Type="http://schemas.openxmlformats.org/officeDocument/2006/relationships/image" Target="../media/image21.png"/><Relationship Id="rId6" Type="http://schemas.openxmlformats.org/officeDocument/2006/relationships/tags" Target="../tags/tag1392.xml"/><Relationship Id="rId5" Type="http://schemas.openxmlformats.org/officeDocument/2006/relationships/tags" Target="../tags/tag1391.xml"/><Relationship Id="rId4" Type="http://schemas.openxmlformats.org/officeDocument/2006/relationships/tags" Target="../tags/tag1390.xml"/><Relationship Id="rId3" Type="http://schemas.openxmlformats.org/officeDocument/2006/relationships/tags" Target="../tags/tag1389.xml"/><Relationship Id="rId2" Type="http://schemas.openxmlformats.org/officeDocument/2006/relationships/tags" Target="../tags/tag1388.xml"/><Relationship Id="rId10" Type="http://schemas.openxmlformats.org/officeDocument/2006/relationships/notesSlide" Target="../notesSlides/notesSlide20.xml"/><Relationship Id="rId1" Type="http://schemas.openxmlformats.org/officeDocument/2006/relationships/tags" Target="../tags/tag1387.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400.xml"/><Relationship Id="rId7" Type="http://schemas.openxmlformats.org/officeDocument/2006/relationships/image" Target="../media/image22.png"/><Relationship Id="rId6" Type="http://schemas.openxmlformats.org/officeDocument/2006/relationships/tags" Target="../tags/tag1399.xml"/><Relationship Id="rId5" Type="http://schemas.openxmlformats.org/officeDocument/2006/relationships/tags" Target="../tags/tag1398.xml"/><Relationship Id="rId4" Type="http://schemas.openxmlformats.org/officeDocument/2006/relationships/tags" Target="../tags/tag1397.xml"/><Relationship Id="rId3" Type="http://schemas.openxmlformats.org/officeDocument/2006/relationships/tags" Target="../tags/tag1396.xml"/><Relationship Id="rId2" Type="http://schemas.openxmlformats.org/officeDocument/2006/relationships/tags" Target="../tags/tag1395.xml"/><Relationship Id="rId10" Type="http://schemas.openxmlformats.org/officeDocument/2006/relationships/notesSlide" Target="../notesSlides/notesSlide21.xml"/><Relationship Id="rId1" Type="http://schemas.openxmlformats.org/officeDocument/2006/relationships/tags" Target="../tags/tag1394.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407.xml"/><Relationship Id="rId7" Type="http://schemas.openxmlformats.org/officeDocument/2006/relationships/image" Target="../media/image23.png"/><Relationship Id="rId6" Type="http://schemas.openxmlformats.org/officeDocument/2006/relationships/tags" Target="../tags/tag1406.xml"/><Relationship Id="rId5" Type="http://schemas.openxmlformats.org/officeDocument/2006/relationships/tags" Target="../tags/tag1405.xml"/><Relationship Id="rId4" Type="http://schemas.openxmlformats.org/officeDocument/2006/relationships/tags" Target="../tags/tag1404.xml"/><Relationship Id="rId3" Type="http://schemas.openxmlformats.org/officeDocument/2006/relationships/tags" Target="../tags/tag1403.xml"/><Relationship Id="rId2" Type="http://schemas.openxmlformats.org/officeDocument/2006/relationships/tags" Target="../tags/tag1402.xml"/><Relationship Id="rId10" Type="http://schemas.openxmlformats.org/officeDocument/2006/relationships/notesSlide" Target="../notesSlides/notesSlide22.xml"/><Relationship Id="rId1" Type="http://schemas.openxmlformats.org/officeDocument/2006/relationships/tags" Target="../tags/tag1401.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414.xml"/><Relationship Id="rId7" Type="http://schemas.openxmlformats.org/officeDocument/2006/relationships/image" Target="../media/image24.png"/><Relationship Id="rId6" Type="http://schemas.openxmlformats.org/officeDocument/2006/relationships/tags" Target="../tags/tag1413.xml"/><Relationship Id="rId5" Type="http://schemas.openxmlformats.org/officeDocument/2006/relationships/tags" Target="../tags/tag1412.xml"/><Relationship Id="rId4" Type="http://schemas.openxmlformats.org/officeDocument/2006/relationships/tags" Target="../tags/tag1411.xml"/><Relationship Id="rId3" Type="http://schemas.openxmlformats.org/officeDocument/2006/relationships/tags" Target="../tags/tag1410.xml"/><Relationship Id="rId2" Type="http://schemas.openxmlformats.org/officeDocument/2006/relationships/tags" Target="../tags/tag1409.xml"/><Relationship Id="rId10" Type="http://schemas.openxmlformats.org/officeDocument/2006/relationships/notesSlide" Target="../notesSlides/notesSlide23.xml"/><Relationship Id="rId1" Type="http://schemas.openxmlformats.org/officeDocument/2006/relationships/tags" Target="../tags/tag1408.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421.xml"/><Relationship Id="rId7" Type="http://schemas.openxmlformats.org/officeDocument/2006/relationships/image" Target="../media/image25.png"/><Relationship Id="rId6" Type="http://schemas.openxmlformats.org/officeDocument/2006/relationships/tags" Target="../tags/tag1420.xml"/><Relationship Id="rId5" Type="http://schemas.openxmlformats.org/officeDocument/2006/relationships/tags" Target="../tags/tag1419.xml"/><Relationship Id="rId4" Type="http://schemas.openxmlformats.org/officeDocument/2006/relationships/tags" Target="../tags/tag1418.xml"/><Relationship Id="rId3" Type="http://schemas.openxmlformats.org/officeDocument/2006/relationships/tags" Target="../tags/tag1417.xml"/><Relationship Id="rId2" Type="http://schemas.openxmlformats.org/officeDocument/2006/relationships/tags" Target="../tags/tag1416.xml"/><Relationship Id="rId10" Type="http://schemas.openxmlformats.org/officeDocument/2006/relationships/notesSlide" Target="../notesSlides/notesSlide24.xml"/><Relationship Id="rId1" Type="http://schemas.openxmlformats.org/officeDocument/2006/relationships/tags" Target="../tags/tag1415.xml"/></Relationships>
</file>

<file path=ppt/slides/_rels/slide3.xml.rels><?xml version="1.0" encoding="UTF-8" standalone="yes"?>
<Relationships xmlns="http://schemas.openxmlformats.org/package/2006/relationships"><Relationship Id="rId9" Type="http://schemas.openxmlformats.org/officeDocument/2006/relationships/tags" Target="../tags/tag1037.xml"/><Relationship Id="rId8" Type="http://schemas.openxmlformats.org/officeDocument/2006/relationships/tags" Target="../tags/tag1036.xml"/><Relationship Id="rId7" Type="http://schemas.openxmlformats.org/officeDocument/2006/relationships/tags" Target="../tags/tag1035.xml"/><Relationship Id="rId6" Type="http://schemas.openxmlformats.org/officeDocument/2006/relationships/tags" Target="../tags/tag1034.xml"/><Relationship Id="rId5" Type="http://schemas.openxmlformats.org/officeDocument/2006/relationships/tags" Target="../tags/tag1033.xml"/><Relationship Id="rId4" Type="http://schemas.openxmlformats.org/officeDocument/2006/relationships/tags" Target="../tags/tag1032.xml"/><Relationship Id="rId3" Type="http://schemas.openxmlformats.org/officeDocument/2006/relationships/tags" Target="../tags/tag1031.xml"/><Relationship Id="rId2" Type="http://schemas.openxmlformats.org/officeDocument/2006/relationships/tags" Target="../tags/tag1030.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1040.xml"/><Relationship Id="rId11" Type="http://schemas.openxmlformats.org/officeDocument/2006/relationships/tags" Target="../tags/tag1039.xml"/><Relationship Id="rId10" Type="http://schemas.openxmlformats.org/officeDocument/2006/relationships/tags" Target="../tags/tag1038.xml"/><Relationship Id="rId1" Type="http://schemas.openxmlformats.org/officeDocument/2006/relationships/tags" Target="../tags/tag1029.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428.xml"/><Relationship Id="rId7" Type="http://schemas.openxmlformats.org/officeDocument/2006/relationships/image" Target="../media/image26.png"/><Relationship Id="rId6" Type="http://schemas.openxmlformats.org/officeDocument/2006/relationships/tags" Target="../tags/tag1427.xml"/><Relationship Id="rId5" Type="http://schemas.openxmlformats.org/officeDocument/2006/relationships/tags" Target="../tags/tag1426.xml"/><Relationship Id="rId4" Type="http://schemas.openxmlformats.org/officeDocument/2006/relationships/tags" Target="../tags/tag1425.xml"/><Relationship Id="rId3" Type="http://schemas.openxmlformats.org/officeDocument/2006/relationships/tags" Target="../tags/tag1424.xml"/><Relationship Id="rId2" Type="http://schemas.openxmlformats.org/officeDocument/2006/relationships/tags" Target="../tags/tag1423.xml"/><Relationship Id="rId10" Type="http://schemas.openxmlformats.org/officeDocument/2006/relationships/notesSlide" Target="../notesSlides/notesSlide25.xml"/><Relationship Id="rId1" Type="http://schemas.openxmlformats.org/officeDocument/2006/relationships/tags" Target="../tags/tag1422.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435.xml"/><Relationship Id="rId7" Type="http://schemas.openxmlformats.org/officeDocument/2006/relationships/image" Target="../media/image27.png"/><Relationship Id="rId6" Type="http://schemas.openxmlformats.org/officeDocument/2006/relationships/tags" Target="../tags/tag1434.xml"/><Relationship Id="rId5" Type="http://schemas.openxmlformats.org/officeDocument/2006/relationships/tags" Target="../tags/tag1433.xml"/><Relationship Id="rId4" Type="http://schemas.openxmlformats.org/officeDocument/2006/relationships/tags" Target="../tags/tag1432.xml"/><Relationship Id="rId3" Type="http://schemas.openxmlformats.org/officeDocument/2006/relationships/tags" Target="../tags/tag1431.xml"/><Relationship Id="rId2" Type="http://schemas.openxmlformats.org/officeDocument/2006/relationships/tags" Target="../tags/tag1430.xml"/><Relationship Id="rId10" Type="http://schemas.openxmlformats.org/officeDocument/2006/relationships/notesSlide" Target="../notesSlides/notesSlide26.xml"/><Relationship Id="rId1" Type="http://schemas.openxmlformats.org/officeDocument/2006/relationships/tags" Target="../tags/tag1429.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442.xml"/><Relationship Id="rId7" Type="http://schemas.openxmlformats.org/officeDocument/2006/relationships/image" Target="../media/image28.png"/><Relationship Id="rId6" Type="http://schemas.openxmlformats.org/officeDocument/2006/relationships/tags" Target="../tags/tag1441.xml"/><Relationship Id="rId5" Type="http://schemas.openxmlformats.org/officeDocument/2006/relationships/tags" Target="../tags/tag1440.xml"/><Relationship Id="rId4" Type="http://schemas.openxmlformats.org/officeDocument/2006/relationships/tags" Target="../tags/tag1439.xml"/><Relationship Id="rId3" Type="http://schemas.openxmlformats.org/officeDocument/2006/relationships/tags" Target="../tags/tag1438.xml"/><Relationship Id="rId2" Type="http://schemas.openxmlformats.org/officeDocument/2006/relationships/tags" Target="../tags/tag1437.xml"/><Relationship Id="rId10" Type="http://schemas.openxmlformats.org/officeDocument/2006/relationships/notesSlide" Target="../notesSlides/notesSlide27.xml"/><Relationship Id="rId1" Type="http://schemas.openxmlformats.org/officeDocument/2006/relationships/tags" Target="../tags/tag1436.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449.xml"/><Relationship Id="rId7" Type="http://schemas.openxmlformats.org/officeDocument/2006/relationships/image" Target="../media/image29.png"/><Relationship Id="rId6" Type="http://schemas.openxmlformats.org/officeDocument/2006/relationships/tags" Target="../tags/tag1448.xml"/><Relationship Id="rId5" Type="http://schemas.openxmlformats.org/officeDocument/2006/relationships/tags" Target="../tags/tag1447.xml"/><Relationship Id="rId4" Type="http://schemas.openxmlformats.org/officeDocument/2006/relationships/tags" Target="../tags/tag1446.xml"/><Relationship Id="rId3" Type="http://schemas.openxmlformats.org/officeDocument/2006/relationships/tags" Target="../tags/tag1445.xml"/><Relationship Id="rId2" Type="http://schemas.openxmlformats.org/officeDocument/2006/relationships/tags" Target="../tags/tag1444.xml"/><Relationship Id="rId10" Type="http://schemas.openxmlformats.org/officeDocument/2006/relationships/notesSlide" Target="../notesSlides/notesSlide28.xml"/><Relationship Id="rId1" Type="http://schemas.openxmlformats.org/officeDocument/2006/relationships/tags" Target="../tags/tag1443.xml"/></Relationships>
</file>

<file path=ppt/slides/_rels/slide34.xml.rels><?xml version="1.0" encoding="UTF-8" standalone="yes"?>
<Relationships xmlns="http://schemas.openxmlformats.org/package/2006/relationships"><Relationship Id="rId9" Type="http://schemas.openxmlformats.org/officeDocument/2006/relationships/tags" Target="../tags/tag1458.xml"/><Relationship Id="rId8" Type="http://schemas.openxmlformats.org/officeDocument/2006/relationships/tags" Target="../tags/tag1457.xml"/><Relationship Id="rId7" Type="http://schemas.openxmlformats.org/officeDocument/2006/relationships/tags" Target="../tags/tag1456.xml"/><Relationship Id="rId6" Type="http://schemas.openxmlformats.org/officeDocument/2006/relationships/tags" Target="../tags/tag1455.xml"/><Relationship Id="rId5" Type="http://schemas.openxmlformats.org/officeDocument/2006/relationships/tags" Target="../tags/tag1454.xml"/><Relationship Id="rId4" Type="http://schemas.openxmlformats.org/officeDocument/2006/relationships/tags" Target="../tags/tag1453.xml"/><Relationship Id="rId3" Type="http://schemas.openxmlformats.org/officeDocument/2006/relationships/tags" Target="../tags/tag1452.xml"/><Relationship Id="rId2" Type="http://schemas.openxmlformats.org/officeDocument/2006/relationships/tags" Target="../tags/tag1451.xml"/><Relationship Id="rId15" Type="http://schemas.openxmlformats.org/officeDocument/2006/relationships/slideLayout" Target="../slideLayouts/slideLayout4.xml"/><Relationship Id="rId14" Type="http://schemas.openxmlformats.org/officeDocument/2006/relationships/tags" Target="../tags/tag1463.xml"/><Relationship Id="rId13" Type="http://schemas.openxmlformats.org/officeDocument/2006/relationships/tags" Target="../tags/tag1462.xml"/><Relationship Id="rId12" Type="http://schemas.openxmlformats.org/officeDocument/2006/relationships/tags" Target="../tags/tag1461.xml"/><Relationship Id="rId11" Type="http://schemas.openxmlformats.org/officeDocument/2006/relationships/tags" Target="../tags/tag1460.xml"/><Relationship Id="rId10" Type="http://schemas.openxmlformats.org/officeDocument/2006/relationships/tags" Target="../tags/tag1459.xml"/><Relationship Id="rId1" Type="http://schemas.openxmlformats.org/officeDocument/2006/relationships/tags" Target="../tags/tag1450.xml"/></Relationships>
</file>

<file path=ppt/slides/_rels/slide35.xml.rels><?xml version="1.0" encoding="UTF-8" standalone="yes"?>
<Relationships xmlns="http://schemas.openxmlformats.org/package/2006/relationships"><Relationship Id="rId9" Type="http://schemas.openxmlformats.org/officeDocument/2006/relationships/tags" Target="../tags/tag1472.xml"/><Relationship Id="rId8" Type="http://schemas.openxmlformats.org/officeDocument/2006/relationships/tags" Target="../tags/tag1471.xml"/><Relationship Id="rId7" Type="http://schemas.openxmlformats.org/officeDocument/2006/relationships/tags" Target="../tags/tag1470.xml"/><Relationship Id="rId6" Type="http://schemas.openxmlformats.org/officeDocument/2006/relationships/tags" Target="../tags/tag1469.xml"/><Relationship Id="rId5" Type="http://schemas.openxmlformats.org/officeDocument/2006/relationships/tags" Target="../tags/tag1468.xml"/><Relationship Id="rId4" Type="http://schemas.openxmlformats.org/officeDocument/2006/relationships/tags" Target="../tags/tag1467.xml"/><Relationship Id="rId3" Type="http://schemas.openxmlformats.org/officeDocument/2006/relationships/tags" Target="../tags/tag1466.xml"/><Relationship Id="rId2" Type="http://schemas.openxmlformats.org/officeDocument/2006/relationships/tags" Target="../tags/tag1465.xml"/><Relationship Id="rId11" Type="http://schemas.openxmlformats.org/officeDocument/2006/relationships/notesSlide" Target="../notesSlides/notesSlide29.xml"/><Relationship Id="rId10" Type="http://schemas.openxmlformats.org/officeDocument/2006/relationships/slideLayout" Target="../slideLayouts/slideLayout13.xml"/><Relationship Id="rId1" Type="http://schemas.openxmlformats.org/officeDocument/2006/relationships/tags" Target="../tags/tag1464.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tags" Target="../tags/tag1479.xml"/><Relationship Id="rId7" Type="http://schemas.openxmlformats.org/officeDocument/2006/relationships/tags" Target="../tags/tag1478.xml"/><Relationship Id="rId6" Type="http://schemas.openxmlformats.org/officeDocument/2006/relationships/tags" Target="../tags/tag1477.xml"/><Relationship Id="rId5" Type="http://schemas.openxmlformats.org/officeDocument/2006/relationships/tags" Target="../tags/tag1476.xml"/><Relationship Id="rId4" Type="http://schemas.openxmlformats.org/officeDocument/2006/relationships/tags" Target="../tags/tag1475.xml"/><Relationship Id="rId3" Type="http://schemas.openxmlformats.org/officeDocument/2006/relationships/tags" Target="../tags/tag1474.xml"/><Relationship Id="rId2" Type="http://schemas.openxmlformats.org/officeDocument/2006/relationships/image" Target="../media/image5.png"/><Relationship Id="rId10" Type="http://schemas.openxmlformats.org/officeDocument/2006/relationships/notesSlide" Target="../notesSlides/notesSlide30.xml"/><Relationship Id="rId1" Type="http://schemas.openxmlformats.org/officeDocument/2006/relationships/tags" Target="../tags/tag147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1042.xml"/><Relationship Id="rId1" Type="http://schemas.openxmlformats.org/officeDocument/2006/relationships/tags" Target="../tags/tag1041.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049.xml"/><Relationship Id="rId7" Type="http://schemas.openxmlformats.org/officeDocument/2006/relationships/tags" Target="../tags/tag1048.xml"/><Relationship Id="rId6" Type="http://schemas.openxmlformats.org/officeDocument/2006/relationships/tags" Target="../tags/tag1047.xml"/><Relationship Id="rId5" Type="http://schemas.openxmlformats.org/officeDocument/2006/relationships/tags" Target="../tags/tag1046.xml"/><Relationship Id="rId4" Type="http://schemas.openxmlformats.org/officeDocument/2006/relationships/tags" Target="../tags/tag1045.xml"/><Relationship Id="rId3" Type="http://schemas.openxmlformats.org/officeDocument/2006/relationships/tags" Target="../tags/tag1044.xml"/><Relationship Id="rId2" Type="http://schemas.openxmlformats.org/officeDocument/2006/relationships/image" Target="../media/image11.png"/><Relationship Id="rId1" Type="http://schemas.openxmlformats.org/officeDocument/2006/relationships/tags" Target="../tags/tag1043.xml"/></Relationships>
</file>

<file path=ppt/slides/_rels/slide6.xml.rels><?xml version="1.0" encoding="UTF-8" standalone="yes"?>
<Relationships xmlns="http://schemas.openxmlformats.org/package/2006/relationships"><Relationship Id="rId99" Type="http://schemas.openxmlformats.org/officeDocument/2006/relationships/tags" Target="../tags/tag1148.xml"/><Relationship Id="rId98" Type="http://schemas.openxmlformats.org/officeDocument/2006/relationships/tags" Target="../tags/tag1147.xml"/><Relationship Id="rId97" Type="http://schemas.openxmlformats.org/officeDocument/2006/relationships/tags" Target="../tags/tag1146.xml"/><Relationship Id="rId96" Type="http://schemas.openxmlformats.org/officeDocument/2006/relationships/tags" Target="../tags/tag1145.xml"/><Relationship Id="rId95" Type="http://schemas.openxmlformats.org/officeDocument/2006/relationships/tags" Target="../tags/tag1144.xml"/><Relationship Id="rId94" Type="http://schemas.openxmlformats.org/officeDocument/2006/relationships/tags" Target="../tags/tag1143.xml"/><Relationship Id="rId93" Type="http://schemas.openxmlformats.org/officeDocument/2006/relationships/tags" Target="../tags/tag1142.xml"/><Relationship Id="rId92" Type="http://schemas.openxmlformats.org/officeDocument/2006/relationships/tags" Target="../tags/tag1141.xml"/><Relationship Id="rId91" Type="http://schemas.openxmlformats.org/officeDocument/2006/relationships/tags" Target="../tags/tag1140.xml"/><Relationship Id="rId90" Type="http://schemas.openxmlformats.org/officeDocument/2006/relationships/tags" Target="../tags/tag1139.xml"/><Relationship Id="rId9" Type="http://schemas.openxmlformats.org/officeDocument/2006/relationships/tags" Target="../tags/tag1058.xml"/><Relationship Id="rId89" Type="http://schemas.openxmlformats.org/officeDocument/2006/relationships/tags" Target="../tags/tag1138.xml"/><Relationship Id="rId88" Type="http://schemas.openxmlformats.org/officeDocument/2006/relationships/tags" Target="../tags/tag1137.xml"/><Relationship Id="rId87" Type="http://schemas.openxmlformats.org/officeDocument/2006/relationships/tags" Target="../tags/tag1136.xml"/><Relationship Id="rId86" Type="http://schemas.openxmlformats.org/officeDocument/2006/relationships/tags" Target="../tags/tag1135.xml"/><Relationship Id="rId85" Type="http://schemas.openxmlformats.org/officeDocument/2006/relationships/tags" Target="../tags/tag1134.xml"/><Relationship Id="rId84" Type="http://schemas.openxmlformats.org/officeDocument/2006/relationships/tags" Target="../tags/tag1133.xml"/><Relationship Id="rId83" Type="http://schemas.openxmlformats.org/officeDocument/2006/relationships/tags" Target="../tags/tag1132.xml"/><Relationship Id="rId82" Type="http://schemas.openxmlformats.org/officeDocument/2006/relationships/tags" Target="../tags/tag1131.xml"/><Relationship Id="rId81" Type="http://schemas.openxmlformats.org/officeDocument/2006/relationships/tags" Target="../tags/tag1130.xml"/><Relationship Id="rId80" Type="http://schemas.openxmlformats.org/officeDocument/2006/relationships/tags" Target="../tags/tag1129.xml"/><Relationship Id="rId8" Type="http://schemas.openxmlformats.org/officeDocument/2006/relationships/tags" Target="../tags/tag1057.xml"/><Relationship Id="rId79" Type="http://schemas.openxmlformats.org/officeDocument/2006/relationships/tags" Target="../tags/tag1128.xml"/><Relationship Id="rId78" Type="http://schemas.openxmlformats.org/officeDocument/2006/relationships/tags" Target="../tags/tag1127.xml"/><Relationship Id="rId77" Type="http://schemas.openxmlformats.org/officeDocument/2006/relationships/tags" Target="../tags/tag1126.xml"/><Relationship Id="rId76" Type="http://schemas.openxmlformats.org/officeDocument/2006/relationships/tags" Target="../tags/tag1125.xml"/><Relationship Id="rId75" Type="http://schemas.openxmlformats.org/officeDocument/2006/relationships/tags" Target="../tags/tag1124.xml"/><Relationship Id="rId74" Type="http://schemas.openxmlformats.org/officeDocument/2006/relationships/tags" Target="../tags/tag1123.xml"/><Relationship Id="rId73" Type="http://schemas.openxmlformats.org/officeDocument/2006/relationships/tags" Target="../tags/tag1122.xml"/><Relationship Id="rId72" Type="http://schemas.openxmlformats.org/officeDocument/2006/relationships/tags" Target="../tags/tag1121.xml"/><Relationship Id="rId71" Type="http://schemas.openxmlformats.org/officeDocument/2006/relationships/tags" Target="../tags/tag1120.xml"/><Relationship Id="rId70" Type="http://schemas.openxmlformats.org/officeDocument/2006/relationships/tags" Target="../tags/tag1119.xml"/><Relationship Id="rId7" Type="http://schemas.openxmlformats.org/officeDocument/2006/relationships/tags" Target="../tags/tag1056.xml"/><Relationship Id="rId69" Type="http://schemas.openxmlformats.org/officeDocument/2006/relationships/tags" Target="../tags/tag1118.xml"/><Relationship Id="rId68" Type="http://schemas.openxmlformats.org/officeDocument/2006/relationships/tags" Target="../tags/tag1117.xml"/><Relationship Id="rId67" Type="http://schemas.openxmlformats.org/officeDocument/2006/relationships/tags" Target="../tags/tag1116.xml"/><Relationship Id="rId66" Type="http://schemas.openxmlformats.org/officeDocument/2006/relationships/tags" Target="../tags/tag1115.xml"/><Relationship Id="rId65" Type="http://schemas.openxmlformats.org/officeDocument/2006/relationships/tags" Target="../tags/tag1114.xml"/><Relationship Id="rId64" Type="http://schemas.openxmlformats.org/officeDocument/2006/relationships/tags" Target="../tags/tag1113.xml"/><Relationship Id="rId63" Type="http://schemas.openxmlformats.org/officeDocument/2006/relationships/tags" Target="../tags/tag1112.xml"/><Relationship Id="rId62" Type="http://schemas.openxmlformats.org/officeDocument/2006/relationships/tags" Target="../tags/tag1111.xml"/><Relationship Id="rId61" Type="http://schemas.openxmlformats.org/officeDocument/2006/relationships/tags" Target="../tags/tag1110.xml"/><Relationship Id="rId60" Type="http://schemas.openxmlformats.org/officeDocument/2006/relationships/tags" Target="../tags/tag1109.xml"/><Relationship Id="rId6" Type="http://schemas.openxmlformats.org/officeDocument/2006/relationships/tags" Target="../tags/tag1055.xml"/><Relationship Id="rId59" Type="http://schemas.openxmlformats.org/officeDocument/2006/relationships/tags" Target="../tags/tag1108.xml"/><Relationship Id="rId58" Type="http://schemas.openxmlformats.org/officeDocument/2006/relationships/tags" Target="../tags/tag1107.xml"/><Relationship Id="rId57" Type="http://schemas.openxmlformats.org/officeDocument/2006/relationships/tags" Target="../tags/tag1106.xml"/><Relationship Id="rId56" Type="http://schemas.openxmlformats.org/officeDocument/2006/relationships/tags" Target="../tags/tag1105.xml"/><Relationship Id="rId55" Type="http://schemas.openxmlformats.org/officeDocument/2006/relationships/tags" Target="../tags/tag1104.xml"/><Relationship Id="rId54" Type="http://schemas.openxmlformats.org/officeDocument/2006/relationships/tags" Target="../tags/tag1103.xml"/><Relationship Id="rId53" Type="http://schemas.openxmlformats.org/officeDocument/2006/relationships/tags" Target="../tags/tag1102.xml"/><Relationship Id="rId52" Type="http://schemas.openxmlformats.org/officeDocument/2006/relationships/tags" Target="../tags/tag1101.xml"/><Relationship Id="rId51" Type="http://schemas.openxmlformats.org/officeDocument/2006/relationships/tags" Target="../tags/tag1100.xml"/><Relationship Id="rId50" Type="http://schemas.openxmlformats.org/officeDocument/2006/relationships/tags" Target="../tags/tag1099.xml"/><Relationship Id="rId5" Type="http://schemas.openxmlformats.org/officeDocument/2006/relationships/tags" Target="../tags/tag1054.xml"/><Relationship Id="rId49" Type="http://schemas.openxmlformats.org/officeDocument/2006/relationships/tags" Target="../tags/tag1098.xml"/><Relationship Id="rId48" Type="http://schemas.openxmlformats.org/officeDocument/2006/relationships/tags" Target="../tags/tag1097.xml"/><Relationship Id="rId47" Type="http://schemas.openxmlformats.org/officeDocument/2006/relationships/tags" Target="../tags/tag1096.xml"/><Relationship Id="rId46" Type="http://schemas.openxmlformats.org/officeDocument/2006/relationships/tags" Target="../tags/tag1095.xml"/><Relationship Id="rId45" Type="http://schemas.openxmlformats.org/officeDocument/2006/relationships/tags" Target="../tags/tag1094.xml"/><Relationship Id="rId44" Type="http://schemas.openxmlformats.org/officeDocument/2006/relationships/tags" Target="../tags/tag1093.xml"/><Relationship Id="rId43" Type="http://schemas.openxmlformats.org/officeDocument/2006/relationships/tags" Target="../tags/tag1092.xml"/><Relationship Id="rId42" Type="http://schemas.openxmlformats.org/officeDocument/2006/relationships/tags" Target="../tags/tag1091.xml"/><Relationship Id="rId41" Type="http://schemas.openxmlformats.org/officeDocument/2006/relationships/tags" Target="../tags/tag1090.xml"/><Relationship Id="rId40" Type="http://schemas.openxmlformats.org/officeDocument/2006/relationships/tags" Target="../tags/tag1089.xml"/><Relationship Id="rId4" Type="http://schemas.openxmlformats.org/officeDocument/2006/relationships/tags" Target="../tags/tag1053.xml"/><Relationship Id="rId39" Type="http://schemas.openxmlformats.org/officeDocument/2006/relationships/tags" Target="../tags/tag1088.xml"/><Relationship Id="rId38" Type="http://schemas.openxmlformats.org/officeDocument/2006/relationships/tags" Target="../tags/tag1087.xml"/><Relationship Id="rId37" Type="http://schemas.openxmlformats.org/officeDocument/2006/relationships/tags" Target="../tags/tag1086.xml"/><Relationship Id="rId36" Type="http://schemas.openxmlformats.org/officeDocument/2006/relationships/tags" Target="../tags/tag1085.xml"/><Relationship Id="rId35" Type="http://schemas.openxmlformats.org/officeDocument/2006/relationships/tags" Target="../tags/tag1084.xml"/><Relationship Id="rId34" Type="http://schemas.openxmlformats.org/officeDocument/2006/relationships/tags" Target="../tags/tag1083.xml"/><Relationship Id="rId33" Type="http://schemas.openxmlformats.org/officeDocument/2006/relationships/tags" Target="../tags/tag1082.xml"/><Relationship Id="rId32" Type="http://schemas.openxmlformats.org/officeDocument/2006/relationships/tags" Target="../tags/tag1081.xml"/><Relationship Id="rId31" Type="http://schemas.openxmlformats.org/officeDocument/2006/relationships/tags" Target="../tags/tag1080.xml"/><Relationship Id="rId30" Type="http://schemas.openxmlformats.org/officeDocument/2006/relationships/tags" Target="../tags/tag1079.xml"/><Relationship Id="rId3" Type="http://schemas.openxmlformats.org/officeDocument/2006/relationships/tags" Target="../tags/tag1052.xml"/><Relationship Id="rId29" Type="http://schemas.openxmlformats.org/officeDocument/2006/relationships/tags" Target="../tags/tag1078.xml"/><Relationship Id="rId28" Type="http://schemas.openxmlformats.org/officeDocument/2006/relationships/tags" Target="../tags/tag1077.xml"/><Relationship Id="rId27" Type="http://schemas.openxmlformats.org/officeDocument/2006/relationships/tags" Target="../tags/tag1076.xml"/><Relationship Id="rId26" Type="http://schemas.openxmlformats.org/officeDocument/2006/relationships/tags" Target="../tags/tag1075.xml"/><Relationship Id="rId25" Type="http://schemas.openxmlformats.org/officeDocument/2006/relationships/tags" Target="../tags/tag1074.xml"/><Relationship Id="rId24" Type="http://schemas.openxmlformats.org/officeDocument/2006/relationships/tags" Target="../tags/tag1073.xml"/><Relationship Id="rId23" Type="http://schemas.openxmlformats.org/officeDocument/2006/relationships/tags" Target="../tags/tag1072.xml"/><Relationship Id="rId22" Type="http://schemas.openxmlformats.org/officeDocument/2006/relationships/tags" Target="../tags/tag1071.xml"/><Relationship Id="rId21" Type="http://schemas.openxmlformats.org/officeDocument/2006/relationships/tags" Target="../tags/tag1070.xml"/><Relationship Id="rId20" Type="http://schemas.openxmlformats.org/officeDocument/2006/relationships/tags" Target="../tags/tag1069.xml"/><Relationship Id="rId2" Type="http://schemas.openxmlformats.org/officeDocument/2006/relationships/tags" Target="../tags/tag1051.xml"/><Relationship Id="rId19" Type="http://schemas.openxmlformats.org/officeDocument/2006/relationships/tags" Target="../tags/tag1068.xml"/><Relationship Id="rId18" Type="http://schemas.openxmlformats.org/officeDocument/2006/relationships/tags" Target="../tags/tag1067.xml"/><Relationship Id="rId17" Type="http://schemas.openxmlformats.org/officeDocument/2006/relationships/tags" Target="../tags/tag1066.xml"/><Relationship Id="rId16" Type="http://schemas.openxmlformats.org/officeDocument/2006/relationships/tags" Target="../tags/tag1065.xml"/><Relationship Id="rId15" Type="http://schemas.openxmlformats.org/officeDocument/2006/relationships/tags" Target="../tags/tag1064.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2" Type="http://schemas.openxmlformats.org/officeDocument/2006/relationships/notesSlide" Target="../notesSlides/notesSlide5.xml"/><Relationship Id="rId101" Type="http://schemas.openxmlformats.org/officeDocument/2006/relationships/slideLayout" Target="../slideLayouts/slideLayout4.xml"/><Relationship Id="rId100" Type="http://schemas.openxmlformats.org/officeDocument/2006/relationships/tags" Target="../tags/tag1149.xml"/><Relationship Id="rId10" Type="http://schemas.openxmlformats.org/officeDocument/2006/relationships/tags" Target="../tags/tag1059.xml"/><Relationship Id="rId1" Type="http://schemas.openxmlformats.org/officeDocument/2006/relationships/tags" Target="../tags/tag1050.xml"/></Relationships>
</file>

<file path=ppt/slides/_rels/slide7.xml.rels><?xml version="1.0" encoding="UTF-8" standalone="yes"?>
<Relationships xmlns="http://schemas.openxmlformats.org/package/2006/relationships"><Relationship Id="rId9" Type="http://schemas.openxmlformats.org/officeDocument/2006/relationships/tags" Target="../tags/tag1158.xml"/><Relationship Id="rId8" Type="http://schemas.openxmlformats.org/officeDocument/2006/relationships/tags" Target="../tags/tag1157.xml"/><Relationship Id="rId7" Type="http://schemas.openxmlformats.org/officeDocument/2006/relationships/tags" Target="../tags/tag1156.xml"/><Relationship Id="rId6" Type="http://schemas.openxmlformats.org/officeDocument/2006/relationships/tags" Target="../tags/tag1155.xml"/><Relationship Id="rId5" Type="http://schemas.openxmlformats.org/officeDocument/2006/relationships/tags" Target="../tags/tag1154.xml"/><Relationship Id="rId4" Type="http://schemas.openxmlformats.org/officeDocument/2006/relationships/tags" Target="../tags/tag1153.xml"/><Relationship Id="rId3" Type="http://schemas.openxmlformats.org/officeDocument/2006/relationships/tags" Target="../tags/tag1152.xml"/><Relationship Id="rId24" Type="http://schemas.openxmlformats.org/officeDocument/2006/relationships/notesSlide" Target="../notesSlides/notesSlide6.xml"/><Relationship Id="rId23" Type="http://schemas.openxmlformats.org/officeDocument/2006/relationships/slideLayout" Target="../slideLayouts/slideLayout4.xml"/><Relationship Id="rId22" Type="http://schemas.openxmlformats.org/officeDocument/2006/relationships/tags" Target="../tags/tag1171.xml"/><Relationship Id="rId21" Type="http://schemas.openxmlformats.org/officeDocument/2006/relationships/tags" Target="../tags/tag1170.xml"/><Relationship Id="rId20" Type="http://schemas.openxmlformats.org/officeDocument/2006/relationships/tags" Target="../tags/tag1169.xml"/><Relationship Id="rId2" Type="http://schemas.openxmlformats.org/officeDocument/2006/relationships/tags" Target="../tags/tag1151.xml"/><Relationship Id="rId19" Type="http://schemas.openxmlformats.org/officeDocument/2006/relationships/tags" Target="../tags/tag1168.xml"/><Relationship Id="rId18" Type="http://schemas.openxmlformats.org/officeDocument/2006/relationships/tags" Target="../tags/tag1167.xml"/><Relationship Id="rId17" Type="http://schemas.openxmlformats.org/officeDocument/2006/relationships/tags" Target="../tags/tag1166.xml"/><Relationship Id="rId16" Type="http://schemas.openxmlformats.org/officeDocument/2006/relationships/tags" Target="../tags/tag1165.xml"/><Relationship Id="rId15" Type="http://schemas.openxmlformats.org/officeDocument/2006/relationships/tags" Target="../tags/tag1164.xml"/><Relationship Id="rId14" Type="http://schemas.openxmlformats.org/officeDocument/2006/relationships/tags" Target="../tags/tag1163.xml"/><Relationship Id="rId13" Type="http://schemas.openxmlformats.org/officeDocument/2006/relationships/tags" Target="../tags/tag1162.xml"/><Relationship Id="rId12" Type="http://schemas.openxmlformats.org/officeDocument/2006/relationships/tags" Target="../tags/tag1161.xml"/><Relationship Id="rId11" Type="http://schemas.openxmlformats.org/officeDocument/2006/relationships/tags" Target="../tags/tag1160.xml"/><Relationship Id="rId10" Type="http://schemas.openxmlformats.org/officeDocument/2006/relationships/tags" Target="../tags/tag1159.xml"/><Relationship Id="rId1" Type="http://schemas.openxmlformats.org/officeDocument/2006/relationships/tags" Target="../tags/tag1150.xml"/></Relationships>
</file>

<file path=ppt/slides/_rels/slide8.xml.rels><?xml version="1.0" encoding="UTF-8" standalone="yes"?>
<Relationships xmlns="http://schemas.openxmlformats.org/package/2006/relationships"><Relationship Id="rId9" Type="http://schemas.openxmlformats.org/officeDocument/2006/relationships/tags" Target="../tags/tag1180.xml"/><Relationship Id="rId8" Type="http://schemas.openxmlformats.org/officeDocument/2006/relationships/tags" Target="../tags/tag1179.xml"/><Relationship Id="rId7" Type="http://schemas.openxmlformats.org/officeDocument/2006/relationships/tags" Target="../tags/tag1178.xml"/><Relationship Id="rId6" Type="http://schemas.openxmlformats.org/officeDocument/2006/relationships/tags" Target="../tags/tag1177.xml"/><Relationship Id="rId5" Type="http://schemas.openxmlformats.org/officeDocument/2006/relationships/tags" Target="../tags/tag1176.xml"/><Relationship Id="rId4" Type="http://schemas.openxmlformats.org/officeDocument/2006/relationships/tags" Target="../tags/tag1175.xml"/><Relationship Id="rId3" Type="http://schemas.openxmlformats.org/officeDocument/2006/relationships/tags" Target="../tags/tag1174.xml"/><Relationship Id="rId2" Type="http://schemas.openxmlformats.org/officeDocument/2006/relationships/tags" Target="../tags/tag1173.xml"/><Relationship Id="rId11" Type="http://schemas.openxmlformats.org/officeDocument/2006/relationships/notesSlide" Target="../notesSlides/notesSlide7.xml"/><Relationship Id="rId10" Type="http://schemas.openxmlformats.org/officeDocument/2006/relationships/slideLayout" Target="../slideLayouts/slideLayout13.xml"/><Relationship Id="rId1" Type="http://schemas.openxmlformats.org/officeDocument/2006/relationships/tags" Target="../tags/tag1172.xml"/></Relationships>
</file>

<file path=ppt/slides/_rels/slide9.xml.rels><?xml version="1.0" encoding="UTF-8" standalone="yes"?>
<Relationships xmlns="http://schemas.openxmlformats.org/package/2006/relationships"><Relationship Id="rId9" Type="http://schemas.openxmlformats.org/officeDocument/2006/relationships/tags" Target="../tags/tag1189.xml"/><Relationship Id="rId8" Type="http://schemas.openxmlformats.org/officeDocument/2006/relationships/tags" Target="../tags/tag1188.xml"/><Relationship Id="rId7" Type="http://schemas.openxmlformats.org/officeDocument/2006/relationships/tags" Target="../tags/tag1187.xml"/><Relationship Id="rId6" Type="http://schemas.openxmlformats.org/officeDocument/2006/relationships/tags" Target="../tags/tag1186.xml"/><Relationship Id="rId5" Type="http://schemas.openxmlformats.org/officeDocument/2006/relationships/tags" Target="../tags/tag1185.xml"/><Relationship Id="rId4" Type="http://schemas.openxmlformats.org/officeDocument/2006/relationships/tags" Target="../tags/tag1184.xml"/><Relationship Id="rId3" Type="http://schemas.openxmlformats.org/officeDocument/2006/relationships/tags" Target="../tags/tag1183.xml"/><Relationship Id="rId2" Type="http://schemas.openxmlformats.org/officeDocument/2006/relationships/tags" Target="../tags/tag1182.xml"/><Relationship Id="rId11" Type="http://schemas.openxmlformats.org/officeDocument/2006/relationships/notesSlide" Target="../notesSlides/notesSlide8.xml"/><Relationship Id="rId10" Type="http://schemas.openxmlformats.org/officeDocument/2006/relationships/slideLayout" Target="../slideLayouts/slideLayout13.xml"/><Relationship Id="rId1" Type="http://schemas.openxmlformats.org/officeDocument/2006/relationships/tags" Target="../tags/tag118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2103582" y="3285871"/>
            <a:ext cx="6094296" cy="481430"/>
          </a:xfrm>
          <a:prstGeom prst="rect">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1" name="Text Placeholder 17"/>
          <p:cNvSpPr txBox="1"/>
          <p:nvPr>
            <p:custDataLst>
              <p:tags r:id="rId2"/>
            </p:custDataLst>
          </p:nvPr>
        </p:nvSpPr>
        <p:spPr>
          <a:xfrm>
            <a:off x="706436" y="3360395"/>
            <a:ext cx="1238573" cy="345238"/>
          </a:xfrm>
          <a:prstGeom prst="rect">
            <a:avLst/>
          </a:prstGeom>
          <a:noFill/>
        </p:spPr>
        <p:txBody>
          <a:bodyPr wrap="square" rtlCol="0" anchor="b" anchorCtr="0"/>
          <a:lstStyle>
            <a:defPPr>
              <a:defRPr lang="zh-CN"/>
            </a:defPPr>
            <a:lvl1pPr algn="ctr">
              <a:lnSpc>
                <a:spcPct val="13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rPr>
              <a:t>4</a:t>
            </a:r>
            <a:endPar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endParaRPr>
          </a:p>
        </p:txBody>
      </p:sp>
      <p:sp>
        <p:nvSpPr>
          <p:cNvPr id="10" name="TextBox 48"/>
          <p:cNvSpPr txBox="1"/>
          <p:nvPr>
            <p:custDataLst>
              <p:tags r:id="rId3"/>
            </p:custDataLst>
          </p:nvPr>
        </p:nvSpPr>
        <p:spPr>
          <a:xfrm>
            <a:off x="2305487" y="3279681"/>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050" b="1">
                <a:solidFill>
                  <a:srgbClr val="00AFE1"/>
                </a:solidFill>
                <a:latin typeface="Arial" panose="020B0604020202020204" pitchFamily="34" charset="0"/>
              </a:rPr>
              <a:t>（4）模拟用户手工操作及交互：</a:t>
            </a:r>
            <a:r>
              <a:rPr lang="zh-CN" altLang="en-US" sz="1050">
                <a:solidFill>
                  <a:srgbClr val="000000">
                    <a:lumMod val="85000"/>
                    <a:lumOff val="15000"/>
                  </a:srgbClr>
                </a:solidFill>
                <a:latin typeface="Arial" panose="020B0604020202020204" pitchFamily="34" charset="0"/>
              </a:rPr>
              <a:t>机器人可以执行用户的日常基本操作，如鼠标点击、键盘输入、复制、粘贴等一系列日常电脑操作。</a:t>
            </a:r>
            <a:endParaRPr lang="zh-CN" altLang="en-US" sz="1050">
              <a:solidFill>
                <a:srgbClr val="000000">
                  <a:lumMod val="85000"/>
                  <a:lumOff val="15000"/>
                </a:srgbClr>
              </a:solidFill>
              <a:latin typeface="Arial" panose="020B0604020202020204" pitchFamily="34" charset="0"/>
            </a:endParaRPr>
          </a:p>
        </p:txBody>
      </p:sp>
      <p:cxnSp>
        <p:nvCxnSpPr>
          <p:cNvPr id="22" name="直接连接符 21"/>
          <p:cNvCxnSpPr/>
          <p:nvPr>
            <p:custDataLst>
              <p:tags r:id="rId4"/>
            </p:custDataLst>
          </p:nvPr>
        </p:nvCxnSpPr>
        <p:spPr>
          <a:xfrm>
            <a:off x="2103582" y="3283728"/>
            <a:ext cx="0" cy="485715"/>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25" name="矩形 24"/>
          <p:cNvSpPr/>
          <p:nvPr>
            <p:custDataLst>
              <p:tags r:id="rId5"/>
            </p:custDataLst>
          </p:nvPr>
        </p:nvSpPr>
        <p:spPr>
          <a:xfrm>
            <a:off x="2103582" y="2587181"/>
            <a:ext cx="6094296" cy="481430"/>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9" name="Text Placeholder 17"/>
          <p:cNvSpPr txBox="1"/>
          <p:nvPr>
            <p:custDataLst>
              <p:tags r:id="rId6"/>
            </p:custDataLst>
          </p:nvPr>
        </p:nvSpPr>
        <p:spPr>
          <a:xfrm>
            <a:off x="706436" y="2661346"/>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rPr>
              <a:t>3</a:t>
            </a:r>
            <a:endPar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endParaRPr>
          </a:p>
        </p:txBody>
      </p:sp>
      <p:sp>
        <p:nvSpPr>
          <p:cNvPr id="8" name="TextBox 48"/>
          <p:cNvSpPr txBox="1"/>
          <p:nvPr>
            <p:custDataLst>
              <p:tags r:id="rId7"/>
            </p:custDataLst>
          </p:nvPr>
        </p:nvSpPr>
        <p:spPr>
          <a:xfrm>
            <a:off x="2305487" y="2580989"/>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b="1">
                <a:solidFill>
                  <a:srgbClr val="00AFE1"/>
                </a:solidFill>
                <a:latin typeface="Arial" panose="020B0604020202020204" pitchFamily="34" charset="0"/>
              </a:rPr>
              <a:t>（3）以外挂的形式部署在客户现有系统上：</a:t>
            </a:r>
            <a:r>
              <a:rPr lang="zh-CN" altLang="en-US" sz="1050">
                <a:solidFill>
                  <a:srgbClr val="000000">
                    <a:lumMod val="85000"/>
                    <a:lumOff val="15000"/>
                  </a:srgbClr>
                </a:solidFill>
                <a:latin typeface="Arial" panose="020B0604020202020204" pitchFamily="34" charset="0"/>
              </a:rPr>
              <a:t>基于规则在用户界面进行自动化操作，</a:t>
            </a:r>
            <a:endParaRPr lang="zh-CN" altLang="en-US" sz="1050">
              <a:solidFill>
                <a:srgbClr val="000000">
                  <a:lumMod val="85000"/>
                  <a:lumOff val="15000"/>
                </a:srgbClr>
              </a:solidFill>
              <a:latin typeface="Arial" panose="020B0604020202020204" pitchFamily="34" charset="0"/>
            </a:endParaRPr>
          </a:p>
          <a:p>
            <a:pPr>
              <a:defRPr/>
            </a:pPr>
            <a:r>
              <a:rPr lang="zh-CN" altLang="en-US" sz="1050">
                <a:solidFill>
                  <a:srgbClr val="000000">
                    <a:lumMod val="85000"/>
                    <a:lumOff val="15000"/>
                  </a:srgbClr>
                </a:solidFill>
                <a:latin typeface="Arial" panose="020B0604020202020204" pitchFamily="34" charset="0"/>
              </a:rPr>
              <a:t>非侵入式模式不影响原有 IT 基础架构。</a:t>
            </a:r>
            <a:endParaRPr lang="zh-CN" altLang="en-US" sz="1050">
              <a:solidFill>
                <a:srgbClr val="000000">
                  <a:lumMod val="85000"/>
                  <a:lumOff val="15000"/>
                </a:srgbClr>
              </a:solidFill>
              <a:latin typeface="Arial" panose="020B0604020202020204" pitchFamily="34" charset="0"/>
            </a:endParaRPr>
          </a:p>
        </p:txBody>
      </p:sp>
      <p:cxnSp>
        <p:nvCxnSpPr>
          <p:cNvPr id="42" name="直接连接符 41"/>
          <p:cNvCxnSpPr/>
          <p:nvPr>
            <p:custDataLst>
              <p:tags r:id="rId8"/>
            </p:custDataLst>
          </p:nvPr>
        </p:nvCxnSpPr>
        <p:spPr>
          <a:xfrm>
            <a:off x="2103582" y="2585037"/>
            <a:ext cx="0" cy="485715"/>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9"/>
            </p:custDataLst>
          </p:nvPr>
        </p:nvSpPr>
        <p:spPr>
          <a:xfrm>
            <a:off x="2103582" y="1888489"/>
            <a:ext cx="6094296" cy="481430"/>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7" name="Text Placeholder 17"/>
          <p:cNvSpPr txBox="1"/>
          <p:nvPr>
            <p:custDataLst>
              <p:tags r:id="rId10"/>
            </p:custDataLst>
          </p:nvPr>
        </p:nvSpPr>
        <p:spPr>
          <a:xfrm>
            <a:off x="706436" y="1962774"/>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rPr>
              <a:t>2</a:t>
            </a:r>
            <a:endPar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endParaRPr>
          </a:p>
        </p:txBody>
      </p:sp>
      <p:sp>
        <p:nvSpPr>
          <p:cNvPr id="6" name="TextBox 48"/>
          <p:cNvSpPr txBox="1"/>
          <p:nvPr>
            <p:custDataLst>
              <p:tags r:id="rId11"/>
            </p:custDataLst>
          </p:nvPr>
        </p:nvSpPr>
        <p:spPr>
          <a:xfrm>
            <a:off x="2305487" y="1882298"/>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050" b="1">
                <a:solidFill>
                  <a:srgbClr val="00AFE1"/>
                </a:solidFill>
                <a:latin typeface="Arial" panose="020B0604020202020204" pitchFamily="34" charset="0"/>
              </a:rPr>
              <a:t>（2）基于明确的规则操作：</a:t>
            </a:r>
            <a:r>
              <a:rPr lang="zh-CN" altLang="en-US" sz="1050">
                <a:solidFill>
                  <a:srgbClr val="000000">
                    <a:lumMod val="85000"/>
                    <a:lumOff val="15000"/>
                  </a:srgbClr>
                </a:solidFill>
                <a:latin typeface="Arial" panose="020B0604020202020204" pitchFamily="34" charset="0"/>
              </a:rPr>
              <a:t>流程必须有明确的、可被数字化的触发指令和输入，流</a:t>
            </a:r>
            <a:endParaRPr lang="zh-CN" altLang="en-US" sz="1050">
              <a:solidFill>
                <a:srgbClr val="000000">
                  <a:lumMod val="85000"/>
                  <a:lumOff val="15000"/>
                </a:srgbClr>
              </a:solidFill>
              <a:latin typeface="Arial" panose="020B0604020202020204" pitchFamily="34" charset="0"/>
            </a:endParaRPr>
          </a:p>
          <a:p>
            <a:pPr marR="0" lvl="0" indent="0" fontAlgn="auto">
              <a:spcBef>
                <a:spcPts val="0"/>
              </a:spcBef>
              <a:spcAft>
                <a:spcPts val="0"/>
              </a:spcAft>
              <a:buClrTx/>
              <a:buSzTx/>
              <a:buFontTx/>
              <a:buNone/>
              <a:defRPr/>
            </a:pPr>
            <a:r>
              <a:rPr lang="zh-CN" altLang="en-US" sz="1050">
                <a:solidFill>
                  <a:srgbClr val="000000">
                    <a:lumMod val="85000"/>
                    <a:lumOff val="15000"/>
                  </a:srgbClr>
                </a:solidFill>
                <a:latin typeface="Arial" panose="020B0604020202020204" pitchFamily="34" charset="0"/>
              </a:rPr>
              <a:t>程不得出现无法提前定义的例外情况。</a:t>
            </a:r>
            <a:endParaRPr lang="zh-CN" altLang="en-US" sz="1050">
              <a:solidFill>
                <a:srgbClr val="000000">
                  <a:lumMod val="85000"/>
                  <a:lumOff val="15000"/>
                </a:srgbClr>
              </a:solidFill>
              <a:latin typeface="Arial" panose="020B0604020202020204" pitchFamily="34" charset="0"/>
            </a:endParaRPr>
          </a:p>
        </p:txBody>
      </p:sp>
      <p:cxnSp>
        <p:nvCxnSpPr>
          <p:cNvPr id="43" name="直接连接符 42"/>
          <p:cNvCxnSpPr/>
          <p:nvPr>
            <p:custDataLst>
              <p:tags r:id="rId12"/>
            </p:custDataLst>
          </p:nvPr>
        </p:nvCxnSpPr>
        <p:spPr>
          <a:xfrm>
            <a:off x="2103582" y="1886345"/>
            <a:ext cx="0" cy="485715"/>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3"/>
            </p:custDataLst>
          </p:nvPr>
        </p:nvSpPr>
        <p:spPr>
          <a:xfrm>
            <a:off x="2103582" y="1189797"/>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5" name="Text Placeholder 17"/>
          <p:cNvSpPr txBox="1"/>
          <p:nvPr>
            <p:custDataLst>
              <p:tags r:id="rId14"/>
            </p:custDataLst>
          </p:nvPr>
        </p:nvSpPr>
        <p:spPr>
          <a:xfrm>
            <a:off x="706436" y="1264201"/>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1</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4" name="TextBox 48"/>
          <p:cNvSpPr txBox="1"/>
          <p:nvPr>
            <p:custDataLst>
              <p:tags r:id="rId15"/>
            </p:custDataLst>
          </p:nvPr>
        </p:nvSpPr>
        <p:spPr>
          <a:xfrm>
            <a:off x="2305487" y="1183606"/>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b="1">
                <a:solidFill>
                  <a:srgbClr val="00AFE1"/>
                </a:solidFill>
                <a:latin typeface="Arial" panose="020B0604020202020204" pitchFamily="34" charset="0"/>
              </a:rPr>
              <a:t>（1）机器处理：</a:t>
            </a:r>
            <a:r>
              <a:rPr lang="zh-CN" altLang="en-US" sz="1050">
                <a:solidFill>
                  <a:srgbClr val="000000">
                    <a:lumMod val="85000"/>
                    <a:lumOff val="15000"/>
                  </a:srgbClr>
                </a:solidFill>
                <a:latin typeface="Arial" panose="020B0604020202020204" pitchFamily="34" charset="0"/>
              </a:rPr>
              <a:t>通过用户界面（UI）或者脚本语言（Script Language）实现重复人工任务的自动化处理。</a:t>
            </a:r>
            <a:endParaRPr lang="zh-CN" altLang="en-US" sz="1050">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6"/>
            </p:custDataLst>
          </p:nvPr>
        </p:nvCxnSpPr>
        <p:spPr>
          <a:xfrm>
            <a:off x="2103582" y="1187653"/>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8" name="矩形 17"/>
          <p:cNvSpPr/>
          <p:nvPr>
            <p:custDataLst>
              <p:tags r:id="rId17"/>
            </p:custDataLst>
          </p:nvPr>
        </p:nvSpPr>
        <p:spPr>
          <a:xfrm>
            <a:off x="2103582" y="4017103"/>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9" name="Text Placeholder 17"/>
          <p:cNvSpPr txBox="1"/>
          <p:nvPr>
            <p:custDataLst>
              <p:tags r:id="rId18"/>
            </p:custDataLst>
          </p:nvPr>
        </p:nvSpPr>
        <p:spPr>
          <a:xfrm>
            <a:off x="706595" y="4091507"/>
            <a:ext cx="1170795" cy="345397"/>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5</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20" name="TextBox 48"/>
          <p:cNvSpPr txBox="1"/>
          <p:nvPr>
            <p:custDataLst>
              <p:tags r:id="rId19"/>
            </p:custDataLst>
          </p:nvPr>
        </p:nvSpPr>
        <p:spPr>
          <a:xfrm>
            <a:off x="2305487" y="4010912"/>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（5）对于规则的高度严肃性、对现有系统的非侵入性（非耦合型）。</a:t>
            </a:r>
            <a:endParaRPr lang="zh-CN" altLang="en-US" sz="1050">
              <a:solidFill>
                <a:srgbClr val="000000">
                  <a:lumMod val="85000"/>
                  <a:lumOff val="15000"/>
                </a:srgbClr>
              </a:solidFill>
              <a:latin typeface="Arial" panose="020B0604020202020204" pitchFamily="34" charset="0"/>
            </a:endParaRPr>
          </a:p>
        </p:txBody>
      </p:sp>
      <p:cxnSp>
        <p:nvCxnSpPr>
          <p:cNvPr id="23" name="直接连接符 22"/>
          <p:cNvCxnSpPr/>
          <p:nvPr>
            <p:custDataLst>
              <p:tags r:id="rId20"/>
            </p:custDataLst>
          </p:nvPr>
        </p:nvCxnSpPr>
        <p:spPr>
          <a:xfrm>
            <a:off x="2103582" y="4014959"/>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2" name="文本框 1"/>
          <p:cNvSpPr txBox="1"/>
          <p:nvPr>
            <p:custDataLst>
              <p:tags r:id="rId21"/>
            </p:custDataLst>
          </p:nvPr>
        </p:nvSpPr>
        <p:spPr>
          <a:xfrm>
            <a:off x="1295400" y="297815"/>
            <a:ext cx="5995670" cy="517525"/>
          </a:xfrm>
          <a:prstGeom prst="rect">
            <a:avLst/>
          </a:prstGeom>
          <a:noFill/>
        </p:spPr>
        <p:txBody>
          <a:bodyPr wrap="square" rtlCol="0" anchor="b" anchorCtr="0">
            <a:normAutofit/>
          </a:bodyPr>
          <a:p>
            <a:pPr marL="0" indent="0" algn="ctr">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三、机器人流程自动化（RPA）的特点</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a:hlinkClick r:id="rId1" action="ppaction://hlinksldjump"/>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9"/>
          <p:cNvGrpSpPr/>
          <p:nvPr/>
        </p:nvGrpSpPr>
        <p:grpSpPr>
          <a:xfrm>
            <a:off x="1022031" y="1648617"/>
            <a:ext cx="26994" cy="1773264"/>
            <a:chOff x="1331651" y="1597980"/>
            <a:chExt cx="36000" cy="2364481"/>
          </a:xfrm>
          <a:solidFill>
            <a:schemeClr val="accent1"/>
          </a:solidFill>
        </p:grpSpPr>
        <p:cxnSp>
          <p:nvCxnSpPr>
            <p:cNvPr id="13" name="直接连接符 12"/>
            <p:cNvCxnSpPr/>
            <p:nvPr/>
          </p:nvCxnSpPr>
          <p:spPr>
            <a:xfrm>
              <a:off x="1331651" y="1597980"/>
              <a:ext cx="0" cy="2364481"/>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31651" y="1597980"/>
              <a:ext cx="36000" cy="1080000"/>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 name="组合 23"/>
          <p:cNvGrpSpPr/>
          <p:nvPr/>
        </p:nvGrpSpPr>
        <p:grpSpPr>
          <a:xfrm flipV="1">
            <a:off x="2829580" y="2666097"/>
            <a:ext cx="26994" cy="1792648"/>
            <a:chOff x="1331651" y="1572132"/>
            <a:chExt cx="36000" cy="2390327"/>
          </a:xfrm>
          <a:solidFill>
            <a:srgbClr val="008C8A"/>
          </a:solidFill>
        </p:grpSpPr>
        <p:cxnSp>
          <p:nvCxnSpPr>
            <p:cNvPr id="25" name="直接连接符 24"/>
            <p:cNvCxnSpPr/>
            <p:nvPr/>
          </p:nvCxnSpPr>
          <p:spPr>
            <a:xfrm>
              <a:off x="1331651" y="1576008"/>
              <a:ext cx="0" cy="2386451"/>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72132"/>
              <a:ext cx="36000" cy="1080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4" name="组合 28"/>
          <p:cNvGrpSpPr/>
          <p:nvPr/>
        </p:nvGrpSpPr>
        <p:grpSpPr>
          <a:xfrm>
            <a:off x="4637130" y="1648617"/>
            <a:ext cx="26994" cy="1773264"/>
            <a:chOff x="1331651" y="1597980"/>
            <a:chExt cx="36000" cy="2364481"/>
          </a:xfrm>
          <a:solidFill>
            <a:srgbClr val="F29548"/>
          </a:solidFill>
        </p:grpSpPr>
        <p:cxnSp>
          <p:nvCxnSpPr>
            <p:cNvPr id="30" name="直接连接符 29"/>
            <p:cNvCxnSpPr/>
            <p:nvPr/>
          </p:nvCxnSpPr>
          <p:spPr>
            <a:xfrm>
              <a:off x="1331651" y="1597980"/>
              <a:ext cx="0" cy="236448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97980"/>
              <a:ext cx="36000" cy="1080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33"/>
          <p:cNvGrpSpPr/>
          <p:nvPr/>
        </p:nvGrpSpPr>
        <p:grpSpPr>
          <a:xfrm flipV="1">
            <a:off x="6444677" y="2666095"/>
            <a:ext cx="26994" cy="1792649"/>
            <a:chOff x="1331651" y="1572132"/>
            <a:chExt cx="36000" cy="2390328"/>
          </a:xfrm>
          <a:solidFill>
            <a:schemeClr val="accent4"/>
          </a:solidFill>
        </p:grpSpPr>
        <p:cxnSp>
          <p:nvCxnSpPr>
            <p:cNvPr id="35" name="直接连接符 34"/>
            <p:cNvCxnSpPr/>
            <p:nvPr/>
          </p:nvCxnSpPr>
          <p:spPr>
            <a:xfrm>
              <a:off x="1331651" y="1576008"/>
              <a:ext cx="0" cy="2386452"/>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31651" y="1572132"/>
              <a:ext cx="36000" cy="1080000"/>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6" name="组合 2"/>
          <p:cNvGrpSpPr/>
          <p:nvPr/>
        </p:nvGrpSpPr>
        <p:grpSpPr>
          <a:xfrm>
            <a:off x="1022031" y="2666097"/>
            <a:ext cx="1574556" cy="762929"/>
            <a:chOff x="1331651" y="2945166"/>
            <a:chExt cx="2099921" cy="1017295"/>
          </a:xfrm>
        </p:grpSpPr>
        <p:sp>
          <p:nvSpPr>
            <p:cNvPr id="7" name="矩形 6"/>
            <p:cNvSpPr/>
            <p:nvPr/>
          </p:nvSpPr>
          <p:spPr>
            <a:xfrm>
              <a:off x="1331651" y="2945166"/>
              <a:ext cx="2099921" cy="1017295"/>
            </a:xfrm>
            <a:prstGeom prst="rect">
              <a:avLst/>
            </a:prstGeom>
            <a:solidFill>
              <a:schemeClr val="accent1"/>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8" name="文本框 67"/>
            <p:cNvSpPr txBox="1"/>
            <p:nvPr/>
          </p:nvSpPr>
          <p:spPr>
            <a:xfrm>
              <a:off x="1843808" y="3101808"/>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1</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8" name="组合 3"/>
          <p:cNvGrpSpPr/>
          <p:nvPr/>
        </p:nvGrpSpPr>
        <p:grpSpPr>
          <a:xfrm>
            <a:off x="2829580" y="2666094"/>
            <a:ext cx="1574556" cy="762929"/>
            <a:chOff x="3742306" y="2945166"/>
            <a:chExt cx="2099921" cy="1017295"/>
          </a:xfrm>
        </p:grpSpPr>
        <p:sp>
          <p:nvSpPr>
            <p:cNvPr id="23" name="矩形 22"/>
            <p:cNvSpPr/>
            <p:nvPr/>
          </p:nvSpPr>
          <p:spPr>
            <a:xfrm flipV="1">
              <a:off x="3742306" y="2945166"/>
              <a:ext cx="2099921" cy="1017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9" name="文本框 68"/>
            <p:cNvSpPr txBox="1"/>
            <p:nvPr/>
          </p:nvSpPr>
          <p:spPr>
            <a:xfrm>
              <a:off x="4270418" y="3085273"/>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9" name="组合 4"/>
          <p:cNvGrpSpPr/>
          <p:nvPr/>
        </p:nvGrpSpPr>
        <p:grpSpPr>
          <a:xfrm>
            <a:off x="4637129" y="2666097"/>
            <a:ext cx="1574556" cy="762929"/>
            <a:chOff x="6152961" y="2945166"/>
            <a:chExt cx="2099921" cy="1017295"/>
          </a:xfrm>
        </p:grpSpPr>
        <p:sp>
          <p:nvSpPr>
            <p:cNvPr id="28" name="矩形 27"/>
            <p:cNvSpPr/>
            <p:nvPr/>
          </p:nvSpPr>
          <p:spPr>
            <a:xfrm>
              <a:off x="6152961" y="2945166"/>
              <a:ext cx="2099921" cy="1017295"/>
            </a:xfrm>
            <a:prstGeom prst="rect">
              <a:avLst/>
            </a:prstGeom>
            <a:solidFill>
              <a:schemeClr val="accent3"/>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0" name="文本框 69"/>
            <p:cNvSpPr txBox="1"/>
            <p:nvPr/>
          </p:nvSpPr>
          <p:spPr>
            <a:xfrm>
              <a:off x="6665963" y="3103056"/>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3</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10" name="组合 5"/>
          <p:cNvGrpSpPr/>
          <p:nvPr/>
        </p:nvGrpSpPr>
        <p:grpSpPr>
          <a:xfrm>
            <a:off x="6444677" y="2666094"/>
            <a:ext cx="1574556" cy="762929"/>
            <a:chOff x="8563615" y="2945166"/>
            <a:chExt cx="2099921" cy="1017295"/>
          </a:xfrm>
        </p:grpSpPr>
        <p:sp>
          <p:nvSpPr>
            <p:cNvPr id="33" name="矩形 32"/>
            <p:cNvSpPr/>
            <p:nvPr/>
          </p:nvSpPr>
          <p:spPr>
            <a:xfrm flipV="1">
              <a:off x="8563615" y="2945166"/>
              <a:ext cx="2099921" cy="10172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1" name="文本框 70"/>
            <p:cNvSpPr txBox="1"/>
            <p:nvPr/>
          </p:nvSpPr>
          <p:spPr>
            <a:xfrm>
              <a:off x="9075794" y="3084427"/>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
        <p:nvSpPr>
          <p:cNvPr id="52" name="Text Placeholder 7"/>
          <p:cNvSpPr txBox="1"/>
          <p:nvPr/>
        </p:nvSpPr>
        <p:spPr>
          <a:xfrm>
            <a:off x="1209675" y="1943100"/>
            <a:ext cx="1760855" cy="577850"/>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400" dirty="0">
                <a:solidFill>
                  <a:schemeClr val="bg1">
                    <a:lumMod val="50000"/>
                  </a:schemeClr>
                </a:solidFill>
                <a:latin typeface="宋体" panose="02010600030101010101" pitchFamily="2" charset="-122"/>
                <a:ea typeface="宋体" panose="02010600030101010101" pitchFamily="2" charset="-122"/>
              </a:rPr>
              <a:t>1. RPA 1.0 阶段：辅助性 RPA</a:t>
            </a:r>
            <a:endParaRPr lang="zh-CN" altLang="en-US" sz="1400" dirty="0">
              <a:solidFill>
                <a:schemeClr val="bg1">
                  <a:lumMod val="50000"/>
                </a:schemeClr>
              </a:solidFill>
              <a:latin typeface="宋体" panose="02010600030101010101" pitchFamily="2" charset="-122"/>
              <a:ea typeface="宋体" panose="02010600030101010101" pitchFamily="2" charset="-122"/>
            </a:endParaRPr>
          </a:p>
        </p:txBody>
      </p:sp>
      <p:sp>
        <p:nvSpPr>
          <p:cNvPr id="54" name="Text Placeholder 7"/>
          <p:cNvSpPr txBox="1"/>
          <p:nvPr/>
        </p:nvSpPr>
        <p:spPr>
          <a:xfrm>
            <a:off x="2969895" y="3719195"/>
            <a:ext cx="1743075" cy="577850"/>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400" dirty="0">
                <a:solidFill>
                  <a:schemeClr val="bg1">
                    <a:lumMod val="50000"/>
                  </a:schemeClr>
                </a:solidFill>
                <a:latin typeface="宋体" panose="02010600030101010101" pitchFamily="2" charset="-122"/>
                <a:ea typeface="宋体" panose="02010600030101010101" pitchFamily="2" charset="-122"/>
              </a:rPr>
              <a:t>2. RPA 2.0 阶段：非辅助性 RPA</a:t>
            </a:r>
            <a:endParaRPr lang="zh-CN" altLang="en-US" sz="1400" dirty="0">
              <a:solidFill>
                <a:schemeClr val="bg1">
                  <a:lumMod val="50000"/>
                </a:schemeClr>
              </a:solidFill>
              <a:latin typeface="宋体" panose="02010600030101010101" pitchFamily="2" charset="-122"/>
              <a:ea typeface="宋体" panose="02010600030101010101" pitchFamily="2" charset="-122"/>
            </a:endParaRPr>
          </a:p>
        </p:txBody>
      </p:sp>
      <p:sp>
        <p:nvSpPr>
          <p:cNvPr id="56" name="Text Placeholder 7"/>
          <p:cNvSpPr txBox="1"/>
          <p:nvPr/>
        </p:nvSpPr>
        <p:spPr>
          <a:xfrm>
            <a:off x="4825669" y="1942996"/>
            <a:ext cx="1889396" cy="577850"/>
          </a:xfrm>
          <a:prstGeom prst="rect">
            <a:avLst/>
          </a:prstGeom>
        </p:spPr>
        <p:txBody>
          <a:bodyPr vert="horz"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400" dirty="0">
                <a:solidFill>
                  <a:schemeClr val="bg1">
                    <a:lumMod val="50000"/>
                  </a:schemeClr>
                </a:solidFill>
                <a:latin typeface="宋体" panose="02010600030101010101" pitchFamily="2" charset="-122"/>
                <a:ea typeface="宋体" panose="02010600030101010101" pitchFamily="2" charset="-122"/>
              </a:rPr>
              <a:t>3. RPA 3.0 阶段：自主性 RPA</a:t>
            </a:r>
            <a:endParaRPr lang="zh-CN" altLang="en-US" sz="1400" dirty="0">
              <a:solidFill>
                <a:schemeClr val="bg1">
                  <a:lumMod val="50000"/>
                </a:schemeClr>
              </a:solidFill>
              <a:latin typeface="宋体" panose="02010600030101010101" pitchFamily="2" charset="-122"/>
              <a:ea typeface="宋体" panose="02010600030101010101" pitchFamily="2" charset="-122"/>
            </a:endParaRPr>
          </a:p>
        </p:txBody>
      </p:sp>
      <p:sp>
        <p:nvSpPr>
          <p:cNvPr id="58" name="Text Placeholder 7"/>
          <p:cNvSpPr txBox="1"/>
          <p:nvPr/>
        </p:nvSpPr>
        <p:spPr>
          <a:xfrm>
            <a:off x="6599944" y="3719195"/>
            <a:ext cx="1889396" cy="577850"/>
          </a:xfrm>
          <a:prstGeom prst="rect">
            <a:avLst/>
          </a:prstGeom>
        </p:spPr>
        <p:txBody>
          <a:bodyPr vert="horz"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400" dirty="0">
                <a:solidFill>
                  <a:schemeClr val="bg1">
                    <a:lumMod val="50000"/>
                  </a:schemeClr>
                </a:solidFill>
                <a:latin typeface="宋体" panose="02010600030101010101" pitchFamily="2" charset="-122"/>
                <a:ea typeface="宋体" panose="02010600030101010101" pitchFamily="2" charset="-122"/>
              </a:rPr>
              <a:t>4. RPA 4.0 阶段：认知性 RPA</a:t>
            </a:r>
            <a:endParaRPr lang="zh-CN" altLang="en-US" sz="1400" dirty="0">
              <a:solidFill>
                <a:schemeClr val="bg1">
                  <a:lumMod val="50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685800" y="22923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四、RPA 发展历程</a:t>
            </a:r>
            <a:endParaRPr lang="zh-CN" altLang="en-US" b="1">
              <a:latin typeface="微软雅黑" panose="020B0503020204020204" pitchFamily="34" charset="-122"/>
              <a:ea typeface="微软雅黑" panose="020B0503020204020204" pitchFamily="34" charset="-122"/>
            </a:endParaRPr>
          </a:p>
        </p:txBody>
      </p:sp>
      <p:sp>
        <p:nvSpPr>
          <p:cNvPr id="17" name="文本框 16"/>
          <p:cNvSpPr txBox="1"/>
          <p:nvPr/>
        </p:nvSpPr>
        <p:spPr>
          <a:xfrm>
            <a:off x="685800" y="661670"/>
            <a:ext cx="7802880" cy="922020"/>
          </a:xfrm>
          <a:prstGeom prst="rect">
            <a:avLst/>
          </a:prstGeom>
          <a:noFill/>
        </p:spPr>
        <p:txBody>
          <a:bodyPr wrap="square" rtlCol="0" anchor="t">
            <a:spAutoFit/>
          </a:bodyPr>
          <a:p>
            <a:pPr algn="just">
              <a:lnSpc>
                <a:spcPct val="150000"/>
              </a:lnSpc>
            </a:pPr>
            <a:r>
              <a:rPr lang="zh-CN" altLang="en-US" sz="1200"/>
              <a:t>全球第一条自动化生产线诞生于 1913 年的福特汽车制造车间，随后的 90 年，从机械化发展到自动化，再到信息自动化。屏幕抓取、业务流程自动化管理以及人工智能这三大技术，使得专业的 RPA 工具在 2000 年初出现，直到如今出现了全球 RPA 项目大爆发。</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250"/>
                                        <p:tgtEl>
                                          <p:spTgt spid="2"/>
                                        </p:tgtEl>
                                      </p:cBhvr>
                                    </p:animEffect>
                                  </p:childTnLst>
                                </p:cTn>
                              </p:par>
                              <p:par>
                                <p:cTn id="24" presetID="22" presetClass="entr" presetSubtype="1" fill="hold" nodeType="withEffect">
                                  <p:stCondLst>
                                    <p:cond delay="75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250"/>
                                        <p:tgtEl>
                                          <p:spTgt spid="3"/>
                                        </p:tgtEl>
                                      </p:cBhvr>
                                    </p:animEffect>
                                  </p:childTnLst>
                                </p:cTn>
                              </p:par>
                              <p:par>
                                <p:cTn id="27" presetID="22" presetClass="entr" presetSubtype="4" fill="hold" nodeType="with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250"/>
                                        <p:tgtEl>
                                          <p:spTgt spid="4"/>
                                        </p:tgtEl>
                                      </p:cBhvr>
                                    </p:animEffect>
                                  </p:childTnLst>
                                </p:cTn>
                              </p:par>
                              <p:par>
                                <p:cTn id="30" presetID="22" presetClass="entr" presetSubtype="1" fill="hold" nodeType="withEffect">
                                  <p:stCondLst>
                                    <p:cond delay="125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250"/>
                                        <p:tgtEl>
                                          <p:spTgt spid="5"/>
                                        </p:tgtEl>
                                      </p:cBhvr>
                                    </p:animEffect>
                                  </p:childTnLst>
                                </p:cTn>
                              </p:par>
                            </p:childTnLst>
                          </p:cTn>
                        </p:par>
                        <p:par>
                          <p:cTn id="33" fill="hold">
                            <p:stCondLst>
                              <p:cond delay="500"/>
                            </p:stCondLst>
                            <p:childTnLst>
                              <p:par>
                                <p:cTn id="34" presetID="53" presetClass="entr" presetSubtype="16" fill="hold" grpId="0" nodeType="afterEffect">
                                  <p:stCondLst>
                                    <p:cond delay="0"/>
                                  </p:stCondLst>
                                  <p:childTnLst>
                                    <p:set>
                                      <p:cBhvr>
                                        <p:cTn id="35" dur="1" fill="hold">
                                          <p:stCondLst>
                                            <p:cond delay="0"/>
                                          </p:stCondLst>
                                        </p:cTn>
                                        <p:tgtEl>
                                          <p:spTgt spid="52">
                                            <p:txEl>
                                              <p:pRg st="0" end="0"/>
                                            </p:txEl>
                                          </p:spTgt>
                                        </p:tgtEl>
                                        <p:attrNameLst>
                                          <p:attrName>style.visibility</p:attrName>
                                        </p:attrNameLst>
                                      </p:cBhvr>
                                      <p:to>
                                        <p:strVal val="visible"/>
                                      </p:to>
                                    </p:set>
                                    <p:anim calcmode="lin" valueType="num">
                                      <p:cBhvr>
                                        <p:cTn id="36" dur="4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37" dur="4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38" dur="400"/>
                                        <p:tgtEl>
                                          <p:spTgt spid="52">
                                            <p:txEl>
                                              <p:pRg st="0" end="0"/>
                                            </p:txEl>
                                          </p:spTgt>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54">
                                            <p:txEl>
                                              <p:pRg st="0" end="0"/>
                                            </p:txEl>
                                          </p:spTgt>
                                        </p:tgtEl>
                                        <p:attrNameLst>
                                          <p:attrName>style.visibility</p:attrName>
                                        </p:attrNameLst>
                                      </p:cBhvr>
                                      <p:to>
                                        <p:strVal val="visible"/>
                                      </p:to>
                                    </p:set>
                                    <p:anim calcmode="lin" valueType="num">
                                      <p:cBhvr>
                                        <p:cTn id="42" dur="4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43" dur="4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44" dur="400"/>
                                        <p:tgtEl>
                                          <p:spTgt spid="54">
                                            <p:txEl>
                                              <p:pRg st="0" end="0"/>
                                            </p:txEl>
                                          </p:spTgt>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56">
                                            <p:txEl>
                                              <p:pRg st="0" end="0"/>
                                            </p:txEl>
                                          </p:spTgt>
                                        </p:tgtEl>
                                        <p:attrNameLst>
                                          <p:attrName>style.visibility</p:attrName>
                                        </p:attrNameLst>
                                      </p:cBhvr>
                                      <p:to>
                                        <p:strVal val="visible"/>
                                      </p:to>
                                    </p:set>
                                    <p:anim calcmode="lin" valueType="num">
                                      <p:cBhvr>
                                        <p:cTn id="48" dur="4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49" dur="4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50" dur="400"/>
                                        <p:tgtEl>
                                          <p:spTgt spid="56">
                                            <p:txEl>
                                              <p:pRg st="0" end="0"/>
                                            </p:txEl>
                                          </p:spTgt>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58">
                                            <p:txEl>
                                              <p:pRg st="0" end="0"/>
                                            </p:txEl>
                                          </p:spTgt>
                                        </p:tgtEl>
                                        <p:attrNameLst>
                                          <p:attrName>style.visibility</p:attrName>
                                        </p:attrNameLst>
                                      </p:cBhvr>
                                      <p:to>
                                        <p:strVal val="visible"/>
                                      </p:to>
                                    </p:set>
                                    <p:anim calcmode="lin" valueType="num">
                                      <p:cBhvr>
                                        <p:cTn id="54" dur="4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55" dur="4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56" dur="4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tmplLst>
          <p:tmpl lvl="1">
            <p:tnLst>
              <p:par>
                <p:cTn presetID="53" presetClass="entr" presetSubtype="16"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 calcmode="lin" valueType="num">
                      <p:cBhvr>
                        <p:cTn dur="400" fill="hold"/>
                        <p:tgtEl>
                          <p:spTgt spid="52"/>
                        </p:tgtEl>
                        <p:attrNameLst>
                          <p:attrName>ppt_w</p:attrName>
                        </p:attrNameLst>
                      </p:cBhvr>
                      <p:tavLst>
                        <p:tav tm="0">
                          <p:val>
                            <p:fltVal val="0"/>
                          </p:val>
                        </p:tav>
                        <p:tav tm="100000">
                          <p:val>
                            <p:strVal val="#ppt_w"/>
                          </p:val>
                        </p:tav>
                      </p:tavLst>
                    </p:anim>
                    <p:anim calcmode="lin" valueType="num">
                      <p:cBhvr>
                        <p:cTn dur="400" fill="hold"/>
                        <p:tgtEl>
                          <p:spTgt spid="52"/>
                        </p:tgtEl>
                        <p:attrNameLst>
                          <p:attrName>ppt_h</p:attrName>
                        </p:attrNameLst>
                      </p:cBhvr>
                      <p:tavLst>
                        <p:tav tm="0">
                          <p:val>
                            <p:fltVal val="0"/>
                          </p:val>
                        </p:tav>
                        <p:tav tm="100000">
                          <p:val>
                            <p:strVal val="#ppt_h"/>
                          </p:val>
                        </p:tav>
                      </p:tavLst>
                    </p:anim>
                    <p:animEffect transition="in" filter="fade">
                      <p:cBhvr>
                        <p:cTn dur="400"/>
                        <p:tgtEl>
                          <p:spTgt spid="52"/>
                        </p:tgtEl>
                      </p:cBhvr>
                    </p:animEffect>
                  </p:childTnLst>
                </p:cTn>
              </p:par>
            </p:tnLst>
          </p:tmpl>
        </p:tmplLst>
      </p:bldP>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400" fill="hold"/>
                        <p:tgtEl>
                          <p:spTgt spid="54"/>
                        </p:tgtEl>
                        <p:attrNameLst>
                          <p:attrName>ppt_w</p:attrName>
                        </p:attrNameLst>
                      </p:cBhvr>
                      <p:tavLst>
                        <p:tav tm="0">
                          <p:val>
                            <p:fltVal val="0"/>
                          </p:val>
                        </p:tav>
                        <p:tav tm="100000">
                          <p:val>
                            <p:strVal val="#ppt_w"/>
                          </p:val>
                        </p:tav>
                      </p:tavLst>
                    </p:anim>
                    <p:anim calcmode="lin" valueType="num">
                      <p:cBhvr>
                        <p:cTn dur="400" fill="hold"/>
                        <p:tgtEl>
                          <p:spTgt spid="54"/>
                        </p:tgtEl>
                        <p:attrNameLst>
                          <p:attrName>ppt_h</p:attrName>
                        </p:attrNameLst>
                      </p:cBhvr>
                      <p:tavLst>
                        <p:tav tm="0">
                          <p:val>
                            <p:fltVal val="0"/>
                          </p:val>
                        </p:tav>
                        <p:tav tm="100000">
                          <p:val>
                            <p:strVal val="#ppt_h"/>
                          </p:val>
                        </p:tav>
                      </p:tavLst>
                    </p:anim>
                    <p:animEffect transition="in" filter="fade">
                      <p:cBhvr>
                        <p:cTn dur="400"/>
                        <p:tgtEl>
                          <p:spTgt spid="54"/>
                        </p:tgtEl>
                      </p:cBhvr>
                    </p:animEffect>
                  </p:childTnLst>
                </p:cTn>
              </p:par>
            </p:tnLst>
          </p:tmpl>
        </p:tmplLst>
      </p:bldP>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400" fill="hold"/>
                        <p:tgtEl>
                          <p:spTgt spid="56"/>
                        </p:tgtEl>
                        <p:attrNameLst>
                          <p:attrName>ppt_w</p:attrName>
                        </p:attrNameLst>
                      </p:cBhvr>
                      <p:tavLst>
                        <p:tav tm="0">
                          <p:val>
                            <p:fltVal val="0"/>
                          </p:val>
                        </p:tav>
                        <p:tav tm="100000">
                          <p:val>
                            <p:strVal val="#ppt_w"/>
                          </p:val>
                        </p:tav>
                      </p:tavLst>
                    </p:anim>
                    <p:anim calcmode="lin" valueType="num">
                      <p:cBhvr>
                        <p:cTn dur="400" fill="hold"/>
                        <p:tgtEl>
                          <p:spTgt spid="56"/>
                        </p:tgtEl>
                        <p:attrNameLst>
                          <p:attrName>ppt_h</p:attrName>
                        </p:attrNameLst>
                      </p:cBhvr>
                      <p:tavLst>
                        <p:tav tm="0">
                          <p:val>
                            <p:fltVal val="0"/>
                          </p:val>
                        </p:tav>
                        <p:tav tm="100000">
                          <p:val>
                            <p:strVal val="#ppt_h"/>
                          </p:val>
                        </p:tav>
                      </p:tavLst>
                    </p:anim>
                    <p:animEffect transition="in" filter="fade">
                      <p:cBhvr>
                        <p:cTn dur="400"/>
                        <p:tgtEl>
                          <p:spTgt spid="56"/>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400" fill="hold"/>
                        <p:tgtEl>
                          <p:spTgt spid="58"/>
                        </p:tgtEl>
                        <p:attrNameLst>
                          <p:attrName>ppt_w</p:attrName>
                        </p:attrNameLst>
                      </p:cBhvr>
                      <p:tavLst>
                        <p:tav tm="0">
                          <p:val>
                            <p:fltVal val="0"/>
                          </p:val>
                        </p:tav>
                        <p:tav tm="100000">
                          <p:val>
                            <p:strVal val="#ppt_w"/>
                          </p:val>
                        </p:tav>
                      </p:tavLst>
                    </p:anim>
                    <p:anim calcmode="lin" valueType="num">
                      <p:cBhvr>
                        <p:cTn dur="400" fill="hold"/>
                        <p:tgtEl>
                          <p:spTgt spid="58"/>
                        </p:tgtEl>
                        <p:attrNameLst>
                          <p:attrName>ppt_h</p:attrName>
                        </p:attrNameLst>
                      </p:cBhvr>
                      <p:tavLst>
                        <p:tav tm="0">
                          <p:val>
                            <p:fltVal val="0"/>
                          </p:val>
                        </p:tav>
                        <p:tav tm="100000">
                          <p:val>
                            <p:strVal val="#ppt_h"/>
                          </p:val>
                        </p:tav>
                      </p:tavLst>
                    </p:anim>
                    <p:animEffect transition="in" filter="fade">
                      <p:cBhvr>
                        <p:cTn dur="400"/>
                        <p:tgtEl>
                          <p:spTgt spid="58"/>
                        </p:tgtEl>
                      </p:cBhvr>
                    </p:animEffect>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6"/>
          <p:cNvSpPr/>
          <p:nvPr>
            <p:custDataLst>
              <p:tags r:id="rId1"/>
            </p:custDataLst>
          </p:nvPr>
        </p:nvSpPr>
        <p:spPr bwMode="auto">
          <a:xfrm>
            <a:off x="1019175" y="3521700"/>
            <a:ext cx="463154" cy="470297"/>
          </a:xfrm>
          <a:custGeom>
            <a:avLst/>
            <a:gdLst>
              <a:gd name="T0" fmla="*/ 152 w 170"/>
              <a:gd name="T1" fmla="*/ 19 h 171"/>
              <a:gd name="T2" fmla="*/ 84 w 170"/>
              <a:gd name="T3" fmla="*/ 19 h 171"/>
              <a:gd name="T4" fmla="*/ 18 w 170"/>
              <a:gd name="T5" fmla="*/ 84 h 171"/>
              <a:gd name="T6" fmla="*/ 18 w 170"/>
              <a:gd name="T7" fmla="*/ 152 h 171"/>
              <a:gd name="T8" fmla="*/ 18 w 170"/>
              <a:gd name="T9" fmla="*/ 152 h 171"/>
              <a:gd name="T10" fmla="*/ 86 w 170"/>
              <a:gd name="T11" fmla="*/ 152 h 171"/>
              <a:gd name="T12" fmla="*/ 152 w 170"/>
              <a:gd name="T13" fmla="*/ 87 h 171"/>
              <a:gd name="T14" fmla="*/ 152 w 170"/>
              <a:gd name="T15" fmla="*/ 19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1">
                <a:moveTo>
                  <a:pt x="152" y="19"/>
                </a:moveTo>
                <a:cubicBezTo>
                  <a:pt x="133" y="0"/>
                  <a:pt x="102" y="0"/>
                  <a:pt x="84" y="19"/>
                </a:cubicBezTo>
                <a:cubicBezTo>
                  <a:pt x="18" y="84"/>
                  <a:pt x="18" y="84"/>
                  <a:pt x="18" y="84"/>
                </a:cubicBezTo>
                <a:cubicBezTo>
                  <a:pt x="0" y="103"/>
                  <a:pt x="0" y="133"/>
                  <a:pt x="18" y="152"/>
                </a:cubicBezTo>
                <a:cubicBezTo>
                  <a:pt x="18" y="152"/>
                  <a:pt x="18" y="152"/>
                  <a:pt x="18" y="152"/>
                </a:cubicBezTo>
                <a:cubicBezTo>
                  <a:pt x="37" y="171"/>
                  <a:pt x="68" y="171"/>
                  <a:pt x="86" y="152"/>
                </a:cubicBezTo>
                <a:cubicBezTo>
                  <a:pt x="152" y="87"/>
                  <a:pt x="152" y="87"/>
                  <a:pt x="152" y="87"/>
                </a:cubicBezTo>
                <a:cubicBezTo>
                  <a:pt x="170" y="68"/>
                  <a:pt x="170" y="37"/>
                  <a:pt x="152"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
          <p:cNvSpPr/>
          <p:nvPr>
            <p:custDataLst>
              <p:tags r:id="rId2"/>
            </p:custDataLst>
          </p:nvPr>
        </p:nvSpPr>
        <p:spPr bwMode="auto">
          <a:xfrm>
            <a:off x="135731" y="565378"/>
            <a:ext cx="3251597" cy="3195638"/>
          </a:xfrm>
          <a:custGeom>
            <a:avLst/>
            <a:gdLst>
              <a:gd name="T0" fmla="*/ 1106 w 1193"/>
              <a:gd name="T1" fmla="*/ 532 h 1163"/>
              <a:gd name="T2" fmla="*/ 1050 w 1193"/>
              <a:gd name="T3" fmla="*/ 588 h 1163"/>
              <a:gd name="T4" fmla="*/ 982 w 1193"/>
              <a:gd name="T5" fmla="*/ 588 h 1163"/>
              <a:gd name="T6" fmla="*/ 982 w 1193"/>
              <a:gd name="T7" fmla="*/ 588 h 1163"/>
              <a:gd name="T8" fmla="*/ 982 w 1193"/>
              <a:gd name="T9" fmla="*/ 521 h 1163"/>
              <a:gd name="T10" fmla="*/ 1103 w 1193"/>
              <a:gd name="T11" fmla="*/ 399 h 1163"/>
              <a:gd name="T12" fmla="*/ 1103 w 1193"/>
              <a:gd name="T13" fmla="*/ 331 h 1163"/>
              <a:gd name="T14" fmla="*/ 1036 w 1193"/>
              <a:gd name="T15" fmla="*/ 331 h 1163"/>
              <a:gd name="T16" fmla="*/ 1020 w 1193"/>
              <a:gd name="T17" fmla="*/ 347 h 1163"/>
              <a:gd name="T18" fmla="*/ 952 w 1193"/>
              <a:gd name="T19" fmla="*/ 347 h 1163"/>
              <a:gd name="T20" fmla="*/ 952 w 1193"/>
              <a:gd name="T21" fmla="*/ 279 h 1163"/>
              <a:gd name="T22" fmla="*/ 1145 w 1193"/>
              <a:gd name="T23" fmla="*/ 86 h 1163"/>
              <a:gd name="T24" fmla="*/ 1145 w 1193"/>
              <a:gd name="T25" fmla="*/ 18 h 1163"/>
              <a:gd name="T26" fmla="*/ 1077 w 1193"/>
              <a:gd name="T27" fmla="*/ 18 h 1163"/>
              <a:gd name="T28" fmla="*/ 764 w 1193"/>
              <a:gd name="T29" fmla="*/ 332 h 1163"/>
              <a:gd name="T30" fmla="*/ 762 w 1193"/>
              <a:gd name="T31" fmla="*/ 333 h 1163"/>
              <a:gd name="T32" fmla="*/ 697 w 1193"/>
              <a:gd name="T33" fmla="*/ 330 h 1163"/>
              <a:gd name="T34" fmla="*/ 696 w 1193"/>
              <a:gd name="T35" fmla="*/ 329 h 1163"/>
              <a:gd name="T36" fmla="*/ 696 w 1193"/>
              <a:gd name="T37" fmla="*/ 261 h 1163"/>
              <a:gd name="T38" fmla="*/ 767 w 1193"/>
              <a:gd name="T39" fmla="*/ 190 h 1163"/>
              <a:gd name="T40" fmla="*/ 767 w 1193"/>
              <a:gd name="T41" fmla="*/ 122 h 1163"/>
              <a:gd name="T42" fmla="*/ 699 w 1193"/>
              <a:gd name="T43" fmla="*/ 122 h 1163"/>
              <a:gd name="T44" fmla="*/ 163 w 1193"/>
              <a:gd name="T45" fmla="*/ 658 h 1163"/>
              <a:gd name="T46" fmla="*/ 163 w 1193"/>
              <a:gd name="T47" fmla="*/ 726 h 1163"/>
              <a:gd name="T48" fmla="*/ 163 w 1193"/>
              <a:gd name="T49" fmla="*/ 726 h 1163"/>
              <a:gd name="T50" fmla="*/ 231 w 1193"/>
              <a:gd name="T51" fmla="*/ 726 h 1163"/>
              <a:gd name="T52" fmla="*/ 351 w 1193"/>
              <a:gd name="T53" fmla="*/ 607 h 1163"/>
              <a:gd name="T54" fmla="*/ 418 w 1193"/>
              <a:gd name="T55" fmla="*/ 607 h 1163"/>
              <a:gd name="T56" fmla="*/ 420 w 1193"/>
              <a:gd name="T57" fmla="*/ 608 h 1163"/>
              <a:gd name="T58" fmla="*/ 423 w 1193"/>
              <a:gd name="T59" fmla="*/ 672 h 1163"/>
              <a:gd name="T60" fmla="*/ 18 w 1193"/>
              <a:gd name="T61" fmla="*/ 1077 h 1163"/>
              <a:gd name="T62" fmla="*/ 18 w 1193"/>
              <a:gd name="T63" fmla="*/ 1145 h 1163"/>
              <a:gd name="T64" fmla="*/ 86 w 1193"/>
              <a:gd name="T65" fmla="*/ 1145 h 1163"/>
              <a:gd name="T66" fmla="*/ 386 w 1193"/>
              <a:gd name="T67" fmla="*/ 845 h 1163"/>
              <a:gd name="T68" fmla="*/ 454 w 1193"/>
              <a:gd name="T69" fmla="*/ 845 h 1163"/>
              <a:gd name="T70" fmla="*/ 454 w 1193"/>
              <a:gd name="T71" fmla="*/ 845 h 1163"/>
              <a:gd name="T72" fmla="*/ 454 w 1193"/>
              <a:gd name="T73" fmla="*/ 912 h 1163"/>
              <a:gd name="T74" fmla="*/ 435 w 1193"/>
              <a:gd name="T75" fmla="*/ 932 h 1163"/>
              <a:gd name="T76" fmla="*/ 435 w 1193"/>
              <a:gd name="T77" fmla="*/ 1000 h 1163"/>
              <a:gd name="T78" fmla="*/ 502 w 1193"/>
              <a:gd name="T79" fmla="*/ 1000 h 1163"/>
              <a:gd name="T80" fmla="*/ 780 w 1193"/>
              <a:gd name="T81" fmla="*/ 722 h 1163"/>
              <a:gd name="T82" fmla="*/ 848 w 1193"/>
              <a:gd name="T83" fmla="*/ 722 h 1163"/>
              <a:gd name="T84" fmla="*/ 848 w 1193"/>
              <a:gd name="T85" fmla="*/ 722 h 1163"/>
              <a:gd name="T86" fmla="*/ 848 w 1193"/>
              <a:gd name="T87" fmla="*/ 790 h 1163"/>
              <a:gd name="T88" fmla="*/ 570 w 1193"/>
              <a:gd name="T89" fmla="*/ 1068 h 1163"/>
              <a:gd name="T90" fmla="*/ 570 w 1193"/>
              <a:gd name="T91" fmla="*/ 1136 h 1163"/>
              <a:gd name="T92" fmla="*/ 638 w 1193"/>
              <a:gd name="T93" fmla="*/ 1136 h 1163"/>
              <a:gd name="T94" fmla="*/ 1174 w 1193"/>
              <a:gd name="T95" fmla="*/ 600 h 1163"/>
              <a:gd name="T96" fmla="*/ 1174 w 1193"/>
              <a:gd name="T97" fmla="*/ 532 h 1163"/>
              <a:gd name="T98" fmla="*/ 1106 w 1193"/>
              <a:gd name="T99" fmla="*/ 53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3" h="1163">
                <a:moveTo>
                  <a:pt x="1106" y="532"/>
                </a:moveTo>
                <a:cubicBezTo>
                  <a:pt x="1050" y="588"/>
                  <a:pt x="1050" y="588"/>
                  <a:pt x="1050" y="588"/>
                </a:cubicBezTo>
                <a:cubicBezTo>
                  <a:pt x="1031" y="607"/>
                  <a:pt x="1001" y="607"/>
                  <a:pt x="982" y="588"/>
                </a:cubicBezTo>
                <a:cubicBezTo>
                  <a:pt x="982" y="588"/>
                  <a:pt x="982" y="588"/>
                  <a:pt x="982" y="588"/>
                </a:cubicBezTo>
                <a:cubicBezTo>
                  <a:pt x="963" y="570"/>
                  <a:pt x="963" y="539"/>
                  <a:pt x="982" y="521"/>
                </a:cubicBezTo>
                <a:cubicBezTo>
                  <a:pt x="1103" y="399"/>
                  <a:pt x="1103" y="399"/>
                  <a:pt x="1103" y="399"/>
                </a:cubicBezTo>
                <a:cubicBezTo>
                  <a:pt x="1122" y="380"/>
                  <a:pt x="1122" y="350"/>
                  <a:pt x="1103" y="331"/>
                </a:cubicBezTo>
                <a:cubicBezTo>
                  <a:pt x="1085" y="312"/>
                  <a:pt x="1054" y="312"/>
                  <a:pt x="1036" y="331"/>
                </a:cubicBezTo>
                <a:cubicBezTo>
                  <a:pt x="1020" y="347"/>
                  <a:pt x="1020" y="347"/>
                  <a:pt x="1020" y="347"/>
                </a:cubicBezTo>
                <a:cubicBezTo>
                  <a:pt x="1001" y="365"/>
                  <a:pt x="971" y="365"/>
                  <a:pt x="952" y="347"/>
                </a:cubicBezTo>
                <a:cubicBezTo>
                  <a:pt x="934" y="328"/>
                  <a:pt x="934" y="297"/>
                  <a:pt x="952" y="279"/>
                </a:cubicBezTo>
                <a:cubicBezTo>
                  <a:pt x="1145" y="86"/>
                  <a:pt x="1145" y="86"/>
                  <a:pt x="1145" y="86"/>
                </a:cubicBezTo>
                <a:cubicBezTo>
                  <a:pt x="1163" y="68"/>
                  <a:pt x="1163" y="37"/>
                  <a:pt x="1145" y="18"/>
                </a:cubicBezTo>
                <a:cubicBezTo>
                  <a:pt x="1126" y="0"/>
                  <a:pt x="1095" y="0"/>
                  <a:pt x="1077" y="18"/>
                </a:cubicBezTo>
                <a:cubicBezTo>
                  <a:pt x="764" y="332"/>
                  <a:pt x="764" y="332"/>
                  <a:pt x="764" y="332"/>
                </a:cubicBezTo>
                <a:cubicBezTo>
                  <a:pt x="762" y="333"/>
                  <a:pt x="762" y="333"/>
                  <a:pt x="762" y="333"/>
                </a:cubicBezTo>
                <a:cubicBezTo>
                  <a:pt x="743" y="349"/>
                  <a:pt x="715" y="348"/>
                  <a:pt x="697" y="330"/>
                </a:cubicBezTo>
                <a:cubicBezTo>
                  <a:pt x="696" y="329"/>
                  <a:pt x="696" y="329"/>
                  <a:pt x="696" y="329"/>
                </a:cubicBezTo>
                <a:cubicBezTo>
                  <a:pt x="678" y="310"/>
                  <a:pt x="678" y="280"/>
                  <a:pt x="696" y="261"/>
                </a:cubicBezTo>
                <a:cubicBezTo>
                  <a:pt x="767" y="190"/>
                  <a:pt x="767" y="190"/>
                  <a:pt x="767" y="190"/>
                </a:cubicBezTo>
                <a:cubicBezTo>
                  <a:pt x="786" y="172"/>
                  <a:pt x="786" y="141"/>
                  <a:pt x="767" y="122"/>
                </a:cubicBezTo>
                <a:cubicBezTo>
                  <a:pt x="748" y="104"/>
                  <a:pt x="718" y="104"/>
                  <a:pt x="699" y="122"/>
                </a:cubicBezTo>
                <a:cubicBezTo>
                  <a:pt x="163" y="658"/>
                  <a:pt x="163" y="658"/>
                  <a:pt x="163" y="658"/>
                </a:cubicBezTo>
                <a:cubicBezTo>
                  <a:pt x="145" y="677"/>
                  <a:pt x="145" y="707"/>
                  <a:pt x="163" y="726"/>
                </a:cubicBezTo>
                <a:cubicBezTo>
                  <a:pt x="163" y="726"/>
                  <a:pt x="163" y="726"/>
                  <a:pt x="163" y="726"/>
                </a:cubicBezTo>
                <a:cubicBezTo>
                  <a:pt x="182" y="745"/>
                  <a:pt x="213" y="745"/>
                  <a:pt x="231" y="726"/>
                </a:cubicBezTo>
                <a:cubicBezTo>
                  <a:pt x="351" y="607"/>
                  <a:pt x="351" y="607"/>
                  <a:pt x="351" y="607"/>
                </a:cubicBezTo>
                <a:cubicBezTo>
                  <a:pt x="369" y="588"/>
                  <a:pt x="400" y="588"/>
                  <a:pt x="418" y="607"/>
                </a:cubicBezTo>
                <a:cubicBezTo>
                  <a:pt x="420" y="608"/>
                  <a:pt x="420" y="608"/>
                  <a:pt x="420" y="608"/>
                </a:cubicBezTo>
                <a:cubicBezTo>
                  <a:pt x="437" y="626"/>
                  <a:pt x="438" y="654"/>
                  <a:pt x="423" y="672"/>
                </a:cubicBezTo>
                <a:cubicBezTo>
                  <a:pt x="18" y="1077"/>
                  <a:pt x="18" y="1077"/>
                  <a:pt x="18" y="1077"/>
                </a:cubicBezTo>
                <a:cubicBezTo>
                  <a:pt x="0" y="1095"/>
                  <a:pt x="0" y="1126"/>
                  <a:pt x="18" y="1145"/>
                </a:cubicBezTo>
                <a:cubicBezTo>
                  <a:pt x="37" y="1163"/>
                  <a:pt x="68" y="1163"/>
                  <a:pt x="86" y="1145"/>
                </a:cubicBezTo>
                <a:cubicBezTo>
                  <a:pt x="386" y="845"/>
                  <a:pt x="386" y="845"/>
                  <a:pt x="386" y="845"/>
                </a:cubicBezTo>
                <a:cubicBezTo>
                  <a:pt x="405" y="826"/>
                  <a:pt x="436" y="826"/>
                  <a:pt x="454" y="845"/>
                </a:cubicBezTo>
                <a:cubicBezTo>
                  <a:pt x="454" y="845"/>
                  <a:pt x="454" y="845"/>
                  <a:pt x="454" y="845"/>
                </a:cubicBezTo>
                <a:cubicBezTo>
                  <a:pt x="473" y="863"/>
                  <a:pt x="473" y="894"/>
                  <a:pt x="454" y="912"/>
                </a:cubicBezTo>
                <a:cubicBezTo>
                  <a:pt x="435" y="932"/>
                  <a:pt x="435" y="932"/>
                  <a:pt x="435" y="932"/>
                </a:cubicBezTo>
                <a:cubicBezTo>
                  <a:pt x="416" y="951"/>
                  <a:pt x="416" y="981"/>
                  <a:pt x="435" y="1000"/>
                </a:cubicBezTo>
                <a:cubicBezTo>
                  <a:pt x="453" y="1019"/>
                  <a:pt x="484" y="1019"/>
                  <a:pt x="502" y="1000"/>
                </a:cubicBezTo>
                <a:cubicBezTo>
                  <a:pt x="780" y="722"/>
                  <a:pt x="780" y="722"/>
                  <a:pt x="780" y="722"/>
                </a:cubicBezTo>
                <a:cubicBezTo>
                  <a:pt x="799" y="704"/>
                  <a:pt x="830" y="704"/>
                  <a:pt x="848" y="722"/>
                </a:cubicBezTo>
                <a:cubicBezTo>
                  <a:pt x="848" y="722"/>
                  <a:pt x="848" y="722"/>
                  <a:pt x="848" y="722"/>
                </a:cubicBezTo>
                <a:cubicBezTo>
                  <a:pt x="867" y="741"/>
                  <a:pt x="867" y="771"/>
                  <a:pt x="848" y="790"/>
                </a:cubicBezTo>
                <a:cubicBezTo>
                  <a:pt x="570" y="1068"/>
                  <a:pt x="570" y="1068"/>
                  <a:pt x="570" y="1068"/>
                </a:cubicBezTo>
                <a:cubicBezTo>
                  <a:pt x="552" y="1087"/>
                  <a:pt x="552" y="1117"/>
                  <a:pt x="570" y="1136"/>
                </a:cubicBezTo>
                <a:cubicBezTo>
                  <a:pt x="589" y="1154"/>
                  <a:pt x="620" y="1154"/>
                  <a:pt x="638" y="1136"/>
                </a:cubicBezTo>
                <a:cubicBezTo>
                  <a:pt x="1174" y="600"/>
                  <a:pt x="1174" y="600"/>
                  <a:pt x="1174" y="600"/>
                </a:cubicBezTo>
                <a:cubicBezTo>
                  <a:pt x="1193" y="581"/>
                  <a:pt x="1193" y="551"/>
                  <a:pt x="1174" y="532"/>
                </a:cubicBezTo>
                <a:cubicBezTo>
                  <a:pt x="1155" y="513"/>
                  <a:pt x="1125" y="513"/>
                  <a:pt x="1106" y="53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8"/>
          <p:cNvSpPr/>
          <p:nvPr>
            <p:custDataLst>
              <p:tags r:id="rId3"/>
            </p:custDataLst>
          </p:nvPr>
        </p:nvSpPr>
        <p:spPr bwMode="auto">
          <a:xfrm>
            <a:off x="3423047" y="784453"/>
            <a:ext cx="776288" cy="781050"/>
          </a:xfrm>
          <a:custGeom>
            <a:avLst/>
            <a:gdLst>
              <a:gd name="T0" fmla="*/ 266 w 285"/>
              <a:gd name="T1" fmla="*/ 18 h 284"/>
              <a:gd name="T2" fmla="*/ 198 w 285"/>
              <a:gd name="T3" fmla="*/ 18 h 284"/>
              <a:gd name="T4" fmla="*/ 19 w 285"/>
              <a:gd name="T5" fmla="*/ 198 h 284"/>
              <a:gd name="T6" fmla="*/ 19 w 285"/>
              <a:gd name="T7" fmla="*/ 266 h 284"/>
              <a:gd name="T8" fmla="*/ 87 w 285"/>
              <a:gd name="T9" fmla="*/ 266 h 284"/>
              <a:gd name="T10" fmla="*/ 266 w 285"/>
              <a:gd name="T11" fmla="*/ 86 h 284"/>
              <a:gd name="T12" fmla="*/ 266 w 285"/>
              <a:gd name="T13" fmla="*/ 18 h 284"/>
            </a:gdLst>
            <a:ahLst/>
            <a:cxnLst>
              <a:cxn ang="0">
                <a:pos x="T0" y="T1"/>
              </a:cxn>
              <a:cxn ang="0">
                <a:pos x="T2" y="T3"/>
              </a:cxn>
              <a:cxn ang="0">
                <a:pos x="T4" y="T5"/>
              </a:cxn>
              <a:cxn ang="0">
                <a:pos x="T6" y="T7"/>
              </a:cxn>
              <a:cxn ang="0">
                <a:pos x="T8" y="T9"/>
              </a:cxn>
              <a:cxn ang="0">
                <a:pos x="T10" y="T11"/>
              </a:cxn>
              <a:cxn ang="0">
                <a:pos x="T12" y="T13"/>
              </a:cxn>
            </a:cxnLst>
            <a:rect l="0" t="0" r="r" b="b"/>
            <a:pathLst>
              <a:path w="285" h="284">
                <a:moveTo>
                  <a:pt x="266" y="18"/>
                </a:moveTo>
                <a:cubicBezTo>
                  <a:pt x="247" y="0"/>
                  <a:pt x="217" y="0"/>
                  <a:pt x="198" y="18"/>
                </a:cubicBezTo>
                <a:cubicBezTo>
                  <a:pt x="19" y="198"/>
                  <a:pt x="19" y="198"/>
                  <a:pt x="19" y="198"/>
                </a:cubicBezTo>
                <a:cubicBezTo>
                  <a:pt x="0" y="216"/>
                  <a:pt x="0" y="247"/>
                  <a:pt x="19" y="266"/>
                </a:cubicBezTo>
                <a:cubicBezTo>
                  <a:pt x="37" y="284"/>
                  <a:pt x="68" y="284"/>
                  <a:pt x="87" y="266"/>
                </a:cubicBezTo>
                <a:cubicBezTo>
                  <a:pt x="266" y="86"/>
                  <a:pt x="266" y="86"/>
                  <a:pt x="266" y="86"/>
                </a:cubicBezTo>
                <a:cubicBezTo>
                  <a:pt x="285" y="68"/>
                  <a:pt x="285" y="37"/>
                  <a:pt x="266" y="1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9"/>
          <p:cNvSpPr/>
          <p:nvPr>
            <p:custDataLst>
              <p:tags r:id="rId4"/>
            </p:custDataLst>
          </p:nvPr>
        </p:nvSpPr>
        <p:spPr bwMode="auto">
          <a:xfrm>
            <a:off x="2340769" y="2985919"/>
            <a:ext cx="777479" cy="783431"/>
          </a:xfrm>
          <a:custGeom>
            <a:avLst/>
            <a:gdLst>
              <a:gd name="T0" fmla="*/ 266 w 285"/>
              <a:gd name="T1" fmla="*/ 19 h 285"/>
              <a:gd name="T2" fmla="*/ 198 w 285"/>
              <a:gd name="T3" fmla="*/ 19 h 285"/>
              <a:gd name="T4" fmla="*/ 19 w 285"/>
              <a:gd name="T5" fmla="*/ 199 h 285"/>
              <a:gd name="T6" fmla="*/ 19 w 285"/>
              <a:gd name="T7" fmla="*/ 266 h 285"/>
              <a:gd name="T8" fmla="*/ 87 w 285"/>
              <a:gd name="T9" fmla="*/ 266 h 285"/>
              <a:gd name="T10" fmla="*/ 266 w 285"/>
              <a:gd name="T11" fmla="*/ 87 h 285"/>
              <a:gd name="T12" fmla="*/ 266 w 285"/>
              <a:gd name="T13" fmla="*/ 19 h 285"/>
            </a:gdLst>
            <a:ahLst/>
            <a:cxnLst>
              <a:cxn ang="0">
                <a:pos x="T0" y="T1"/>
              </a:cxn>
              <a:cxn ang="0">
                <a:pos x="T2" y="T3"/>
              </a:cxn>
              <a:cxn ang="0">
                <a:pos x="T4" y="T5"/>
              </a:cxn>
              <a:cxn ang="0">
                <a:pos x="T6" y="T7"/>
              </a:cxn>
              <a:cxn ang="0">
                <a:pos x="T8" y="T9"/>
              </a:cxn>
              <a:cxn ang="0">
                <a:pos x="T10" y="T11"/>
              </a:cxn>
              <a:cxn ang="0">
                <a:pos x="T12" y="T13"/>
              </a:cxn>
            </a:cxnLst>
            <a:rect l="0" t="0" r="r" b="b"/>
            <a:pathLst>
              <a:path w="285" h="285">
                <a:moveTo>
                  <a:pt x="266" y="19"/>
                </a:moveTo>
                <a:cubicBezTo>
                  <a:pt x="248" y="0"/>
                  <a:pt x="217" y="0"/>
                  <a:pt x="198" y="19"/>
                </a:cubicBezTo>
                <a:cubicBezTo>
                  <a:pt x="19" y="199"/>
                  <a:pt x="19" y="199"/>
                  <a:pt x="19" y="199"/>
                </a:cubicBezTo>
                <a:cubicBezTo>
                  <a:pt x="0" y="217"/>
                  <a:pt x="0" y="248"/>
                  <a:pt x="19" y="266"/>
                </a:cubicBezTo>
                <a:cubicBezTo>
                  <a:pt x="38" y="285"/>
                  <a:pt x="68" y="285"/>
                  <a:pt x="87" y="266"/>
                </a:cubicBezTo>
                <a:cubicBezTo>
                  <a:pt x="266" y="87"/>
                  <a:pt x="266" y="87"/>
                  <a:pt x="266" y="87"/>
                </a:cubicBezTo>
                <a:cubicBezTo>
                  <a:pt x="285" y="68"/>
                  <a:pt x="285" y="38"/>
                  <a:pt x="266"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
          <p:cNvSpPr/>
          <p:nvPr>
            <p:custDataLst>
              <p:tags r:id="rId5"/>
            </p:custDataLst>
          </p:nvPr>
        </p:nvSpPr>
        <p:spPr bwMode="auto">
          <a:xfrm>
            <a:off x="2068116" y="215334"/>
            <a:ext cx="466725" cy="470297"/>
          </a:xfrm>
          <a:custGeom>
            <a:avLst/>
            <a:gdLst>
              <a:gd name="T0" fmla="*/ 87 w 171"/>
              <a:gd name="T1" fmla="*/ 152 h 171"/>
              <a:gd name="T2" fmla="*/ 152 w 171"/>
              <a:gd name="T3" fmla="*/ 87 h 171"/>
              <a:gd name="T4" fmla="*/ 152 w 171"/>
              <a:gd name="T5" fmla="*/ 19 h 171"/>
              <a:gd name="T6" fmla="*/ 85 w 171"/>
              <a:gd name="T7" fmla="*/ 19 h 171"/>
              <a:gd name="T8" fmla="*/ 19 w 171"/>
              <a:gd name="T9" fmla="*/ 84 h 171"/>
              <a:gd name="T10" fmla="*/ 19 w 171"/>
              <a:gd name="T11" fmla="*/ 152 h 171"/>
              <a:gd name="T12" fmla="*/ 87 w 171"/>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71" h="171">
                <a:moveTo>
                  <a:pt x="87" y="152"/>
                </a:moveTo>
                <a:cubicBezTo>
                  <a:pt x="152" y="87"/>
                  <a:pt x="152" y="87"/>
                  <a:pt x="152" y="87"/>
                </a:cubicBezTo>
                <a:cubicBezTo>
                  <a:pt x="171" y="68"/>
                  <a:pt x="171" y="38"/>
                  <a:pt x="152" y="19"/>
                </a:cubicBezTo>
                <a:cubicBezTo>
                  <a:pt x="134" y="0"/>
                  <a:pt x="103" y="0"/>
                  <a:pt x="85" y="19"/>
                </a:cubicBezTo>
                <a:cubicBezTo>
                  <a:pt x="19" y="84"/>
                  <a:pt x="19" y="84"/>
                  <a:pt x="19" y="84"/>
                </a:cubicBezTo>
                <a:cubicBezTo>
                  <a:pt x="0" y="103"/>
                  <a:pt x="0" y="134"/>
                  <a:pt x="19" y="152"/>
                </a:cubicBezTo>
                <a:cubicBezTo>
                  <a:pt x="38" y="171"/>
                  <a:pt x="68" y="171"/>
                  <a:pt x="87" y="15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1"/>
          <p:cNvSpPr/>
          <p:nvPr>
            <p:custDataLst>
              <p:tags r:id="rId6"/>
            </p:custDataLst>
          </p:nvPr>
        </p:nvSpPr>
        <p:spPr bwMode="auto">
          <a:xfrm>
            <a:off x="560785" y="699919"/>
            <a:ext cx="1137047" cy="1143000"/>
          </a:xfrm>
          <a:custGeom>
            <a:avLst/>
            <a:gdLst>
              <a:gd name="T0" fmla="*/ 87 w 417"/>
              <a:gd name="T1" fmla="*/ 398 h 416"/>
              <a:gd name="T2" fmla="*/ 398 w 417"/>
              <a:gd name="T3" fmla="*/ 87 h 416"/>
              <a:gd name="T4" fmla="*/ 398 w 417"/>
              <a:gd name="T5" fmla="*/ 19 h 416"/>
              <a:gd name="T6" fmla="*/ 330 w 417"/>
              <a:gd name="T7" fmla="*/ 19 h 416"/>
              <a:gd name="T8" fmla="*/ 19 w 417"/>
              <a:gd name="T9" fmla="*/ 330 h 416"/>
              <a:gd name="T10" fmla="*/ 19 w 417"/>
              <a:gd name="T11" fmla="*/ 398 h 416"/>
              <a:gd name="T12" fmla="*/ 87 w 417"/>
              <a:gd name="T13" fmla="*/ 398 h 416"/>
            </a:gdLst>
            <a:ahLst/>
            <a:cxnLst>
              <a:cxn ang="0">
                <a:pos x="T0" y="T1"/>
              </a:cxn>
              <a:cxn ang="0">
                <a:pos x="T2" y="T3"/>
              </a:cxn>
              <a:cxn ang="0">
                <a:pos x="T4" y="T5"/>
              </a:cxn>
              <a:cxn ang="0">
                <a:pos x="T6" y="T7"/>
              </a:cxn>
              <a:cxn ang="0">
                <a:pos x="T8" y="T9"/>
              </a:cxn>
              <a:cxn ang="0">
                <a:pos x="T10" y="T11"/>
              </a:cxn>
              <a:cxn ang="0">
                <a:pos x="T12" y="T13"/>
              </a:cxn>
            </a:cxnLst>
            <a:rect l="0" t="0" r="r" b="b"/>
            <a:pathLst>
              <a:path w="417" h="416">
                <a:moveTo>
                  <a:pt x="87" y="398"/>
                </a:moveTo>
                <a:cubicBezTo>
                  <a:pt x="398" y="87"/>
                  <a:pt x="398" y="87"/>
                  <a:pt x="398" y="87"/>
                </a:cubicBezTo>
                <a:cubicBezTo>
                  <a:pt x="417" y="68"/>
                  <a:pt x="417" y="37"/>
                  <a:pt x="398" y="19"/>
                </a:cubicBezTo>
                <a:cubicBezTo>
                  <a:pt x="379" y="0"/>
                  <a:pt x="349" y="0"/>
                  <a:pt x="330" y="19"/>
                </a:cubicBezTo>
                <a:cubicBezTo>
                  <a:pt x="19" y="330"/>
                  <a:pt x="19" y="330"/>
                  <a:pt x="19" y="330"/>
                </a:cubicBezTo>
                <a:cubicBezTo>
                  <a:pt x="0" y="348"/>
                  <a:pt x="0" y="379"/>
                  <a:pt x="19" y="398"/>
                </a:cubicBezTo>
                <a:cubicBezTo>
                  <a:pt x="38" y="416"/>
                  <a:pt x="68" y="416"/>
                  <a:pt x="87" y="39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Rounded Corners 20"/>
          <p:cNvSpPr/>
          <p:nvPr>
            <p:custDataLst>
              <p:tags r:id="rId7"/>
            </p:custDataLst>
          </p:nvPr>
        </p:nvSpPr>
        <p:spPr>
          <a:xfrm>
            <a:off x="3471591" y="601948"/>
            <a:ext cx="4791346" cy="1599762"/>
          </a:xfrm>
          <a:prstGeom prst="roundRect">
            <a:avLst>
              <a:gd name="adj" fmla="val 6124"/>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custDataLst>
              <p:tags r:id="rId8"/>
            </p:custDataLst>
          </p:nvPr>
        </p:nvSpPr>
        <p:spPr>
          <a:xfrm>
            <a:off x="3990340" y="1306195"/>
            <a:ext cx="3754120" cy="645160"/>
          </a:xfrm>
          <a:prstGeom prst="rect">
            <a:avLst/>
          </a:prstGeom>
          <a:noFill/>
        </p:spPr>
        <p:txBody>
          <a:bodyPr wrap="square" rtlCol="0">
            <a:spAutoFit/>
          </a:bodyPr>
          <a:lstStyle/>
          <a:p>
            <a:pPr lvl="0" algn="just">
              <a:lnSpc>
                <a:spcPct val="150000"/>
              </a:lnSpc>
              <a:defRPr/>
            </a:pPr>
            <a:r>
              <a:rPr lang="zh-CN" altLang="en-US" sz="12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典型的 RPA 平台包含开发工具、运行工具、控制中心等三个组成部分。</a:t>
            </a:r>
            <a:endParaRPr lang="zh-CN" altLang="en-US" sz="12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 Placeholder 1"/>
          <p:cNvSpPr>
            <a:spLocks noGrp="1"/>
          </p:cNvSpPr>
          <p:nvPr>
            <p:custDataLst>
              <p:tags r:id="rId9"/>
            </p:custDataLst>
          </p:nvPr>
        </p:nvSpPr>
        <p:spPr>
          <a:xfrm>
            <a:off x="4071801" y="719313"/>
            <a:ext cx="3590925" cy="492146"/>
          </a:xfrm>
          <a:prstGeom prst="rect">
            <a:avLst/>
          </a:prstGeom>
        </p:spPr>
        <p:txBody>
          <a:bodyPr vert="horz" lIns="101600" tIns="0" rIns="82550" bIns="0" rtlCol="0" anchor="b">
            <a:normAutofit/>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9pPr>
          </a:lstStyle>
          <a:p>
            <a:pPr marL="0" indent="0" algn="ctr">
              <a:lnSpc>
                <a:spcPct val="120000"/>
              </a:lnSpc>
              <a:spcAft>
                <a:spcPts val="0"/>
              </a:spcAft>
              <a:buNone/>
            </a:pPr>
            <a:r>
              <a:rPr lang="zh-CN" altLang="en-US" sz="1800" b="1" spc="300">
                <a:solidFill>
                  <a:sysClr val="window" lastClr="FFFFFF">
                    <a:lumMod val="95000"/>
                  </a:sysClr>
                </a:solidFill>
                <a:sym typeface="Arial" panose="020B0604020202020204" pitchFamily="34" charset="0"/>
              </a:rPr>
              <a:t>五、RPA 的技术架构</a:t>
            </a:r>
            <a:endParaRPr lang="zh-CN" altLang="en-US" sz="1800" b="1" spc="300">
              <a:solidFill>
                <a:sysClr val="window" lastClr="FFFFFF">
                  <a:lumMod val="95000"/>
                </a:sysClr>
              </a:solidFill>
              <a:sym typeface="Arial" panose="020B0604020202020204" pitchFamily="34" charset="0"/>
            </a:endParaRPr>
          </a:p>
        </p:txBody>
      </p:sp>
      <p:sp>
        <p:nvSpPr>
          <p:cNvPr id="26" name="Rectangle: Rounded Corners 25"/>
          <p:cNvSpPr/>
          <p:nvPr>
            <p:custDataLst>
              <p:tags r:id="rId10"/>
            </p:custDataLst>
          </p:nvPr>
        </p:nvSpPr>
        <p:spPr>
          <a:xfrm>
            <a:off x="7817964" y="1176153"/>
            <a:ext cx="791179" cy="270272"/>
          </a:xfrm>
          <a:prstGeom prst="roundRect">
            <a:avLst>
              <a:gd name="adj" fmla="val 50000"/>
            </a:avLst>
          </a:prstGeom>
          <a:solidFill>
            <a:srgbClr val="C5CFC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Rounded Corners 26"/>
          <p:cNvSpPr/>
          <p:nvPr>
            <p:custDataLst>
              <p:tags r:id="rId11"/>
            </p:custDataLst>
          </p:nvPr>
        </p:nvSpPr>
        <p:spPr>
          <a:xfrm>
            <a:off x="7961080" y="1530575"/>
            <a:ext cx="896903" cy="270272"/>
          </a:xfrm>
          <a:prstGeom prst="roundRect">
            <a:avLst>
              <a:gd name="adj" fmla="val 50000"/>
            </a:avLst>
          </a:prstGeom>
          <a:solidFill>
            <a:srgbClr val="1E6BC5">
              <a:lumMod val="40000"/>
              <a:lumOff val="6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29"/>
          <p:cNvSpPr txBox="1"/>
          <p:nvPr>
            <p:custDataLst>
              <p:tags r:id="rId12"/>
            </p:custDataLst>
          </p:nvPr>
        </p:nvSpPr>
        <p:spPr>
          <a:xfrm>
            <a:off x="4530725" y="2419985"/>
            <a:ext cx="4152265" cy="271780"/>
          </a:xfrm>
          <a:prstGeom prst="rect">
            <a:avLst/>
          </a:prstGeom>
          <a:noFill/>
        </p:spPr>
        <p:txBody>
          <a:bodyPr wrap="square" rtlCol="0" anchor="t">
            <a:noAutofit/>
          </a:bodyPr>
          <a:lstStyle/>
          <a:p>
            <a:pPr lvl="0">
              <a:lnSpc>
                <a:spcPct val="120000"/>
              </a:lnSpc>
              <a:defRPr/>
            </a:pPr>
            <a:r>
              <a:rPr lang="zh-CN" altLang="en-US" sz="11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 开发工具：开发工具主要用于建立软件机器人的配置或设计机器人。</a:t>
            </a:r>
            <a:endParaRPr lang="zh-CN" altLang="en-US" sz="11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5" name="Freeform 5"/>
          <p:cNvSpPr/>
          <p:nvPr>
            <p:custDataLst>
              <p:tags r:id="rId13"/>
            </p:custDataLst>
          </p:nvPr>
        </p:nvSpPr>
        <p:spPr bwMode="auto">
          <a:xfrm flipV="1">
            <a:off x="3794639" y="1312947"/>
            <a:ext cx="197472" cy="56574"/>
          </a:xfrm>
          <a:custGeom>
            <a:avLst/>
            <a:gdLst>
              <a:gd name="T0" fmla="*/ 194 w 242"/>
              <a:gd name="T1" fmla="*/ 98 h 98"/>
              <a:gd name="T2" fmla="*/ 48 w 242"/>
              <a:gd name="T3" fmla="*/ 98 h 98"/>
              <a:gd name="T4" fmla="*/ 0 w 242"/>
              <a:gd name="T5" fmla="*/ 50 h 98"/>
              <a:gd name="T6" fmla="*/ 0 w 242"/>
              <a:gd name="T7" fmla="*/ 48 h 98"/>
              <a:gd name="T8" fmla="*/ 48 w 242"/>
              <a:gd name="T9" fmla="*/ 0 h 98"/>
              <a:gd name="T10" fmla="*/ 194 w 242"/>
              <a:gd name="T11" fmla="*/ 0 h 98"/>
              <a:gd name="T12" fmla="*/ 242 w 242"/>
              <a:gd name="T13" fmla="*/ 48 h 98"/>
              <a:gd name="T14" fmla="*/ 242 w 242"/>
              <a:gd name="T15" fmla="*/ 50 h 98"/>
              <a:gd name="T16" fmla="*/ 194 w 242"/>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98">
                <a:moveTo>
                  <a:pt x="194" y="98"/>
                </a:moveTo>
                <a:cubicBezTo>
                  <a:pt x="48" y="98"/>
                  <a:pt x="48" y="98"/>
                  <a:pt x="48" y="98"/>
                </a:cubicBezTo>
                <a:cubicBezTo>
                  <a:pt x="22" y="98"/>
                  <a:pt x="0" y="76"/>
                  <a:pt x="0" y="50"/>
                </a:cubicBezTo>
                <a:cubicBezTo>
                  <a:pt x="0" y="48"/>
                  <a:pt x="0" y="48"/>
                  <a:pt x="0" y="48"/>
                </a:cubicBezTo>
                <a:cubicBezTo>
                  <a:pt x="0" y="22"/>
                  <a:pt x="22" y="0"/>
                  <a:pt x="48" y="0"/>
                </a:cubicBezTo>
                <a:cubicBezTo>
                  <a:pt x="194" y="0"/>
                  <a:pt x="194" y="0"/>
                  <a:pt x="194" y="0"/>
                </a:cubicBezTo>
                <a:cubicBezTo>
                  <a:pt x="220" y="0"/>
                  <a:pt x="242" y="22"/>
                  <a:pt x="242" y="48"/>
                </a:cubicBezTo>
                <a:cubicBezTo>
                  <a:pt x="242" y="50"/>
                  <a:pt x="242" y="50"/>
                  <a:pt x="242" y="50"/>
                </a:cubicBezTo>
                <a:cubicBezTo>
                  <a:pt x="242" y="76"/>
                  <a:pt x="220" y="98"/>
                  <a:pt x="194" y="98"/>
                </a:cubicBezTo>
                <a:close/>
              </a:path>
            </a:pathLst>
          </a:custGeom>
          <a:solidFill>
            <a:srgbClr val="1E6BC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custDataLst>
              <p:tags r:id="rId14"/>
            </p:custDataLst>
          </p:nvPr>
        </p:nvSpPr>
        <p:spPr>
          <a:xfrm>
            <a:off x="4757420" y="3310890"/>
            <a:ext cx="3770630" cy="271780"/>
          </a:xfrm>
          <a:prstGeom prst="rect">
            <a:avLst/>
          </a:prstGeom>
          <a:noFill/>
        </p:spPr>
        <p:txBody>
          <a:bodyPr wrap="square" rtlCol="0" anchor="t">
            <a:noAutofit/>
          </a:bodyPr>
          <a:lstStyle/>
          <a:p>
            <a:pPr lvl="0">
              <a:lnSpc>
                <a:spcPct val="120000"/>
              </a:lnSpc>
              <a:defRPr/>
            </a:pPr>
            <a:r>
              <a:rPr lang="zh-CN" altLang="en-US" sz="11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 运行工具当开发工作完成后，用户可使用运行工具来运行已有的软件机器人，也可以查阅运行结果。</a:t>
            </a:r>
            <a:endParaRPr lang="zh-CN" altLang="en-US" sz="11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2" name="Text Placeholder 17"/>
          <p:cNvSpPr txBox="1"/>
          <p:nvPr>
            <p:custDataLst>
              <p:tags r:id="rId15"/>
            </p:custDataLst>
          </p:nvPr>
        </p:nvSpPr>
        <p:spPr>
          <a:xfrm>
            <a:off x="3917282" y="2580745"/>
            <a:ext cx="575100" cy="3753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01</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33" name="Text Placeholder 17"/>
          <p:cNvSpPr txBox="1"/>
          <p:nvPr>
            <p:custDataLst>
              <p:tags r:id="rId16"/>
            </p:custDataLst>
          </p:nvPr>
        </p:nvSpPr>
        <p:spPr>
          <a:xfrm>
            <a:off x="4155407" y="3429455"/>
            <a:ext cx="575100" cy="3753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02</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24" name="Freeform 6"/>
          <p:cNvSpPr/>
          <p:nvPr>
            <p:custDataLst>
              <p:tags r:id="rId17"/>
            </p:custDataLst>
          </p:nvPr>
        </p:nvSpPr>
        <p:spPr bwMode="auto">
          <a:xfrm>
            <a:off x="3226577" y="1513094"/>
            <a:ext cx="466402" cy="312987"/>
          </a:xfrm>
          <a:custGeom>
            <a:avLst/>
            <a:gdLst>
              <a:gd name="T0" fmla="*/ 109 w 157"/>
              <a:gd name="T1" fmla="*/ 97 h 97"/>
              <a:gd name="T2" fmla="*/ 48 w 157"/>
              <a:gd name="T3" fmla="*/ 97 h 97"/>
              <a:gd name="T4" fmla="*/ 0 w 157"/>
              <a:gd name="T5" fmla="*/ 49 h 97"/>
              <a:gd name="T6" fmla="*/ 0 w 157"/>
              <a:gd name="T7" fmla="*/ 48 h 97"/>
              <a:gd name="T8" fmla="*/ 48 w 157"/>
              <a:gd name="T9" fmla="*/ 0 h 97"/>
              <a:gd name="T10" fmla="*/ 109 w 157"/>
              <a:gd name="T11" fmla="*/ 0 h 97"/>
              <a:gd name="T12" fmla="*/ 157 w 157"/>
              <a:gd name="T13" fmla="*/ 48 h 97"/>
              <a:gd name="T14" fmla="*/ 157 w 157"/>
              <a:gd name="T15" fmla="*/ 49 h 97"/>
              <a:gd name="T16" fmla="*/ 109 w 157"/>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97">
                <a:moveTo>
                  <a:pt x="109" y="97"/>
                </a:moveTo>
                <a:cubicBezTo>
                  <a:pt x="48" y="97"/>
                  <a:pt x="48" y="97"/>
                  <a:pt x="48" y="97"/>
                </a:cubicBezTo>
                <a:cubicBezTo>
                  <a:pt x="21" y="97"/>
                  <a:pt x="0" y="76"/>
                  <a:pt x="0" y="49"/>
                </a:cubicBezTo>
                <a:cubicBezTo>
                  <a:pt x="0" y="48"/>
                  <a:pt x="0" y="48"/>
                  <a:pt x="0" y="48"/>
                </a:cubicBezTo>
                <a:cubicBezTo>
                  <a:pt x="0" y="21"/>
                  <a:pt x="21" y="0"/>
                  <a:pt x="48" y="0"/>
                </a:cubicBezTo>
                <a:cubicBezTo>
                  <a:pt x="109" y="0"/>
                  <a:pt x="109" y="0"/>
                  <a:pt x="109" y="0"/>
                </a:cubicBezTo>
                <a:cubicBezTo>
                  <a:pt x="136" y="0"/>
                  <a:pt x="157" y="21"/>
                  <a:pt x="157" y="48"/>
                </a:cubicBezTo>
                <a:cubicBezTo>
                  <a:pt x="157" y="49"/>
                  <a:pt x="157" y="49"/>
                  <a:pt x="157" y="49"/>
                </a:cubicBezTo>
                <a:cubicBezTo>
                  <a:pt x="157" y="76"/>
                  <a:pt x="136" y="97"/>
                  <a:pt x="109" y="97"/>
                </a:cubicBezTo>
                <a:close/>
              </a:path>
            </a:pathLst>
          </a:custGeom>
          <a:solidFill>
            <a:sysClr val="window" lastClr="FFFFFF">
              <a:lumMod val="85000"/>
            </a:sysClr>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29"/>
          <p:cNvSpPr txBox="1"/>
          <p:nvPr>
            <p:custDataLst>
              <p:tags r:id="rId18"/>
            </p:custDataLst>
          </p:nvPr>
        </p:nvSpPr>
        <p:spPr>
          <a:xfrm>
            <a:off x="4981575" y="3943350"/>
            <a:ext cx="3546475" cy="798830"/>
          </a:xfrm>
          <a:prstGeom prst="rect">
            <a:avLst/>
          </a:prstGeom>
          <a:noFill/>
        </p:spPr>
        <p:txBody>
          <a:bodyPr wrap="square" rtlCol="0" anchor="t">
            <a:noAutofit/>
          </a:bodyPr>
          <a:lstStyle/>
          <a:p>
            <a:pPr lvl="0">
              <a:lnSpc>
                <a:spcPct val="120000"/>
              </a:lnSpc>
              <a:defRPr/>
            </a:pPr>
            <a:r>
              <a:rPr lang="zh-CN" altLang="en-US" sz="11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3. 控制中心主要用于软件机器人的部署与管理，包括开始 / 停止机器人的运行、为机器人制作日程表、维护和发布代码、重新部署机器人的不同任务、管理许可证和凭证等。</a:t>
            </a:r>
            <a:endParaRPr lang="zh-CN" altLang="en-US" sz="11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7" name="Text Placeholder 17"/>
          <p:cNvSpPr txBox="1"/>
          <p:nvPr>
            <p:custDataLst>
              <p:tags r:id="rId19"/>
            </p:custDataLst>
          </p:nvPr>
        </p:nvSpPr>
        <p:spPr>
          <a:xfrm>
            <a:off x="4441158" y="4445579"/>
            <a:ext cx="575100" cy="3753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03</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48" name="Line"/>
          <p:cNvSpPr/>
          <p:nvPr>
            <p:custDataLst>
              <p:tags r:id="rId20"/>
            </p:custDataLst>
          </p:nvPr>
        </p:nvSpPr>
        <p:spPr>
          <a:xfrm flipV="1">
            <a:off x="4024924" y="2937679"/>
            <a:ext cx="4500000"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Line"/>
          <p:cNvSpPr/>
          <p:nvPr>
            <p:custDataLst>
              <p:tags r:id="rId21"/>
            </p:custDataLst>
          </p:nvPr>
        </p:nvSpPr>
        <p:spPr>
          <a:xfrm flipV="1">
            <a:off x="4267812" y="3804369"/>
            <a:ext cx="4305600"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Line"/>
          <p:cNvSpPr/>
          <p:nvPr>
            <p:custDataLst>
              <p:tags r:id="rId22"/>
            </p:custDataLst>
          </p:nvPr>
        </p:nvSpPr>
        <p:spPr>
          <a:xfrm flipV="1">
            <a:off x="4539274" y="4815390"/>
            <a:ext cx="3996000"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28"/>
          <p:cNvPicPr>
            <a:picLocks noChangeAspect="1"/>
          </p:cNvPicPr>
          <p:nvPr>
            <p:custDataLst>
              <p:tags r:id="rId23"/>
            </p:custDataLst>
          </p:nvPr>
        </p:nvPicPr>
        <p:blipFill rotWithShape="1">
          <a:blip r:embed="rId24">
            <a:extLst>
              <a:ext uri="{28A0092B-C50C-407E-A947-70E740481C1C}">
                <a14:useLocalDpi xmlns:a14="http://schemas.microsoft.com/office/drawing/2010/main" val="0"/>
              </a:ext>
            </a:extLst>
          </a:blip>
          <a:srcRect/>
          <a:stretch>
            <a:fillRect/>
          </a:stretch>
        </p:blipFill>
        <p:spPr>
          <a:xfrm>
            <a:off x="648119" y="599612"/>
            <a:ext cx="2450091" cy="3289972"/>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 name="组合 50"/>
          <p:cNvGrpSpPr/>
          <p:nvPr/>
        </p:nvGrpSpPr>
        <p:grpSpPr>
          <a:xfrm>
            <a:off x="6159659" y="2032318"/>
            <a:ext cx="1759744" cy="2345531"/>
            <a:chOff x="13335" y="3192"/>
            <a:chExt cx="3810" cy="5845"/>
          </a:xfrm>
        </p:grpSpPr>
        <p:sp>
          <p:nvSpPr>
            <p:cNvPr id="52" name="矩形: 圆角 22"/>
            <p:cNvSpPr/>
            <p:nvPr>
              <p:custDataLst>
                <p:tags r:id="rId1"/>
              </p:custDataLst>
            </p:nvPr>
          </p:nvSpPr>
          <p:spPr>
            <a:xfrm>
              <a:off x="13335" y="3192"/>
              <a:ext cx="3810" cy="5845"/>
            </a:xfrm>
            <a:prstGeom prst="roundRect">
              <a:avLst>
                <a:gd name="adj" fmla="val 6252"/>
              </a:avLst>
            </a:prstGeom>
            <a:noFill/>
            <a:ln>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3" name="矩形: 圆角 23"/>
            <p:cNvSpPr/>
            <p:nvPr>
              <p:custDataLst>
                <p:tags r:id="rId2"/>
              </p:custDataLst>
            </p:nvPr>
          </p:nvSpPr>
          <p:spPr>
            <a:xfrm>
              <a:off x="13335" y="3192"/>
              <a:ext cx="3810" cy="1347"/>
            </a:xfrm>
            <a:prstGeom prst="roundRect">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custDataLst>
                <p:tags r:id="rId3"/>
              </p:custDataLst>
            </p:nvPr>
          </p:nvSpPr>
          <p:spPr>
            <a:xfrm>
              <a:off x="13335" y="3530"/>
              <a:ext cx="3810" cy="824"/>
            </a:xfrm>
            <a:prstGeom prst="rect">
              <a:avLst/>
            </a:prstGeom>
            <a:noFill/>
          </p:spPr>
          <p:txBody>
            <a:bodyPr wrap="square" rtlCol="0">
              <a:spAutoFit/>
            </a:bodyPr>
            <a:p>
              <a:pPr algn="ctr">
                <a:lnSpc>
                  <a:spcPct val="130000"/>
                </a:lnSpc>
                <a:spcBef>
                  <a:spcPts val="100"/>
                </a:spcBef>
                <a:spcAft>
                  <a:spcPts val="0"/>
                </a:spcAft>
                <a:buSzPct val="100000"/>
              </a:pPr>
              <a:r>
                <a:rPr sz="1200" noProof="1">
                  <a:solidFill>
                    <a:schemeClr val="bg1"/>
                  </a:solidFill>
                  <a:latin typeface="微软雅黑" panose="020B0503020204020204" pitchFamily="34" charset="-122"/>
                  <a:ea typeface="微软雅黑" panose="020B0503020204020204" pitchFamily="34" charset="-122"/>
                </a:rPr>
                <a:t>3. UiBot Commander</a:t>
              </a:r>
              <a:endParaRPr sz="1200" noProof="1">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custDataLst>
                <p:tags r:id="rId4"/>
              </p:custDataLst>
            </p:nvPr>
          </p:nvSpPr>
          <p:spPr>
            <a:xfrm>
              <a:off x="13436" y="4894"/>
              <a:ext cx="3610" cy="1794"/>
            </a:xfrm>
            <a:prstGeom prst="rect">
              <a:avLst/>
            </a:prstGeom>
            <a:noFill/>
          </p:spPr>
          <p:txBody>
            <a:bodyPr wrap="square" rtlCol="0">
              <a:spAutoFit/>
            </a:bodyPr>
            <a:p>
              <a:pPr algn="just">
                <a:lnSpc>
                  <a:spcPct val="130000"/>
                </a:lnSpc>
                <a:spcBef>
                  <a:spcPts val="100"/>
                </a:spcBef>
                <a:spcAft>
                  <a:spcPts val="0"/>
                </a:spcAft>
                <a:buSzPct val="100000"/>
              </a:pPr>
              <a:r>
                <a:rPr lang="zh-CN" altLang="en-US" sz="1050" spc="200" noProof="1">
                  <a:solidFill>
                    <a:schemeClr val="tx1">
                      <a:lumMod val="65000"/>
                      <a:lumOff val="35000"/>
                    </a:schemeClr>
                  </a:solidFill>
                  <a:latin typeface="微软雅黑" panose="020B0503020204020204" pitchFamily="34" charset="-122"/>
                  <a:ea typeface="微软雅黑" panose="020B0503020204020204" pitchFamily="34" charset="-122"/>
                  <a:cs typeface="+mn-cs"/>
                </a:rPr>
                <a:t>即机器人的管理中心，对机器人工作站进行综合调度与权限控制。</a:t>
              </a:r>
              <a:endParaRPr lang="zh-CN" altLang="en-US" sz="1050" spc="200" noProof="1">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grpSp>
        <p:nvGrpSpPr>
          <p:cNvPr id="56" name="组合 55"/>
          <p:cNvGrpSpPr/>
          <p:nvPr/>
        </p:nvGrpSpPr>
        <p:grpSpPr>
          <a:xfrm>
            <a:off x="1336437" y="2025174"/>
            <a:ext cx="2144315" cy="2344341"/>
            <a:chOff x="2055" y="3192"/>
            <a:chExt cx="4644" cy="5845"/>
          </a:xfrm>
        </p:grpSpPr>
        <p:sp>
          <p:nvSpPr>
            <p:cNvPr id="57" name="矩形: 圆角 19"/>
            <p:cNvSpPr/>
            <p:nvPr>
              <p:custDataLst>
                <p:tags r:id="rId5"/>
              </p:custDataLst>
            </p:nvPr>
          </p:nvSpPr>
          <p:spPr>
            <a:xfrm>
              <a:off x="2055" y="3192"/>
              <a:ext cx="3810" cy="5845"/>
            </a:xfrm>
            <a:prstGeom prst="roundRect">
              <a:avLst>
                <a:gd name="adj" fmla="val 6252"/>
              </a:avLst>
            </a:prstGeom>
            <a:noFill/>
            <a:ln>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8" name="矩形: 圆角 11"/>
            <p:cNvSpPr/>
            <p:nvPr>
              <p:custDataLst>
                <p:tags r:id="rId6"/>
              </p:custDataLst>
            </p:nvPr>
          </p:nvSpPr>
          <p:spPr>
            <a:xfrm>
              <a:off x="2055" y="3192"/>
              <a:ext cx="3810" cy="1347"/>
            </a:xfrm>
            <a:prstGeom prst="roundRect">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7"/>
              </p:custDataLst>
            </p:nvPr>
          </p:nvSpPr>
          <p:spPr>
            <a:xfrm>
              <a:off x="2055" y="3535"/>
              <a:ext cx="3810" cy="825"/>
            </a:xfrm>
            <a:prstGeom prst="rect">
              <a:avLst/>
            </a:prstGeom>
            <a:noFill/>
          </p:spPr>
          <p:txBody>
            <a:bodyPr wrap="square" rtlCol="0">
              <a:spAutoFit/>
            </a:bodyPr>
            <a:p>
              <a:pPr algn="ctr">
                <a:lnSpc>
                  <a:spcPct val="130000"/>
                </a:lnSpc>
                <a:spcBef>
                  <a:spcPts val="100"/>
                </a:spcBef>
                <a:spcAft>
                  <a:spcPts val="0"/>
                </a:spcAft>
                <a:buSzPct val="100000"/>
              </a:pPr>
              <a:r>
                <a:rPr sz="1200" noProof="1">
                  <a:solidFill>
                    <a:schemeClr val="bg1"/>
                  </a:solidFill>
                  <a:latin typeface="微软雅黑" panose="020B0503020204020204" pitchFamily="34" charset="-122"/>
                  <a:ea typeface="微软雅黑" panose="020B0503020204020204" pitchFamily="34" charset="-122"/>
                </a:rPr>
                <a:t>1. UiBot Creator</a:t>
              </a:r>
              <a:endParaRPr sz="1200" noProof="1">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8"/>
              </p:custDataLst>
            </p:nvPr>
          </p:nvSpPr>
          <p:spPr>
            <a:xfrm>
              <a:off x="2155" y="4626"/>
              <a:ext cx="3709" cy="3364"/>
            </a:xfrm>
            <a:prstGeom prst="rect">
              <a:avLst/>
            </a:prstGeom>
            <a:noFill/>
          </p:spPr>
          <p:txBody>
            <a:bodyPr wrap="square" rtlCol="0">
              <a:spAutoFit/>
            </a:bodyPr>
            <a:p>
              <a:pPr algn="just">
                <a:lnSpc>
                  <a:spcPct val="130000"/>
                </a:lnSpc>
              </a:pPr>
              <a:r>
                <a:rPr lang="zh-CN" altLang="en-US" sz="1050" spc="10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即机器人的开发工具，负责开发 RPA 流程自动化机器人。拥有极其便捷的录屏功能，流程一键录制，即可自动生成机器人。</a:t>
              </a:r>
              <a:endParaRPr lang="zh-CN" altLang="en-US" sz="1050" spc="10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1" name="箭头: 右 10"/>
            <p:cNvSpPr/>
            <p:nvPr>
              <p:custDataLst>
                <p:tags r:id="rId9"/>
              </p:custDataLst>
            </p:nvPr>
          </p:nvSpPr>
          <p:spPr>
            <a:xfrm>
              <a:off x="6244" y="3560"/>
              <a:ext cx="455" cy="612"/>
            </a:xfrm>
            <a:prstGeom prst="rightArrow">
              <a:avLst>
                <a:gd name="adj1" fmla="val 50000"/>
                <a:gd name="adj2" fmla="val 76316"/>
              </a:avLst>
            </a:prstGeom>
            <a:solidFill>
              <a:schemeClr val="accent2">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3772456" y="2032318"/>
            <a:ext cx="2146697" cy="2345531"/>
            <a:chOff x="7555" y="3192"/>
            <a:chExt cx="4646" cy="5845"/>
          </a:xfrm>
        </p:grpSpPr>
        <p:sp>
          <p:nvSpPr>
            <p:cNvPr id="63" name="矩形: 圆角 20"/>
            <p:cNvSpPr/>
            <p:nvPr>
              <p:custDataLst>
                <p:tags r:id="rId10"/>
              </p:custDataLst>
            </p:nvPr>
          </p:nvSpPr>
          <p:spPr>
            <a:xfrm>
              <a:off x="7555" y="3192"/>
              <a:ext cx="3872" cy="5845"/>
            </a:xfrm>
            <a:prstGeom prst="roundRect">
              <a:avLst>
                <a:gd name="adj" fmla="val 6252"/>
              </a:avLst>
            </a:prstGeom>
            <a:no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圆角 21"/>
            <p:cNvSpPr/>
            <p:nvPr>
              <p:custDataLst>
                <p:tags r:id="rId11"/>
              </p:custDataLst>
            </p:nvPr>
          </p:nvSpPr>
          <p:spPr>
            <a:xfrm>
              <a:off x="7555" y="3192"/>
              <a:ext cx="3871" cy="1347"/>
            </a:xfrm>
            <a:prstGeom prst="roundRect">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12"/>
              </p:custDataLst>
            </p:nvPr>
          </p:nvSpPr>
          <p:spPr>
            <a:xfrm>
              <a:off x="7560" y="3530"/>
              <a:ext cx="3810" cy="824"/>
            </a:xfrm>
            <a:prstGeom prst="rect">
              <a:avLst/>
            </a:prstGeom>
            <a:noFill/>
          </p:spPr>
          <p:txBody>
            <a:bodyPr wrap="square" rtlCol="0">
              <a:spAutoFit/>
            </a:bodyPr>
            <a:p>
              <a:pPr algn="ctr">
                <a:lnSpc>
                  <a:spcPct val="130000"/>
                </a:lnSpc>
                <a:spcBef>
                  <a:spcPts val="100"/>
                </a:spcBef>
                <a:spcAft>
                  <a:spcPts val="0"/>
                </a:spcAft>
                <a:buSzPct val="100000"/>
              </a:pPr>
              <a:r>
                <a:rPr sz="1200" noProof="1">
                  <a:solidFill>
                    <a:schemeClr val="bg1"/>
                  </a:solidFill>
                  <a:latin typeface="微软雅黑" panose="020B0503020204020204" pitchFamily="34" charset="-122"/>
                  <a:ea typeface="微软雅黑" panose="020B0503020204020204" pitchFamily="34" charset="-122"/>
                </a:rPr>
                <a:t>2. UiBot Worker</a:t>
              </a:r>
              <a:endParaRPr sz="1200" noProof="1">
                <a:solidFill>
                  <a:schemeClr val="bg1"/>
                </a:solidFill>
                <a:latin typeface="微软雅黑" panose="020B0503020204020204" pitchFamily="34" charset="-122"/>
                <a:ea typeface="微软雅黑" panose="020B0503020204020204" pitchFamily="34" charset="-122"/>
              </a:endParaRPr>
            </a:p>
          </p:txBody>
        </p:sp>
        <p:sp>
          <p:nvSpPr>
            <p:cNvPr id="96277" name="文本框 65"/>
            <p:cNvSpPr txBox="1"/>
            <p:nvPr>
              <p:custDataLst>
                <p:tags r:id="rId13"/>
              </p:custDataLst>
            </p:nvPr>
          </p:nvSpPr>
          <p:spPr>
            <a:xfrm>
              <a:off x="7715" y="4869"/>
              <a:ext cx="3610" cy="3363"/>
            </a:xfrm>
            <a:prstGeom prst="rect">
              <a:avLst/>
            </a:prstGeom>
            <a:noFill/>
            <a:ln w="9525">
              <a:noFill/>
            </a:ln>
          </p:spPr>
          <p:txBody>
            <a:bodyPr wrap="square" anchor="t" anchorCtr="0">
              <a:spAutoFit/>
            </a:bodyPr>
            <a:p>
              <a:pPr algn="just">
                <a:lnSpc>
                  <a:spcPct val="130000"/>
                </a:lnSpc>
                <a:spcBef>
                  <a:spcPts val="100"/>
                </a:spcBef>
              </a:pPr>
              <a:r>
                <a:rPr lang="zh-CN" altLang="en-US" sz="105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即机器人的执行平台，可查看具体的业务机器人，具有完整的机器人添加和运行管理功能。具备人机 Robot、无人 Robot 双模式。</a:t>
              </a:r>
              <a:endParaRPr lang="zh-CN" altLang="en-US" sz="105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箭头: 右 24"/>
            <p:cNvSpPr/>
            <p:nvPr>
              <p:custDataLst>
                <p:tags r:id="rId14"/>
              </p:custDataLst>
            </p:nvPr>
          </p:nvSpPr>
          <p:spPr>
            <a:xfrm>
              <a:off x="11746" y="3560"/>
              <a:ext cx="455" cy="612"/>
            </a:xfrm>
            <a:prstGeom prst="rightArrow">
              <a:avLst>
                <a:gd name="adj1" fmla="val 50000"/>
                <a:gd name="adj2" fmla="val 76316"/>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文本框 34"/>
          <p:cNvSpPr txBox="1"/>
          <p:nvPr>
            <p:custDataLst>
              <p:tags r:id="rId15"/>
            </p:custDataLst>
          </p:nvPr>
        </p:nvSpPr>
        <p:spPr>
          <a:xfrm>
            <a:off x="2916306" y="438382"/>
            <a:ext cx="3310119" cy="484748"/>
          </a:xfrm>
          <a:prstGeom prst="rect">
            <a:avLst/>
          </a:prstGeom>
          <a:noFill/>
        </p:spPr>
        <p:txBody>
          <a:bodyPr wrap="square" rtlCol="0" anchor="ctr">
            <a:normAutofit/>
          </a:bodyPr>
          <a:p>
            <a:pPr algn="ctr">
              <a:lnSpc>
                <a:spcPct val="120000"/>
              </a:lnSpc>
            </a:pPr>
            <a:r>
              <a:rPr lang="zh-CN" altLang="en-US" b="1">
                <a:latin typeface="微软雅黑" panose="020B0503020204020204" pitchFamily="34" charset="-122"/>
                <a:ea typeface="微软雅黑" panose="020B0503020204020204" pitchFamily="34" charset="-122"/>
                <a:sym typeface="+mn-ea"/>
              </a:rPr>
              <a:t>六、UiBot 的技术框架</a:t>
            </a:r>
            <a:endParaRPr lang="zh-CN" altLang="en-US" b="1">
              <a:latin typeface="微软雅黑" panose="020B0503020204020204" pitchFamily="34" charset="-122"/>
              <a:ea typeface="微软雅黑" panose="020B0503020204020204" pitchFamily="34" charset="-122"/>
              <a:sym typeface="+mn-ea"/>
            </a:endParaRPr>
          </a:p>
        </p:txBody>
      </p:sp>
      <p:sp>
        <p:nvSpPr>
          <p:cNvPr id="17" name="文本框 16"/>
          <p:cNvSpPr txBox="1"/>
          <p:nvPr/>
        </p:nvSpPr>
        <p:spPr>
          <a:xfrm>
            <a:off x="685800" y="1047750"/>
            <a:ext cx="7802880" cy="645160"/>
          </a:xfrm>
          <a:prstGeom prst="rect">
            <a:avLst/>
          </a:prstGeom>
          <a:noFill/>
        </p:spPr>
        <p:txBody>
          <a:bodyPr wrap="square" rtlCol="0" anchor="t">
            <a:spAutoFit/>
          </a:bodyPr>
          <a:p>
            <a:pPr algn="just">
              <a:lnSpc>
                <a:spcPct val="150000"/>
              </a:lnSpc>
            </a:pPr>
            <a:r>
              <a:rPr lang="zh-CN" altLang="en-US" sz="1200">
                <a:sym typeface="+mn-ea"/>
              </a:rPr>
              <a:t>UiBot 也由三个部分构成，分别为 UiBot Creator、UiBot Worker、UiBot Commander，对应 RPA 平台的开发工具、运行工具和控制中心。</a:t>
            </a:r>
            <a:endParaRPr lang="zh-CN" altLang="en-US" sz="1200">
              <a:sym typeface="+mn-ea"/>
            </a:endParaRPr>
          </a:p>
        </p:txBody>
      </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1000" fill="hold"/>
                                        <p:tgtEl>
                                          <p:spTgt spid="56"/>
                                        </p:tgtEl>
                                        <p:attrNameLst>
                                          <p:attrName>ppt_x</p:attrName>
                                        </p:attrNameLst>
                                      </p:cBhvr>
                                      <p:tavLst>
                                        <p:tav tm="0">
                                          <p:val>
                                            <p:strVal val="#ppt_x-.2"/>
                                          </p:val>
                                        </p:tav>
                                        <p:tav tm="100000">
                                          <p:val>
                                            <p:strVal val="#ppt_x"/>
                                          </p:val>
                                        </p:tav>
                                      </p:tavLst>
                                    </p:anim>
                                    <p:anim calcmode="lin" valueType="num">
                                      <p:cBhvr>
                                        <p:cTn id="8"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9" dur="1000"/>
                                        <p:tgtEl>
                                          <p:spTgt spid="56"/>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1000" fill="hold"/>
                                        <p:tgtEl>
                                          <p:spTgt spid="62"/>
                                        </p:tgtEl>
                                        <p:attrNameLst>
                                          <p:attrName>ppt_x</p:attrName>
                                        </p:attrNameLst>
                                      </p:cBhvr>
                                      <p:tavLst>
                                        <p:tav tm="0">
                                          <p:val>
                                            <p:strVal val="#ppt_x-.2"/>
                                          </p:val>
                                        </p:tav>
                                        <p:tav tm="100000">
                                          <p:val>
                                            <p:strVal val="#ppt_x"/>
                                          </p:val>
                                        </p:tav>
                                      </p:tavLst>
                                    </p:anim>
                                    <p:anim calcmode="lin" valueType="num">
                                      <p:cBhvr>
                                        <p:cTn id="14"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2"/>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1000" fill="hold"/>
                                        <p:tgtEl>
                                          <p:spTgt spid="51"/>
                                        </p:tgtEl>
                                        <p:attrNameLst>
                                          <p:attrName>ppt_x</p:attrName>
                                        </p:attrNameLst>
                                      </p:cBhvr>
                                      <p:tavLst>
                                        <p:tav tm="0">
                                          <p:val>
                                            <p:strVal val="#ppt_x-.2"/>
                                          </p:val>
                                        </p:tav>
                                        <p:tav tm="100000">
                                          <p:val>
                                            <p:strVal val="#ppt_x"/>
                                          </p:val>
                                        </p:tav>
                                      </p:tavLst>
                                    </p:anim>
                                    <p:anim calcmode="lin" valueType="num">
                                      <p:cBhvr>
                                        <p:cTn id="20"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93440" cy="2261870"/>
            <a:chOff x="8621" y="2357"/>
            <a:chExt cx="5344" cy="3562"/>
          </a:xfrm>
        </p:grpSpPr>
        <p:sp>
          <p:nvSpPr>
            <p:cNvPr id="42" name="文本框 41"/>
            <p:cNvSpPr txBox="1"/>
            <p:nvPr>
              <p:custDataLst>
                <p:tags r:id="rId1"/>
              </p:custDataLst>
            </p:nvPr>
          </p:nvSpPr>
          <p:spPr>
            <a:xfrm>
              <a:off x="8621" y="3166"/>
              <a:ext cx="5344" cy="2753"/>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使用 RPA 工具可以模拟人工对目标系统（包括 ERP、OA、浏览器、Excel或个人工作流程的自动化，大幅降低人力成本的投入，高效、稳定、便捷地完成工作任务。</a:t>
              </a:r>
              <a:endParaRPr lang="zh-CN" altLang="en-US" sz="1200">
                <a:sym typeface="Arial" panose="020B0604020202020204" pitchFamily="34" charset="0"/>
              </a:endParaRPr>
            </a:p>
            <a:p>
              <a:pPr indent="342900"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本任务介绍常用的 RPA 开发工具，并以国内流行的 UiBot 机器人开发工具为例，介绍其使用方法。</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343"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3726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机器人流程自动化工具应用</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644137" cy="2981325"/>
            <a:chOff x="520" y="1330"/>
            <a:chExt cx="7314"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101" cy="793"/>
            </a:xfrm>
            <a:prstGeom prst="rect">
              <a:avLst/>
            </a:prstGeom>
            <a:noFill/>
          </p:spPr>
          <p:txBody>
            <a:bodyPr wrap="square" lIns="67500" tIns="35100" rIns="67500" bIns="35100" rtlCol="0" anchor="ctr" anchorCtr="0">
              <a:noAutofit/>
            </a:bodyPr>
            <a:lstStyle/>
            <a:p>
              <a:pPr>
                <a:lnSpc>
                  <a:spcPct val="120000"/>
                </a:lnSpc>
              </a:pPr>
              <a:r>
                <a:rPr lang="zh-CN" altLang="en-US" sz="1200" spc="150" dirty="0">
                  <a:latin typeface="微软雅黑" panose="020B0503020204020204" pitchFamily="34" charset="-122"/>
                  <a:ea typeface="微软雅黑" panose="020B0503020204020204" pitchFamily="34" charset="-122"/>
                </a:rPr>
                <a:t>1. 了解目前常用的 RPA 开发工具。</a:t>
              </a:r>
              <a:endParaRPr lang="zh-CN" altLang="en-US" sz="12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331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351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3313"/>
              <a:ext cx="2491" cy="793"/>
            </a:xfrm>
            <a:prstGeom prst="rect">
              <a:avLst/>
            </a:prstGeom>
            <a:noFill/>
          </p:spPr>
          <p:txBody>
            <a:bodyPr wrap="square" lIns="67500" tIns="35100" rIns="67500" bIns="35100" rtlCol="0" anchor="ctr" anchorCtr="0">
              <a:noAutofit/>
            </a:bodyPr>
            <a:lstStyle/>
            <a:p>
              <a:pPr>
                <a:lnSpc>
                  <a:spcPct val="120000"/>
                </a:lnSpc>
              </a:pPr>
              <a:r>
                <a:rPr lang="zh-CN" altLang="en-US" sz="1200" spc="150" dirty="0">
                  <a:latin typeface="微软雅黑" panose="020B0503020204020204" pitchFamily="34" charset="-122"/>
                  <a:ea typeface="微软雅黑" panose="020B0503020204020204" pitchFamily="34" charset="-122"/>
                </a:rPr>
                <a:t>2. 熟悉机器人流程自动化工具的使用过程。</a:t>
              </a:r>
              <a:endParaRPr lang="zh-CN" altLang="en-US" sz="12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3833" y="516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028" y="535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4746" y="5214"/>
              <a:ext cx="3088" cy="793"/>
            </a:xfrm>
            <a:prstGeom prst="rect">
              <a:avLst/>
            </a:prstGeom>
            <a:noFill/>
          </p:spPr>
          <p:txBody>
            <a:bodyPr wrap="square" lIns="67500" tIns="35100" rIns="67500" bIns="35100" rtlCol="0" anchor="ctr" anchorCtr="0">
              <a:noAutofit/>
            </a:bodyPr>
            <a:lstStyle/>
            <a:p>
              <a:pPr>
                <a:lnSpc>
                  <a:spcPct val="120000"/>
                </a:lnSpc>
              </a:pPr>
              <a:r>
                <a:rPr lang="zh-CN" altLang="en-US" sz="1200" spc="150" dirty="0">
                  <a:latin typeface="微软雅黑" panose="020B0503020204020204" pitchFamily="34" charset="-122"/>
                  <a:ea typeface="微软雅黑" panose="020B0503020204020204" pitchFamily="34" charset="-122"/>
                </a:rPr>
                <a:t>3. 掌握使用 RPA 工具进行录制和播放、流程控制、数据操作、控件操控等方法。</a:t>
              </a:r>
              <a:endParaRPr lang="zh-CN" altLang="en-US" sz="1200" spc="150" dirty="0">
                <a:latin typeface="微软雅黑" panose="020B0503020204020204" pitchFamily="34" charset="-122"/>
                <a:ea typeface="微软雅黑" panose="020B0503020204020204" pitchFamily="34" charset="-122"/>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1818680"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 name="矩形 4"/>
          <p:cNvSpPr/>
          <p:nvPr>
            <p:custDataLst>
              <p:tags r:id="rId2"/>
            </p:custDataLst>
          </p:nvPr>
        </p:nvSpPr>
        <p:spPr>
          <a:xfrm>
            <a:off x="1236614" y="1694952"/>
            <a:ext cx="1018670" cy="61217"/>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标题 1"/>
          <p:cNvSpPr txBox="1"/>
          <p:nvPr>
            <p:custDataLst>
              <p:tags r:id="rId3"/>
            </p:custDataLst>
          </p:nvPr>
        </p:nvSpPr>
        <p:spPr>
          <a:xfrm>
            <a:off x="1179830" y="1851025"/>
            <a:ext cx="2035810" cy="1049655"/>
          </a:xfrm>
          <a:prstGeom prst="rect">
            <a:avLst/>
          </a:prstGeom>
          <a:noFill/>
        </p:spPr>
        <p:txBody>
          <a:bodyPr wrap="square" rtlCol="0">
            <a:normAutofit lnSpcReduction="20000"/>
          </a:bodyPr>
          <a:lstStyle>
            <a:defPPr>
              <a:defRPr lang="zh-CN"/>
            </a:defPPr>
            <a:lvl1pPr>
              <a:lnSpc>
                <a:spcPct val="130000"/>
              </a:lnSpc>
              <a:defRPr sz="1200"/>
            </a:lvl1pPr>
          </a:lstStyle>
          <a:p>
            <a:pPr>
              <a:lnSpc>
                <a:spcPct val="130000"/>
              </a:lnSpc>
              <a:spcBef>
                <a:spcPts val="0"/>
              </a:spcBef>
            </a:pPr>
            <a:r>
              <a:rPr lang="zh-CN" altLang="en-US" sz="1100" kern="0">
                <a:uFillTx/>
                <a:latin typeface="Arial" panose="020B0604020202020204" pitchFamily="34" charset="0"/>
                <a:ea typeface="微软雅黑" panose="020B0503020204020204" pitchFamily="34" charset="-122"/>
                <a:sym typeface="+mn-ea"/>
              </a:rPr>
              <a:t>1. UiPath</a:t>
            </a:r>
            <a:endParaRPr lang="zh-CN" altLang="en-US" sz="1100" kern="0">
              <a:uFillTx/>
              <a:latin typeface="Arial" panose="020B0604020202020204" pitchFamily="34" charset="0"/>
              <a:ea typeface="微软雅黑" panose="020B0503020204020204" pitchFamily="34" charset="-122"/>
              <a:sym typeface="+mn-ea"/>
            </a:endParaRPr>
          </a:p>
          <a:p>
            <a:pPr>
              <a:lnSpc>
                <a:spcPct val="130000"/>
              </a:lnSpc>
              <a:spcBef>
                <a:spcPts val="0"/>
              </a:spcBef>
            </a:pPr>
            <a:r>
              <a:rPr lang="zh-CN" altLang="en-US" sz="1100" kern="0">
                <a:uFillTx/>
                <a:latin typeface="Arial" panose="020B0604020202020204" pitchFamily="34" charset="0"/>
                <a:ea typeface="微软雅黑" panose="020B0503020204020204" pitchFamily="34" charset="-122"/>
                <a:sym typeface="+mn-ea"/>
              </a:rPr>
              <a:t>UiPath 成立于 2005 年，是目前市场上最受欢迎的 RPA 自动化工具。</a:t>
            </a:r>
            <a:endParaRPr lang="zh-CN" altLang="en-US" sz="1100" kern="0">
              <a:uFillTx/>
              <a:latin typeface="Arial" panose="020B0604020202020204" pitchFamily="34" charset="0"/>
              <a:ea typeface="微软雅黑" panose="020B0503020204020204" pitchFamily="34" charset="-122"/>
              <a:sym typeface="+mn-ea"/>
            </a:endParaRPr>
          </a:p>
        </p:txBody>
      </p:sp>
      <p:sp>
        <p:nvSpPr>
          <p:cNvPr id="14" name="标题 1"/>
          <p:cNvSpPr txBox="1"/>
          <p:nvPr>
            <p:custDataLst>
              <p:tags r:id="rId4"/>
            </p:custDataLst>
          </p:nvPr>
        </p:nvSpPr>
        <p:spPr>
          <a:xfrm>
            <a:off x="858900"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7" name="直接连接符 26"/>
          <p:cNvCxnSpPr/>
          <p:nvPr>
            <p:custDataLst>
              <p:tags r:id="rId5"/>
            </p:custDataLst>
          </p:nvPr>
        </p:nvCxnSpPr>
        <p:spPr>
          <a:xfrm>
            <a:off x="4308117"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8" name="矩形 27"/>
          <p:cNvSpPr/>
          <p:nvPr>
            <p:custDataLst>
              <p:tags r:id="rId6"/>
            </p:custDataLst>
          </p:nvPr>
        </p:nvSpPr>
        <p:spPr>
          <a:xfrm>
            <a:off x="3726051" y="1694952"/>
            <a:ext cx="1018670" cy="612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标题 1"/>
          <p:cNvSpPr txBox="1"/>
          <p:nvPr>
            <p:custDataLst>
              <p:tags r:id="rId7"/>
            </p:custDataLst>
          </p:nvPr>
        </p:nvSpPr>
        <p:spPr>
          <a:xfrm>
            <a:off x="3669200" y="1850832"/>
            <a:ext cx="2126462" cy="1049474"/>
          </a:xfrm>
          <a:prstGeom prst="rect">
            <a:avLst/>
          </a:prstGeom>
          <a:noFill/>
        </p:spPr>
        <p:txBody>
          <a:bodyPr wrap="square" rtlCol="0">
            <a:normAutofit fontScale="90000" lnSpcReduction="10000"/>
          </a:bodyPr>
          <a:lstStyle>
            <a:defPPr>
              <a:defRPr lang="zh-CN"/>
            </a:defPPr>
            <a:lvl1pPr>
              <a:lnSpc>
                <a:spcPct val="130000"/>
              </a:lnSpc>
              <a:defRPr sz="1200"/>
            </a:lvl1pPr>
          </a:lstStyle>
          <a:p>
            <a:pPr algn="l">
              <a:lnSpc>
                <a:spcPct val="130000"/>
              </a:lnSpc>
              <a:spcBef>
                <a:spcPts val="0"/>
              </a:spcBef>
              <a:buClrTx/>
              <a:buSzTx/>
              <a:buFontTx/>
            </a:pPr>
            <a:r>
              <a:rPr lang="zh-CN" altLang="en-US" sz="1100" kern="0">
                <a:uFillTx/>
                <a:latin typeface="Arial" panose="020B0604020202020204" pitchFamily="34" charset="0"/>
                <a:ea typeface="微软雅黑" panose="020B0503020204020204" pitchFamily="34" charset="-122"/>
                <a:sym typeface="+mn-ea"/>
              </a:rPr>
              <a:t>2. UiBot</a:t>
            </a:r>
            <a:endParaRPr lang="zh-CN" altLang="en-US" sz="1100" kern="0">
              <a:uFillTx/>
              <a:latin typeface="Arial" panose="020B0604020202020204" pitchFamily="34" charset="0"/>
              <a:ea typeface="微软雅黑" panose="020B0503020204020204" pitchFamily="34" charset="-122"/>
              <a:sym typeface="+mn-ea"/>
            </a:endParaRPr>
          </a:p>
          <a:p>
            <a:pPr algn="l">
              <a:lnSpc>
                <a:spcPct val="130000"/>
              </a:lnSpc>
              <a:spcBef>
                <a:spcPts val="0"/>
              </a:spcBef>
              <a:buClrTx/>
              <a:buSzTx/>
              <a:buFontTx/>
            </a:pPr>
            <a:r>
              <a:rPr lang="zh-CN" altLang="en-US" sz="1100" kern="0">
                <a:uFillTx/>
                <a:latin typeface="Arial" panose="020B0604020202020204" pitchFamily="34" charset="0"/>
                <a:ea typeface="微软雅黑" panose="020B0503020204020204" pitchFamily="34" charset="-122"/>
                <a:sym typeface="+mn-ea"/>
              </a:rPr>
              <a:t>2015 年，由常春藤盟校博士团队发起成立了来也科技，致力于做人机共生时代具备全球影响力的智能机器人公司。</a:t>
            </a:r>
            <a:endParaRPr lang="zh-CN" altLang="en-US" sz="1100" kern="0">
              <a:uFillTx/>
              <a:latin typeface="Arial" panose="020B0604020202020204" pitchFamily="34" charset="0"/>
              <a:ea typeface="微软雅黑" panose="020B0503020204020204" pitchFamily="34" charset="-122"/>
              <a:sym typeface="+mn-ea"/>
            </a:endParaRPr>
          </a:p>
        </p:txBody>
      </p:sp>
      <p:sp>
        <p:nvSpPr>
          <p:cNvPr id="30" name="标题 1"/>
          <p:cNvSpPr txBox="1"/>
          <p:nvPr>
            <p:custDataLst>
              <p:tags r:id="rId8"/>
            </p:custDataLst>
          </p:nvPr>
        </p:nvSpPr>
        <p:spPr>
          <a:xfrm>
            <a:off x="3348338"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2" name="直接连接符 31"/>
          <p:cNvCxnSpPr/>
          <p:nvPr>
            <p:custDataLst>
              <p:tags r:id="rId9"/>
            </p:custDataLst>
          </p:nvPr>
        </p:nvCxnSpPr>
        <p:spPr>
          <a:xfrm>
            <a:off x="6797555" y="1749509"/>
            <a:ext cx="1286147"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3" name="矩形 32"/>
          <p:cNvSpPr/>
          <p:nvPr>
            <p:custDataLst>
              <p:tags r:id="rId10"/>
            </p:custDataLst>
          </p:nvPr>
        </p:nvSpPr>
        <p:spPr>
          <a:xfrm>
            <a:off x="6215489" y="1694952"/>
            <a:ext cx="1018670" cy="61217"/>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4" name="标题 1"/>
          <p:cNvSpPr txBox="1"/>
          <p:nvPr>
            <p:custDataLst>
              <p:tags r:id="rId11"/>
            </p:custDataLst>
          </p:nvPr>
        </p:nvSpPr>
        <p:spPr>
          <a:xfrm>
            <a:off x="6158638" y="1850832"/>
            <a:ext cx="2126462" cy="1049474"/>
          </a:xfrm>
          <a:prstGeom prst="rect">
            <a:avLst/>
          </a:prstGeom>
          <a:noFill/>
        </p:spPr>
        <p:txBody>
          <a:bodyPr wrap="square" rtlCol="0">
            <a:noAutofit/>
          </a:bodyPr>
          <a:lstStyle>
            <a:defPPr>
              <a:defRPr lang="zh-CN"/>
            </a:defPPr>
            <a:lvl1pPr>
              <a:lnSpc>
                <a:spcPct val="130000"/>
              </a:lnSpc>
              <a:defRPr sz="1200"/>
            </a:lvl1pPr>
          </a:lstStyle>
          <a:p>
            <a:pPr algn="l">
              <a:lnSpc>
                <a:spcPct val="130000"/>
              </a:lnSpc>
              <a:spcBef>
                <a:spcPts val="0"/>
              </a:spcBef>
              <a:buClrTx/>
              <a:buSzTx/>
              <a:buFontTx/>
            </a:pPr>
            <a:r>
              <a:rPr lang="zh-CN" altLang="en-US" sz="1100" kern="0">
                <a:uFillTx/>
                <a:latin typeface="Arial" panose="020B0604020202020204" pitchFamily="34" charset="0"/>
                <a:ea typeface="微软雅黑" panose="020B0503020204020204" pitchFamily="34" charset="-122"/>
                <a:sym typeface="+mn-ea"/>
              </a:rPr>
              <a:t>3. Automation Anywhere</a:t>
            </a:r>
            <a:endParaRPr lang="zh-CN" altLang="en-US" sz="1100" kern="0">
              <a:uFillTx/>
              <a:latin typeface="Arial" panose="020B0604020202020204" pitchFamily="34" charset="0"/>
              <a:ea typeface="微软雅黑" panose="020B0503020204020204" pitchFamily="34" charset="-122"/>
              <a:sym typeface="+mn-ea"/>
            </a:endParaRPr>
          </a:p>
          <a:p>
            <a:pPr algn="l">
              <a:lnSpc>
                <a:spcPct val="130000"/>
              </a:lnSpc>
              <a:spcBef>
                <a:spcPts val="0"/>
              </a:spcBef>
              <a:buClrTx/>
              <a:buSzTx/>
              <a:buFontTx/>
            </a:pPr>
            <a:r>
              <a:rPr lang="zh-CN" altLang="en-US" sz="1100" kern="0">
                <a:uFillTx/>
                <a:latin typeface="Arial" panose="020B0604020202020204" pitchFamily="34" charset="0"/>
                <a:ea typeface="微软雅黑" panose="020B0503020204020204" pitchFamily="34" charset="-122"/>
                <a:sym typeface="+mn-ea"/>
              </a:rPr>
              <a:t>Automation Anywhere 是 目前拥有用户最多的 RPA 供应商，提供强大且友好的 RPA 功能，可自动执行任何类型的端到端复杂任务和业务流程。</a:t>
            </a:r>
            <a:endParaRPr lang="zh-CN" altLang="en-US" sz="1100" kern="0">
              <a:uFillTx/>
              <a:latin typeface="Arial" panose="020B0604020202020204" pitchFamily="34" charset="0"/>
              <a:ea typeface="微软雅黑" panose="020B0503020204020204" pitchFamily="34" charset="-122"/>
              <a:sym typeface="+mn-ea"/>
            </a:endParaRPr>
          </a:p>
        </p:txBody>
      </p:sp>
      <p:sp>
        <p:nvSpPr>
          <p:cNvPr id="35" name="标题 1"/>
          <p:cNvSpPr txBox="1"/>
          <p:nvPr>
            <p:custDataLst>
              <p:tags r:id="rId12"/>
            </p:custDataLst>
          </p:nvPr>
        </p:nvSpPr>
        <p:spPr>
          <a:xfrm>
            <a:off x="5837776"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7" name="直接连接符 36"/>
          <p:cNvCxnSpPr/>
          <p:nvPr>
            <p:custDataLst>
              <p:tags r:id="rId13"/>
            </p:custDataLst>
          </p:nvPr>
        </p:nvCxnSpPr>
        <p:spPr>
          <a:xfrm>
            <a:off x="1818680"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8" name="矩形 37"/>
          <p:cNvSpPr/>
          <p:nvPr>
            <p:custDataLst>
              <p:tags r:id="rId14"/>
            </p:custDataLst>
          </p:nvPr>
        </p:nvSpPr>
        <p:spPr>
          <a:xfrm>
            <a:off x="1236614" y="3270812"/>
            <a:ext cx="1018670" cy="61217"/>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标题 1"/>
          <p:cNvSpPr txBox="1"/>
          <p:nvPr>
            <p:custDataLst>
              <p:tags r:id="rId15"/>
            </p:custDataLst>
          </p:nvPr>
        </p:nvSpPr>
        <p:spPr>
          <a:xfrm>
            <a:off x="1179830" y="3426460"/>
            <a:ext cx="2168525" cy="970915"/>
          </a:xfrm>
          <a:prstGeom prst="rect">
            <a:avLst/>
          </a:prstGeom>
          <a:noFill/>
        </p:spPr>
        <p:txBody>
          <a:bodyPr wrap="square" rtlCol="0">
            <a:spAutoFit/>
          </a:bodyPr>
          <a:lstStyle>
            <a:defPPr>
              <a:defRPr lang="zh-CN"/>
            </a:defPPr>
            <a:lvl1pPr>
              <a:lnSpc>
                <a:spcPct val="130000"/>
              </a:lnSpc>
              <a:defRPr sz="1200"/>
            </a:lvl1pPr>
          </a:lstStyle>
          <a:p>
            <a:pPr>
              <a:lnSpc>
                <a:spcPct val="130000"/>
              </a:lnSpc>
              <a:spcBef>
                <a:spcPts val="0"/>
              </a:spcBef>
            </a:pPr>
            <a:r>
              <a:rPr lang="zh-CN" altLang="en-US" sz="1100" kern="0">
                <a:solidFill>
                  <a:schemeClr val="tx1"/>
                </a:solidFill>
                <a:uFillTx/>
                <a:latin typeface="Arial" panose="020B0604020202020204" pitchFamily="34" charset="0"/>
                <a:ea typeface="微软雅黑" panose="020B0503020204020204" pitchFamily="34" charset="-122"/>
                <a:sym typeface="+mn-ea"/>
              </a:rPr>
              <a:t>4. Blue Prism</a:t>
            </a:r>
            <a:endParaRPr lang="zh-CN" altLang="en-US" sz="1100" kern="0">
              <a:solidFill>
                <a:schemeClr val="tx1"/>
              </a:solidFill>
              <a:uFillTx/>
              <a:latin typeface="Arial" panose="020B0604020202020204" pitchFamily="34" charset="0"/>
              <a:ea typeface="微软雅黑" panose="020B0503020204020204" pitchFamily="34" charset="-122"/>
              <a:sym typeface="+mn-ea"/>
            </a:endParaRPr>
          </a:p>
          <a:p>
            <a:pPr>
              <a:lnSpc>
                <a:spcPct val="130000"/>
              </a:lnSpc>
              <a:spcBef>
                <a:spcPts val="0"/>
              </a:spcBef>
            </a:pPr>
            <a:r>
              <a:rPr lang="zh-CN" altLang="en-US" sz="1100" kern="0">
                <a:solidFill>
                  <a:schemeClr val="tx1"/>
                </a:solidFill>
                <a:uFillTx/>
                <a:latin typeface="Arial" panose="020B0604020202020204" pitchFamily="34" charset="0"/>
                <a:ea typeface="微软雅黑" panose="020B0503020204020204" pitchFamily="34" charset="-122"/>
                <a:sym typeface="+mn-ea"/>
              </a:rPr>
              <a:t>机器人过程自动化这个术语是由 Blue Prism 提出的，Blue Prism 也是 RPA 领域的先驱者。</a:t>
            </a:r>
            <a:endParaRPr lang="zh-CN" altLang="en-US" sz="1100" kern="0">
              <a:solidFill>
                <a:schemeClr val="tx1"/>
              </a:solidFill>
              <a:uFillTx/>
              <a:latin typeface="Arial" panose="020B0604020202020204" pitchFamily="34" charset="0"/>
              <a:ea typeface="微软雅黑" panose="020B0503020204020204" pitchFamily="34" charset="-122"/>
              <a:sym typeface="+mn-ea"/>
            </a:endParaRPr>
          </a:p>
        </p:txBody>
      </p:sp>
      <p:sp>
        <p:nvSpPr>
          <p:cNvPr id="40" name="标题 1"/>
          <p:cNvSpPr txBox="1"/>
          <p:nvPr>
            <p:custDataLst>
              <p:tags r:id="rId16"/>
            </p:custDataLst>
          </p:nvPr>
        </p:nvSpPr>
        <p:spPr>
          <a:xfrm>
            <a:off x="858900"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rPr>
              <a:t>4</a:t>
            </a:r>
            <a:endParaRPr lang="zh-CN" altLang="en-US"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4" name="直接连接符 43"/>
          <p:cNvCxnSpPr/>
          <p:nvPr>
            <p:custDataLst>
              <p:tags r:id="rId17"/>
            </p:custDataLst>
          </p:nvPr>
        </p:nvCxnSpPr>
        <p:spPr>
          <a:xfrm>
            <a:off x="4308117"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5" name="矩形 44"/>
          <p:cNvSpPr/>
          <p:nvPr>
            <p:custDataLst>
              <p:tags r:id="rId18"/>
            </p:custDataLst>
          </p:nvPr>
        </p:nvSpPr>
        <p:spPr>
          <a:xfrm>
            <a:off x="3726051" y="3270812"/>
            <a:ext cx="1018670" cy="61217"/>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标题 1"/>
          <p:cNvSpPr txBox="1"/>
          <p:nvPr>
            <p:custDataLst>
              <p:tags r:id="rId19"/>
            </p:custDataLst>
          </p:nvPr>
        </p:nvSpPr>
        <p:spPr>
          <a:xfrm>
            <a:off x="3669200" y="3426692"/>
            <a:ext cx="2126462" cy="1410970"/>
          </a:xfrm>
          <a:prstGeom prst="rect">
            <a:avLst/>
          </a:prstGeom>
          <a:noFill/>
        </p:spPr>
        <p:txBody>
          <a:bodyPr wrap="square" rtlCol="0">
            <a:spAutoFit/>
          </a:bodyPr>
          <a:lstStyle>
            <a:defPPr>
              <a:defRPr lang="zh-CN"/>
            </a:defPPr>
            <a:lvl1pPr>
              <a:lnSpc>
                <a:spcPct val="130000"/>
              </a:lnSpc>
              <a:defRPr sz="1200"/>
            </a:lvl1pPr>
          </a:lstStyle>
          <a:p>
            <a:pPr>
              <a:lnSpc>
                <a:spcPct val="130000"/>
              </a:lnSpc>
              <a:spcBef>
                <a:spcPts val="0"/>
              </a:spcBef>
            </a:pPr>
            <a:r>
              <a:rPr lang="zh-CN" altLang="en-US" sz="1100" kern="0">
                <a:solidFill>
                  <a:schemeClr val="tx1"/>
                </a:solidFill>
                <a:uFillTx/>
                <a:latin typeface="Arial" panose="020B0604020202020204" pitchFamily="34" charset="0"/>
                <a:ea typeface="微软雅黑" panose="020B0503020204020204" pitchFamily="34" charset="-122"/>
                <a:sym typeface="Arial" panose="020B0604020202020204" pitchFamily="34" charset="0"/>
              </a:rPr>
              <a:t>5. WorkFusion</a:t>
            </a:r>
            <a:endParaRPr lang="zh-CN" altLang="en-US" sz="1100" kern="0">
              <a:solidFill>
                <a:schemeClr val="tx1"/>
              </a:solidFill>
              <a:uFillTx/>
              <a:latin typeface="Arial" panose="020B0604020202020204" pitchFamily="34" charset="0"/>
              <a:ea typeface="微软雅黑" panose="020B0503020204020204" pitchFamily="34" charset="-122"/>
              <a:sym typeface="Arial" panose="020B0604020202020204" pitchFamily="34" charset="0"/>
            </a:endParaRPr>
          </a:p>
          <a:p>
            <a:pPr>
              <a:lnSpc>
                <a:spcPct val="130000"/>
              </a:lnSpc>
              <a:spcBef>
                <a:spcPts val="0"/>
              </a:spcBef>
            </a:pPr>
            <a:r>
              <a:rPr lang="zh-CN" altLang="en-US" sz="1100" kern="0">
                <a:solidFill>
                  <a:schemeClr val="tx1"/>
                </a:solidFill>
                <a:uFillTx/>
                <a:latin typeface="Arial" panose="020B0604020202020204" pitchFamily="34" charset="0"/>
                <a:ea typeface="微软雅黑" panose="020B0503020204020204" pitchFamily="34" charset="-122"/>
                <a:sym typeface="Arial" panose="020B0604020202020204" pitchFamily="34" charset="0"/>
              </a:rPr>
              <a:t>WorkFusion 成立于 2010 年，公司总部位于纽约华尔街，在印度、美国和欧洲设有分支机构，主要业务是机器人流程自动化、人工智能和认知自动化。</a:t>
            </a:r>
            <a:endParaRPr lang="zh-CN" altLang="en-US" sz="1100" kern="0">
              <a:solidFill>
                <a:schemeClr val="tx1"/>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标题 1"/>
          <p:cNvSpPr txBox="1"/>
          <p:nvPr>
            <p:custDataLst>
              <p:tags r:id="rId20"/>
            </p:custDataLst>
          </p:nvPr>
        </p:nvSpPr>
        <p:spPr>
          <a:xfrm>
            <a:off x="3348338"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rPr>
              <a:t>5</a:t>
            </a:r>
            <a:endParaRPr lang="zh-CN" altLang="en-US"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21"/>
            </p:custDataLst>
          </p:nvPr>
        </p:nvSpPr>
        <p:spPr>
          <a:xfrm>
            <a:off x="1755340" y="406898"/>
            <a:ext cx="5598341" cy="503590"/>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dirty="0">
                <a:latin typeface="Arial" panose="020B0604020202020204" pitchFamily="34" charset="0"/>
                <a:ea typeface="微软雅黑" panose="020B0503020204020204" pitchFamily="34" charset="-122"/>
                <a:cs typeface="+mn-ea"/>
                <a:sym typeface="Arial" panose="020B0604020202020204" pitchFamily="34" charset="0"/>
              </a:rPr>
              <a:t>一、常用的 RPA 工具</a:t>
            </a:r>
            <a:endParaRPr lang="zh-CN" altLang="en-US"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2304877" y="3659251"/>
            <a:ext cx="6094296" cy="481430"/>
          </a:xfrm>
          <a:prstGeom prst="rect">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1" name="Text Placeholder 17"/>
          <p:cNvSpPr txBox="1"/>
          <p:nvPr>
            <p:custDataLst>
              <p:tags r:id="rId2"/>
            </p:custDataLst>
          </p:nvPr>
        </p:nvSpPr>
        <p:spPr>
          <a:xfrm>
            <a:off x="907731" y="3733775"/>
            <a:ext cx="1238573" cy="345238"/>
          </a:xfrm>
          <a:prstGeom prst="rect">
            <a:avLst/>
          </a:prstGeom>
          <a:noFill/>
        </p:spPr>
        <p:txBody>
          <a:bodyPr wrap="square" rtlCol="0" anchor="b" anchorCtr="0"/>
          <a:lstStyle>
            <a:defPPr>
              <a:defRPr lang="zh-CN"/>
            </a:defPPr>
            <a:lvl1pPr algn="ctr">
              <a:lnSpc>
                <a:spcPct val="13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rPr>
              <a:t>4</a:t>
            </a:r>
            <a:endPar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endParaRPr>
          </a:p>
        </p:txBody>
      </p:sp>
      <p:sp>
        <p:nvSpPr>
          <p:cNvPr id="10" name="TextBox 48"/>
          <p:cNvSpPr txBox="1"/>
          <p:nvPr>
            <p:custDataLst>
              <p:tags r:id="rId3"/>
            </p:custDataLst>
          </p:nvPr>
        </p:nvSpPr>
        <p:spPr>
          <a:xfrm>
            <a:off x="2506782" y="3653061"/>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200">
                <a:solidFill>
                  <a:srgbClr val="000000">
                    <a:lumMod val="85000"/>
                    <a:lumOff val="15000"/>
                  </a:srgbClr>
                </a:solidFill>
                <a:latin typeface="Arial" panose="020B0604020202020204" pitchFamily="34" charset="0"/>
              </a:rPr>
              <a:t>（4）流程录制：便捷的录制动作生成流程。</a:t>
            </a:r>
            <a:endParaRPr lang="zh-CN" altLang="en-US" sz="1200">
              <a:solidFill>
                <a:srgbClr val="000000">
                  <a:lumMod val="85000"/>
                  <a:lumOff val="15000"/>
                </a:srgbClr>
              </a:solidFill>
              <a:latin typeface="Arial" panose="020B0604020202020204" pitchFamily="34" charset="0"/>
            </a:endParaRPr>
          </a:p>
        </p:txBody>
      </p:sp>
      <p:cxnSp>
        <p:nvCxnSpPr>
          <p:cNvPr id="22" name="直接连接符 21"/>
          <p:cNvCxnSpPr/>
          <p:nvPr>
            <p:custDataLst>
              <p:tags r:id="rId4"/>
            </p:custDataLst>
          </p:nvPr>
        </p:nvCxnSpPr>
        <p:spPr>
          <a:xfrm>
            <a:off x="2304877" y="3657108"/>
            <a:ext cx="0" cy="485715"/>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25" name="矩形 24"/>
          <p:cNvSpPr/>
          <p:nvPr>
            <p:custDataLst>
              <p:tags r:id="rId5"/>
            </p:custDataLst>
          </p:nvPr>
        </p:nvSpPr>
        <p:spPr>
          <a:xfrm>
            <a:off x="2304877" y="2960561"/>
            <a:ext cx="6094296" cy="481430"/>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9" name="Text Placeholder 17"/>
          <p:cNvSpPr txBox="1"/>
          <p:nvPr>
            <p:custDataLst>
              <p:tags r:id="rId6"/>
            </p:custDataLst>
          </p:nvPr>
        </p:nvSpPr>
        <p:spPr>
          <a:xfrm>
            <a:off x="907731" y="3034726"/>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rPr>
              <a:t>3</a:t>
            </a:r>
            <a:endPar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endParaRPr>
          </a:p>
        </p:txBody>
      </p:sp>
      <p:sp>
        <p:nvSpPr>
          <p:cNvPr id="8" name="TextBox 48"/>
          <p:cNvSpPr txBox="1"/>
          <p:nvPr>
            <p:custDataLst>
              <p:tags r:id="rId7"/>
            </p:custDataLst>
          </p:nvPr>
        </p:nvSpPr>
        <p:spPr>
          <a:xfrm>
            <a:off x="2506782" y="2954369"/>
            <a:ext cx="5866200" cy="493810"/>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200">
                <a:solidFill>
                  <a:srgbClr val="000000">
                    <a:lumMod val="85000"/>
                    <a:lumOff val="15000"/>
                  </a:srgbClr>
                </a:solidFill>
                <a:latin typeface="Arial" panose="020B0604020202020204" pitchFamily="34" charset="0"/>
              </a:rPr>
              <a:t>（3）数据抓取：拥有快速便利的数据抓取功能，支持浏览器、桌面、SAP 控件等抓取。</a:t>
            </a:r>
            <a:endParaRPr lang="zh-CN" altLang="en-US" sz="1200">
              <a:solidFill>
                <a:srgbClr val="000000">
                  <a:lumMod val="85000"/>
                  <a:lumOff val="15000"/>
                </a:srgbClr>
              </a:solidFill>
              <a:latin typeface="Arial" panose="020B0604020202020204" pitchFamily="34" charset="0"/>
            </a:endParaRPr>
          </a:p>
        </p:txBody>
      </p:sp>
      <p:cxnSp>
        <p:nvCxnSpPr>
          <p:cNvPr id="42" name="直接连接符 41"/>
          <p:cNvCxnSpPr/>
          <p:nvPr>
            <p:custDataLst>
              <p:tags r:id="rId8"/>
            </p:custDataLst>
          </p:nvPr>
        </p:nvCxnSpPr>
        <p:spPr>
          <a:xfrm>
            <a:off x="2304877" y="2958417"/>
            <a:ext cx="0" cy="485715"/>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9"/>
            </p:custDataLst>
          </p:nvPr>
        </p:nvSpPr>
        <p:spPr>
          <a:xfrm>
            <a:off x="2304877" y="2261869"/>
            <a:ext cx="6094296" cy="481430"/>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7" name="Text Placeholder 17"/>
          <p:cNvSpPr txBox="1"/>
          <p:nvPr>
            <p:custDataLst>
              <p:tags r:id="rId10"/>
            </p:custDataLst>
          </p:nvPr>
        </p:nvSpPr>
        <p:spPr>
          <a:xfrm>
            <a:off x="907731" y="2336154"/>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rPr>
              <a:t>2</a:t>
            </a:r>
            <a:endPar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endParaRPr>
          </a:p>
        </p:txBody>
      </p:sp>
      <p:sp>
        <p:nvSpPr>
          <p:cNvPr id="6" name="TextBox 48"/>
          <p:cNvSpPr txBox="1"/>
          <p:nvPr>
            <p:custDataLst>
              <p:tags r:id="rId11"/>
            </p:custDataLst>
          </p:nvPr>
        </p:nvSpPr>
        <p:spPr>
          <a:xfrm>
            <a:off x="2506782" y="2255678"/>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200">
                <a:solidFill>
                  <a:srgbClr val="000000">
                    <a:lumMod val="85000"/>
                    <a:lumOff val="15000"/>
                  </a:srgbClr>
                </a:solidFill>
                <a:latin typeface="Arial" panose="020B0604020202020204" pitchFamily="34" charset="0"/>
              </a:rPr>
              <a:t>（2）专业级源码视图：无需外部工具，即可完成流程自动化的开发。</a:t>
            </a:r>
            <a:endParaRPr lang="zh-CN" altLang="en-US" sz="1200">
              <a:solidFill>
                <a:srgbClr val="000000">
                  <a:lumMod val="85000"/>
                  <a:lumOff val="15000"/>
                </a:srgbClr>
              </a:solidFill>
              <a:latin typeface="Arial" panose="020B0604020202020204" pitchFamily="34" charset="0"/>
            </a:endParaRPr>
          </a:p>
        </p:txBody>
      </p:sp>
      <p:cxnSp>
        <p:nvCxnSpPr>
          <p:cNvPr id="43" name="直接连接符 42"/>
          <p:cNvCxnSpPr/>
          <p:nvPr>
            <p:custDataLst>
              <p:tags r:id="rId12"/>
            </p:custDataLst>
          </p:nvPr>
        </p:nvCxnSpPr>
        <p:spPr>
          <a:xfrm>
            <a:off x="2304877" y="2259725"/>
            <a:ext cx="0" cy="485715"/>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3"/>
            </p:custDataLst>
          </p:nvPr>
        </p:nvSpPr>
        <p:spPr>
          <a:xfrm>
            <a:off x="2304877" y="1563177"/>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5" name="Text Placeholder 17"/>
          <p:cNvSpPr txBox="1"/>
          <p:nvPr>
            <p:custDataLst>
              <p:tags r:id="rId14"/>
            </p:custDataLst>
          </p:nvPr>
        </p:nvSpPr>
        <p:spPr>
          <a:xfrm>
            <a:off x="907731" y="1637581"/>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1</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4" name="TextBox 48"/>
          <p:cNvSpPr txBox="1"/>
          <p:nvPr>
            <p:custDataLst>
              <p:tags r:id="rId15"/>
            </p:custDataLst>
          </p:nvPr>
        </p:nvSpPr>
        <p:spPr>
          <a:xfrm>
            <a:off x="2506782" y="1556986"/>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200">
                <a:solidFill>
                  <a:srgbClr val="000000">
                    <a:lumMod val="85000"/>
                    <a:lumOff val="15000"/>
                  </a:srgbClr>
                </a:solidFill>
                <a:latin typeface="Arial" panose="020B0604020202020204" pitchFamily="34" charset="0"/>
              </a:rPr>
              <a:t>（1）可视化编程：拥有独创的中文可视化编程，入门简单，上手无难度。</a:t>
            </a:r>
            <a:endParaRPr lang="zh-CN" altLang="en-US" sz="1200">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6"/>
            </p:custDataLst>
          </p:nvPr>
        </p:nvCxnSpPr>
        <p:spPr>
          <a:xfrm>
            <a:off x="2304877" y="1561033"/>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36" name="矩形 35"/>
          <p:cNvSpPr/>
          <p:nvPr>
            <p:custDataLst>
              <p:tags r:id="rId17"/>
            </p:custDataLst>
          </p:nvPr>
        </p:nvSpPr>
        <p:spPr>
          <a:xfrm>
            <a:off x="1755340" y="406898"/>
            <a:ext cx="5598341" cy="503590"/>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dirty="0">
                <a:latin typeface="Arial" panose="020B0604020202020204" pitchFamily="34" charset="0"/>
                <a:ea typeface="微软雅黑" panose="020B0503020204020204" pitchFamily="34" charset="-122"/>
                <a:cs typeface="+mn-ea"/>
                <a:sym typeface="Arial" panose="020B0604020202020204" pitchFamily="34" charset="0"/>
              </a:rPr>
              <a:t>二、UiBot 的功能</a:t>
            </a:r>
            <a:endParaRPr lang="zh-CN" altLang="en-US"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6"/>
          <p:cNvSpPr/>
          <p:nvPr>
            <p:custDataLst>
              <p:tags r:id="rId1"/>
            </p:custDataLst>
          </p:nvPr>
        </p:nvSpPr>
        <p:spPr bwMode="auto">
          <a:xfrm>
            <a:off x="1019175" y="3521700"/>
            <a:ext cx="463154" cy="470297"/>
          </a:xfrm>
          <a:custGeom>
            <a:avLst/>
            <a:gdLst>
              <a:gd name="T0" fmla="*/ 152 w 170"/>
              <a:gd name="T1" fmla="*/ 19 h 171"/>
              <a:gd name="T2" fmla="*/ 84 w 170"/>
              <a:gd name="T3" fmla="*/ 19 h 171"/>
              <a:gd name="T4" fmla="*/ 18 w 170"/>
              <a:gd name="T5" fmla="*/ 84 h 171"/>
              <a:gd name="T6" fmla="*/ 18 w 170"/>
              <a:gd name="T7" fmla="*/ 152 h 171"/>
              <a:gd name="T8" fmla="*/ 18 w 170"/>
              <a:gd name="T9" fmla="*/ 152 h 171"/>
              <a:gd name="T10" fmla="*/ 86 w 170"/>
              <a:gd name="T11" fmla="*/ 152 h 171"/>
              <a:gd name="T12" fmla="*/ 152 w 170"/>
              <a:gd name="T13" fmla="*/ 87 h 171"/>
              <a:gd name="T14" fmla="*/ 152 w 170"/>
              <a:gd name="T15" fmla="*/ 19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1">
                <a:moveTo>
                  <a:pt x="152" y="19"/>
                </a:moveTo>
                <a:cubicBezTo>
                  <a:pt x="133" y="0"/>
                  <a:pt x="102" y="0"/>
                  <a:pt x="84" y="19"/>
                </a:cubicBezTo>
                <a:cubicBezTo>
                  <a:pt x="18" y="84"/>
                  <a:pt x="18" y="84"/>
                  <a:pt x="18" y="84"/>
                </a:cubicBezTo>
                <a:cubicBezTo>
                  <a:pt x="0" y="103"/>
                  <a:pt x="0" y="133"/>
                  <a:pt x="18" y="152"/>
                </a:cubicBezTo>
                <a:cubicBezTo>
                  <a:pt x="18" y="152"/>
                  <a:pt x="18" y="152"/>
                  <a:pt x="18" y="152"/>
                </a:cubicBezTo>
                <a:cubicBezTo>
                  <a:pt x="37" y="171"/>
                  <a:pt x="68" y="171"/>
                  <a:pt x="86" y="152"/>
                </a:cubicBezTo>
                <a:cubicBezTo>
                  <a:pt x="152" y="87"/>
                  <a:pt x="152" y="87"/>
                  <a:pt x="152" y="87"/>
                </a:cubicBezTo>
                <a:cubicBezTo>
                  <a:pt x="170" y="68"/>
                  <a:pt x="170" y="37"/>
                  <a:pt x="152"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
          <p:cNvSpPr/>
          <p:nvPr>
            <p:custDataLst>
              <p:tags r:id="rId2"/>
            </p:custDataLst>
          </p:nvPr>
        </p:nvSpPr>
        <p:spPr bwMode="auto">
          <a:xfrm>
            <a:off x="135731" y="565378"/>
            <a:ext cx="3251597" cy="3195638"/>
          </a:xfrm>
          <a:custGeom>
            <a:avLst/>
            <a:gdLst>
              <a:gd name="T0" fmla="*/ 1106 w 1193"/>
              <a:gd name="T1" fmla="*/ 532 h 1163"/>
              <a:gd name="T2" fmla="*/ 1050 w 1193"/>
              <a:gd name="T3" fmla="*/ 588 h 1163"/>
              <a:gd name="T4" fmla="*/ 982 w 1193"/>
              <a:gd name="T5" fmla="*/ 588 h 1163"/>
              <a:gd name="T6" fmla="*/ 982 w 1193"/>
              <a:gd name="T7" fmla="*/ 588 h 1163"/>
              <a:gd name="T8" fmla="*/ 982 w 1193"/>
              <a:gd name="T9" fmla="*/ 521 h 1163"/>
              <a:gd name="T10" fmla="*/ 1103 w 1193"/>
              <a:gd name="T11" fmla="*/ 399 h 1163"/>
              <a:gd name="T12" fmla="*/ 1103 w 1193"/>
              <a:gd name="T13" fmla="*/ 331 h 1163"/>
              <a:gd name="T14" fmla="*/ 1036 w 1193"/>
              <a:gd name="T15" fmla="*/ 331 h 1163"/>
              <a:gd name="T16" fmla="*/ 1020 w 1193"/>
              <a:gd name="T17" fmla="*/ 347 h 1163"/>
              <a:gd name="T18" fmla="*/ 952 w 1193"/>
              <a:gd name="T19" fmla="*/ 347 h 1163"/>
              <a:gd name="T20" fmla="*/ 952 w 1193"/>
              <a:gd name="T21" fmla="*/ 279 h 1163"/>
              <a:gd name="T22" fmla="*/ 1145 w 1193"/>
              <a:gd name="T23" fmla="*/ 86 h 1163"/>
              <a:gd name="T24" fmla="*/ 1145 w 1193"/>
              <a:gd name="T25" fmla="*/ 18 h 1163"/>
              <a:gd name="T26" fmla="*/ 1077 w 1193"/>
              <a:gd name="T27" fmla="*/ 18 h 1163"/>
              <a:gd name="T28" fmla="*/ 764 w 1193"/>
              <a:gd name="T29" fmla="*/ 332 h 1163"/>
              <a:gd name="T30" fmla="*/ 762 w 1193"/>
              <a:gd name="T31" fmla="*/ 333 h 1163"/>
              <a:gd name="T32" fmla="*/ 697 w 1193"/>
              <a:gd name="T33" fmla="*/ 330 h 1163"/>
              <a:gd name="T34" fmla="*/ 696 w 1193"/>
              <a:gd name="T35" fmla="*/ 329 h 1163"/>
              <a:gd name="T36" fmla="*/ 696 w 1193"/>
              <a:gd name="T37" fmla="*/ 261 h 1163"/>
              <a:gd name="T38" fmla="*/ 767 w 1193"/>
              <a:gd name="T39" fmla="*/ 190 h 1163"/>
              <a:gd name="T40" fmla="*/ 767 w 1193"/>
              <a:gd name="T41" fmla="*/ 122 h 1163"/>
              <a:gd name="T42" fmla="*/ 699 w 1193"/>
              <a:gd name="T43" fmla="*/ 122 h 1163"/>
              <a:gd name="T44" fmla="*/ 163 w 1193"/>
              <a:gd name="T45" fmla="*/ 658 h 1163"/>
              <a:gd name="T46" fmla="*/ 163 w 1193"/>
              <a:gd name="T47" fmla="*/ 726 h 1163"/>
              <a:gd name="T48" fmla="*/ 163 w 1193"/>
              <a:gd name="T49" fmla="*/ 726 h 1163"/>
              <a:gd name="T50" fmla="*/ 231 w 1193"/>
              <a:gd name="T51" fmla="*/ 726 h 1163"/>
              <a:gd name="T52" fmla="*/ 351 w 1193"/>
              <a:gd name="T53" fmla="*/ 607 h 1163"/>
              <a:gd name="T54" fmla="*/ 418 w 1193"/>
              <a:gd name="T55" fmla="*/ 607 h 1163"/>
              <a:gd name="T56" fmla="*/ 420 w 1193"/>
              <a:gd name="T57" fmla="*/ 608 h 1163"/>
              <a:gd name="T58" fmla="*/ 423 w 1193"/>
              <a:gd name="T59" fmla="*/ 672 h 1163"/>
              <a:gd name="T60" fmla="*/ 18 w 1193"/>
              <a:gd name="T61" fmla="*/ 1077 h 1163"/>
              <a:gd name="T62" fmla="*/ 18 w 1193"/>
              <a:gd name="T63" fmla="*/ 1145 h 1163"/>
              <a:gd name="T64" fmla="*/ 86 w 1193"/>
              <a:gd name="T65" fmla="*/ 1145 h 1163"/>
              <a:gd name="T66" fmla="*/ 386 w 1193"/>
              <a:gd name="T67" fmla="*/ 845 h 1163"/>
              <a:gd name="T68" fmla="*/ 454 w 1193"/>
              <a:gd name="T69" fmla="*/ 845 h 1163"/>
              <a:gd name="T70" fmla="*/ 454 w 1193"/>
              <a:gd name="T71" fmla="*/ 845 h 1163"/>
              <a:gd name="T72" fmla="*/ 454 w 1193"/>
              <a:gd name="T73" fmla="*/ 912 h 1163"/>
              <a:gd name="T74" fmla="*/ 435 w 1193"/>
              <a:gd name="T75" fmla="*/ 932 h 1163"/>
              <a:gd name="T76" fmla="*/ 435 w 1193"/>
              <a:gd name="T77" fmla="*/ 1000 h 1163"/>
              <a:gd name="T78" fmla="*/ 502 w 1193"/>
              <a:gd name="T79" fmla="*/ 1000 h 1163"/>
              <a:gd name="T80" fmla="*/ 780 w 1193"/>
              <a:gd name="T81" fmla="*/ 722 h 1163"/>
              <a:gd name="T82" fmla="*/ 848 w 1193"/>
              <a:gd name="T83" fmla="*/ 722 h 1163"/>
              <a:gd name="T84" fmla="*/ 848 w 1193"/>
              <a:gd name="T85" fmla="*/ 722 h 1163"/>
              <a:gd name="T86" fmla="*/ 848 w 1193"/>
              <a:gd name="T87" fmla="*/ 790 h 1163"/>
              <a:gd name="T88" fmla="*/ 570 w 1193"/>
              <a:gd name="T89" fmla="*/ 1068 h 1163"/>
              <a:gd name="T90" fmla="*/ 570 w 1193"/>
              <a:gd name="T91" fmla="*/ 1136 h 1163"/>
              <a:gd name="T92" fmla="*/ 638 w 1193"/>
              <a:gd name="T93" fmla="*/ 1136 h 1163"/>
              <a:gd name="T94" fmla="*/ 1174 w 1193"/>
              <a:gd name="T95" fmla="*/ 600 h 1163"/>
              <a:gd name="T96" fmla="*/ 1174 w 1193"/>
              <a:gd name="T97" fmla="*/ 532 h 1163"/>
              <a:gd name="T98" fmla="*/ 1106 w 1193"/>
              <a:gd name="T99" fmla="*/ 53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3" h="1163">
                <a:moveTo>
                  <a:pt x="1106" y="532"/>
                </a:moveTo>
                <a:cubicBezTo>
                  <a:pt x="1050" y="588"/>
                  <a:pt x="1050" y="588"/>
                  <a:pt x="1050" y="588"/>
                </a:cubicBezTo>
                <a:cubicBezTo>
                  <a:pt x="1031" y="607"/>
                  <a:pt x="1001" y="607"/>
                  <a:pt x="982" y="588"/>
                </a:cubicBezTo>
                <a:cubicBezTo>
                  <a:pt x="982" y="588"/>
                  <a:pt x="982" y="588"/>
                  <a:pt x="982" y="588"/>
                </a:cubicBezTo>
                <a:cubicBezTo>
                  <a:pt x="963" y="570"/>
                  <a:pt x="963" y="539"/>
                  <a:pt x="982" y="521"/>
                </a:cubicBezTo>
                <a:cubicBezTo>
                  <a:pt x="1103" y="399"/>
                  <a:pt x="1103" y="399"/>
                  <a:pt x="1103" y="399"/>
                </a:cubicBezTo>
                <a:cubicBezTo>
                  <a:pt x="1122" y="380"/>
                  <a:pt x="1122" y="350"/>
                  <a:pt x="1103" y="331"/>
                </a:cubicBezTo>
                <a:cubicBezTo>
                  <a:pt x="1085" y="312"/>
                  <a:pt x="1054" y="312"/>
                  <a:pt x="1036" y="331"/>
                </a:cubicBezTo>
                <a:cubicBezTo>
                  <a:pt x="1020" y="347"/>
                  <a:pt x="1020" y="347"/>
                  <a:pt x="1020" y="347"/>
                </a:cubicBezTo>
                <a:cubicBezTo>
                  <a:pt x="1001" y="365"/>
                  <a:pt x="971" y="365"/>
                  <a:pt x="952" y="347"/>
                </a:cubicBezTo>
                <a:cubicBezTo>
                  <a:pt x="934" y="328"/>
                  <a:pt x="934" y="297"/>
                  <a:pt x="952" y="279"/>
                </a:cubicBezTo>
                <a:cubicBezTo>
                  <a:pt x="1145" y="86"/>
                  <a:pt x="1145" y="86"/>
                  <a:pt x="1145" y="86"/>
                </a:cubicBezTo>
                <a:cubicBezTo>
                  <a:pt x="1163" y="68"/>
                  <a:pt x="1163" y="37"/>
                  <a:pt x="1145" y="18"/>
                </a:cubicBezTo>
                <a:cubicBezTo>
                  <a:pt x="1126" y="0"/>
                  <a:pt x="1095" y="0"/>
                  <a:pt x="1077" y="18"/>
                </a:cubicBezTo>
                <a:cubicBezTo>
                  <a:pt x="764" y="332"/>
                  <a:pt x="764" y="332"/>
                  <a:pt x="764" y="332"/>
                </a:cubicBezTo>
                <a:cubicBezTo>
                  <a:pt x="762" y="333"/>
                  <a:pt x="762" y="333"/>
                  <a:pt x="762" y="333"/>
                </a:cubicBezTo>
                <a:cubicBezTo>
                  <a:pt x="743" y="349"/>
                  <a:pt x="715" y="348"/>
                  <a:pt x="697" y="330"/>
                </a:cubicBezTo>
                <a:cubicBezTo>
                  <a:pt x="696" y="329"/>
                  <a:pt x="696" y="329"/>
                  <a:pt x="696" y="329"/>
                </a:cubicBezTo>
                <a:cubicBezTo>
                  <a:pt x="678" y="310"/>
                  <a:pt x="678" y="280"/>
                  <a:pt x="696" y="261"/>
                </a:cubicBezTo>
                <a:cubicBezTo>
                  <a:pt x="767" y="190"/>
                  <a:pt x="767" y="190"/>
                  <a:pt x="767" y="190"/>
                </a:cubicBezTo>
                <a:cubicBezTo>
                  <a:pt x="786" y="172"/>
                  <a:pt x="786" y="141"/>
                  <a:pt x="767" y="122"/>
                </a:cubicBezTo>
                <a:cubicBezTo>
                  <a:pt x="748" y="104"/>
                  <a:pt x="718" y="104"/>
                  <a:pt x="699" y="122"/>
                </a:cubicBezTo>
                <a:cubicBezTo>
                  <a:pt x="163" y="658"/>
                  <a:pt x="163" y="658"/>
                  <a:pt x="163" y="658"/>
                </a:cubicBezTo>
                <a:cubicBezTo>
                  <a:pt x="145" y="677"/>
                  <a:pt x="145" y="707"/>
                  <a:pt x="163" y="726"/>
                </a:cubicBezTo>
                <a:cubicBezTo>
                  <a:pt x="163" y="726"/>
                  <a:pt x="163" y="726"/>
                  <a:pt x="163" y="726"/>
                </a:cubicBezTo>
                <a:cubicBezTo>
                  <a:pt x="182" y="745"/>
                  <a:pt x="213" y="745"/>
                  <a:pt x="231" y="726"/>
                </a:cubicBezTo>
                <a:cubicBezTo>
                  <a:pt x="351" y="607"/>
                  <a:pt x="351" y="607"/>
                  <a:pt x="351" y="607"/>
                </a:cubicBezTo>
                <a:cubicBezTo>
                  <a:pt x="369" y="588"/>
                  <a:pt x="400" y="588"/>
                  <a:pt x="418" y="607"/>
                </a:cubicBezTo>
                <a:cubicBezTo>
                  <a:pt x="420" y="608"/>
                  <a:pt x="420" y="608"/>
                  <a:pt x="420" y="608"/>
                </a:cubicBezTo>
                <a:cubicBezTo>
                  <a:pt x="437" y="626"/>
                  <a:pt x="438" y="654"/>
                  <a:pt x="423" y="672"/>
                </a:cubicBezTo>
                <a:cubicBezTo>
                  <a:pt x="18" y="1077"/>
                  <a:pt x="18" y="1077"/>
                  <a:pt x="18" y="1077"/>
                </a:cubicBezTo>
                <a:cubicBezTo>
                  <a:pt x="0" y="1095"/>
                  <a:pt x="0" y="1126"/>
                  <a:pt x="18" y="1145"/>
                </a:cubicBezTo>
                <a:cubicBezTo>
                  <a:pt x="37" y="1163"/>
                  <a:pt x="68" y="1163"/>
                  <a:pt x="86" y="1145"/>
                </a:cubicBezTo>
                <a:cubicBezTo>
                  <a:pt x="386" y="845"/>
                  <a:pt x="386" y="845"/>
                  <a:pt x="386" y="845"/>
                </a:cubicBezTo>
                <a:cubicBezTo>
                  <a:pt x="405" y="826"/>
                  <a:pt x="436" y="826"/>
                  <a:pt x="454" y="845"/>
                </a:cubicBezTo>
                <a:cubicBezTo>
                  <a:pt x="454" y="845"/>
                  <a:pt x="454" y="845"/>
                  <a:pt x="454" y="845"/>
                </a:cubicBezTo>
                <a:cubicBezTo>
                  <a:pt x="473" y="863"/>
                  <a:pt x="473" y="894"/>
                  <a:pt x="454" y="912"/>
                </a:cubicBezTo>
                <a:cubicBezTo>
                  <a:pt x="435" y="932"/>
                  <a:pt x="435" y="932"/>
                  <a:pt x="435" y="932"/>
                </a:cubicBezTo>
                <a:cubicBezTo>
                  <a:pt x="416" y="951"/>
                  <a:pt x="416" y="981"/>
                  <a:pt x="435" y="1000"/>
                </a:cubicBezTo>
                <a:cubicBezTo>
                  <a:pt x="453" y="1019"/>
                  <a:pt x="484" y="1019"/>
                  <a:pt x="502" y="1000"/>
                </a:cubicBezTo>
                <a:cubicBezTo>
                  <a:pt x="780" y="722"/>
                  <a:pt x="780" y="722"/>
                  <a:pt x="780" y="722"/>
                </a:cubicBezTo>
                <a:cubicBezTo>
                  <a:pt x="799" y="704"/>
                  <a:pt x="830" y="704"/>
                  <a:pt x="848" y="722"/>
                </a:cubicBezTo>
                <a:cubicBezTo>
                  <a:pt x="848" y="722"/>
                  <a:pt x="848" y="722"/>
                  <a:pt x="848" y="722"/>
                </a:cubicBezTo>
                <a:cubicBezTo>
                  <a:pt x="867" y="741"/>
                  <a:pt x="867" y="771"/>
                  <a:pt x="848" y="790"/>
                </a:cubicBezTo>
                <a:cubicBezTo>
                  <a:pt x="570" y="1068"/>
                  <a:pt x="570" y="1068"/>
                  <a:pt x="570" y="1068"/>
                </a:cubicBezTo>
                <a:cubicBezTo>
                  <a:pt x="552" y="1087"/>
                  <a:pt x="552" y="1117"/>
                  <a:pt x="570" y="1136"/>
                </a:cubicBezTo>
                <a:cubicBezTo>
                  <a:pt x="589" y="1154"/>
                  <a:pt x="620" y="1154"/>
                  <a:pt x="638" y="1136"/>
                </a:cubicBezTo>
                <a:cubicBezTo>
                  <a:pt x="1174" y="600"/>
                  <a:pt x="1174" y="600"/>
                  <a:pt x="1174" y="600"/>
                </a:cubicBezTo>
                <a:cubicBezTo>
                  <a:pt x="1193" y="581"/>
                  <a:pt x="1193" y="551"/>
                  <a:pt x="1174" y="532"/>
                </a:cubicBezTo>
                <a:cubicBezTo>
                  <a:pt x="1155" y="513"/>
                  <a:pt x="1125" y="513"/>
                  <a:pt x="1106" y="53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8"/>
          <p:cNvSpPr/>
          <p:nvPr>
            <p:custDataLst>
              <p:tags r:id="rId3"/>
            </p:custDataLst>
          </p:nvPr>
        </p:nvSpPr>
        <p:spPr bwMode="auto">
          <a:xfrm>
            <a:off x="3423047" y="784453"/>
            <a:ext cx="776288" cy="781050"/>
          </a:xfrm>
          <a:custGeom>
            <a:avLst/>
            <a:gdLst>
              <a:gd name="T0" fmla="*/ 266 w 285"/>
              <a:gd name="T1" fmla="*/ 18 h 284"/>
              <a:gd name="T2" fmla="*/ 198 w 285"/>
              <a:gd name="T3" fmla="*/ 18 h 284"/>
              <a:gd name="T4" fmla="*/ 19 w 285"/>
              <a:gd name="T5" fmla="*/ 198 h 284"/>
              <a:gd name="T6" fmla="*/ 19 w 285"/>
              <a:gd name="T7" fmla="*/ 266 h 284"/>
              <a:gd name="T8" fmla="*/ 87 w 285"/>
              <a:gd name="T9" fmla="*/ 266 h 284"/>
              <a:gd name="T10" fmla="*/ 266 w 285"/>
              <a:gd name="T11" fmla="*/ 86 h 284"/>
              <a:gd name="T12" fmla="*/ 266 w 285"/>
              <a:gd name="T13" fmla="*/ 18 h 284"/>
            </a:gdLst>
            <a:ahLst/>
            <a:cxnLst>
              <a:cxn ang="0">
                <a:pos x="T0" y="T1"/>
              </a:cxn>
              <a:cxn ang="0">
                <a:pos x="T2" y="T3"/>
              </a:cxn>
              <a:cxn ang="0">
                <a:pos x="T4" y="T5"/>
              </a:cxn>
              <a:cxn ang="0">
                <a:pos x="T6" y="T7"/>
              </a:cxn>
              <a:cxn ang="0">
                <a:pos x="T8" y="T9"/>
              </a:cxn>
              <a:cxn ang="0">
                <a:pos x="T10" y="T11"/>
              </a:cxn>
              <a:cxn ang="0">
                <a:pos x="T12" y="T13"/>
              </a:cxn>
            </a:cxnLst>
            <a:rect l="0" t="0" r="r" b="b"/>
            <a:pathLst>
              <a:path w="285" h="284">
                <a:moveTo>
                  <a:pt x="266" y="18"/>
                </a:moveTo>
                <a:cubicBezTo>
                  <a:pt x="247" y="0"/>
                  <a:pt x="217" y="0"/>
                  <a:pt x="198" y="18"/>
                </a:cubicBezTo>
                <a:cubicBezTo>
                  <a:pt x="19" y="198"/>
                  <a:pt x="19" y="198"/>
                  <a:pt x="19" y="198"/>
                </a:cubicBezTo>
                <a:cubicBezTo>
                  <a:pt x="0" y="216"/>
                  <a:pt x="0" y="247"/>
                  <a:pt x="19" y="266"/>
                </a:cubicBezTo>
                <a:cubicBezTo>
                  <a:pt x="37" y="284"/>
                  <a:pt x="68" y="284"/>
                  <a:pt x="87" y="266"/>
                </a:cubicBezTo>
                <a:cubicBezTo>
                  <a:pt x="266" y="86"/>
                  <a:pt x="266" y="86"/>
                  <a:pt x="266" y="86"/>
                </a:cubicBezTo>
                <a:cubicBezTo>
                  <a:pt x="285" y="68"/>
                  <a:pt x="285" y="37"/>
                  <a:pt x="266" y="1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9"/>
          <p:cNvSpPr/>
          <p:nvPr>
            <p:custDataLst>
              <p:tags r:id="rId4"/>
            </p:custDataLst>
          </p:nvPr>
        </p:nvSpPr>
        <p:spPr bwMode="auto">
          <a:xfrm>
            <a:off x="2340769" y="2985919"/>
            <a:ext cx="777479" cy="783431"/>
          </a:xfrm>
          <a:custGeom>
            <a:avLst/>
            <a:gdLst>
              <a:gd name="T0" fmla="*/ 266 w 285"/>
              <a:gd name="T1" fmla="*/ 19 h 285"/>
              <a:gd name="T2" fmla="*/ 198 w 285"/>
              <a:gd name="T3" fmla="*/ 19 h 285"/>
              <a:gd name="T4" fmla="*/ 19 w 285"/>
              <a:gd name="T5" fmla="*/ 199 h 285"/>
              <a:gd name="T6" fmla="*/ 19 w 285"/>
              <a:gd name="T7" fmla="*/ 266 h 285"/>
              <a:gd name="T8" fmla="*/ 87 w 285"/>
              <a:gd name="T9" fmla="*/ 266 h 285"/>
              <a:gd name="T10" fmla="*/ 266 w 285"/>
              <a:gd name="T11" fmla="*/ 87 h 285"/>
              <a:gd name="T12" fmla="*/ 266 w 285"/>
              <a:gd name="T13" fmla="*/ 19 h 285"/>
            </a:gdLst>
            <a:ahLst/>
            <a:cxnLst>
              <a:cxn ang="0">
                <a:pos x="T0" y="T1"/>
              </a:cxn>
              <a:cxn ang="0">
                <a:pos x="T2" y="T3"/>
              </a:cxn>
              <a:cxn ang="0">
                <a:pos x="T4" y="T5"/>
              </a:cxn>
              <a:cxn ang="0">
                <a:pos x="T6" y="T7"/>
              </a:cxn>
              <a:cxn ang="0">
                <a:pos x="T8" y="T9"/>
              </a:cxn>
              <a:cxn ang="0">
                <a:pos x="T10" y="T11"/>
              </a:cxn>
              <a:cxn ang="0">
                <a:pos x="T12" y="T13"/>
              </a:cxn>
            </a:cxnLst>
            <a:rect l="0" t="0" r="r" b="b"/>
            <a:pathLst>
              <a:path w="285" h="285">
                <a:moveTo>
                  <a:pt x="266" y="19"/>
                </a:moveTo>
                <a:cubicBezTo>
                  <a:pt x="248" y="0"/>
                  <a:pt x="217" y="0"/>
                  <a:pt x="198" y="19"/>
                </a:cubicBezTo>
                <a:cubicBezTo>
                  <a:pt x="19" y="199"/>
                  <a:pt x="19" y="199"/>
                  <a:pt x="19" y="199"/>
                </a:cubicBezTo>
                <a:cubicBezTo>
                  <a:pt x="0" y="217"/>
                  <a:pt x="0" y="248"/>
                  <a:pt x="19" y="266"/>
                </a:cubicBezTo>
                <a:cubicBezTo>
                  <a:pt x="38" y="285"/>
                  <a:pt x="68" y="285"/>
                  <a:pt x="87" y="266"/>
                </a:cubicBezTo>
                <a:cubicBezTo>
                  <a:pt x="266" y="87"/>
                  <a:pt x="266" y="87"/>
                  <a:pt x="266" y="87"/>
                </a:cubicBezTo>
                <a:cubicBezTo>
                  <a:pt x="285" y="68"/>
                  <a:pt x="285" y="38"/>
                  <a:pt x="266"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
          <p:cNvSpPr/>
          <p:nvPr>
            <p:custDataLst>
              <p:tags r:id="rId5"/>
            </p:custDataLst>
          </p:nvPr>
        </p:nvSpPr>
        <p:spPr bwMode="auto">
          <a:xfrm>
            <a:off x="2068116" y="215334"/>
            <a:ext cx="466725" cy="470297"/>
          </a:xfrm>
          <a:custGeom>
            <a:avLst/>
            <a:gdLst>
              <a:gd name="T0" fmla="*/ 87 w 171"/>
              <a:gd name="T1" fmla="*/ 152 h 171"/>
              <a:gd name="T2" fmla="*/ 152 w 171"/>
              <a:gd name="T3" fmla="*/ 87 h 171"/>
              <a:gd name="T4" fmla="*/ 152 w 171"/>
              <a:gd name="T5" fmla="*/ 19 h 171"/>
              <a:gd name="T6" fmla="*/ 85 w 171"/>
              <a:gd name="T7" fmla="*/ 19 h 171"/>
              <a:gd name="T8" fmla="*/ 19 w 171"/>
              <a:gd name="T9" fmla="*/ 84 h 171"/>
              <a:gd name="T10" fmla="*/ 19 w 171"/>
              <a:gd name="T11" fmla="*/ 152 h 171"/>
              <a:gd name="T12" fmla="*/ 87 w 171"/>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71" h="171">
                <a:moveTo>
                  <a:pt x="87" y="152"/>
                </a:moveTo>
                <a:cubicBezTo>
                  <a:pt x="152" y="87"/>
                  <a:pt x="152" y="87"/>
                  <a:pt x="152" y="87"/>
                </a:cubicBezTo>
                <a:cubicBezTo>
                  <a:pt x="171" y="68"/>
                  <a:pt x="171" y="38"/>
                  <a:pt x="152" y="19"/>
                </a:cubicBezTo>
                <a:cubicBezTo>
                  <a:pt x="134" y="0"/>
                  <a:pt x="103" y="0"/>
                  <a:pt x="85" y="19"/>
                </a:cubicBezTo>
                <a:cubicBezTo>
                  <a:pt x="19" y="84"/>
                  <a:pt x="19" y="84"/>
                  <a:pt x="19" y="84"/>
                </a:cubicBezTo>
                <a:cubicBezTo>
                  <a:pt x="0" y="103"/>
                  <a:pt x="0" y="134"/>
                  <a:pt x="19" y="152"/>
                </a:cubicBezTo>
                <a:cubicBezTo>
                  <a:pt x="38" y="171"/>
                  <a:pt x="68" y="171"/>
                  <a:pt x="87" y="15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1"/>
          <p:cNvSpPr/>
          <p:nvPr>
            <p:custDataLst>
              <p:tags r:id="rId6"/>
            </p:custDataLst>
          </p:nvPr>
        </p:nvSpPr>
        <p:spPr bwMode="auto">
          <a:xfrm>
            <a:off x="560785" y="699919"/>
            <a:ext cx="1137047" cy="1143000"/>
          </a:xfrm>
          <a:custGeom>
            <a:avLst/>
            <a:gdLst>
              <a:gd name="T0" fmla="*/ 87 w 417"/>
              <a:gd name="T1" fmla="*/ 398 h 416"/>
              <a:gd name="T2" fmla="*/ 398 w 417"/>
              <a:gd name="T3" fmla="*/ 87 h 416"/>
              <a:gd name="T4" fmla="*/ 398 w 417"/>
              <a:gd name="T5" fmla="*/ 19 h 416"/>
              <a:gd name="T6" fmla="*/ 330 w 417"/>
              <a:gd name="T7" fmla="*/ 19 h 416"/>
              <a:gd name="T8" fmla="*/ 19 w 417"/>
              <a:gd name="T9" fmla="*/ 330 h 416"/>
              <a:gd name="T10" fmla="*/ 19 w 417"/>
              <a:gd name="T11" fmla="*/ 398 h 416"/>
              <a:gd name="T12" fmla="*/ 87 w 417"/>
              <a:gd name="T13" fmla="*/ 398 h 416"/>
            </a:gdLst>
            <a:ahLst/>
            <a:cxnLst>
              <a:cxn ang="0">
                <a:pos x="T0" y="T1"/>
              </a:cxn>
              <a:cxn ang="0">
                <a:pos x="T2" y="T3"/>
              </a:cxn>
              <a:cxn ang="0">
                <a:pos x="T4" y="T5"/>
              </a:cxn>
              <a:cxn ang="0">
                <a:pos x="T6" y="T7"/>
              </a:cxn>
              <a:cxn ang="0">
                <a:pos x="T8" y="T9"/>
              </a:cxn>
              <a:cxn ang="0">
                <a:pos x="T10" y="T11"/>
              </a:cxn>
              <a:cxn ang="0">
                <a:pos x="T12" y="T13"/>
              </a:cxn>
            </a:cxnLst>
            <a:rect l="0" t="0" r="r" b="b"/>
            <a:pathLst>
              <a:path w="417" h="416">
                <a:moveTo>
                  <a:pt x="87" y="398"/>
                </a:moveTo>
                <a:cubicBezTo>
                  <a:pt x="398" y="87"/>
                  <a:pt x="398" y="87"/>
                  <a:pt x="398" y="87"/>
                </a:cubicBezTo>
                <a:cubicBezTo>
                  <a:pt x="417" y="68"/>
                  <a:pt x="417" y="37"/>
                  <a:pt x="398" y="19"/>
                </a:cubicBezTo>
                <a:cubicBezTo>
                  <a:pt x="379" y="0"/>
                  <a:pt x="349" y="0"/>
                  <a:pt x="330" y="19"/>
                </a:cubicBezTo>
                <a:cubicBezTo>
                  <a:pt x="19" y="330"/>
                  <a:pt x="19" y="330"/>
                  <a:pt x="19" y="330"/>
                </a:cubicBezTo>
                <a:cubicBezTo>
                  <a:pt x="0" y="348"/>
                  <a:pt x="0" y="379"/>
                  <a:pt x="19" y="398"/>
                </a:cubicBezTo>
                <a:cubicBezTo>
                  <a:pt x="38" y="416"/>
                  <a:pt x="68" y="416"/>
                  <a:pt x="87" y="39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Rounded Corners 20"/>
          <p:cNvSpPr/>
          <p:nvPr>
            <p:custDataLst>
              <p:tags r:id="rId7"/>
            </p:custDataLst>
          </p:nvPr>
        </p:nvSpPr>
        <p:spPr>
          <a:xfrm>
            <a:off x="3352846" y="326993"/>
            <a:ext cx="4791346" cy="1599762"/>
          </a:xfrm>
          <a:prstGeom prst="roundRect">
            <a:avLst>
              <a:gd name="adj" fmla="val 6124"/>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Text Placeholder 1"/>
          <p:cNvSpPr>
            <a:spLocks noGrp="1"/>
          </p:cNvSpPr>
          <p:nvPr>
            <p:custDataLst>
              <p:tags r:id="rId8"/>
            </p:custDataLst>
          </p:nvPr>
        </p:nvSpPr>
        <p:spPr>
          <a:xfrm>
            <a:off x="4071801" y="1095233"/>
            <a:ext cx="3590925" cy="492146"/>
          </a:xfrm>
          <a:prstGeom prst="rect">
            <a:avLst/>
          </a:prstGeom>
        </p:spPr>
        <p:txBody>
          <a:bodyPr vert="horz" lIns="101600" tIns="0" rIns="82550" bIns="0" rtlCol="0" anchor="b">
            <a:normAutofit/>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9pPr>
          </a:lstStyle>
          <a:p>
            <a:pPr marL="0" indent="0" algn="ctr">
              <a:lnSpc>
                <a:spcPct val="120000"/>
              </a:lnSpc>
              <a:spcAft>
                <a:spcPts val="0"/>
              </a:spcAft>
              <a:buNone/>
            </a:pPr>
            <a:r>
              <a:rPr lang="zh-CN" altLang="en-US" sz="1800" b="1" spc="300">
                <a:solidFill>
                  <a:sysClr val="window" lastClr="FFFFFF">
                    <a:lumMod val="95000"/>
                  </a:sysClr>
                </a:solidFill>
                <a:sym typeface="Arial" panose="020B0604020202020204" pitchFamily="34" charset="0"/>
              </a:rPr>
              <a:t>二、UiBot 的功能</a:t>
            </a:r>
            <a:endParaRPr lang="zh-CN" altLang="en-US" sz="1800" b="1" spc="300">
              <a:solidFill>
                <a:sysClr val="window" lastClr="FFFFFF">
                  <a:lumMod val="95000"/>
                </a:sysClr>
              </a:solidFill>
              <a:sym typeface="Arial" panose="020B0604020202020204" pitchFamily="34" charset="0"/>
            </a:endParaRPr>
          </a:p>
        </p:txBody>
      </p:sp>
      <p:sp>
        <p:nvSpPr>
          <p:cNvPr id="26" name="Rectangle: Rounded Corners 25"/>
          <p:cNvSpPr/>
          <p:nvPr>
            <p:custDataLst>
              <p:tags r:id="rId9"/>
            </p:custDataLst>
          </p:nvPr>
        </p:nvSpPr>
        <p:spPr>
          <a:xfrm>
            <a:off x="7817964" y="1176153"/>
            <a:ext cx="791179" cy="270272"/>
          </a:xfrm>
          <a:prstGeom prst="roundRect">
            <a:avLst>
              <a:gd name="adj" fmla="val 50000"/>
            </a:avLst>
          </a:prstGeom>
          <a:solidFill>
            <a:srgbClr val="C5CFC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Rounded Corners 26"/>
          <p:cNvSpPr/>
          <p:nvPr>
            <p:custDataLst>
              <p:tags r:id="rId10"/>
            </p:custDataLst>
          </p:nvPr>
        </p:nvSpPr>
        <p:spPr>
          <a:xfrm>
            <a:off x="7961080" y="1530575"/>
            <a:ext cx="896903" cy="270272"/>
          </a:xfrm>
          <a:prstGeom prst="roundRect">
            <a:avLst>
              <a:gd name="adj" fmla="val 50000"/>
            </a:avLst>
          </a:prstGeom>
          <a:solidFill>
            <a:srgbClr val="1E6BC5">
              <a:lumMod val="40000"/>
              <a:lumOff val="6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29"/>
          <p:cNvSpPr txBox="1"/>
          <p:nvPr>
            <p:custDataLst>
              <p:tags r:id="rId11"/>
            </p:custDataLst>
          </p:nvPr>
        </p:nvSpPr>
        <p:spPr>
          <a:xfrm>
            <a:off x="3751628" y="2346608"/>
            <a:ext cx="3994975" cy="333968"/>
          </a:xfrm>
          <a:prstGeom prst="rect">
            <a:avLst/>
          </a:prstGeom>
          <a:noFill/>
        </p:spPr>
        <p:txBody>
          <a:bodyPr wrap="square" rtlCol="0" anchor="t">
            <a:noAutofit/>
          </a:bodyPr>
          <a:lstStyle/>
          <a:p>
            <a:pPr lvl="0">
              <a:lnSpc>
                <a:spcPct val="120000"/>
              </a:lnSpc>
              <a:defRPr/>
            </a:pPr>
            <a:r>
              <a:rPr lang="zh-CN" altLang="en-US" sz="12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（5）OCR 识别：有效识别 PDF 文件、图片以及纸质文档中的文字。</a:t>
            </a:r>
            <a:endParaRPr lang="zh-CN" altLang="en-US" sz="12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5" name="Freeform 5"/>
          <p:cNvSpPr/>
          <p:nvPr>
            <p:custDataLst>
              <p:tags r:id="rId12"/>
            </p:custDataLst>
          </p:nvPr>
        </p:nvSpPr>
        <p:spPr bwMode="auto">
          <a:xfrm flipV="1">
            <a:off x="3794639" y="1312947"/>
            <a:ext cx="197472" cy="56574"/>
          </a:xfrm>
          <a:custGeom>
            <a:avLst/>
            <a:gdLst>
              <a:gd name="T0" fmla="*/ 194 w 242"/>
              <a:gd name="T1" fmla="*/ 98 h 98"/>
              <a:gd name="T2" fmla="*/ 48 w 242"/>
              <a:gd name="T3" fmla="*/ 98 h 98"/>
              <a:gd name="T4" fmla="*/ 0 w 242"/>
              <a:gd name="T5" fmla="*/ 50 h 98"/>
              <a:gd name="T6" fmla="*/ 0 w 242"/>
              <a:gd name="T7" fmla="*/ 48 h 98"/>
              <a:gd name="T8" fmla="*/ 48 w 242"/>
              <a:gd name="T9" fmla="*/ 0 h 98"/>
              <a:gd name="T10" fmla="*/ 194 w 242"/>
              <a:gd name="T11" fmla="*/ 0 h 98"/>
              <a:gd name="T12" fmla="*/ 242 w 242"/>
              <a:gd name="T13" fmla="*/ 48 h 98"/>
              <a:gd name="T14" fmla="*/ 242 w 242"/>
              <a:gd name="T15" fmla="*/ 50 h 98"/>
              <a:gd name="T16" fmla="*/ 194 w 242"/>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98">
                <a:moveTo>
                  <a:pt x="194" y="98"/>
                </a:moveTo>
                <a:cubicBezTo>
                  <a:pt x="48" y="98"/>
                  <a:pt x="48" y="98"/>
                  <a:pt x="48" y="98"/>
                </a:cubicBezTo>
                <a:cubicBezTo>
                  <a:pt x="22" y="98"/>
                  <a:pt x="0" y="76"/>
                  <a:pt x="0" y="50"/>
                </a:cubicBezTo>
                <a:cubicBezTo>
                  <a:pt x="0" y="48"/>
                  <a:pt x="0" y="48"/>
                  <a:pt x="0" y="48"/>
                </a:cubicBezTo>
                <a:cubicBezTo>
                  <a:pt x="0" y="22"/>
                  <a:pt x="22" y="0"/>
                  <a:pt x="48" y="0"/>
                </a:cubicBezTo>
                <a:cubicBezTo>
                  <a:pt x="194" y="0"/>
                  <a:pt x="194" y="0"/>
                  <a:pt x="194" y="0"/>
                </a:cubicBezTo>
                <a:cubicBezTo>
                  <a:pt x="220" y="0"/>
                  <a:pt x="242" y="22"/>
                  <a:pt x="242" y="48"/>
                </a:cubicBezTo>
                <a:cubicBezTo>
                  <a:pt x="242" y="50"/>
                  <a:pt x="242" y="50"/>
                  <a:pt x="242" y="50"/>
                </a:cubicBezTo>
                <a:cubicBezTo>
                  <a:pt x="242" y="76"/>
                  <a:pt x="220" y="98"/>
                  <a:pt x="194" y="98"/>
                </a:cubicBezTo>
                <a:close/>
              </a:path>
            </a:pathLst>
          </a:custGeom>
          <a:solidFill>
            <a:srgbClr val="1E6BC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custDataLst>
              <p:tags r:id="rId13"/>
            </p:custDataLst>
          </p:nvPr>
        </p:nvSpPr>
        <p:spPr>
          <a:xfrm>
            <a:off x="4023780" y="2846091"/>
            <a:ext cx="3994975" cy="333968"/>
          </a:xfrm>
          <a:prstGeom prst="rect">
            <a:avLst/>
          </a:prstGeom>
          <a:noFill/>
        </p:spPr>
        <p:txBody>
          <a:bodyPr wrap="square" rtlCol="0" anchor="t">
            <a:noAutofit/>
          </a:bodyPr>
          <a:lstStyle/>
          <a:p>
            <a:pPr lvl="0">
              <a:lnSpc>
                <a:spcPct val="120000"/>
              </a:lnSpc>
              <a:defRPr/>
            </a:pPr>
            <a:r>
              <a:rPr lang="zh-CN" altLang="en-US" sz="12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（6）运行日志：运行日志实时跟进，所有机器人操作日志完整可追溯。</a:t>
            </a:r>
            <a:endParaRPr lang="zh-CN" altLang="en-US" sz="12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2" name="Text Placeholder 17"/>
          <p:cNvSpPr txBox="1"/>
          <p:nvPr>
            <p:custDataLst>
              <p:tags r:id="rId14"/>
            </p:custDataLst>
          </p:nvPr>
        </p:nvSpPr>
        <p:spPr>
          <a:xfrm>
            <a:off x="2997802" y="2415645"/>
            <a:ext cx="706752" cy="461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05</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33" name="Text Placeholder 17"/>
          <p:cNvSpPr txBox="1"/>
          <p:nvPr>
            <p:custDataLst>
              <p:tags r:id="rId15"/>
            </p:custDataLst>
          </p:nvPr>
        </p:nvSpPr>
        <p:spPr>
          <a:xfrm>
            <a:off x="3290439" y="2896780"/>
            <a:ext cx="706752" cy="461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06</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24" name="Freeform 6"/>
          <p:cNvSpPr/>
          <p:nvPr>
            <p:custDataLst>
              <p:tags r:id="rId16"/>
            </p:custDataLst>
          </p:nvPr>
        </p:nvSpPr>
        <p:spPr bwMode="auto">
          <a:xfrm>
            <a:off x="3226577" y="1513094"/>
            <a:ext cx="466402" cy="312987"/>
          </a:xfrm>
          <a:custGeom>
            <a:avLst/>
            <a:gdLst>
              <a:gd name="T0" fmla="*/ 109 w 157"/>
              <a:gd name="T1" fmla="*/ 97 h 97"/>
              <a:gd name="T2" fmla="*/ 48 w 157"/>
              <a:gd name="T3" fmla="*/ 97 h 97"/>
              <a:gd name="T4" fmla="*/ 0 w 157"/>
              <a:gd name="T5" fmla="*/ 49 h 97"/>
              <a:gd name="T6" fmla="*/ 0 w 157"/>
              <a:gd name="T7" fmla="*/ 48 h 97"/>
              <a:gd name="T8" fmla="*/ 48 w 157"/>
              <a:gd name="T9" fmla="*/ 0 h 97"/>
              <a:gd name="T10" fmla="*/ 109 w 157"/>
              <a:gd name="T11" fmla="*/ 0 h 97"/>
              <a:gd name="T12" fmla="*/ 157 w 157"/>
              <a:gd name="T13" fmla="*/ 48 h 97"/>
              <a:gd name="T14" fmla="*/ 157 w 157"/>
              <a:gd name="T15" fmla="*/ 49 h 97"/>
              <a:gd name="T16" fmla="*/ 109 w 157"/>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97">
                <a:moveTo>
                  <a:pt x="109" y="97"/>
                </a:moveTo>
                <a:cubicBezTo>
                  <a:pt x="48" y="97"/>
                  <a:pt x="48" y="97"/>
                  <a:pt x="48" y="97"/>
                </a:cubicBezTo>
                <a:cubicBezTo>
                  <a:pt x="21" y="97"/>
                  <a:pt x="0" y="76"/>
                  <a:pt x="0" y="49"/>
                </a:cubicBezTo>
                <a:cubicBezTo>
                  <a:pt x="0" y="48"/>
                  <a:pt x="0" y="48"/>
                  <a:pt x="0" y="48"/>
                </a:cubicBezTo>
                <a:cubicBezTo>
                  <a:pt x="0" y="21"/>
                  <a:pt x="21" y="0"/>
                  <a:pt x="48" y="0"/>
                </a:cubicBezTo>
                <a:cubicBezTo>
                  <a:pt x="109" y="0"/>
                  <a:pt x="109" y="0"/>
                  <a:pt x="109" y="0"/>
                </a:cubicBezTo>
                <a:cubicBezTo>
                  <a:pt x="136" y="0"/>
                  <a:pt x="157" y="21"/>
                  <a:pt x="157" y="48"/>
                </a:cubicBezTo>
                <a:cubicBezTo>
                  <a:pt x="157" y="49"/>
                  <a:pt x="157" y="49"/>
                  <a:pt x="157" y="49"/>
                </a:cubicBezTo>
                <a:cubicBezTo>
                  <a:pt x="157" y="76"/>
                  <a:pt x="136" y="97"/>
                  <a:pt x="109" y="97"/>
                </a:cubicBezTo>
                <a:close/>
              </a:path>
            </a:pathLst>
          </a:custGeom>
          <a:solidFill>
            <a:sysClr val="window" lastClr="FFFFFF">
              <a:lumMod val="85000"/>
            </a:sysClr>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29"/>
          <p:cNvSpPr txBox="1"/>
          <p:nvPr>
            <p:custDataLst>
              <p:tags r:id="rId17"/>
            </p:custDataLst>
          </p:nvPr>
        </p:nvSpPr>
        <p:spPr>
          <a:xfrm>
            <a:off x="4383723" y="3488059"/>
            <a:ext cx="3994975" cy="333968"/>
          </a:xfrm>
          <a:prstGeom prst="rect">
            <a:avLst/>
          </a:prstGeom>
          <a:noFill/>
        </p:spPr>
        <p:txBody>
          <a:bodyPr wrap="square" rtlCol="0" anchor="t">
            <a:normAutofit/>
          </a:bodyPr>
          <a:lstStyle/>
          <a:p>
            <a:pPr lvl="0">
              <a:lnSpc>
                <a:spcPct val="120000"/>
              </a:lnSpc>
              <a:defRPr/>
            </a:pPr>
            <a:r>
              <a:rPr lang="zh-CN" altLang="en-US" sz="12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（7）双重模式切换：人机 Robot、无人 Robot 双重模式。</a:t>
            </a:r>
            <a:endParaRPr lang="zh-CN" altLang="en-US" sz="12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7" name="Text Placeholder 17"/>
          <p:cNvSpPr txBox="1"/>
          <p:nvPr>
            <p:custDataLst>
              <p:tags r:id="rId18"/>
            </p:custDataLst>
          </p:nvPr>
        </p:nvSpPr>
        <p:spPr>
          <a:xfrm>
            <a:off x="3641604" y="3396365"/>
            <a:ext cx="706752" cy="461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07</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48" name="Line"/>
          <p:cNvSpPr/>
          <p:nvPr>
            <p:custDataLst>
              <p:tags r:id="rId19"/>
            </p:custDataLst>
          </p:nvPr>
        </p:nvSpPr>
        <p:spPr>
          <a:xfrm flipV="1">
            <a:off x="3130085" y="2854289"/>
            <a:ext cx="4204048"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Line"/>
          <p:cNvSpPr/>
          <p:nvPr>
            <p:custDataLst>
              <p:tags r:id="rId20"/>
            </p:custDataLst>
          </p:nvPr>
        </p:nvSpPr>
        <p:spPr>
          <a:xfrm flipV="1">
            <a:off x="3428576" y="3357519"/>
            <a:ext cx="4405967"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Line"/>
          <p:cNvSpPr/>
          <p:nvPr>
            <p:custDataLst>
              <p:tags r:id="rId21"/>
            </p:custDataLst>
          </p:nvPr>
        </p:nvSpPr>
        <p:spPr>
          <a:xfrm flipV="1">
            <a:off x="3762181" y="3850834"/>
            <a:ext cx="4467422"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28"/>
          <p:cNvPicPr>
            <a:picLocks noChangeAspect="1"/>
          </p:cNvPicPr>
          <p:nvPr>
            <p:custDataLst>
              <p:tags r:id="rId22"/>
            </p:custDataLst>
          </p:nvPr>
        </p:nvPicPr>
        <p:blipFill rotWithShape="1">
          <a:blip r:embed="rId23">
            <a:extLst>
              <a:ext uri="{28A0092B-C50C-407E-A947-70E740481C1C}">
                <a14:useLocalDpi xmlns:a14="http://schemas.microsoft.com/office/drawing/2010/main" val="0"/>
              </a:ext>
            </a:extLst>
          </a:blip>
          <a:srcRect/>
          <a:stretch>
            <a:fillRect/>
          </a:stretch>
        </p:blipFill>
        <p:spPr>
          <a:xfrm>
            <a:off x="533184" y="895522"/>
            <a:ext cx="2450091" cy="3289972"/>
          </a:xfrm>
          <a:prstGeom prst="rect">
            <a:avLst/>
          </a:prstGeom>
        </p:spPr>
      </p:pic>
      <p:sp>
        <p:nvSpPr>
          <p:cNvPr id="31" name="TextBox 29"/>
          <p:cNvSpPr txBox="1"/>
          <p:nvPr>
            <p:custDataLst>
              <p:tags r:id="rId24"/>
            </p:custDataLst>
          </p:nvPr>
        </p:nvSpPr>
        <p:spPr>
          <a:xfrm>
            <a:off x="4559300" y="3823335"/>
            <a:ext cx="4134485" cy="334010"/>
          </a:xfrm>
          <a:prstGeom prst="rect">
            <a:avLst/>
          </a:prstGeom>
          <a:noFill/>
        </p:spPr>
        <p:txBody>
          <a:bodyPr wrap="square" rtlCol="0" anchor="t">
            <a:noAutofit/>
          </a:bodyPr>
          <a:lstStyle/>
          <a:p>
            <a:pPr lvl="0">
              <a:lnSpc>
                <a:spcPct val="120000"/>
              </a:lnSpc>
              <a:defRPr/>
            </a:pPr>
            <a:r>
              <a:rPr lang="zh-CN" altLang="en-US" sz="12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（8）安全审计系统：支持日志追踪与实时监控，满足监管、审计等需要。</a:t>
            </a:r>
            <a:endParaRPr lang="zh-CN" altLang="en-US" sz="12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5" name="Text Placeholder 17"/>
          <p:cNvSpPr txBox="1"/>
          <p:nvPr>
            <p:custDataLst>
              <p:tags r:id="rId25"/>
            </p:custDataLst>
          </p:nvPr>
        </p:nvSpPr>
        <p:spPr>
          <a:xfrm>
            <a:off x="4029952" y="3883861"/>
            <a:ext cx="706752" cy="461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08</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36" name="Line"/>
          <p:cNvSpPr/>
          <p:nvPr>
            <p:custDataLst>
              <p:tags r:id="rId26"/>
            </p:custDataLst>
          </p:nvPr>
        </p:nvSpPr>
        <p:spPr>
          <a:xfrm flipV="1">
            <a:off x="4150530" y="4338329"/>
            <a:ext cx="4467422"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三、下载和安装 UiBot</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838200" y="1962150"/>
            <a:ext cx="3411855" cy="224853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（1）在 UiBot 官网注册并登录。</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（2）单击“立即下载”按钮，进入下载页面，如图 3-2-3所示，单击需要下载的版本。</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（3）按照安装向导提示进行安装。</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4343400" y="1920240"/>
            <a:ext cx="3593465" cy="217487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三、下载和安装 UiBot</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14400" y="2190750"/>
            <a:ext cx="3796030" cy="176276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（4）安装后启动应用程序，首先进入登录界面，如图 3-2-4 所示，输入账号、密码后，单击“登录”按钮。</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（5）如果需要使用浏览器控制功能，需要进一步安装浏览器插件。</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5334000" y="1809750"/>
            <a:ext cx="3103245" cy="24244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914400" y="1581150"/>
            <a:ext cx="7491730" cy="98298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（1）首先进入欢迎页，点击“新建”按钮，如图 3-2-6 所示，在弹出的“新建”对话框中输入工程名字，单击“创建”按钮。</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（2）此时显示流程视图，如图 3-2-7 所示。</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1447800" y="2571750"/>
            <a:ext cx="3119120" cy="1824990"/>
          </a:xfrm>
          <a:prstGeom prst="rect">
            <a:avLst/>
          </a:prstGeom>
        </p:spPr>
      </p:pic>
      <p:pic>
        <p:nvPicPr>
          <p:cNvPr id="5" name="图片 4"/>
          <p:cNvPicPr>
            <a:picLocks noChangeAspect="1"/>
          </p:cNvPicPr>
          <p:nvPr/>
        </p:nvPicPr>
        <p:blipFill>
          <a:blip r:embed="rId8"/>
          <a:stretch>
            <a:fillRect/>
          </a:stretch>
        </p:blipFill>
        <p:spPr>
          <a:xfrm>
            <a:off x="4820920" y="2486660"/>
            <a:ext cx="3232150" cy="189484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809750"/>
            <a:ext cx="3728720" cy="24409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（3）右侧的“流程图变量”区域定义了可用于流程块之间信息交互的变量。一个流程块可将数据保存在变量中，从而传递给下一个流程块。</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（4）将整体自动化流程以流程块的形式划分，可以让我们在每一个流程块中专注于当前任务，使得整体流程更加清晰。</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4475480" y="1898650"/>
            <a:ext cx="4118610" cy="22479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690370"/>
            <a:ext cx="4355465" cy="24409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（5）单击上方“运行”按钮，可以运行目前流程块，观察效果。运行后，可以看到浏览器被自动打开，并进入了天气网站。</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（6）数据抓取可以对网页中的表格类布局进行抓取，单击“选择目标”之后，选择今天的气温区域，如图 3-2-11 所示。</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（7）再次单击“选择目标”，选择同一个表格布局中同一级的另一个区域，例如“明天的气温区域”。</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5181600" y="1974850"/>
            <a:ext cx="3339465" cy="20650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2038350"/>
            <a:ext cx="3647440" cy="176974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（8）接下来软件将对本次抓取下来的数据进行效果展示，可以看到接下来 7 天的温度以一个数组的形式被显示与保存，如图 3-2-13 所示，单击“下一步”按钮完成对气温数据的抓取。</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4724400" y="1842770"/>
            <a:ext cx="3373755" cy="232918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733550"/>
            <a:ext cx="3744595" cy="237172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（9）完成抓取后，软件返回编辑器页面，可以看到可视化视图中插入了刚才设定的抓取操作。由于我们需要将抓取后的数据传递给下一个流程块进行 Excel 插入操作，因此在右侧“属性”栏中，将“输出到”改为之前设定的“流程图变量”的第一个输出变量名“output”，如图 3-2-14 所示。</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4648200" y="1818640"/>
            <a:ext cx="3814445" cy="228663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733550"/>
            <a:ext cx="3744595" cy="237172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10）此时我们的流程块已经可以成功打开网页并获得气温数据保存下来，因此可以将浏览器关闭，在命令树中找到“软件自动化”→“浏览器”→“关闭标签页”并拖入流程，默认关闭的“浏览器对象”即为之前打开的浏览器窗口的变量名，如图3-2-15 所示。</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4648200" y="1860550"/>
            <a:ext cx="3801745" cy="224409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809750"/>
            <a:ext cx="3520440" cy="214122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（11）用同样的方法找到一个日期显示网页，打开该网页并抓取日期元素，将日期保存到“流程图变量”的第二个输出变量“output1”，然后关闭浏览器窗口，该流程块的任务就全部完成，整体流程如图 3-2-16 所示。</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4495800" y="1733550"/>
            <a:ext cx="4134485" cy="245237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838200" y="1657350"/>
            <a:ext cx="3815080" cy="214122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（12）单击“源代码”按钮，可以看到具体的执行代码，如图 3-2-17 所示。</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（13）此时已经得到气温与日期数据，单击左上角的“流程图”按钮返回流程图界面，单击“插入 Excel”流程块右上角的编辑按钮开始向 Excel 插入数据的流程。在该流程块中，我们将完成把日期和气温插入到指定 Excel 文件第一行的操作。</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4800600" y="1809750"/>
            <a:ext cx="3630295" cy="247078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838200" y="1818005"/>
            <a:ext cx="3815080" cy="237934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（14）打开 Excel 后，首先需要让软件自动在第一行之前插入一个空行，实现这一目的有多种方式，例如使用命令树中的“插入行”命令。在此我们使用 UiBot 另一个强大的功能，对操作进行“录制”以完成插入空行的目的。单击“录制”按钮，如图3-2-19 所示。</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4800600" y="1935480"/>
            <a:ext cx="3555365" cy="21450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838200" y="1818005"/>
            <a:ext cx="3815080" cy="237934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15）单击“录制”按钮后，将打开“录制工具”对话框，对话框中的“应用”下拉菜单可以用于打开或关闭窗口，“控件”下拉菜单可以对应用的按钮和其他控件单击等处理，“文本”与“图像”下拉菜单分别以文本和图像的方式对界面进行查找并执行单击等操作。在此我们使用 UiBot 以单击 Excel 的“插入”按钮的形式来插入空行，选择“控件”下拉菜单中的“单击”命令，如图 3-2-20 所示。</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4724400" y="2035175"/>
            <a:ext cx="3856990" cy="216217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838200" y="1733550"/>
            <a:ext cx="3815080" cy="237934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（16）单击 Excel 中的“插入”按钮，如图 3-2-21 所示。在之后弹出的对话框中单击“确定”按钮，并在“录制工具”对话框中单击“结束保存”按钮，即可完成录制。</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在“录制工具”对话框中可以连续录制多个动作后一同保存，但在此处我们只需要录制一个动作，接下来的操作将继续通过命令树进行。</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4800600" y="1838960"/>
            <a:ext cx="3750310" cy="23368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733550"/>
            <a:ext cx="3815080" cy="244538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17）完成录制后，可以在编辑器中看到鼠标单击按钮的操作已经被添加，我们需要保证插入位置在第一行，因此从命令树中找到“软件自动化”→“Excel”→“选中区域”并添加，将该命令拖拽到“鼠标点击”目标之前。将“属性”窗格中的“区域”设置为“A1:B1”，表示将选中表格第一行的前两格，从而使之后的插入命令插入空格到这两格之前，如图 3-2-22 所示。</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4648200" y="1809115"/>
            <a:ext cx="3890645" cy="23698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733550"/>
            <a:ext cx="3815080" cy="244538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（18）最后使用 UiBot 关闭 Excel 窗口，在命令树中找到“软件自动化”→“Excel”→“关闭 Excel 工作簿”并添加即可。至此该流程块命令也全部完成，整体流程如图3-2-24 所示。</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单击“保存”按钮后，单击“流程图”按钮，返回整体流程界面。</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4648200" y="1832610"/>
            <a:ext cx="3793490" cy="224726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231" y="56833"/>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四、创建 RPA 工程</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733550"/>
            <a:ext cx="3815080" cy="244538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（19）在流程图界面中，单击“运行”按钮即可运行自动化流程。可以看到浏览器将被自动打开，从两个网站抓取数据后并关闭，之后自动打开 Excel 文档，并将数据插入到第一行后关闭。执行三次后 Excel 文档如图 3-2-25 所示，可以看到文档被插入了三行，当然由于是同一天执行所以获取到的温度并没有变化。</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4724400" y="2038350"/>
            <a:ext cx="3611880" cy="22320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1052036" y="2364026"/>
            <a:ext cx="764381" cy="764381"/>
          </a:xfrm>
          <a:prstGeom prst="ellipse">
            <a:avLst/>
          </a:prstGeom>
          <a:solidFill>
            <a:srgbClr val="41516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 name="五角星 1"/>
          <p:cNvSpPr/>
          <p:nvPr>
            <p:custDataLst>
              <p:tags r:id="rId2"/>
            </p:custDataLst>
          </p:nvPr>
        </p:nvSpPr>
        <p:spPr>
          <a:xfrm>
            <a:off x="1144905" y="2428320"/>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rPr>
              <a:t>A</a:t>
            </a:r>
            <a:endPar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0" name="直接连接符 9"/>
          <p:cNvCxnSpPr/>
          <p:nvPr>
            <p:custDataLst>
              <p:tags r:id="rId3"/>
            </p:custDataLst>
          </p:nvPr>
        </p:nvCxnSpPr>
        <p:spPr>
          <a:xfrm>
            <a:off x="1923575" y="2196148"/>
            <a:ext cx="0" cy="1100138"/>
          </a:xfrm>
          <a:prstGeom prst="line">
            <a:avLst/>
          </a:prstGeom>
          <a:ln>
            <a:solidFill>
              <a:srgbClr val="415163"/>
            </a:solidFill>
          </a:ln>
        </p:spPr>
        <p:style>
          <a:lnRef idx="1">
            <a:srgbClr val="1F74AD"/>
          </a:lnRef>
          <a:fillRef idx="0">
            <a:srgbClr val="1F74AD"/>
          </a:fillRef>
          <a:effectRef idx="0">
            <a:srgbClr val="1F74AD"/>
          </a:effectRef>
          <a:fontRef idx="minor">
            <a:srgbClr val="000000"/>
          </a:fontRef>
        </p:style>
      </p:cxnSp>
      <p:sp>
        <p:nvSpPr>
          <p:cNvPr id="15" name="椭圆 14"/>
          <p:cNvSpPr/>
          <p:nvPr>
            <p:custDataLst>
              <p:tags r:id="rId4"/>
            </p:custDataLst>
          </p:nvPr>
        </p:nvSpPr>
        <p:spPr>
          <a:xfrm>
            <a:off x="3709511" y="2364026"/>
            <a:ext cx="764381" cy="764381"/>
          </a:xfrm>
          <a:prstGeom prst="ellipse">
            <a:avLst/>
          </a:prstGeom>
          <a:solidFill>
            <a:srgbClr val="F4634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五角星 15"/>
          <p:cNvSpPr/>
          <p:nvPr>
            <p:custDataLst>
              <p:tags r:id="rId5"/>
            </p:custDataLst>
          </p:nvPr>
        </p:nvSpPr>
        <p:spPr>
          <a:xfrm>
            <a:off x="3802380" y="2428320"/>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900" spc="150" dirty="0">
                <a:solidFill>
                  <a:srgbClr val="F46346"/>
                </a:solidFill>
                <a:latin typeface="Arial" panose="020B0604020202020204" pitchFamily="34" charset="0"/>
                <a:ea typeface="微软雅黑" panose="020B0503020204020204" pitchFamily="34" charset="-122"/>
                <a:sym typeface="Arial" panose="020B0604020202020204" pitchFamily="34" charset="0"/>
              </a:rPr>
              <a:t>B</a:t>
            </a:r>
            <a:endParaRPr lang="en-US" altLang="zh-CN" sz="900" spc="150" dirty="0">
              <a:solidFill>
                <a:srgbClr val="F46346"/>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p:cNvCxnSpPr/>
          <p:nvPr>
            <p:custDataLst>
              <p:tags r:id="rId6"/>
            </p:custDataLst>
          </p:nvPr>
        </p:nvCxnSpPr>
        <p:spPr>
          <a:xfrm>
            <a:off x="4581050" y="2196148"/>
            <a:ext cx="0" cy="1100138"/>
          </a:xfrm>
          <a:prstGeom prst="line">
            <a:avLst/>
          </a:prstGeom>
          <a:ln>
            <a:solidFill>
              <a:srgbClr val="F46346"/>
            </a:solidFill>
          </a:ln>
        </p:spPr>
        <p:style>
          <a:lnRef idx="1">
            <a:srgbClr val="1F74AD"/>
          </a:lnRef>
          <a:fillRef idx="0">
            <a:srgbClr val="1F74AD"/>
          </a:fillRef>
          <a:effectRef idx="0">
            <a:srgbClr val="1F74AD"/>
          </a:effectRef>
          <a:fontRef idx="minor">
            <a:srgbClr val="000000"/>
          </a:fontRef>
        </p:style>
      </p:cxnSp>
      <p:sp>
        <p:nvSpPr>
          <p:cNvPr id="20" name="椭圆 19"/>
          <p:cNvSpPr/>
          <p:nvPr>
            <p:custDataLst>
              <p:tags r:id="rId7"/>
            </p:custDataLst>
          </p:nvPr>
        </p:nvSpPr>
        <p:spPr>
          <a:xfrm>
            <a:off x="6366986" y="2364026"/>
            <a:ext cx="764381" cy="764381"/>
          </a:xfrm>
          <a:prstGeom prst="ellipse">
            <a:avLst/>
          </a:prstGeom>
          <a:solidFill>
            <a:srgbClr val="41516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五角星 20"/>
          <p:cNvSpPr/>
          <p:nvPr>
            <p:custDataLst>
              <p:tags r:id="rId8"/>
            </p:custDataLst>
          </p:nvPr>
        </p:nvSpPr>
        <p:spPr>
          <a:xfrm>
            <a:off x="6459855" y="2428320"/>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rPr>
              <a:t>C</a:t>
            </a:r>
            <a:endPar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2" name="直接连接符 21"/>
          <p:cNvCxnSpPr/>
          <p:nvPr>
            <p:custDataLst>
              <p:tags r:id="rId9"/>
            </p:custDataLst>
          </p:nvPr>
        </p:nvCxnSpPr>
        <p:spPr>
          <a:xfrm>
            <a:off x="7238525" y="2196148"/>
            <a:ext cx="0" cy="1100138"/>
          </a:xfrm>
          <a:prstGeom prst="line">
            <a:avLst/>
          </a:prstGeom>
          <a:ln>
            <a:solidFill>
              <a:srgbClr val="415163"/>
            </a:solidFill>
          </a:ln>
        </p:spPr>
        <p:style>
          <a:lnRef idx="1">
            <a:srgbClr val="1F74AD"/>
          </a:lnRef>
          <a:fillRef idx="0">
            <a:srgbClr val="1F74AD"/>
          </a:fillRef>
          <a:effectRef idx="0">
            <a:srgbClr val="1F74AD"/>
          </a:effectRef>
          <a:fontRef idx="minor">
            <a:srgbClr val="000000"/>
          </a:fontRef>
        </p:style>
      </p:cxnSp>
      <p:sp>
        <p:nvSpPr>
          <p:cNvPr id="35" name="文本框 34"/>
          <p:cNvSpPr txBox="1"/>
          <p:nvPr>
            <p:custDataLst>
              <p:tags r:id="rId10"/>
            </p:custDataLst>
          </p:nvPr>
        </p:nvSpPr>
        <p:spPr>
          <a:xfrm>
            <a:off x="2916306" y="456162"/>
            <a:ext cx="3310119" cy="484748"/>
          </a:xfrm>
          <a:prstGeom prst="rect">
            <a:avLst/>
          </a:prstGeom>
          <a:noFill/>
        </p:spPr>
        <p:txBody>
          <a:bodyPr wrap="square" rtlCol="0" anchor="ctr">
            <a:normAutofit fontScale="90000"/>
          </a:bodyPr>
          <a:p>
            <a:pPr algn="ctr">
              <a:lnSpc>
                <a:spcPct val="120000"/>
              </a:lnSpc>
            </a:pPr>
            <a:r>
              <a:rPr lang="zh-CN" altLang="en-US" b="1">
                <a:latin typeface="微软雅黑" panose="020B0503020204020204" pitchFamily="34" charset="-122"/>
                <a:ea typeface="微软雅黑" panose="020B0503020204020204" pitchFamily="34" charset="-122"/>
                <a:sym typeface="+mn-ea"/>
              </a:rPr>
              <a:t>五、UiBot Creator 的三种视图</a:t>
            </a:r>
            <a:endParaRPr lang="zh-CN" altLang="en-US" b="1">
              <a:latin typeface="微软雅黑" panose="020B0503020204020204" pitchFamily="34" charset="-122"/>
              <a:ea typeface="微软雅黑" panose="020B0503020204020204" pitchFamily="34" charset="-122"/>
              <a:sym typeface="+mn-ea"/>
            </a:endParaRPr>
          </a:p>
        </p:txBody>
      </p:sp>
      <p:sp>
        <p:nvSpPr>
          <p:cNvPr id="24" name="文本框 23"/>
          <p:cNvSpPr txBox="1"/>
          <p:nvPr>
            <p:custDataLst>
              <p:tags r:id="rId11"/>
            </p:custDataLst>
          </p:nvPr>
        </p:nvSpPr>
        <p:spPr>
          <a:xfrm>
            <a:off x="2004695" y="2244090"/>
            <a:ext cx="1546860" cy="1564005"/>
          </a:xfrm>
          <a:prstGeom prst="rect">
            <a:avLst/>
          </a:prstGeom>
          <a:noFill/>
        </p:spPr>
        <p:txBody>
          <a:bodyPr wrap="square" rtlCol="0" anchor="ctr">
            <a:normAutofit/>
          </a:bodyPr>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1. 流程视图</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适用于咨询方，主要用于业务流程的梳理和确认，省略了具体流程细节的实现。</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custDataLst>
              <p:tags r:id="rId12"/>
            </p:custDataLst>
          </p:nvPr>
        </p:nvSpPr>
        <p:spPr>
          <a:xfrm>
            <a:off x="4662170" y="2244090"/>
            <a:ext cx="1466850" cy="1246505"/>
          </a:xfrm>
          <a:prstGeom prst="rect">
            <a:avLst/>
          </a:prstGeom>
          <a:noFill/>
        </p:spPr>
        <p:txBody>
          <a:bodyPr wrap="square" rtlCol="0" anchor="ctr">
            <a:noAutofit/>
          </a:bodyPr>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2. 可视化视图</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针对不熟悉 IT 的普通用户，通过简单拖拽、参数配置操作，即可完成流程的连接活动。</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p:cNvSpPr txBox="1"/>
          <p:nvPr>
            <p:custDataLst>
              <p:tags r:id="rId13"/>
            </p:custDataLst>
          </p:nvPr>
        </p:nvSpPr>
        <p:spPr>
          <a:xfrm>
            <a:off x="7345680" y="2364105"/>
            <a:ext cx="1363345" cy="1003935"/>
          </a:xfrm>
          <a:prstGeom prst="rect">
            <a:avLst/>
          </a:prstGeom>
          <a:noFill/>
        </p:spPr>
        <p:txBody>
          <a:bodyPr wrap="square" rtlCol="0" anchor="ctr">
            <a:noAutofit/>
          </a:bodyPr>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3. 源代码视图</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针对 IT 专家、编程大神或熟悉本产品的人士，能够有效减少鼠标操作，更快捷地生成所需的流程。</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3000" y="1200150"/>
            <a:ext cx="6709410" cy="414020"/>
          </a:xfrm>
          <a:prstGeom prst="rect">
            <a:avLst/>
          </a:prstGeom>
          <a:noFill/>
        </p:spPr>
        <p:txBody>
          <a:bodyPr wrap="square" rtlCol="0" anchor="t">
            <a:spAutoFit/>
          </a:bodyPr>
          <a:p>
            <a:pPr algn="just">
              <a:lnSpc>
                <a:spcPct val="15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UiBot Creator 有三种视图，分别对应不同用户的需求。</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880"/>
            <a:ext cx="3700145" cy="3254375"/>
          </a:xfrm>
          <a:prstGeom prst="rect">
            <a:avLst/>
          </a:prstGeom>
        </p:spPr>
        <p:txBody>
          <a:bodyPr anchor="ctr">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lvl="0" indent="0" algn="just">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单击工具栏上的“保存”按钮，UiBot 是以文件夹的形式保存文件的。由于 UiBot Creator 没有工程文件，打开工程时，只需要选定文件夹即可。</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09625" y="2059305"/>
            <a:ext cx="2645410" cy="1025525"/>
          </a:xfrm>
          <a:prstGeom prst="rect">
            <a:avLst/>
          </a:prstGeom>
          <a:noFill/>
        </p:spPr>
        <p:txBody>
          <a:bodyPr wrap="square" rtlCol="0" anchor="b" anchorCtr="0">
            <a:normAutofit/>
          </a:bodyPr>
          <a:lstStyle/>
          <a:p>
            <a:pPr marL="0" indent="0" algn="ctr">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六、保存 RPA 工程文件</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4457736" y="1600200"/>
            <a:ext cx="3314719" cy="148591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常用的机器人流程自动化的开发工具有哪些？</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下载并安装自己熟悉的某一款 RPA 开发工具，尝试创建一个 RPA 工程。</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03</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191000" y="1969135"/>
            <a:ext cx="4596130" cy="6089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51625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机器人流程自动化基础知识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机器人流程自动化工具应用</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213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745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1120" y="2326393"/>
            <a:ext cx="3359900" cy="225742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42900" algn="just" fontAlgn="auto">
              <a:lnSpc>
                <a:spcPct val="12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机器人流程自动化是以软件机器人和人工智能为基础，通过模仿用户手动操作的过程，让软件机器人自动执行大量重复的、基于规则的任务，将手动操作自动化的技术。如在企业的业务流程中，纸质文件录入、证件票据验证、从电子邮件和文档中提取数据、跨系统数据迁移、企业 IT 应用自动操作等工作，可通过机器人流程自动化技术准确、快速地完成，能减少人工错误、提高效率并大幅降低运营成本。</a:t>
            </a:r>
            <a:endParaRPr lang="zh-CN" altLang="en-US" sz="120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32439" y="270036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3999287" y="276716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12005" y="2660650"/>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3. 熟悉机器人流程自动化工具的使用过程。</a:t>
            </a:r>
            <a:endParaRPr lang="en-US" altLang="zh-CN" sz="1050" spc="150" dirty="0">
              <a:latin typeface="微软雅黑" panose="020B0503020204020204" pitchFamily="34" charset="-122"/>
              <a:ea typeface="微软雅黑" panose="020B0503020204020204" pitchFamily="34" charset="-122"/>
            </a:endParaRPr>
          </a:p>
        </p:txBody>
      </p:sp>
      <p:sp>
        <p:nvSpPr>
          <p:cNvPr id="10" name="圆角矩形 9"/>
          <p:cNvSpPr/>
          <p:nvPr>
            <p:custDataLst>
              <p:tags r:id="rId83"/>
            </p:custDataLst>
          </p:nvPr>
        </p:nvSpPr>
        <p:spPr>
          <a:xfrm rot="2700000">
            <a:off x="3932439" y="3929783"/>
            <a:ext cx="368856" cy="368856"/>
          </a:xfrm>
          <a:prstGeom prst="roundRect">
            <a:avLst>
              <a:gd name="adj" fmla="val 25355"/>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 name="任意多边形 10"/>
          <p:cNvSpPr/>
          <p:nvPr>
            <p:custDataLst>
              <p:tags r:id="rId84"/>
            </p:custDataLst>
          </p:nvPr>
        </p:nvSpPr>
        <p:spPr bwMode="auto">
          <a:xfrm>
            <a:off x="3998083" y="3992772"/>
            <a:ext cx="237568" cy="24287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ysClr val="window" lastClr="FFFFFF"/>
          </a:solidFill>
          <a:ln>
            <a:noFill/>
          </a:ln>
        </p:spPr>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4" name="矩形 113"/>
          <p:cNvSpPr/>
          <p:nvPr>
            <p:custDataLst>
              <p:tags r:id="rId85"/>
            </p:custDataLst>
          </p:nvPr>
        </p:nvSpPr>
        <p:spPr bwMode="auto">
          <a:xfrm>
            <a:off x="4612005" y="389001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5. 掌握简单的软件机器人的创建，实施自动化任务。</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6"/>
            </p:custDataLst>
          </p:nvPr>
        </p:nvCxnSpPr>
        <p:spPr>
          <a:xfrm>
            <a:off x="4573780" y="1962724"/>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7"/>
            </p:custDataLst>
          </p:nvPr>
        </p:nvCxnSpPr>
        <p:spPr>
          <a:xfrm>
            <a:off x="4573780" y="257743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8"/>
            </p:custDataLst>
          </p:nvPr>
        </p:nvCxnSpPr>
        <p:spPr>
          <a:xfrm>
            <a:off x="4573780" y="319214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9"/>
            </p:custDataLst>
          </p:nvPr>
        </p:nvCxnSpPr>
        <p:spPr>
          <a:xfrm>
            <a:off x="4573780" y="380685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20" name="直接连接符 119"/>
          <p:cNvCxnSpPr/>
          <p:nvPr>
            <p:custDataLst>
              <p:tags r:id="rId90"/>
            </p:custDataLst>
          </p:nvPr>
        </p:nvCxnSpPr>
        <p:spPr>
          <a:xfrm>
            <a:off x="4573780" y="442156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91"/>
            </p:custDataLst>
          </p:nvPr>
        </p:nvSpPr>
        <p:spPr bwMode="auto">
          <a:xfrm>
            <a:off x="4612005" y="2045970"/>
            <a:ext cx="402272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2. 了解机器人流程自动化的技术框架、功能及部署模式等</a:t>
            </a:r>
            <a:r>
              <a:rPr lang="zh-CN" altLang="en-US" sz="1050" spc="150" dirty="0">
                <a:latin typeface="微软雅黑" panose="020B0503020204020204" pitchFamily="34" charset="-122"/>
                <a:ea typeface="微软雅黑" panose="020B0503020204020204" pitchFamily="34" charset="-122"/>
              </a:rPr>
              <a:t>。</a:t>
            </a:r>
            <a:endParaRPr lang="zh-CN" altLang="en-US" sz="105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92"/>
            </p:custDataLst>
          </p:nvPr>
        </p:nvSpPr>
        <p:spPr>
          <a:xfrm rot="2700000">
            <a:off x="3932439" y="208565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93"/>
            </p:custDataLst>
          </p:nvPr>
        </p:nvSpPr>
        <p:spPr bwMode="auto">
          <a:xfrm>
            <a:off x="3993914" y="214712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4"/>
            </p:custDataLst>
          </p:nvPr>
        </p:nvSpPr>
        <p:spPr bwMode="auto">
          <a:xfrm>
            <a:off x="4612005" y="3275330"/>
            <a:ext cx="397446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4. 掌握在机器人流程自动化工具中录制和播放、流程控制、数据操作、控件操控、部署和维护等操作。</a:t>
            </a:r>
            <a:endParaRPr lang="en-US" altLang="zh-CN" sz="105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5"/>
            </p:custDataLst>
          </p:nvPr>
        </p:nvSpPr>
        <p:spPr>
          <a:xfrm rot="2700000">
            <a:off x="3932439" y="331507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6"/>
            </p:custDataLst>
          </p:nvPr>
        </p:nvSpPr>
        <p:spPr bwMode="auto">
          <a:xfrm>
            <a:off x="4019310" y="337654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7"/>
            </p:custDataLst>
          </p:nvPr>
        </p:nvSpPr>
        <p:spPr bwMode="auto">
          <a:xfrm>
            <a:off x="4529455" y="1431290"/>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1. 理解机器人流程自动化的基本概念，了解机器人流程自动化的发展历程和主流工具。</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8"/>
            </p:custDataLst>
          </p:nvPr>
        </p:nvSpPr>
        <p:spPr>
          <a:xfrm rot="2700000">
            <a:off x="3932439" y="147094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9"/>
            </p:custDataLst>
          </p:nvPr>
        </p:nvSpPr>
        <p:spPr bwMode="auto">
          <a:xfrm>
            <a:off x="3994693" y="153421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4381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10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3099435"/>
            <a:chOff x="8621" y="2357"/>
            <a:chExt cx="5288" cy="4881"/>
          </a:xfrm>
        </p:grpSpPr>
        <p:sp>
          <p:nvSpPr>
            <p:cNvPr id="42" name="文本框 41"/>
            <p:cNvSpPr txBox="1"/>
            <p:nvPr>
              <p:custDataLst>
                <p:tags r:id="rId1"/>
              </p:custDataLst>
            </p:nvPr>
          </p:nvSpPr>
          <p:spPr>
            <a:xfrm>
              <a:off x="8621" y="3166"/>
              <a:ext cx="5288" cy="4072"/>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人们每天都会使用到一些机器人流程自动化工具，例如，读取邮件和系统，计算、生成文件和报告。而在未来，那些人们不想做的枯燥的工作，也许真的可以不做了，重复化、标准化的工作都可以让机器人帮人们完成。</a:t>
              </a:r>
              <a:endParaRPr lang="zh-CN" altLang="en-US" sz="1050">
                <a:sym typeface="Arial" panose="020B0604020202020204" pitchFamily="34" charset="0"/>
              </a:endParaRPr>
            </a:p>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机器人流程自动化的软件机器人可以像人们一样与应用程序或系统进行交互。RPA 软件机器人可以全天候、不间断地运行，比人快得多，并且具有完全的可靠性和准确性。</a:t>
              </a:r>
              <a:endParaRPr lang="zh-CN" altLang="en-US" sz="1050">
                <a:sym typeface="Arial" panose="020B0604020202020204" pitchFamily="34" charset="0"/>
              </a:endParaRPr>
            </a:p>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本任务介绍机器人流程自动化的基本概念、发展历程，以及机器人流程自动化技术框架和功能等。</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3726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机器人流程自动化基础知识</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878845" y="1350010"/>
            <a:ext cx="4867645" cy="2981325"/>
            <a:chOff x="520" y="1330"/>
            <a:chExt cx="7666"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16" name="矩形 15"/>
            <p:cNvSpPr/>
            <p:nvPr>
              <p:custDataLst>
                <p:tags r:id="rId7"/>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8"/>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9"/>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0"/>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1"/>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2"/>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了解机器人流程自动化（RPA）的基本概念。</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3"/>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4"/>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5"/>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 RPA 的基本原理和特点。</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6"/>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7"/>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8"/>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 RPA 的发展历程。</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19"/>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0"/>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1"/>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 RPA 的技术架构。</a:t>
              </a:r>
              <a:endParaRPr lang="zh-CN" altLang="en-US" sz="1100" spc="150" dirty="0">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4022090" y="2672715"/>
            <a:ext cx="831850" cy="275590"/>
          </a:xfrm>
          <a:prstGeom prst="rect">
            <a:avLst/>
          </a:prstGeom>
          <a:noFill/>
        </p:spPr>
        <p:txBody>
          <a:bodyPr wrap="square" rtlCol="0">
            <a:spAutoFit/>
          </a:bodyPr>
          <a:p>
            <a:r>
              <a:rPr lang="zh-CN" altLang="en-US" sz="1200">
                <a:latin typeface="微软雅黑" panose="020B0503020204020204" pitchFamily="34" charset="-122"/>
                <a:ea typeface="微软雅黑" panose="020B0503020204020204" pitchFamily="34" charset="-122"/>
              </a:rPr>
              <a:t>学习目标</a:t>
            </a:r>
            <a:endParaRPr lang="zh-CN" altLang="en-US" sz="1200">
              <a:latin typeface="微软雅黑" panose="020B0503020204020204" pitchFamily="34" charset="-122"/>
              <a:ea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机器人流程自动化（Robotic process automation，RPA）是以软件机器人及人工智能（AI）为基础的业务过程自动化技术。它通过模仿最终用户在电脑上的手动操作方式，提供了另一种方式来使最终用户的手动操作流程自动化。</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RPA 是以机器人作为虚拟劳动力，依据预先设定的程序与现有用户系统进行交互并完成预期的任务。</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09625" y="2059305"/>
            <a:ext cx="2645410" cy="1025525"/>
          </a:xfrm>
          <a:prstGeom prst="rect">
            <a:avLst/>
          </a:prstGeom>
          <a:noFill/>
        </p:spPr>
        <p:txBody>
          <a:bodyPr wrap="square" rtlCol="0" anchor="b" anchorCtr="0">
            <a:normAutofit/>
          </a:bodyPr>
          <a:lstStyle/>
          <a:p>
            <a:pPr marL="0" indent="0" algn="ctr">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一、机器人流程自动化的概念</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880"/>
            <a:ext cx="3728720" cy="3254375"/>
          </a:xfrm>
          <a:prstGeom prst="rect">
            <a:avLst/>
          </a:prstGeom>
        </p:spPr>
        <p:txBody>
          <a:bodyPr anchor="ctr">
            <a:normAutofit fontScale="9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RPA 的原理是利用程序模拟人类与软件之间的交互操作，从而达到软件自动化运行的目的。其目标是使某些符合特定标准的业务流程和工作流程实现软件层面的自动化操作，这些操作普遍拥有重复、固定、数量大等特点，并且可以通过严格的流程规则来定义。</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RPA 通过监测使用者在软件用户界面上的操作，结合对应操作流程的适应性编程，实现程序在软件用户界面上的自动重复运行。</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09625" y="2059305"/>
            <a:ext cx="2645410" cy="1025525"/>
          </a:xfrm>
          <a:prstGeom prst="rect">
            <a:avLst/>
          </a:prstGeom>
          <a:noFill/>
        </p:spPr>
        <p:txBody>
          <a:bodyPr wrap="square" rtlCol="0" anchor="b" anchorCtr="0">
            <a:normAutofit/>
          </a:bodyPr>
          <a:lstStyle/>
          <a:p>
            <a:pPr marL="0" indent="0" algn="ctr">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二、机器人流程自动化（RPA）的原理</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02.xml><?xml version="1.0" encoding="utf-8"?>
<p:tagLst xmlns:p="http://schemas.openxmlformats.org/presentationml/2006/main">
  <p:tag name="KSO_WM_SLIDE_BACKGROUND_TYPE" val="belt"/>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100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6.xml><?xml version="1.0" encoding="utf-8"?>
<p:tagLst xmlns:p="http://schemas.openxmlformats.org/presentationml/2006/main">
  <p:tag name="KSO_WM_TAG_VERSION" val="1.0"/>
  <p:tag name="KSO_WM_BEAUTIFY_FLAG" val="#wm#"/>
  <p:tag name="KSO_WM_TEMPLATE_CATEGORY" val="custom"/>
  <p:tag name="KSO_WM_TEMPLATE_INDEX" val="20191296"/>
  <p:tag name="KSO_WM_TEMPLATE_THUMBS_INDEX" val="1、3、7、8、10、13、14、15、17、18、19"/>
  <p:tag name="KSO_WM_TEMPLATE_SUBCATEGORY" val="0"/>
  <p:tag name="KSO_WM_TEMPLATE_MASTER_TYPE" val="1"/>
  <p:tag name="KSO_WM_TEMPLATE_COLOR_TYPE" val="1"/>
  <p:tag name="KSO_WM_TEMPLATE_MASTER_THUMB_INDEX" val="18"/>
  <p:tag name="KSO_WM_UNIT_SHOW_EDIT_AREA_INDICATION" val="0"/>
</p:tagLst>
</file>

<file path=ppt/tags/tag1017.xml><?xml version="1.0" encoding="utf-8"?>
<p:tagLst xmlns:p="http://schemas.openxmlformats.org/presentationml/2006/main">
  <p:tag name="MH" val="20161022203400"/>
  <p:tag name="MH_LIBRARY" val="GRAPHIC"/>
  <p:tag name="MH_TYPE" val="Other"/>
  <p:tag name="MH_ORDER" val="1"/>
</p:tagLst>
</file>

<file path=ppt/tags/tag1018.xml><?xml version="1.0" encoding="utf-8"?>
<p:tagLst xmlns:p="http://schemas.openxmlformats.org/presentationml/2006/main">
  <p:tag name="MH" val="20161022192605"/>
  <p:tag name="MH_LIBRARY" val="GRAPHIC"/>
  <p:tag name="MH_TYPE" val="Text"/>
  <p:tag name="MH_ORDER" val="1"/>
</p:tagLst>
</file>

<file path=ppt/tags/tag1019.xml><?xml version="1.0" encoding="utf-8"?>
<p:tagLst xmlns:p="http://schemas.openxmlformats.org/presentationml/2006/main">
  <p:tag name="MH" val="20161022203400"/>
  <p:tag name="MH_LIBRARY" val="GRAPHIC"/>
  <p:tag name="MH_TYPE" val="Other"/>
  <p:tag name="MH_ORDER"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0.xml><?xml version="1.0" encoding="utf-8"?>
<p:tagLst xmlns:p="http://schemas.openxmlformats.org/presentationml/2006/main">
  <p:tag name="MH" val="20161022192605"/>
  <p:tag name="MH_LIBRARY" val="GRAPHIC"/>
  <p:tag name="MH_TYPE" val="Text"/>
  <p:tag name="MH_ORDER" val="1"/>
</p:tagLst>
</file>

<file path=ppt/tags/tag1021.xml><?xml version="1.0" encoding="utf-8"?>
<p:tagLst xmlns:p="http://schemas.openxmlformats.org/presentationml/2006/main">
  <p:tag name="MH" val="20161022203400"/>
  <p:tag name="MH_LIBRARY" val="GRAPHIC"/>
  <p:tag name="MH_TYPE" val="Other"/>
  <p:tag name="MH_ORDER" val="1"/>
</p:tagLst>
</file>

<file path=ppt/tags/tag1022.xml><?xml version="1.0" encoding="utf-8"?>
<p:tagLst xmlns:p="http://schemas.openxmlformats.org/presentationml/2006/main">
  <p:tag name="MH" val="20161022192605"/>
  <p:tag name="MH_LIBRARY" val="GRAPHIC"/>
  <p:tag name="MH_TYPE" val="Text"/>
  <p:tag name="MH_ORDER" val="1"/>
</p:tagLst>
</file>

<file path=ppt/tags/tag1023.xml><?xml version="1.0" encoding="utf-8"?>
<p:tagLst xmlns:p="http://schemas.openxmlformats.org/presentationml/2006/main">
  <p:tag name="MH" val="20161022203400"/>
  <p:tag name="MH_LIBRARY" val="GRAPHIC"/>
  <p:tag name="MH_TYPE" val="Other"/>
  <p:tag name="MH_ORDER" val="1"/>
</p:tagLst>
</file>

<file path=ppt/tags/tag1024.xml><?xml version="1.0" encoding="utf-8"?>
<p:tagLst xmlns:p="http://schemas.openxmlformats.org/presentationml/2006/main">
  <p:tag name="MH" val="20161022192605"/>
  <p:tag name="MH_LIBRARY" val="GRAPHIC"/>
  <p:tag name="MH_TYPE" val="Text"/>
  <p:tag name="MH_ORDER" val="1"/>
</p:tagLst>
</file>

<file path=ppt/tags/tag1025.xml><?xml version="1.0" encoding="utf-8"?>
<p:tagLst xmlns:p="http://schemas.openxmlformats.org/presentationml/2006/main">
  <p:tag name="MH" val="20161022203400"/>
  <p:tag name="MH_LIBRARY" val="GRAPHIC"/>
  <p:tag name="MH_TYPE" val="Other"/>
  <p:tag name="MH_ORDER" val="1"/>
</p:tagLst>
</file>

<file path=ppt/tags/tag1026.xml><?xml version="1.0" encoding="utf-8"?>
<p:tagLst xmlns:p="http://schemas.openxmlformats.org/presentationml/2006/main">
  <p:tag name="MH" val="20161022192605"/>
  <p:tag name="MH_LIBRARY" val="GRAPHIC"/>
  <p:tag name="MH_TYPE" val="Text"/>
  <p:tag name="MH_ORDER" val="1"/>
</p:tagLst>
</file>

<file path=ppt/tags/tag1027.xml><?xml version="1.0" encoding="utf-8"?>
<p:tagLst xmlns:p="http://schemas.openxmlformats.org/presentationml/2006/main">
  <p:tag name="MH" val="20161022203400"/>
  <p:tag name="MH_LIBRARY" val="GRAPHIC"/>
  <p:tag name="MH_TYPE" val="Other"/>
  <p:tag name="MH_ORDER" val="1"/>
</p:tagLst>
</file>

<file path=ppt/tags/tag1028.xml><?xml version="1.0" encoding="utf-8"?>
<p:tagLst xmlns:p="http://schemas.openxmlformats.org/presentationml/2006/main">
  <p:tag name="MH" val="20161022192605"/>
  <p:tag name="MH_LIBRARY" val="GRAPHIC"/>
  <p:tag name="MH_TYPE" val="Text"/>
  <p:tag name="MH_ORDER" val="1"/>
</p:tagLst>
</file>

<file path=ppt/tags/tag1029.xml><?xml version="1.0" encoding="utf-8"?>
<p:tagLst xmlns:p="http://schemas.openxmlformats.org/presentationml/2006/main">
  <p:tag name="MH" val="20161022203400"/>
  <p:tag name="MH_LIBRARY" val="GRAPHIC"/>
  <p:tag name="MH_TYPE" val="Other"/>
  <p:tag name="MH_ORDER"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0.xml><?xml version="1.0" encoding="utf-8"?>
<p:tagLst xmlns:p="http://schemas.openxmlformats.org/presentationml/2006/main">
  <p:tag name="MH" val="20161022192605"/>
  <p:tag name="MH_LIBRARY" val="GRAPHIC"/>
  <p:tag name="MH_TYPE" val="Text"/>
  <p:tag name="MH_ORDER" val="1"/>
</p:tagLst>
</file>

<file path=ppt/tags/tag1031.xml><?xml version="1.0" encoding="utf-8"?>
<p:tagLst xmlns:p="http://schemas.openxmlformats.org/presentationml/2006/main">
  <p:tag name="MH" val="20161022203400"/>
  <p:tag name="MH_LIBRARY" val="GRAPHIC"/>
  <p:tag name="MH_TYPE" val="Other"/>
  <p:tag name="MH_ORDER" val="1"/>
</p:tagLst>
</file>

<file path=ppt/tags/tag1032.xml><?xml version="1.0" encoding="utf-8"?>
<p:tagLst xmlns:p="http://schemas.openxmlformats.org/presentationml/2006/main">
  <p:tag name="MH" val="20161022192605"/>
  <p:tag name="MH_LIBRARY" val="GRAPHIC"/>
  <p:tag name="MH_TYPE" val="Text"/>
  <p:tag name="MH_ORDER" val="1"/>
</p:tagLst>
</file>

<file path=ppt/tags/tag1033.xml><?xml version="1.0" encoding="utf-8"?>
<p:tagLst xmlns:p="http://schemas.openxmlformats.org/presentationml/2006/main">
  <p:tag name="MH" val="20161022203400"/>
  <p:tag name="MH_LIBRARY" val="GRAPHIC"/>
  <p:tag name="MH_TYPE" val="Other"/>
  <p:tag name="MH_ORDER" val="1"/>
</p:tagLst>
</file>

<file path=ppt/tags/tag1034.xml><?xml version="1.0" encoding="utf-8"?>
<p:tagLst xmlns:p="http://schemas.openxmlformats.org/presentationml/2006/main">
  <p:tag name="MH" val="20161022192605"/>
  <p:tag name="MH_LIBRARY" val="GRAPHIC"/>
  <p:tag name="MH_TYPE" val="Text"/>
  <p:tag name="MH_ORDER" val="1"/>
</p:tagLst>
</file>

<file path=ppt/tags/tag1035.xml><?xml version="1.0" encoding="utf-8"?>
<p:tagLst xmlns:p="http://schemas.openxmlformats.org/presentationml/2006/main">
  <p:tag name="MH" val="20161022203400"/>
  <p:tag name="MH_LIBRARY" val="GRAPHIC"/>
  <p:tag name="MH_TYPE" val="Other"/>
  <p:tag name="MH_ORDER" val="1"/>
</p:tagLst>
</file>

<file path=ppt/tags/tag1036.xml><?xml version="1.0" encoding="utf-8"?>
<p:tagLst xmlns:p="http://schemas.openxmlformats.org/presentationml/2006/main">
  <p:tag name="MH" val="20161022192605"/>
  <p:tag name="MH_LIBRARY" val="GRAPHIC"/>
  <p:tag name="MH_TYPE" val="Text"/>
  <p:tag name="MH_ORDER" val="1"/>
</p:tagLst>
</file>

<file path=ppt/tags/tag1037.xml><?xml version="1.0" encoding="utf-8"?>
<p:tagLst xmlns:p="http://schemas.openxmlformats.org/presentationml/2006/main">
  <p:tag name="MH" val="20161022203400"/>
  <p:tag name="MH_LIBRARY" val="GRAPHIC"/>
  <p:tag name="MH_TYPE" val="Other"/>
  <p:tag name="MH_ORDER" val="1"/>
</p:tagLst>
</file>

<file path=ppt/tags/tag1038.xml><?xml version="1.0" encoding="utf-8"?>
<p:tagLst xmlns:p="http://schemas.openxmlformats.org/presentationml/2006/main">
  <p:tag name="MH" val="20161022192605"/>
  <p:tag name="MH_LIBRARY" val="GRAPHIC"/>
  <p:tag name="MH_TYPE" val="Text"/>
  <p:tag name="MH_ORDER" val="1"/>
</p:tagLst>
</file>

<file path=ppt/tags/tag1039.xml><?xml version="1.0" encoding="utf-8"?>
<p:tagLst xmlns:p="http://schemas.openxmlformats.org/presentationml/2006/main">
  <p:tag name="MH" val="20161022203400"/>
  <p:tag name="MH_LIBRARY" val="GRAPHIC"/>
  <p:tag name="MH_TYPE" val="Other"/>
  <p:tag name="MH_ORDER"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40.xml><?xml version="1.0" encoding="utf-8"?>
<p:tagLst xmlns:p="http://schemas.openxmlformats.org/presentationml/2006/main">
  <p:tag name="MH" val="20161022192605"/>
  <p:tag name="MH_LIBRARY" val="GRAPHIC"/>
  <p:tag name="MH_TYPE" val="Text"/>
  <p:tag name="MH_ORDER" val="1"/>
</p:tagLst>
</file>

<file path=ppt/tags/tag1041.xml><?xml version="1.0" encoding="utf-8"?>
<p:tagLst xmlns:p="http://schemas.openxmlformats.org/presentationml/2006/main">
  <p:tag name="MH" val="20161022204343"/>
  <p:tag name="MH_LIBRARY" val="GRAPHIC"/>
  <p:tag name="MH_ORDER" val="标题 5"/>
</p:tagLst>
</file>

<file path=ppt/tags/tag1042.xml><?xml version="1.0" encoding="utf-8"?>
<p:tagLst xmlns:p="http://schemas.openxmlformats.org/presentationml/2006/main">
  <p:tag name="MH" val="20161022204343"/>
  <p:tag name="MH_LIBRARY" val="GRAPHIC"/>
  <p:tag name="MH_ORDER" val="文本占位符 6"/>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047.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048.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1049.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50.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1.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2.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3.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4.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5.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6.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7.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8.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9.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60.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1.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2.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3.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4.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5.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6.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7.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8.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9.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70.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1.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2.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3.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4.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5.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6.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7.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8.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9.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80.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1.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3.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5.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6.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8.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9.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90.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1.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3.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4.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8.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0.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02.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03.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04.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05.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06.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10.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1.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2.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3.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4.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5.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6.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7.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8.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19.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20.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21.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22.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3.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4.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5.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6.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8.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3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1.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2.xml><?xml version="1.0" encoding="utf-8"?>
<p:tagLst xmlns:p="http://schemas.openxmlformats.org/presentationml/2006/main">
  <p:tag name="KSO_WM_UNIT_HIGHLIGHT" val="0"/>
  <p:tag name="KSO_WM_UNIT_COMPATIBLE" val="0"/>
  <p:tag name="KSO_WM_DIAGRAM_GROUP_CODE" val="l1-1"/>
  <p:tag name="KSO_WM_UNIT_TYPE" val="l_h_i"/>
  <p:tag name="KSO_WM_UNIT_INDEX" val="1_5_2"/>
  <p:tag name="KSO_WM_UNIT_ID" val="diagram20190634_5*l_h_i*1_5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1133.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90634_5*l_h_i*1_5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4.xml><?xml version="1.0" encoding="utf-8"?>
<p:tagLst xmlns:p="http://schemas.openxmlformats.org/presentationml/2006/main">
  <p:tag name="KSO_WM_UNIT_HIGHLIGHT" val="0"/>
  <p:tag name="KSO_WM_UNIT_COMPATIBLE" val="0"/>
  <p:tag name="KSO_WM_DIAGRAM_GROUP_CODE" val="l1-1"/>
  <p:tag name="KSO_WM_UNIT_TYPE" val="l_h_f"/>
  <p:tag name="KSO_WM_UNIT_INDEX" val="1_5_1"/>
  <p:tag name="KSO_WM_UNIT_ID" val="diagram20190634_5*l_h_f*1_5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5.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36.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37.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38.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39.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diagram20190634_5*l_i*1_5"/>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40.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4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3.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4.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145.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6.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7.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148.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9.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50.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151.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152.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153.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154.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155.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156.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57.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58.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59.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60.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61.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62.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63.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64.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65.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66.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67.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68.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69.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70.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71.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175.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1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80.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184.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189.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9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5_4*l_h_i*1_5_1"/>
  <p:tag name="KSO_WM_TEMPLATE_CATEGORY" val="diagram"/>
  <p:tag name="KSO_WM_TEMPLATE_INDEX" val="201989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91.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5_4*l_h_a*1_5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192.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5_4*l_h_f*1_5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1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5_2"/>
  <p:tag name="KSO_WM_UNIT_ID" val="diagram20198935_4*l_h_i*1_5_2"/>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1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5_4*l_h_i*1_4_1"/>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95.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4*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1196.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4*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1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2"/>
  <p:tag name="KSO_WM_UNIT_ID" val="diagram20198935_4*l_h_i*1_4_2"/>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19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5_4*l_h_i*1_3_1"/>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199.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4*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0.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4*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2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8935_4*l_h_i*1_3_2"/>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2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203.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204.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2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2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207.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208.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2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211.xml><?xml version="1.0" encoding="utf-8"?>
<p:tagLst xmlns:p="http://schemas.openxmlformats.org/presentationml/2006/main">
  <p:tag name="KSO_WM_BEAUTIFY_FLAG" val="#wm#"/>
  <p:tag name="KSO_WM_TEMPLATE_CATEGORY" val="diagram"/>
  <p:tag name="KSO_WM_TEMPLATE_INDEX" val="20198935"/>
  <p:tag name="KSO_WM_SLIDE_ID" val="diagram20198935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639.9*345.3"/>
  <p:tag name="KSO_WM_SLIDE_POSITION" val="222.35*141.675"/>
  <p:tag name="KSO_WM_DIAGRAM_GROUP_CODE" val="l1-1"/>
  <p:tag name="KSO_WM_SLIDE_DIAGTYPE" val="l"/>
  <p:tag name="KSO_WM_TAG_VERSION" val="1.0"/>
  <p:tag name="KSO_WM_SLIDE_LAYOUT" val="a_l"/>
  <p:tag name="KSO_WM_SLIDE_LAYOUT_CNT" val="1_1"/>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73_4*i*8"/>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98873_4*i*9"/>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98873_4*i*10"/>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98873_4*i*11"/>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98873_4*i*12"/>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98873_4*i*1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4"/>
  <p:tag name="KSO_WM_UNIT_ID" val="diagram20198873_4*i*1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219.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73_4*f*1"/>
  <p:tag name="KSO_WM_TEMPLATE_CATEGORY" val="diagram"/>
  <p:tag name="KSO_WM_TEMPLATE_INDEX" val="20198873"/>
  <p:tag name="KSO_WM_UNIT_LAYERLEVEL" val="1"/>
  <p:tag name="KSO_WM_TAG_VERSION" val="1.0"/>
  <p:tag name="KSO_WM_BEAUTIFY_FLAG" val="#wm#"/>
  <p:tag name="KSO_WM_UNIT_PRESET_TEXT" val="点击此处添加正文，文字是您思想的提炼，为了最终呈现发布的良好效果，请尽量言简意赅的阐述观点；点击此处添加正文，文字是您思想的提炼。"/>
  <p:tag name="KSO_WM_UNIT_TEXT_FILL_FORE_SCHEMECOLOR_INDEX" val="14"/>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20.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3_4*a*1"/>
  <p:tag name="KSO_WM_TEMPLATE_CATEGORY" val="diagram"/>
  <p:tag name="KSO_WM_TEMPLATE_INDEX" val="20198873"/>
  <p:tag name="KSO_WM_UNIT_LAYERLEVEL" val="1"/>
  <p:tag name="KSO_WM_TAG_VERSION" val="1.0"/>
  <p:tag name="KSO_WM_BEAUTIFY_FLAG" val="#wm#"/>
  <p:tag name="KSO_WM_UNIT_PRESET_TEXT" val="单击此处添加大标题"/>
  <p:tag name="KSO_WM_UNIT_TEXT_FILL_FORE_SCHEMECOLOR_INDEX" val="14"/>
  <p:tag name="KSO_WM_UNIT_TEXT_FILL_TYPE" val="1"/>
  <p:tag name="KSO_WM_UNIT_USESOURCEFORMAT_APPLY"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3_4*i*2"/>
  <p:tag name="KSO_WM_TEMPLATE_CATEGORY" val="diagram"/>
  <p:tag name="KSO_WM_TEMPLATE_INDEX" val="20198873"/>
  <p:tag name="KSO_WM_UNIT_LAYERLEVEL" val="1"/>
  <p:tag name="KSO_WM_TAG_VERSION" val="1.0"/>
  <p:tag name="KSO_WM_BEAUTIFY_FLAG" val="#wm#"/>
  <p:tag name="KSO_WM_UNIT_FILL_FORE_SCHEMECOLOR_INDEX" val="7"/>
  <p:tag name="KSO_WM_UNIT_FILL_TYPE" val="1"/>
  <p:tag name="KSO_WM_UNIT_USESOURCEFORMAT_APPLY" val="1"/>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3_4*i*3"/>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223.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3_4*l_h_f*1_1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3_4*i*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225.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3_4*l_h_f*1_2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2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873_4*l_h_i*1_1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73_4*l_h_i*1_2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3_4*i*5"/>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29.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3_4*l_h_f*1_3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73_4*l_h_i*1_3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3_4*l_h_i*1_1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3_4*l_h_i*1_2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3_4*l_h_i*1_3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34.xml><?xml version="1.0" encoding="utf-8"?>
<p:tagLst xmlns:p="http://schemas.openxmlformats.org/presentationml/2006/main">
  <p:tag name="KSO_WM_UNIT_VALUE" val="1218*90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3_4*d*1"/>
  <p:tag name="KSO_WM_TEMPLATE_CATEGORY" val="diagram"/>
  <p:tag name="KSO_WM_TEMPLATE_INDEX" val="20198873"/>
  <p:tag name="KSO_WM_UNIT_SUPPORT_UNIT_TYPE" val="[]"/>
  <p:tag name="KSO_WM_UNIT_LAYERLEVEL" val="1"/>
  <p:tag name="KSO_WM_TAG_VERSION" val="1.0"/>
  <p:tag name="KSO_WM_BEAUTIFY_FLAG" val="#wm#"/>
  <p:tag name="KSO_WM_UNIT_USESOURCEFORMAT_APPLY" val="1"/>
</p:tagLst>
</file>

<file path=ppt/tags/tag1235.xml><?xml version="1.0" encoding="utf-8"?>
<p:tagLst xmlns:p="http://schemas.openxmlformats.org/presentationml/2006/main">
  <p:tag name="KSO_WM_BEAUTIFY_FLAG" val="#wm#"/>
  <p:tag name="KSO_WM_TEMPLATE_CATEGORY" val="diagram"/>
  <p:tag name="KSO_WM_TEMPLATE_INDEX" val="20198873"/>
  <p:tag name="KSO_WM_TEMPLATE_THUMBS_INDEX" val="1"/>
  <p:tag name="KSO_WM_SLIDE_ID" val="diagram20198873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527.739*207.326"/>
  <p:tag name="KSO_WM_SLIDE_POSITION" val="420.797*304.611"/>
  <p:tag name="KSO_WM_DIAGRAM_GROUP_CODE" val="l1-1"/>
  <p:tag name="KSO_WM_SLIDE_DIAGTYPE" val="l"/>
  <p:tag name="KSO_WM_TAG_VERSION" val="1.0"/>
  <p:tag name="KSO_WM_SLIDE_LAYOUT" val="a_d_f_k_l"/>
  <p:tag name="KSO_WM_SLIDE_LAYOUT_CNT" val="1_1_1_1_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3"/>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2"/>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4"/>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3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3_1"/>
  <p:tag name="KSO_WM_UNIT_PRESET_TEXT" val="第三阶段&#13;(2017-2018年中)"/>
  <p:tag name="KSO_WM_UNIT_VALUE" val="18"/>
  <p:tag name="KSO_WM_UNIT_TEXT_FILL_FORE_SCHEMECOLOR_INDEX" val="14"/>
  <p:tag name="KSO_WM_UNIT_TEXT_FILL_TYPE" val="1"/>
  <p:tag name="KSO_WM_UNIT_USESOURCEFORMAT_APPLY" val="1"/>
  <p:tag name="KSO_WM_UNIT_DIAGRAM_SCHEMECOLOR_ID" val="4"/>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3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3_1"/>
  <p:tag name="KSO_WM_UNIT_PRESET_TEXT" val="1.成为全球化的品牌&#13;2.人群的深度就广度拓展&#13;3.App端全面开放合作,接入更多友商智能硬件,全面搜集用户数据,并对接专业的服务机构给宝宝提供真正有价值的数据服务"/>
  <p:tag name="KSO_WM_UNIT_VALUE" val="110"/>
  <p:tag name="KSO_WM_UNIT_TEXT_FILL_FORE_SCHEMECOLOR_INDEX" val="13"/>
  <p:tag name="KSO_WM_UNIT_TEXT_FILL_TYPE" val="1"/>
  <p:tag name="KSO_WM_UNIT_USESOURCEFORMAT_APPLY" val="1"/>
  <p:tag name="KSO_WM_UNIT_DIAGRAM_SCHEMECOLOR_ID" val="4"/>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2"/>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1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1_1"/>
  <p:tag name="KSO_WM_UNIT_PRESET_TEXT" val="第一阶段&#13;(2015-2016年中)"/>
  <p:tag name="KSO_WM_UNIT_VALUE" val="18"/>
  <p:tag name="KSO_WM_UNIT_TEXT_FILL_FORE_SCHEMECOLOR_INDEX" val="14"/>
  <p:tag name="KSO_WM_UNIT_TEXT_FILL_TYPE" val="1"/>
  <p:tag name="KSO_WM_UNIT_USESOURCEFORMAT_APPLY" val="1"/>
  <p:tag name="KSO_WM_UNIT_DIAGRAM_SCHEMECOLOR_ID" val="4"/>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1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1_1"/>
  <p:tag name="KSO_WM_UNIT_PRESET_TEXT" val="1.塑造品牌,搭建渠道2.专注配奶机类目,深度优化软硬件体验,快速迭代,推出合约机全面占领市场,在类目赛道上建立足够领先优势,待竞争对手进来做大蛋糕,早已转向不依剩硬件盈利,靠激活码的分成来获得更多收益,收割市场,扩大用户量"/>
  <p:tag name="KSO_WM_UNIT_VALUE" val="110"/>
  <p:tag name="KSO_WM_UNIT_TEXT_FILL_FORE_SCHEMECOLOR_INDEX" val="13"/>
  <p:tag name="KSO_WM_UNIT_TEXT_FILL_TYPE" val="1"/>
  <p:tag name="KSO_WM_UNIT_USESOURCEFORMAT_APPLY" val="1"/>
  <p:tag name="KSO_WM_UNIT_DIAGRAM_SCHEMECOLOR_ID" val="4"/>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2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2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2"/>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4"/>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2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2_1"/>
  <p:tag name="KSO_WM_UNIT_PRESET_TEXT" val="第二阶段&#13;(2016-2017年中)"/>
  <p:tag name="KSO_WM_UNIT_VALUE" val="18"/>
  <p:tag name="KSO_WM_UNIT_TEXT_FILL_FORE_SCHEMECOLOR_INDEX" val="14"/>
  <p:tag name="KSO_WM_UNIT_TEXT_FILL_TYPE" val="1"/>
  <p:tag name="KSO_WM_UNIT_USESOURCEFORMAT_APPLY" val="1"/>
  <p:tag name="KSO_WM_UNIT_DIAGRAM_SCHEMECOLOR_ID" val="4"/>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2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2_1"/>
  <p:tag name="KSO_WM_UNIT_PRESET_TEXT" val="1.品牌初成,海外发力&#13;2.推出跟奶粉、辅食、母乳相关的系列智能产品及相关模块化附属产品,拓展产品线&#13;3.App端引入积分和商城系统强化社交运营,并进行电商尝试"/>
  <p:tag name="KSO_WM_UNIT_VALUE" val="110"/>
  <p:tag name="KSO_WM_UNIT_TEXT_FILL_FORE_SCHEMECOLOR_INDEX" val="13"/>
  <p:tag name="KSO_WM_UNIT_TEXT_FILL_TYPE" val="1"/>
  <p:tag name="KSO_WM_UNIT_USESOURCEFORMAT_APPLY" val="1"/>
  <p:tag name="KSO_WM_UNIT_DIAGRAM_SCHEMECOLOR_ID" val="4"/>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3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3_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50.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125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52.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253.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254.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255.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25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25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258.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59.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60.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61.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62.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63.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64.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65.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66.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67.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68.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69.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70.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71.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2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5*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74.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5*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5*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1278.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5*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5*l_h_i*1_3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282.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5*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2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87_5*l_h_i*1_4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FILL_FORE_SCHEMECOLOR_INDEX" val="8"/>
  <p:tag name="KSO_WM_UNIT_FILL_TYPE" val="1"/>
  <p:tag name="KSO_WM_UNIT_TEXT_FILL_FORE_SCHEMECOLOR_INDEX" val="8"/>
  <p:tag name="KSO_WM_UNIT_TEXT_FILL_TYPE" val="1"/>
  <p:tag name="KSO_WM_UNIT_USESOURCEFORMAT_APPLY" val="1"/>
</p:tagLst>
</file>

<file path=ppt/tags/tag1286.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5*l_h_f*1_4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2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87_5*l_h_i*1_5_2"/>
  <p:tag name="KSO_WM_TEMPLATE_CATEGORY" val="diagram"/>
  <p:tag name="KSO_WM_TEMPLATE_INDEX" val="787"/>
  <p:tag name="KSO_WM_UNIT_LAYERLEVEL" val="1_1_1"/>
  <p:tag name="KSO_WM_TAG_VERSION" val="1.0"/>
  <p:tag name="KSO_WM_BEAUTIFY_FLAG" val="#wm#"/>
  <p:tag name="KSO_WM_UNIT_FILL_FORE_SCHEMECOLOR_INDEX" val="9"/>
  <p:tag name="KSO_WM_UNIT_FILL_TYPE" val="1"/>
  <p:tag name="KSO_WM_UNIT_TEXT_FILL_FORE_SCHEMECOLOR_INDEX" val="6"/>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90.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7_5*l_h_f*1_5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9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292.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5*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293.xml><?xml version="1.0" encoding="utf-8"?>
<p:tagLst xmlns:p="http://schemas.openxmlformats.org/presentationml/2006/main">
  <p:tag name="KSO_WM_BEAUTIFY_FLAG" val="#wm#"/>
  <p:tag name="KSO_WM_TEMPLATE_CATEGORY" val="diagram"/>
  <p:tag name="KSO_WM_TEMPLATE_INDEX" val="787"/>
  <p:tag name="KSO_WM_SLIDE_ID" val="diagram787_5"/>
  <p:tag name="KSO_WM_TEMPLATE_SUBCATEGORY" val="0"/>
  <p:tag name="KSO_WM_TEMPLATE_MASTER_TYPE" val="0"/>
  <p:tag name="KSO_WM_TEMPLATE_COLOR_TYPE" val="1"/>
  <p:tag name="KSO_WM_SLIDE_TYPE" val="text"/>
  <p:tag name="KSO_WM_SLIDE_SUBTYPE" val="pureTxt"/>
  <p:tag name="KSO_WM_SLIDE_ITEM_CNT" val="6"/>
  <p:tag name="KSO_WM_SLIDE_INDEX" val="5"/>
  <p:tag name="KSO_WM_SLIDE_SIZE" val="779.654*337.814"/>
  <p:tag name="KSO_WM_SLIDE_POSITION" val="90.1732*132.125"/>
  <p:tag name="KSO_WM_DIAGRAM_GROUP_CODE" val="l1-1"/>
  <p:tag name="KSO_WM_SLIDE_DIAGTYPE" val="l"/>
  <p:tag name="KSO_WM_TAG_VERSION" val="1.0"/>
  <p:tag name="KSO_WM_SLIDE_LAYOUT" val="a_l"/>
  <p:tag name="KSO_WM_SLIDE_LAYOUT_CNT" val="1_1"/>
</p:tagLst>
</file>

<file path=ppt/tags/tag12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5_4*l_h_i*1_5_1"/>
  <p:tag name="KSO_WM_TEMPLATE_CATEGORY" val="diagram"/>
  <p:tag name="KSO_WM_TEMPLATE_INDEX" val="201989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95.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5_4*l_h_a*1_5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296.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5_4*l_h_f*1_5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2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5_2"/>
  <p:tag name="KSO_WM_UNIT_ID" val="diagram20198935_4*l_h_i*1_5_2"/>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9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5_4*l_h_i*1_4_1"/>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299.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4*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0.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4*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2"/>
  <p:tag name="KSO_WM_UNIT_ID" val="diagram20198935_4*l_h_i*1_4_2"/>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3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5_4*l_h_i*1_3_1"/>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303.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4*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1304.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4*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8935_4*l_h_i*1_3_2"/>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3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07.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308.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10.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5*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311.xml><?xml version="1.0" encoding="utf-8"?>
<p:tagLst xmlns:p="http://schemas.openxmlformats.org/presentationml/2006/main">
  <p:tag name="KSO_WM_BEAUTIFY_FLAG" val="#wm#"/>
  <p:tag name="KSO_WM_TEMPLATE_CATEGORY" val="diagram"/>
  <p:tag name="KSO_WM_TEMPLATE_INDEX" val="20198935"/>
  <p:tag name="KSO_WM_SLIDE_ID" val="diagram20198935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639.9*345.3"/>
  <p:tag name="KSO_WM_SLIDE_POSITION" val="222.35*141.675"/>
  <p:tag name="KSO_WM_DIAGRAM_GROUP_CODE" val="l1-1"/>
  <p:tag name="KSO_WM_SLIDE_DIAGTYPE" val="l"/>
  <p:tag name="KSO_WM_TAG_VERSION" val="1.0"/>
  <p:tag name="KSO_WM_SLIDE_LAYOUT" val="a_l"/>
  <p:tag name="KSO_WM_SLIDE_LAYOUT_CNT" val="1_1"/>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73_4*i*8"/>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98873_4*i*9"/>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98873_4*i*10"/>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98873_4*i*11"/>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98873_4*i*12"/>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98873_4*i*1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4"/>
  <p:tag name="KSO_WM_UNIT_ID" val="diagram20198873_4*i*1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319.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3_4*a*1"/>
  <p:tag name="KSO_WM_TEMPLATE_CATEGORY" val="diagram"/>
  <p:tag name="KSO_WM_TEMPLATE_INDEX" val="20198873"/>
  <p:tag name="KSO_WM_UNIT_LAYERLEVEL" val="1"/>
  <p:tag name="KSO_WM_TAG_VERSION" val="1.0"/>
  <p:tag name="KSO_WM_BEAUTIFY_FLAG" val="#wm#"/>
  <p:tag name="KSO_WM_UNIT_PRESET_TEXT" val="单击此处添加大标题"/>
  <p:tag name="KSO_WM_UNIT_TEXT_FILL_FORE_SCHEMECOLOR_INDEX" val="14"/>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3_4*i*2"/>
  <p:tag name="KSO_WM_TEMPLATE_CATEGORY" val="diagram"/>
  <p:tag name="KSO_WM_TEMPLATE_INDEX" val="20198873"/>
  <p:tag name="KSO_WM_UNIT_LAYERLEVEL" val="1"/>
  <p:tag name="KSO_WM_TAG_VERSION" val="1.0"/>
  <p:tag name="KSO_WM_BEAUTIFY_FLAG" val="#wm#"/>
  <p:tag name="KSO_WM_UNIT_FILL_FORE_SCHEMECOLOR_INDEX" val="7"/>
  <p:tag name="KSO_WM_UNIT_FILL_TYPE" val="1"/>
  <p:tag name="KSO_WM_UNIT_USESOURCEFORMAT_APPLY" val="1"/>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3_4*i*3"/>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322.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3_4*l_h_f*1_1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3_4*i*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324.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3_4*l_h_f*1_2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3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873_4*l_h_i*1_1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73_4*l_h_i*1_2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3_4*i*5"/>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28.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3_4*l_h_f*1_3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3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73_4*l_h_i*1_3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3_4*l_h_i*1_1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3_4*l_h_i*1_2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3_4*l_h_i*1_3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3.xml><?xml version="1.0" encoding="utf-8"?>
<p:tagLst xmlns:p="http://schemas.openxmlformats.org/presentationml/2006/main">
  <p:tag name="KSO_WM_UNIT_VALUE" val="1218*90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3_4*d*1"/>
  <p:tag name="KSO_WM_TEMPLATE_CATEGORY" val="diagram"/>
  <p:tag name="KSO_WM_TEMPLATE_INDEX" val="20198873"/>
  <p:tag name="KSO_WM_UNIT_SUPPORT_UNIT_TYPE" val="[]"/>
  <p:tag name="KSO_WM_UNIT_LAYERLEVEL" val="1"/>
  <p:tag name="KSO_WM_TAG_VERSION" val="1.0"/>
  <p:tag name="KSO_WM_BEAUTIFY_FLAG" val="#wm#"/>
  <p:tag name="KSO_WM_UNIT_USESOURCEFORMAT_APPLY" val="1"/>
</p:tagLst>
</file>

<file path=ppt/tags/tag1334.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3_4*l_h_f*1_4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3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73_4*l_h_i*1_4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3_4*l_h_i*1_4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7.xml><?xml version="1.0" encoding="utf-8"?>
<p:tagLst xmlns:p="http://schemas.openxmlformats.org/presentationml/2006/main">
  <p:tag name="KSO_WM_BEAUTIFY_FLAG" val="#wm#"/>
  <p:tag name="KSO_WM_TEMPLATE_CATEGORY" val="diagram"/>
  <p:tag name="KSO_WM_TEMPLATE_INDEX" val="20198873"/>
  <p:tag name="KSO_WM_TEMPLATE_THUMBS_INDEX" val="1"/>
  <p:tag name="KSO_WM_SLIDE_ID" val="diagram20198873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527.739*207.326"/>
  <p:tag name="KSO_WM_SLIDE_POSITION" val="420.797*304.611"/>
  <p:tag name="KSO_WM_DIAGRAM_GROUP_CODE" val="l1-1"/>
  <p:tag name="KSO_WM_SLIDE_DIAGTYPE" val="l"/>
  <p:tag name="KSO_WM_TAG_VERSION" val="1.0"/>
  <p:tag name="KSO_WM_SLIDE_LAYOUT" val="a_d_f_k_l"/>
  <p:tag name="KSO_WM_SLIDE_LAYOUT_CNT" val="1_1_1_1_1"/>
</p:tagLst>
</file>

<file path=ppt/tags/tag1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39.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43.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44.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46.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50.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51.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53.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5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58.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60.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6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65.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67.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7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72.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74.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7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79.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81.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85.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86.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88.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9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393.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395.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39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0.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402.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406.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07.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409.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413.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14.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416.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20.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21.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423.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42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28.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0.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43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35.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437.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44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42.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444.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44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49.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4*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9_4*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4*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4*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9_4*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0"/>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4*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 name="KSO_WM_UNIT_USESOURCEFORMAT_APPLY" val="1"/>
  <p:tag name="KSO_WM_UNIT_DIAGRAM_SCHEMECOLOR_ID" val="0"/>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4*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9_4*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0"/>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4*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 name="KSO_WM_UNIT_USESOURCEFORMAT_APPLY" val="1"/>
  <p:tag name="KSO_WM_UNIT_DIAGRAM_SCHEMECOLOR_ID" val="0"/>
</p:tagLst>
</file>

<file path=ppt/tags/tag1459.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0.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4*l_h_f*1_1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1461.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4*l_h_f*1_2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1462.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4*l_h_f*1_3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1463.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467.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4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472.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1474.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1475.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1476.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147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14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1479.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80.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43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3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4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4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4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5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48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5.xml><?xml version="1.0" encoding="utf-8"?>
<p:tagLst xmlns:p="http://schemas.openxmlformats.org/presentationml/2006/main">
  <p:tag name="KSO_WM_TAG_VERSION" val="1.0"/>
  <p:tag name="KSO_WM_BEAUTIFY_FLAG" val="#wm#"/>
  <p:tag name="KSO_WM_TEMPLATE_CATEGORY" val="custom"/>
  <p:tag name="KSO_WM_TEMPLATE_INDEX" val="20191296"/>
  <p:tag name="KSO_WM_TEMPLATE_THUMBS_INDEX" val="1、3、7、8、10、13、14、15、17、18、19"/>
  <p:tag name="KSO_WM_TEMPLATE_SUBCATEGORY" val="0"/>
  <p:tag name="KSO_WM_TEMPLATE_MASTER_TYPE" val="1"/>
  <p:tag name="KSO_WM_TEMPLATE_COLOR_TYPE" val="1"/>
  <p:tag name="KSO_WM_TEMPLATE_MASTER_THUMB_INDEX" val="18"/>
  <p:tag name="KSO_WM_UNIT_SHOW_EDIT_AREA_INDICATION" val="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94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95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5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96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6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7E7F0"/>
      </a:dk2>
      <a:lt2>
        <a:srgbClr val="FFFFFF"/>
      </a:lt2>
      <a:accent1>
        <a:srgbClr val="6969C7"/>
      </a:accent1>
      <a:accent2>
        <a:srgbClr val="AE64B8"/>
      </a:accent2>
      <a:accent3>
        <a:srgbClr val="DB63A3"/>
      </a:accent3>
      <a:accent4>
        <a:srgbClr val="F5738C"/>
      </a:accent4>
      <a:accent5>
        <a:srgbClr val="F79179"/>
      </a:accent5>
      <a:accent6>
        <a:srgbClr val="FAB574"/>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E7E7F0"/>
      </a:dk2>
      <a:lt2>
        <a:srgbClr val="FFFFFF"/>
      </a:lt2>
      <a:accent1>
        <a:srgbClr val="6969C7"/>
      </a:accent1>
      <a:accent2>
        <a:srgbClr val="AE64B8"/>
      </a:accent2>
      <a:accent3>
        <a:srgbClr val="DB63A3"/>
      </a:accent3>
      <a:accent4>
        <a:srgbClr val="F5738C"/>
      </a:accent4>
      <a:accent5>
        <a:srgbClr val="F79179"/>
      </a:accent5>
      <a:accent6>
        <a:srgbClr val="FAB574"/>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5695</Words>
  <Application>WPS 演示</Application>
  <PresentationFormat>全屏显示(16:9)</PresentationFormat>
  <Paragraphs>365</Paragraphs>
  <Slides>37</Slides>
  <Notes>24</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37</vt:i4>
      </vt:variant>
    </vt:vector>
  </HeadingPairs>
  <TitlesOfParts>
    <vt:vector size="58" baseType="lpstr">
      <vt:lpstr>Arial</vt:lpstr>
      <vt:lpstr>宋体</vt:lpstr>
      <vt:lpstr>Wingdings</vt:lpstr>
      <vt:lpstr>字魂35号-经典雅黑</vt:lpstr>
      <vt:lpstr>黑体</vt:lpstr>
      <vt:lpstr>微软雅黑</vt:lpstr>
      <vt:lpstr>汉仪旗黑-85S</vt:lpstr>
      <vt:lpstr>Noto Serif CJK SC</vt:lpstr>
      <vt:lpstr>方正黑体简体</vt:lpstr>
      <vt:lpstr>Wingdings</vt:lpstr>
      <vt:lpstr>Calibri</vt:lpstr>
      <vt:lpstr>Arial Unicode MS</vt:lpstr>
      <vt:lpstr>Lato Regular</vt:lpstr>
      <vt:lpstr>微软雅黑 Light</vt:lpstr>
      <vt:lpstr>Lato</vt:lpstr>
      <vt:lpstr>Helvetica Neue Medium</vt:lpstr>
      <vt:lpstr>字魂35号-经典雅黑</vt:lpstr>
      <vt:lpstr>Segoe UI</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163</cp:revision>
  <dcterms:created xsi:type="dcterms:W3CDTF">2019-03-14T04:19:00Z</dcterms:created>
  <dcterms:modified xsi:type="dcterms:W3CDTF">2022-02-14T02:48:46Z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