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83" r:id="rId4"/>
  </p:sldMasterIdLst>
  <p:notesMasterIdLst>
    <p:notesMasterId r:id="rId6"/>
  </p:notesMasterIdLst>
  <p:sldIdLst>
    <p:sldId id="394" r:id="rId5"/>
    <p:sldId id="481" r:id="rId7"/>
    <p:sldId id="712" r:id="rId8"/>
    <p:sldId id="482" r:id="rId9"/>
    <p:sldId id="504" r:id="rId10"/>
    <p:sldId id="505" r:id="rId11"/>
    <p:sldId id="715" r:id="rId12"/>
    <p:sldId id="717" r:id="rId13"/>
    <p:sldId id="719" r:id="rId14"/>
    <p:sldId id="739" r:id="rId15"/>
    <p:sldId id="723" r:id="rId16"/>
    <p:sldId id="742" r:id="rId17"/>
    <p:sldId id="743" r:id="rId18"/>
    <p:sldId id="746" r:id="rId19"/>
    <p:sldId id="744" r:id="rId20"/>
    <p:sldId id="747" r:id="rId21"/>
    <p:sldId id="748" r:id="rId22"/>
    <p:sldId id="750" r:id="rId23"/>
    <p:sldId id="751" r:id="rId24"/>
    <p:sldId id="752" r:id="rId25"/>
    <p:sldId id="754" r:id="rId26"/>
    <p:sldId id="755" r:id="rId27"/>
    <p:sldId id="757" r:id="rId28"/>
    <p:sldId id="758" r:id="rId29"/>
    <p:sldId id="760" r:id="rId30"/>
    <p:sldId id="761" r:id="rId31"/>
    <p:sldId id="763" r:id="rId32"/>
    <p:sldId id="764" r:id="rId33"/>
    <p:sldId id="765" r:id="rId34"/>
    <p:sldId id="740" r:id="rId35"/>
    <p:sldId id="766" r:id="rId36"/>
    <p:sldId id="768" r:id="rId37"/>
    <p:sldId id="769" r:id="rId38"/>
    <p:sldId id="771" r:id="rId39"/>
    <p:sldId id="772" r:id="rId40"/>
    <p:sldId id="773" r:id="rId41"/>
    <p:sldId id="774" r:id="rId42"/>
    <p:sldId id="489" r:id="rId43"/>
  </p:sldIdLst>
  <p:sldSz cx="9144000" cy="5143500" type="screen16x9"/>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F8D0D0"/>
    <a:srgbClr val="415163"/>
    <a:srgbClr val="E9573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0"/>
        <p:guide pos="28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8" Type="http://schemas.openxmlformats.org/officeDocument/2006/relationships/tags" Target="tags/tag1664.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9" Type="http://schemas.openxmlformats.org/officeDocument/2006/relationships/tags" Target="../tags/tag102.xml"/><Relationship Id="rId98" Type="http://schemas.openxmlformats.org/officeDocument/2006/relationships/tags" Target="../tags/tag101.xml"/><Relationship Id="rId97" Type="http://schemas.openxmlformats.org/officeDocument/2006/relationships/tags" Target="../tags/tag100.xml"/><Relationship Id="rId96" Type="http://schemas.openxmlformats.org/officeDocument/2006/relationships/tags" Target="../tags/tag99.xml"/><Relationship Id="rId95" Type="http://schemas.openxmlformats.org/officeDocument/2006/relationships/tags" Target="../tags/tag98.xml"/><Relationship Id="rId94" Type="http://schemas.openxmlformats.org/officeDocument/2006/relationships/tags" Target="../tags/tag97.xml"/><Relationship Id="rId93" Type="http://schemas.openxmlformats.org/officeDocument/2006/relationships/tags" Target="../tags/tag96.xml"/><Relationship Id="rId92" Type="http://schemas.openxmlformats.org/officeDocument/2006/relationships/tags" Target="../tags/tag95.xml"/><Relationship Id="rId91" Type="http://schemas.openxmlformats.org/officeDocument/2006/relationships/tags" Target="../tags/tag94.xml"/><Relationship Id="rId90" Type="http://schemas.openxmlformats.org/officeDocument/2006/relationships/tags" Target="../tags/tag93.xml"/><Relationship Id="rId9" Type="http://schemas.openxmlformats.org/officeDocument/2006/relationships/tags" Target="../tags/tag12.xml"/><Relationship Id="rId89" Type="http://schemas.openxmlformats.org/officeDocument/2006/relationships/tags" Target="../tags/tag92.xml"/><Relationship Id="rId88" Type="http://schemas.openxmlformats.org/officeDocument/2006/relationships/tags" Target="../tags/tag91.xml"/><Relationship Id="rId87" Type="http://schemas.openxmlformats.org/officeDocument/2006/relationships/tags" Target="../tags/tag90.xml"/><Relationship Id="rId86" Type="http://schemas.openxmlformats.org/officeDocument/2006/relationships/tags" Target="../tags/tag89.xml"/><Relationship Id="rId85" Type="http://schemas.openxmlformats.org/officeDocument/2006/relationships/tags" Target="../tags/tag88.xml"/><Relationship Id="rId84" Type="http://schemas.openxmlformats.org/officeDocument/2006/relationships/tags" Target="../tags/tag87.xml"/><Relationship Id="rId83" Type="http://schemas.openxmlformats.org/officeDocument/2006/relationships/tags" Target="../tags/tag86.xml"/><Relationship Id="rId82" Type="http://schemas.openxmlformats.org/officeDocument/2006/relationships/tags" Target="../tags/tag85.xml"/><Relationship Id="rId81" Type="http://schemas.openxmlformats.org/officeDocument/2006/relationships/tags" Target="../tags/tag84.xml"/><Relationship Id="rId80" Type="http://schemas.openxmlformats.org/officeDocument/2006/relationships/tags" Target="../tags/tag83.xml"/><Relationship Id="rId8" Type="http://schemas.openxmlformats.org/officeDocument/2006/relationships/tags" Target="../tags/tag11.xml"/><Relationship Id="rId79" Type="http://schemas.openxmlformats.org/officeDocument/2006/relationships/tags" Target="../tags/tag82.xml"/><Relationship Id="rId78" Type="http://schemas.openxmlformats.org/officeDocument/2006/relationships/tags" Target="../tags/tag81.xml"/><Relationship Id="rId77" Type="http://schemas.openxmlformats.org/officeDocument/2006/relationships/tags" Target="../tags/tag80.xml"/><Relationship Id="rId76" Type="http://schemas.openxmlformats.org/officeDocument/2006/relationships/tags" Target="../tags/tag79.xml"/><Relationship Id="rId75" Type="http://schemas.openxmlformats.org/officeDocument/2006/relationships/tags" Target="../tags/tag78.xml"/><Relationship Id="rId74" Type="http://schemas.openxmlformats.org/officeDocument/2006/relationships/tags" Target="../tags/tag77.xml"/><Relationship Id="rId73" Type="http://schemas.openxmlformats.org/officeDocument/2006/relationships/tags" Target="../tags/tag76.xml"/><Relationship Id="rId72" Type="http://schemas.openxmlformats.org/officeDocument/2006/relationships/tags" Target="../tags/tag75.xml"/><Relationship Id="rId71" Type="http://schemas.openxmlformats.org/officeDocument/2006/relationships/tags" Target="../tags/tag74.xml"/><Relationship Id="rId70" Type="http://schemas.openxmlformats.org/officeDocument/2006/relationships/tags" Target="../tags/tag73.xml"/><Relationship Id="rId7" Type="http://schemas.openxmlformats.org/officeDocument/2006/relationships/tags" Target="../tags/tag10.xml"/><Relationship Id="rId69" Type="http://schemas.openxmlformats.org/officeDocument/2006/relationships/tags" Target="../tags/tag72.xml"/><Relationship Id="rId68" Type="http://schemas.openxmlformats.org/officeDocument/2006/relationships/tags" Target="../tags/tag71.xml"/><Relationship Id="rId67" Type="http://schemas.openxmlformats.org/officeDocument/2006/relationships/tags" Target="../tags/tag70.xml"/><Relationship Id="rId66" Type="http://schemas.openxmlformats.org/officeDocument/2006/relationships/tags" Target="../tags/tag69.xml"/><Relationship Id="rId65" Type="http://schemas.openxmlformats.org/officeDocument/2006/relationships/tags" Target="../tags/tag68.xml"/><Relationship Id="rId64" Type="http://schemas.openxmlformats.org/officeDocument/2006/relationships/tags" Target="../tags/tag67.xml"/><Relationship Id="rId63" Type="http://schemas.openxmlformats.org/officeDocument/2006/relationships/tags" Target="../tags/tag66.xml"/><Relationship Id="rId62" Type="http://schemas.openxmlformats.org/officeDocument/2006/relationships/tags" Target="../tags/tag65.xml"/><Relationship Id="rId61" Type="http://schemas.openxmlformats.org/officeDocument/2006/relationships/tags" Target="../tags/tag64.xml"/><Relationship Id="rId60" Type="http://schemas.openxmlformats.org/officeDocument/2006/relationships/tags" Target="../tags/tag63.xml"/><Relationship Id="rId6" Type="http://schemas.openxmlformats.org/officeDocument/2006/relationships/tags" Target="../tags/tag9.xml"/><Relationship Id="rId59" Type="http://schemas.openxmlformats.org/officeDocument/2006/relationships/tags" Target="../tags/tag62.xml"/><Relationship Id="rId58" Type="http://schemas.openxmlformats.org/officeDocument/2006/relationships/tags" Target="../tags/tag61.xml"/><Relationship Id="rId57" Type="http://schemas.openxmlformats.org/officeDocument/2006/relationships/tags" Target="../tags/tag60.xml"/><Relationship Id="rId56" Type="http://schemas.openxmlformats.org/officeDocument/2006/relationships/tags" Target="../tags/tag59.xml"/><Relationship Id="rId55" Type="http://schemas.openxmlformats.org/officeDocument/2006/relationships/tags" Target="../tags/tag58.xml"/><Relationship Id="rId54" Type="http://schemas.openxmlformats.org/officeDocument/2006/relationships/tags" Target="../tags/tag57.xml"/><Relationship Id="rId53" Type="http://schemas.openxmlformats.org/officeDocument/2006/relationships/tags" Target="../tags/tag56.xml"/><Relationship Id="rId52" Type="http://schemas.openxmlformats.org/officeDocument/2006/relationships/tags" Target="../tags/tag55.xml"/><Relationship Id="rId51" Type="http://schemas.openxmlformats.org/officeDocument/2006/relationships/tags" Target="../tags/tag54.xml"/><Relationship Id="rId50" Type="http://schemas.openxmlformats.org/officeDocument/2006/relationships/tags" Target="../tags/tag53.xml"/><Relationship Id="rId5" Type="http://schemas.openxmlformats.org/officeDocument/2006/relationships/tags" Target="../tags/tag8.xml"/><Relationship Id="rId49" Type="http://schemas.openxmlformats.org/officeDocument/2006/relationships/tags" Target="../tags/tag52.xml"/><Relationship Id="rId48" Type="http://schemas.openxmlformats.org/officeDocument/2006/relationships/tags" Target="../tags/tag51.xml"/><Relationship Id="rId47" Type="http://schemas.openxmlformats.org/officeDocument/2006/relationships/tags" Target="../tags/tag50.xml"/><Relationship Id="rId46" Type="http://schemas.openxmlformats.org/officeDocument/2006/relationships/tags" Target="../tags/tag49.xml"/><Relationship Id="rId45" Type="http://schemas.openxmlformats.org/officeDocument/2006/relationships/tags" Target="../tags/tag48.xml"/><Relationship Id="rId44" Type="http://schemas.openxmlformats.org/officeDocument/2006/relationships/tags" Target="../tags/tag47.xml"/><Relationship Id="rId43" Type="http://schemas.openxmlformats.org/officeDocument/2006/relationships/tags" Target="../tags/tag46.xml"/><Relationship Id="rId42" Type="http://schemas.openxmlformats.org/officeDocument/2006/relationships/tags" Target="../tags/tag45.xml"/><Relationship Id="rId41" Type="http://schemas.openxmlformats.org/officeDocument/2006/relationships/tags" Target="../tags/tag44.xml"/><Relationship Id="rId40" Type="http://schemas.openxmlformats.org/officeDocument/2006/relationships/tags" Target="../tags/tag43.xml"/><Relationship Id="rId4" Type="http://schemas.openxmlformats.org/officeDocument/2006/relationships/tags" Target="../tags/tag7.xml"/><Relationship Id="rId39" Type="http://schemas.openxmlformats.org/officeDocument/2006/relationships/tags" Target="../tags/tag42.xml"/><Relationship Id="rId38" Type="http://schemas.openxmlformats.org/officeDocument/2006/relationships/tags" Target="../tags/tag41.xml"/><Relationship Id="rId37" Type="http://schemas.openxmlformats.org/officeDocument/2006/relationships/tags" Target="../tags/tag40.xml"/><Relationship Id="rId36" Type="http://schemas.openxmlformats.org/officeDocument/2006/relationships/tags" Target="../tags/tag39.xml"/><Relationship Id="rId35" Type="http://schemas.openxmlformats.org/officeDocument/2006/relationships/tags" Target="../tags/tag38.xml"/><Relationship Id="rId34" Type="http://schemas.openxmlformats.org/officeDocument/2006/relationships/tags" Target="../tags/tag37.xml"/><Relationship Id="rId33" Type="http://schemas.openxmlformats.org/officeDocument/2006/relationships/tags" Target="../tags/tag36.xml"/><Relationship Id="rId32" Type="http://schemas.openxmlformats.org/officeDocument/2006/relationships/tags" Target="../tags/tag35.xml"/><Relationship Id="rId31" Type="http://schemas.openxmlformats.org/officeDocument/2006/relationships/tags" Target="../tags/tag34.xml"/><Relationship Id="rId30" Type="http://schemas.openxmlformats.org/officeDocument/2006/relationships/tags" Target="../tags/tag33.xml"/><Relationship Id="rId3" Type="http://schemas.openxmlformats.org/officeDocument/2006/relationships/tags" Target="../tags/tag6.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6" Type="http://schemas.openxmlformats.org/officeDocument/2006/relationships/tags" Target="../tags/tag139.xml"/><Relationship Id="rId135" Type="http://schemas.openxmlformats.org/officeDocument/2006/relationships/tags" Target="../tags/tag138.xml"/><Relationship Id="rId134" Type="http://schemas.openxmlformats.org/officeDocument/2006/relationships/tags" Target="../tags/tag137.xml"/><Relationship Id="rId133" Type="http://schemas.openxmlformats.org/officeDocument/2006/relationships/tags" Target="../tags/tag136.xml"/><Relationship Id="rId132" Type="http://schemas.openxmlformats.org/officeDocument/2006/relationships/tags" Target="../tags/tag135.xml"/><Relationship Id="rId131" Type="http://schemas.openxmlformats.org/officeDocument/2006/relationships/tags" Target="../tags/tag134.xml"/><Relationship Id="rId130" Type="http://schemas.openxmlformats.org/officeDocument/2006/relationships/tags" Target="../tags/tag133.xml"/><Relationship Id="rId13" Type="http://schemas.openxmlformats.org/officeDocument/2006/relationships/tags" Target="../tags/tag16.xml"/><Relationship Id="rId129" Type="http://schemas.openxmlformats.org/officeDocument/2006/relationships/tags" Target="../tags/tag132.xml"/><Relationship Id="rId128" Type="http://schemas.openxmlformats.org/officeDocument/2006/relationships/tags" Target="../tags/tag131.xml"/><Relationship Id="rId127" Type="http://schemas.openxmlformats.org/officeDocument/2006/relationships/tags" Target="../tags/tag130.xml"/><Relationship Id="rId126" Type="http://schemas.openxmlformats.org/officeDocument/2006/relationships/tags" Target="../tags/tag129.xml"/><Relationship Id="rId125" Type="http://schemas.openxmlformats.org/officeDocument/2006/relationships/tags" Target="../tags/tag128.xml"/><Relationship Id="rId124" Type="http://schemas.openxmlformats.org/officeDocument/2006/relationships/tags" Target="../tags/tag127.xml"/><Relationship Id="rId123" Type="http://schemas.openxmlformats.org/officeDocument/2006/relationships/tags" Target="../tags/tag126.xml"/><Relationship Id="rId122" Type="http://schemas.openxmlformats.org/officeDocument/2006/relationships/tags" Target="../tags/tag125.xml"/><Relationship Id="rId121" Type="http://schemas.openxmlformats.org/officeDocument/2006/relationships/tags" Target="../tags/tag124.xml"/><Relationship Id="rId120" Type="http://schemas.openxmlformats.org/officeDocument/2006/relationships/tags" Target="../tags/tag123.xml"/><Relationship Id="rId12" Type="http://schemas.openxmlformats.org/officeDocument/2006/relationships/tags" Target="../tags/tag15.xml"/><Relationship Id="rId119" Type="http://schemas.openxmlformats.org/officeDocument/2006/relationships/tags" Target="../tags/tag122.xml"/><Relationship Id="rId118" Type="http://schemas.openxmlformats.org/officeDocument/2006/relationships/tags" Target="../tags/tag121.xml"/><Relationship Id="rId117" Type="http://schemas.openxmlformats.org/officeDocument/2006/relationships/tags" Target="../tags/tag120.xml"/><Relationship Id="rId116" Type="http://schemas.openxmlformats.org/officeDocument/2006/relationships/tags" Target="../tags/tag119.xml"/><Relationship Id="rId115" Type="http://schemas.openxmlformats.org/officeDocument/2006/relationships/tags" Target="../tags/tag118.xml"/><Relationship Id="rId114" Type="http://schemas.openxmlformats.org/officeDocument/2006/relationships/tags" Target="../tags/tag117.xml"/><Relationship Id="rId113" Type="http://schemas.openxmlformats.org/officeDocument/2006/relationships/tags" Target="../tags/tag116.xml"/><Relationship Id="rId112" Type="http://schemas.openxmlformats.org/officeDocument/2006/relationships/tags" Target="../tags/tag115.xml"/><Relationship Id="rId111" Type="http://schemas.openxmlformats.org/officeDocument/2006/relationships/tags" Target="../tags/tag114.xml"/><Relationship Id="rId110" Type="http://schemas.openxmlformats.org/officeDocument/2006/relationships/tags" Target="../tags/tag113.xml"/><Relationship Id="rId11" Type="http://schemas.openxmlformats.org/officeDocument/2006/relationships/tags" Target="../tags/tag14.xml"/><Relationship Id="rId109" Type="http://schemas.openxmlformats.org/officeDocument/2006/relationships/tags" Target="../tags/tag112.xml"/><Relationship Id="rId108" Type="http://schemas.openxmlformats.org/officeDocument/2006/relationships/tags" Target="../tags/tag111.xml"/><Relationship Id="rId107" Type="http://schemas.openxmlformats.org/officeDocument/2006/relationships/tags" Target="../tags/tag110.xml"/><Relationship Id="rId106" Type="http://schemas.openxmlformats.org/officeDocument/2006/relationships/tags" Target="../tags/tag109.xml"/><Relationship Id="rId105" Type="http://schemas.openxmlformats.org/officeDocument/2006/relationships/tags" Target="../tags/tag108.xml"/><Relationship Id="rId104" Type="http://schemas.openxmlformats.org/officeDocument/2006/relationships/tags" Target="../tags/tag107.xml"/><Relationship Id="rId103" Type="http://schemas.openxmlformats.org/officeDocument/2006/relationships/tags" Target="../tags/tag106.xml"/><Relationship Id="rId102" Type="http://schemas.openxmlformats.org/officeDocument/2006/relationships/tags" Target="../tags/tag105.xml"/><Relationship Id="rId101" Type="http://schemas.openxmlformats.org/officeDocument/2006/relationships/tags" Target="../tags/tag104.xml"/><Relationship Id="rId100" Type="http://schemas.openxmlformats.org/officeDocument/2006/relationships/tags" Target="../tags/tag103.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image" Target="../media/image1.png"/><Relationship Id="rId2" Type="http://schemas.openxmlformats.org/officeDocument/2006/relationships/tags" Target="../tags/tag14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9" Type="http://schemas.openxmlformats.org/officeDocument/2006/relationships/tags" Target="../tags/tag243.xml"/><Relationship Id="rId98" Type="http://schemas.openxmlformats.org/officeDocument/2006/relationships/tags" Target="../tags/tag242.xml"/><Relationship Id="rId97" Type="http://schemas.openxmlformats.org/officeDocument/2006/relationships/tags" Target="../tags/tag241.xml"/><Relationship Id="rId96" Type="http://schemas.openxmlformats.org/officeDocument/2006/relationships/tags" Target="../tags/tag240.xml"/><Relationship Id="rId95" Type="http://schemas.openxmlformats.org/officeDocument/2006/relationships/tags" Target="../tags/tag239.xml"/><Relationship Id="rId94" Type="http://schemas.openxmlformats.org/officeDocument/2006/relationships/tags" Target="../tags/tag238.xml"/><Relationship Id="rId93" Type="http://schemas.openxmlformats.org/officeDocument/2006/relationships/tags" Target="../tags/tag237.xml"/><Relationship Id="rId92" Type="http://schemas.openxmlformats.org/officeDocument/2006/relationships/tags" Target="../tags/tag236.xml"/><Relationship Id="rId91" Type="http://schemas.openxmlformats.org/officeDocument/2006/relationships/tags" Target="../tags/tag235.xml"/><Relationship Id="rId90" Type="http://schemas.openxmlformats.org/officeDocument/2006/relationships/tags" Target="../tags/tag234.xml"/><Relationship Id="rId9" Type="http://schemas.openxmlformats.org/officeDocument/2006/relationships/tags" Target="../tags/tag153.xml"/><Relationship Id="rId89" Type="http://schemas.openxmlformats.org/officeDocument/2006/relationships/tags" Target="../tags/tag233.xml"/><Relationship Id="rId88" Type="http://schemas.openxmlformats.org/officeDocument/2006/relationships/tags" Target="../tags/tag232.xml"/><Relationship Id="rId87" Type="http://schemas.openxmlformats.org/officeDocument/2006/relationships/tags" Target="../tags/tag231.xml"/><Relationship Id="rId86" Type="http://schemas.openxmlformats.org/officeDocument/2006/relationships/tags" Target="../tags/tag230.xml"/><Relationship Id="rId85" Type="http://schemas.openxmlformats.org/officeDocument/2006/relationships/tags" Target="../tags/tag229.xml"/><Relationship Id="rId84" Type="http://schemas.openxmlformats.org/officeDocument/2006/relationships/tags" Target="../tags/tag228.xml"/><Relationship Id="rId83" Type="http://schemas.openxmlformats.org/officeDocument/2006/relationships/tags" Target="../tags/tag227.xml"/><Relationship Id="rId82" Type="http://schemas.openxmlformats.org/officeDocument/2006/relationships/tags" Target="../tags/tag226.xml"/><Relationship Id="rId81" Type="http://schemas.openxmlformats.org/officeDocument/2006/relationships/tags" Target="../tags/tag225.xml"/><Relationship Id="rId80" Type="http://schemas.openxmlformats.org/officeDocument/2006/relationships/tags" Target="../tags/tag224.xml"/><Relationship Id="rId8" Type="http://schemas.openxmlformats.org/officeDocument/2006/relationships/tags" Target="../tags/tag152.xml"/><Relationship Id="rId79" Type="http://schemas.openxmlformats.org/officeDocument/2006/relationships/tags" Target="../tags/tag223.xml"/><Relationship Id="rId78" Type="http://schemas.openxmlformats.org/officeDocument/2006/relationships/tags" Target="../tags/tag222.xml"/><Relationship Id="rId77" Type="http://schemas.openxmlformats.org/officeDocument/2006/relationships/tags" Target="../tags/tag221.xml"/><Relationship Id="rId76" Type="http://schemas.openxmlformats.org/officeDocument/2006/relationships/tags" Target="../tags/tag220.xml"/><Relationship Id="rId75" Type="http://schemas.openxmlformats.org/officeDocument/2006/relationships/tags" Target="../tags/tag219.xml"/><Relationship Id="rId74" Type="http://schemas.openxmlformats.org/officeDocument/2006/relationships/tags" Target="../tags/tag218.xml"/><Relationship Id="rId73" Type="http://schemas.openxmlformats.org/officeDocument/2006/relationships/tags" Target="../tags/tag217.xml"/><Relationship Id="rId72" Type="http://schemas.openxmlformats.org/officeDocument/2006/relationships/tags" Target="../tags/tag216.xml"/><Relationship Id="rId71" Type="http://schemas.openxmlformats.org/officeDocument/2006/relationships/tags" Target="../tags/tag215.xml"/><Relationship Id="rId70" Type="http://schemas.openxmlformats.org/officeDocument/2006/relationships/tags" Target="../tags/tag214.xml"/><Relationship Id="rId7" Type="http://schemas.openxmlformats.org/officeDocument/2006/relationships/tags" Target="../tags/tag151.xml"/><Relationship Id="rId69" Type="http://schemas.openxmlformats.org/officeDocument/2006/relationships/tags" Target="../tags/tag213.xml"/><Relationship Id="rId68" Type="http://schemas.openxmlformats.org/officeDocument/2006/relationships/tags" Target="../tags/tag212.xml"/><Relationship Id="rId67" Type="http://schemas.openxmlformats.org/officeDocument/2006/relationships/tags" Target="../tags/tag211.xml"/><Relationship Id="rId66" Type="http://schemas.openxmlformats.org/officeDocument/2006/relationships/tags" Target="../tags/tag210.xml"/><Relationship Id="rId65" Type="http://schemas.openxmlformats.org/officeDocument/2006/relationships/tags" Target="../tags/tag209.xml"/><Relationship Id="rId64" Type="http://schemas.openxmlformats.org/officeDocument/2006/relationships/tags" Target="../tags/tag208.xml"/><Relationship Id="rId63" Type="http://schemas.openxmlformats.org/officeDocument/2006/relationships/tags" Target="../tags/tag207.xml"/><Relationship Id="rId62" Type="http://schemas.openxmlformats.org/officeDocument/2006/relationships/tags" Target="../tags/tag206.xml"/><Relationship Id="rId61" Type="http://schemas.openxmlformats.org/officeDocument/2006/relationships/tags" Target="../tags/tag205.xml"/><Relationship Id="rId60" Type="http://schemas.openxmlformats.org/officeDocument/2006/relationships/tags" Target="../tags/tag204.xml"/><Relationship Id="rId6" Type="http://schemas.openxmlformats.org/officeDocument/2006/relationships/tags" Target="../tags/tag150.xml"/><Relationship Id="rId59" Type="http://schemas.openxmlformats.org/officeDocument/2006/relationships/tags" Target="../tags/tag203.xml"/><Relationship Id="rId58" Type="http://schemas.openxmlformats.org/officeDocument/2006/relationships/tags" Target="../tags/tag202.xml"/><Relationship Id="rId57" Type="http://schemas.openxmlformats.org/officeDocument/2006/relationships/tags" Target="../tags/tag201.xml"/><Relationship Id="rId56" Type="http://schemas.openxmlformats.org/officeDocument/2006/relationships/tags" Target="../tags/tag200.xml"/><Relationship Id="rId55" Type="http://schemas.openxmlformats.org/officeDocument/2006/relationships/tags" Target="../tags/tag199.xml"/><Relationship Id="rId54" Type="http://schemas.openxmlformats.org/officeDocument/2006/relationships/tags" Target="../tags/tag198.xml"/><Relationship Id="rId53" Type="http://schemas.openxmlformats.org/officeDocument/2006/relationships/tags" Target="../tags/tag197.xml"/><Relationship Id="rId52" Type="http://schemas.openxmlformats.org/officeDocument/2006/relationships/tags" Target="../tags/tag196.xml"/><Relationship Id="rId51" Type="http://schemas.openxmlformats.org/officeDocument/2006/relationships/tags" Target="../tags/tag195.xml"/><Relationship Id="rId50" Type="http://schemas.openxmlformats.org/officeDocument/2006/relationships/tags" Target="../tags/tag194.xml"/><Relationship Id="rId5" Type="http://schemas.openxmlformats.org/officeDocument/2006/relationships/tags" Target="../tags/tag149.xml"/><Relationship Id="rId49" Type="http://schemas.openxmlformats.org/officeDocument/2006/relationships/tags" Target="../tags/tag193.xml"/><Relationship Id="rId48" Type="http://schemas.openxmlformats.org/officeDocument/2006/relationships/tags" Target="../tags/tag192.xml"/><Relationship Id="rId47" Type="http://schemas.openxmlformats.org/officeDocument/2006/relationships/tags" Target="../tags/tag191.xml"/><Relationship Id="rId46" Type="http://schemas.openxmlformats.org/officeDocument/2006/relationships/tags" Target="../tags/tag190.xml"/><Relationship Id="rId45" Type="http://schemas.openxmlformats.org/officeDocument/2006/relationships/tags" Target="../tags/tag189.xml"/><Relationship Id="rId44" Type="http://schemas.openxmlformats.org/officeDocument/2006/relationships/tags" Target="../tags/tag188.xml"/><Relationship Id="rId43" Type="http://schemas.openxmlformats.org/officeDocument/2006/relationships/tags" Target="../tags/tag187.xml"/><Relationship Id="rId42" Type="http://schemas.openxmlformats.org/officeDocument/2006/relationships/tags" Target="../tags/tag186.xml"/><Relationship Id="rId41" Type="http://schemas.openxmlformats.org/officeDocument/2006/relationships/tags" Target="../tags/tag185.xml"/><Relationship Id="rId40" Type="http://schemas.openxmlformats.org/officeDocument/2006/relationships/tags" Target="../tags/tag184.xml"/><Relationship Id="rId4" Type="http://schemas.openxmlformats.org/officeDocument/2006/relationships/tags" Target="../tags/tag148.xml"/><Relationship Id="rId39" Type="http://schemas.openxmlformats.org/officeDocument/2006/relationships/tags" Target="../tags/tag183.xml"/><Relationship Id="rId38" Type="http://schemas.openxmlformats.org/officeDocument/2006/relationships/tags" Target="../tags/tag182.xml"/><Relationship Id="rId37" Type="http://schemas.openxmlformats.org/officeDocument/2006/relationships/tags" Target="../tags/tag181.xml"/><Relationship Id="rId36" Type="http://schemas.openxmlformats.org/officeDocument/2006/relationships/tags" Target="../tags/tag180.xml"/><Relationship Id="rId35" Type="http://schemas.openxmlformats.org/officeDocument/2006/relationships/tags" Target="../tags/tag179.xml"/><Relationship Id="rId34" Type="http://schemas.openxmlformats.org/officeDocument/2006/relationships/tags" Target="../tags/tag178.xml"/><Relationship Id="rId33" Type="http://schemas.openxmlformats.org/officeDocument/2006/relationships/tags" Target="../tags/tag177.xml"/><Relationship Id="rId32" Type="http://schemas.openxmlformats.org/officeDocument/2006/relationships/tags" Target="../tags/tag176.xml"/><Relationship Id="rId31" Type="http://schemas.openxmlformats.org/officeDocument/2006/relationships/tags" Target="../tags/tag175.xml"/><Relationship Id="rId30" Type="http://schemas.openxmlformats.org/officeDocument/2006/relationships/tags" Target="../tags/tag174.xml"/><Relationship Id="rId3" Type="http://schemas.openxmlformats.org/officeDocument/2006/relationships/tags" Target="../tags/tag147.xml"/><Relationship Id="rId29" Type="http://schemas.openxmlformats.org/officeDocument/2006/relationships/tags" Target="../tags/tag173.xml"/><Relationship Id="rId28" Type="http://schemas.openxmlformats.org/officeDocument/2006/relationships/tags" Target="../tags/tag172.xml"/><Relationship Id="rId27" Type="http://schemas.openxmlformats.org/officeDocument/2006/relationships/tags" Target="../tags/tag171.xml"/><Relationship Id="rId26" Type="http://schemas.openxmlformats.org/officeDocument/2006/relationships/tags" Target="../tags/tag170.xml"/><Relationship Id="rId25" Type="http://schemas.openxmlformats.org/officeDocument/2006/relationships/tags" Target="../tags/tag169.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tags" Target="../tags/tag146.xm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3" Type="http://schemas.openxmlformats.org/officeDocument/2006/relationships/tags" Target="../tags/tag257.xml"/><Relationship Id="rId112" Type="http://schemas.openxmlformats.org/officeDocument/2006/relationships/tags" Target="../tags/tag256.xml"/><Relationship Id="rId111" Type="http://schemas.openxmlformats.org/officeDocument/2006/relationships/tags" Target="../tags/tag255.xml"/><Relationship Id="rId110" Type="http://schemas.openxmlformats.org/officeDocument/2006/relationships/tags" Target="../tags/tag254.xml"/><Relationship Id="rId11" Type="http://schemas.openxmlformats.org/officeDocument/2006/relationships/tags" Target="../tags/tag155.xml"/><Relationship Id="rId109" Type="http://schemas.openxmlformats.org/officeDocument/2006/relationships/tags" Target="../tags/tag253.xml"/><Relationship Id="rId108" Type="http://schemas.openxmlformats.org/officeDocument/2006/relationships/tags" Target="../tags/tag252.xml"/><Relationship Id="rId107" Type="http://schemas.openxmlformats.org/officeDocument/2006/relationships/tags" Target="../tags/tag251.xml"/><Relationship Id="rId106" Type="http://schemas.openxmlformats.org/officeDocument/2006/relationships/tags" Target="../tags/tag250.xml"/><Relationship Id="rId105" Type="http://schemas.openxmlformats.org/officeDocument/2006/relationships/tags" Target="../tags/tag249.xml"/><Relationship Id="rId104" Type="http://schemas.openxmlformats.org/officeDocument/2006/relationships/tags" Target="../tags/tag248.xml"/><Relationship Id="rId103" Type="http://schemas.openxmlformats.org/officeDocument/2006/relationships/tags" Target="../tags/tag247.xml"/><Relationship Id="rId102" Type="http://schemas.openxmlformats.org/officeDocument/2006/relationships/tags" Target="../tags/tag246.xml"/><Relationship Id="rId101" Type="http://schemas.openxmlformats.org/officeDocument/2006/relationships/tags" Target="../tags/tag245.xml"/><Relationship Id="rId100" Type="http://schemas.openxmlformats.org/officeDocument/2006/relationships/tags" Target="../tags/tag244.xml"/><Relationship Id="rId10" Type="http://schemas.openxmlformats.org/officeDocument/2006/relationships/tags" Target="../tags/tag15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image" Target="../media/image1.png"/><Relationship Id="rId2" Type="http://schemas.openxmlformats.org/officeDocument/2006/relationships/tags" Target="../tags/tag25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26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1" Type="http://schemas.openxmlformats.org/officeDocument/2006/relationships/tags" Target="../tags/tag295.xml"/><Relationship Id="rId30" Type="http://schemas.openxmlformats.org/officeDocument/2006/relationships/tags" Target="../tags/tag294.xml"/><Relationship Id="rId3" Type="http://schemas.openxmlformats.org/officeDocument/2006/relationships/tags" Target="../tags/tag267.xml"/><Relationship Id="rId29" Type="http://schemas.openxmlformats.org/officeDocument/2006/relationships/tags" Target="../tags/tag293.xml"/><Relationship Id="rId28" Type="http://schemas.openxmlformats.org/officeDocument/2006/relationships/tags" Target="../tags/tag292.xml"/><Relationship Id="rId27" Type="http://schemas.openxmlformats.org/officeDocument/2006/relationships/tags" Target="../tags/tag291.xml"/><Relationship Id="rId26" Type="http://schemas.openxmlformats.org/officeDocument/2006/relationships/tags" Target="../tags/tag290.xml"/><Relationship Id="rId25" Type="http://schemas.openxmlformats.org/officeDocument/2006/relationships/tags" Target="../tags/tag289.xml"/><Relationship Id="rId24" Type="http://schemas.openxmlformats.org/officeDocument/2006/relationships/tags" Target="../tags/tag288.xml"/><Relationship Id="rId23" Type="http://schemas.openxmlformats.org/officeDocument/2006/relationships/tags" Target="../tags/tag287.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66.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29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9" Type="http://schemas.openxmlformats.org/officeDocument/2006/relationships/tags" Target="../tags/tag405.xml"/><Relationship Id="rId98" Type="http://schemas.openxmlformats.org/officeDocument/2006/relationships/tags" Target="../tags/tag404.xml"/><Relationship Id="rId97" Type="http://schemas.openxmlformats.org/officeDocument/2006/relationships/tags" Target="../tags/tag403.xml"/><Relationship Id="rId96" Type="http://schemas.openxmlformats.org/officeDocument/2006/relationships/tags" Target="../tags/tag402.xml"/><Relationship Id="rId95" Type="http://schemas.openxmlformats.org/officeDocument/2006/relationships/tags" Target="../tags/tag401.xml"/><Relationship Id="rId94" Type="http://schemas.openxmlformats.org/officeDocument/2006/relationships/tags" Target="../tags/tag400.xml"/><Relationship Id="rId93" Type="http://schemas.openxmlformats.org/officeDocument/2006/relationships/tags" Target="../tags/tag399.xml"/><Relationship Id="rId92" Type="http://schemas.openxmlformats.org/officeDocument/2006/relationships/tags" Target="../tags/tag398.xml"/><Relationship Id="rId91" Type="http://schemas.openxmlformats.org/officeDocument/2006/relationships/tags" Target="../tags/tag397.xml"/><Relationship Id="rId90" Type="http://schemas.openxmlformats.org/officeDocument/2006/relationships/tags" Target="../tags/tag396.xml"/><Relationship Id="rId9" Type="http://schemas.openxmlformats.org/officeDocument/2006/relationships/tags" Target="../tags/tag315.xml"/><Relationship Id="rId89" Type="http://schemas.openxmlformats.org/officeDocument/2006/relationships/tags" Target="../tags/tag395.xml"/><Relationship Id="rId88" Type="http://schemas.openxmlformats.org/officeDocument/2006/relationships/tags" Target="../tags/tag394.xml"/><Relationship Id="rId87" Type="http://schemas.openxmlformats.org/officeDocument/2006/relationships/tags" Target="../tags/tag393.xml"/><Relationship Id="rId86" Type="http://schemas.openxmlformats.org/officeDocument/2006/relationships/tags" Target="../tags/tag392.xml"/><Relationship Id="rId85" Type="http://schemas.openxmlformats.org/officeDocument/2006/relationships/tags" Target="../tags/tag391.xml"/><Relationship Id="rId84" Type="http://schemas.openxmlformats.org/officeDocument/2006/relationships/tags" Target="../tags/tag390.xml"/><Relationship Id="rId83" Type="http://schemas.openxmlformats.org/officeDocument/2006/relationships/tags" Target="../tags/tag389.xml"/><Relationship Id="rId82" Type="http://schemas.openxmlformats.org/officeDocument/2006/relationships/tags" Target="../tags/tag388.xml"/><Relationship Id="rId81" Type="http://schemas.openxmlformats.org/officeDocument/2006/relationships/tags" Target="../tags/tag387.xml"/><Relationship Id="rId80" Type="http://schemas.openxmlformats.org/officeDocument/2006/relationships/tags" Target="../tags/tag386.xml"/><Relationship Id="rId8" Type="http://schemas.openxmlformats.org/officeDocument/2006/relationships/tags" Target="../tags/tag314.xml"/><Relationship Id="rId79" Type="http://schemas.openxmlformats.org/officeDocument/2006/relationships/tags" Target="../tags/tag385.xml"/><Relationship Id="rId78" Type="http://schemas.openxmlformats.org/officeDocument/2006/relationships/tags" Target="../tags/tag384.xml"/><Relationship Id="rId77" Type="http://schemas.openxmlformats.org/officeDocument/2006/relationships/tags" Target="../tags/tag383.xml"/><Relationship Id="rId76" Type="http://schemas.openxmlformats.org/officeDocument/2006/relationships/tags" Target="../tags/tag382.xml"/><Relationship Id="rId75" Type="http://schemas.openxmlformats.org/officeDocument/2006/relationships/tags" Target="../tags/tag381.xml"/><Relationship Id="rId74" Type="http://schemas.openxmlformats.org/officeDocument/2006/relationships/tags" Target="../tags/tag380.xml"/><Relationship Id="rId73" Type="http://schemas.openxmlformats.org/officeDocument/2006/relationships/tags" Target="../tags/tag379.xml"/><Relationship Id="rId72" Type="http://schemas.openxmlformats.org/officeDocument/2006/relationships/tags" Target="../tags/tag378.xml"/><Relationship Id="rId71" Type="http://schemas.openxmlformats.org/officeDocument/2006/relationships/tags" Target="../tags/tag377.xml"/><Relationship Id="rId70" Type="http://schemas.openxmlformats.org/officeDocument/2006/relationships/tags" Target="../tags/tag376.xml"/><Relationship Id="rId7" Type="http://schemas.openxmlformats.org/officeDocument/2006/relationships/tags" Target="../tags/tag313.xml"/><Relationship Id="rId69" Type="http://schemas.openxmlformats.org/officeDocument/2006/relationships/tags" Target="../tags/tag375.xml"/><Relationship Id="rId68" Type="http://schemas.openxmlformats.org/officeDocument/2006/relationships/tags" Target="../tags/tag374.xml"/><Relationship Id="rId67" Type="http://schemas.openxmlformats.org/officeDocument/2006/relationships/tags" Target="../tags/tag373.xml"/><Relationship Id="rId66" Type="http://schemas.openxmlformats.org/officeDocument/2006/relationships/tags" Target="../tags/tag372.xml"/><Relationship Id="rId65" Type="http://schemas.openxmlformats.org/officeDocument/2006/relationships/tags" Target="../tags/tag371.xml"/><Relationship Id="rId64" Type="http://schemas.openxmlformats.org/officeDocument/2006/relationships/tags" Target="../tags/tag370.xml"/><Relationship Id="rId63" Type="http://schemas.openxmlformats.org/officeDocument/2006/relationships/tags" Target="../tags/tag369.xml"/><Relationship Id="rId62" Type="http://schemas.openxmlformats.org/officeDocument/2006/relationships/tags" Target="../tags/tag368.xml"/><Relationship Id="rId61" Type="http://schemas.openxmlformats.org/officeDocument/2006/relationships/tags" Target="../tags/tag367.xml"/><Relationship Id="rId60" Type="http://schemas.openxmlformats.org/officeDocument/2006/relationships/tags" Target="../tags/tag366.xml"/><Relationship Id="rId6" Type="http://schemas.openxmlformats.org/officeDocument/2006/relationships/tags" Target="../tags/tag312.xml"/><Relationship Id="rId59" Type="http://schemas.openxmlformats.org/officeDocument/2006/relationships/tags" Target="../tags/tag365.xml"/><Relationship Id="rId58" Type="http://schemas.openxmlformats.org/officeDocument/2006/relationships/tags" Target="../tags/tag364.xml"/><Relationship Id="rId57" Type="http://schemas.openxmlformats.org/officeDocument/2006/relationships/tags" Target="../tags/tag363.xml"/><Relationship Id="rId56" Type="http://schemas.openxmlformats.org/officeDocument/2006/relationships/tags" Target="../tags/tag362.xml"/><Relationship Id="rId55" Type="http://schemas.openxmlformats.org/officeDocument/2006/relationships/tags" Target="../tags/tag361.xml"/><Relationship Id="rId54" Type="http://schemas.openxmlformats.org/officeDocument/2006/relationships/tags" Target="../tags/tag360.xml"/><Relationship Id="rId53" Type="http://schemas.openxmlformats.org/officeDocument/2006/relationships/tags" Target="../tags/tag359.xml"/><Relationship Id="rId52" Type="http://schemas.openxmlformats.org/officeDocument/2006/relationships/tags" Target="../tags/tag358.xml"/><Relationship Id="rId51" Type="http://schemas.openxmlformats.org/officeDocument/2006/relationships/tags" Target="../tags/tag357.xml"/><Relationship Id="rId50" Type="http://schemas.openxmlformats.org/officeDocument/2006/relationships/tags" Target="../tags/tag356.xml"/><Relationship Id="rId5" Type="http://schemas.openxmlformats.org/officeDocument/2006/relationships/tags" Target="../tags/tag311.xml"/><Relationship Id="rId49" Type="http://schemas.openxmlformats.org/officeDocument/2006/relationships/tags" Target="../tags/tag355.xml"/><Relationship Id="rId48" Type="http://schemas.openxmlformats.org/officeDocument/2006/relationships/tags" Target="../tags/tag354.xml"/><Relationship Id="rId47" Type="http://schemas.openxmlformats.org/officeDocument/2006/relationships/tags" Target="../tags/tag353.xml"/><Relationship Id="rId46" Type="http://schemas.openxmlformats.org/officeDocument/2006/relationships/tags" Target="../tags/tag352.xml"/><Relationship Id="rId45" Type="http://schemas.openxmlformats.org/officeDocument/2006/relationships/tags" Target="../tags/tag351.xml"/><Relationship Id="rId44" Type="http://schemas.openxmlformats.org/officeDocument/2006/relationships/tags" Target="../tags/tag350.xml"/><Relationship Id="rId43" Type="http://schemas.openxmlformats.org/officeDocument/2006/relationships/tags" Target="../tags/tag349.xml"/><Relationship Id="rId42" Type="http://schemas.openxmlformats.org/officeDocument/2006/relationships/tags" Target="../tags/tag348.xml"/><Relationship Id="rId41" Type="http://schemas.openxmlformats.org/officeDocument/2006/relationships/tags" Target="../tags/tag347.xml"/><Relationship Id="rId40" Type="http://schemas.openxmlformats.org/officeDocument/2006/relationships/tags" Target="../tags/tag346.xml"/><Relationship Id="rId4" Type="http://schemas.openxmlformats.org/officeDocument/2006/relationships/tags" Target="../tags/tag310.xml"/><Relationship Id="rId39" Type="http://schemas.openxmlformats.org/officeDocument/2006/relationships/tags" Target="../tags/tag345.xml"/><Relationship Id="rId38" Type="http://schemas.openxmlformats.org/officeDocument/2006/relationships/tags" Target="../tags/tag344.xml"/><Relationship Id="rId37" Type="http://schemas.openxmlformats.org/officeDocument/2006/relationships/tags" Target="../tags/tag343.xml"/><Relationship Id="rId36" Type="http://schemas.openxmlformats.org/officeDocument/2006/relationships/tags" Target="../tags/tag342.xml"/><Relationship Id="rId35" Type="http://schemas.openxmlformats.org/officeDocument/2006/relationships/tags" Target="../tags/tag341.xml"/><Relationship Id="rId34" Type="http://schemas.openxmlformats.org/officeDocument/2006/relationships/tags" Target="../tags/tag340.xml"/><Relationship Id="rId33" Type="http://schemas.openxmlformats.org/officeDocument/2006/relationships/tags" Target="../tags/tag339.xml"/><Relationship Id="rId32" Type="http://schemas.openxmlformats.org/officeDocument/2006/relationships/tags" Target="../tags/tag338.xml"/><Relationship Id="rId31" Type="http://schemas.openxmlformats.org/officeDocument/2006/relationships/tags" Target="../tags/tag337.xml"/><Relationship Id="rId30" Type="http://schemas.openxmlformats.org/officeDocument/2006/relationships/tags" Target="../tags/tag336.xml"/><Relationship Id="rId3" Type="http://schemas.openxmlformats.org/officeDocument/2006/relationships/tags" Target="../tags/tag309.xml"/><Relationship Id="rId29" Type="http://schemas.openxmlformats.org/officeDocument/2006/relationships/tags" Target="../tags/tag335.xml"/><Relationship Id="rId28" Type="http://schemas.openxmlformats.org/officeDocument/2006/relationships/tags" Target="../tags/tag334.xml"/><Relationship Id="rId27" Type="http://schemas.openxmlformats.org/officeDocument/2006/relationships/tags" Target="../tags/tag333.xml"/><Relationship Id="rId26" Type="http://schemas.openxmlformats.org/officeDocument/2006/relationships/tags" Target="../tags/tag332.xml"/><Relationship Id="rId25" Type="http://schemas.openxmlformats.org/officeDocument/2006/relationships/tags" Target="../tags/tag331.xml"/><Relationship Id="rId24" Type="http://schemas.openxmlformats.org/officeDocument/2006/relationships/tags" Target="../tags/tag330.xml"/><Relationship Id="rId23" Type="http://schemas.openxmlformats.org/officeDocument/2006/relationships/tags" Target="../tags/tag329.xml"/><Relationship Id="rId22" Type="http://schemas.openxmlformats.org/officeDocument/2006/relationships/tags" Target="../tags/tag328.xml"/><Relationship Id="rId21" Type="http://schemas.openxmlformats.org/officeDocument/2006/relationships/tags" Target="../tags/tag327.xml"/><Relationship Id="rId20" Type="http://schemas.openxmlformats.org/officeDocument/2006/relationships/tags" Target="../tags/tag326.xml"/><Relationship Id="rId2" Type="http://schemas.openxmlformats.org/officeDocument/2006/relationships/tags" Target="../tags/tag308.xml"/><Relationship Id="rId19" Type="http://schemas.openxmlformats.org/officeDocument/2006/relationships/tags" Target="../tags/tag325.xml"/><Relationship Id="rId18" Type="http://schemas.openxmlformats.org/officeDocument/2006/relationships/tags" Target="../tags/tag324.xml"/><Relationship Id="rId17" Type="http://schemas.openxmlformats.org/officeDocument/2006/relationships/tags" Target="../tags/tag323.xml"/><Relationship Id="rId16" Type="http://schemas.openxmlformats.org/officeDocument/2006/relationships/tags" Target="../tags/tag322.xml"/><Relationship Id="rId15" Type="http://schemas.openxmlformats.org/officeDocument/2006/relationships/tags" Target="../tags/tag321.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7" Type="http://schemas.openxmlformats.org/officeDocument/2006/relationships/tags" Target="../tags/tag423.xml"/><Relationship Id="rId116" Type="http://schemas.openxmlformats.org/officeDocument/2006/relationships/tags" Target="../tags/tag422.xml"/><Relationship Id="rId115" Type="http://schemas.openxmlformats.org/officeDocument/2006/relationships/tags" Target="../tags/tag421.xml"/><Relationship Id="rId114" Type="http://schemas.openxmlformats.org/officeDocument/2006/relationships/tags" Target="../tags/tag420.xml"/><Relationship Id="rId113" Type="http://schemas.openxmlformats.org/officeDocument/2006/relationships/tags" Target="../tags/tag419.xml"/><Relationship Id="rId112" Type="http://schemas.openxmlformats.org/officeDocument/2006/relationships/tags" Target="../tags/tag418.xml"/><Relationship Id="rId111" Type="http://schemas.openxmlformats.org/officeDocument/2006/relationships/tags" Target="../tags/tag417.xml"/><Relationship Id="rId110" Type="http://schemas.openxmlformats.org/officeDocument/2006/relationships/tags" Target="../tags/tag416.xml"/><Relationship Id="rId11" Type="http://schemas.openxmlformats.org/officeDocument/2006/relationships/tags" Target="../tags/tag317.xml"/><Relationship Id="rId109" Type="http://schemas.openxmlformats.org/officeDocument/2006/relationships/tags" Target="../tags/tag415.xml"/><Relationship Id="rId108" Type="http://schemas.openxmlformats.org/officeDocument/2006/relationships/tags" Target="../tags/tag414.xml"/><Relationship Id="rId107" Type="http://schemas.openxmlformats.org/officeDocument/2006/relationships/tags" Target="../tags/tag413.xml"/><Relationship Id="rId106" Type="http://schemas.openxmlformats.org/officeDocument/2006/relationships/tags" Target="../tags/tag412.xml"/><Relationship Id="rId105" Type="http://schemas.openxmlformats.org/officeDocument/2006/relationships/tags" Target="../tags/tag411.xml"/><Relationship Id="rId104" Type="http://schemas.openxmlformats.org/officeDocument/2006/relationships/tags" Target="../tags/tag410.xml"/><Relationship Id="rId103" Type="http://schemas.openxmlformats.org/officeDocument/2006/relationships/tags" Target="../tags/tag409.xml"/><Relationship Id="rId102" Type="http://schemas.openxmlformats.org/officeDocument/2006/relationships/tags" Target="../tags/tag408.xml"/><Relationship Id="rId101" Type="http://schemas.openxmlformats.org/officeDocument/2006/relationships/tags" Target="../tags/tag407.xml"/><Relationship Id="rId100" Type="http://schemas.openxmlformats.org/officeDocument/2006/relationships/tags" Target="../tags/tag406.xml"/><Relationship Id="rId10" Type="http://schemas.openxmlformats.org/officeDocument/2006/relationships/tags" Target="../tags/tag31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png"/><Relationship Id="rId2" Type="http://schemas.openxmlformats.org/officeDocument/2006/relationships/tags" Target="../tags/tag4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image" Target="../media/image3.png"/><Relationship Id="rId6" Type="http://schemas.openxmlformats.org/officeDocument/2006/relationships/tags" Target="../tags/tag440.xml"/><Relationship Id="rId5" Type="http://schemas.openxmlformats.org/officeDocument/2006/relationships/image" Target="../media/image2.png"/><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3.png"/><Relationship Id="rId6" Type="http://schemas.openxmlformats.org/officeDocument/2006/relationships/tags" Target="../tags/tag450.xml"/><Relationship Id="rId5" Type="http://schemas.openxmlformats.org/officeDocument/2006/relationships/image" Target="../media/image2.png"/><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464.xml"/><Relationship Id="rId8" Type="http://schemas.openxmlformats.org/officeDocument/2006/relationships/tags" Target="../tags/tag463.xml"/><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image" Target="../media/image1.png"/><Relationship Id="rId2" Type="http://schemas.openxmlformats.org/officeDocument/2006/relationships/tags" Target="../tags/tag465.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8" Type="http://schemas.openxmlformats.org/officeDocument/2006/relationships/image" Target="../media/image4.png"/><Relationship Id="rId17" Type="http://schemas.openxmlformats.org/officeDocument/2006/relationships/tags" Target="../tags/tag489.xml"/><Relationship Id="rId16" Type="http://schemas.openxmlformats.org/officeDocument/2006/relationships/image" Target="../media/image3.png"/><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9" Type="http://schemas.openxmlformats.org/officeDocument/2006/relationships/tags" Target="../tags/tag593.xml"/><Relationship Id="rId98" Type="http://schemas.openxmlformats.org/officeDocument/2006/relationships/tags" Target="../tags/tag592.xml"/><Relationship Id="rId97" Type="http://schemas.openxmlformats.org/officeDocument/2006/relationships/tags" Target="../tags/tag591.xml"/><Relationship Id="rId96" Type="http://schemas.openxmlformats.org/officeDocument/2006/relationships/tags" Target="../tags/tag590.xml"/><Relationship Id="rId95" Type="http://schemas.openxmlformats.org/officeDocument/2006/relationships/tags" Target="../tags/tag589.xml"/><Relationship Id="rId94" Type="http://schemas.openxmlformats.org/officeDocument/2006/relationships/tags" Target="../tags/tag588.xml"/><Relationship Id="rId93" Type="http://schemas.openxmlformats.org/officeDocument/2006/relationships/tags" Target="../tags/tag587.xml"/><Relationship Id="rId92" Type="http://schemas.openxmlformats.org/officeDocument/2006/relationships/tags" Target="../tags/tag586.xml"/><Relationship Id="rId91" Type="http://schemas.openxmlformats.org/officeDocument/2006/relationships/tags" Target="../tags/tag585.xml"/><Relationship Id="rId90" Type="http://schemas.openxmlformats.org/officeDocument/2006/relationships/tags" Target="../tags/tag584.xml"/><Relationship Id="rId9" Type="http://schemas.openxmlformats.org/officeDocument/2006/relationships/tags" Target="../tags/tag503.xml"/><Relationship Id="rId89" Type="http://schemas.openxmlformats.org/officeDocument/2006/relationships/tags" Target="../tags/tag583.xml"/><Relationship Id="rId88" Type="http://schemas.openxmlformats.org/officeDocument/2006/relationships/tags" Target="../tags/tag582.xml"/><Relationship Id="rId87" Type="http://schemas.openxmlformats.org/officeDocument/2006/relationships/tags" Target="../tags/tag581.xml"/><Relationship Id="rId86" Type="http://schemas.openxmlformats.org/officeDocument/2006/relationships/tags" Target="../tags/tag580.xml"/><Relationship Id="rId85" Type="http://schemas.openxmlformats.org/officeDocument/2006/relationships/tags" Target="../tags/tag579.xml"/><Relationship Id="rId84" Type="http://schemas.openxmlformats.org/officeDocument/2006/relationships/tags" Target="../tags/tag578.xml"/><Relationship Id="rId83" Type="http://schemas.openxmlformats.org/officeDocument/2006/relationships/tags" Target="../tags/tag577.xml"/><Relationship Id="rId82" Type="http://schemas.openxmlformats.org/officeDocument/2006/relationships/tags" Target="../tags/tag576.xml"/><Relationship Id="rId81" Type="http://schemas.openxmlformats.org/officeDocument/2006/relationships/tags" Target="../tags/tag575.xml"/><Relationship Id="rId80" Type="http://schemas.openxmlformats.org/officeDocument/2006/relationships/tags" Target="../tags/tag574.xml"/><Relationship Id="rId8" Type="http://schemas.openxmlformats.org/officeDocument/2006/relationships/tags" Target="../tags/tag502.xml"/><Relationship Id="rId79" Type="http://schemas.openxmlformats.org/officeDocument/2006/relationships/tags" Target="../tags/tag573.xml"/><Relationship Id="rId78" Type="http://schemas.openxmlformats.org/officeDocument/2006/relationships/tags" Target="../tags/tag572.xml"/><Relationship Id="rId77" Type="http://schemas.openxmlformats.org/officeDocument/2006/relationships/tags" Target="../tags/tag571.xml"/><Relationship Id="rId76" Type="http://schemas.openxmlformats.org/officeDocument/2006/relationships/tags" Target="../tags/tag570.xml"/><Relationship Id="rId75" Type="http://schemas.openxmlformats.org/officeDocument/2006/relationships/tags" Target="../tags/tag569.xml"/><Relationship Id="rId74" Type="http://schemas.openxmlformats.org/officeDocument/2006/relationships/tags" Target="../tags/tag568.xml"/><Relationship Id="rId73" Type="http://schemas.openxmlformats.org/officeDocument/2006/relationships/tags" Target="../tags/tag567.xml"/><Relationship Id="rId72" Type="http://schemas.openxmlformats.org/officeDocument/2006/relationships/tags" Target="../tags/tag566.xml"/><Relationship Id="rId71" Type="http://schemas.openxmlformats.org/officeDocument/2006/relationships/tags" Target="../tags/tag565.xml"/><Relationship Id="rId70" Type="http://schemas.openxmlformats.org/officeDocument/2006/relationships/tags" Target="../tags/tag564.xml"/><Relationship Id="rId7" Type="http://schemas.openxmlformats.org/officeDocument/2006/relationships/tags" Target="../tags/tag501.xml"/><Relationship Id="rId69" Type="http://schemas.openxmlformats.org/officeDocument/2006/relationships/tags" Target="../tags/tag563.xml"/><Relationship Id="rId68" Type="http://schemas.openxmlformats.org/officeDocument/2006/relationships/tags" Target="../tags/tag562.xml"/><Relationship Id="rId67" Type="http://schemas.openxmlformats.org/officeDocument/2006/relationships/tags" Target="../tags/tag561.xml"/><Relationship Id="rId66" Type="http://schemas.openxmlformats.org/officeDocument/2006/relationships/tags" Target="../tags/tag560.xml"/><Relationship Id="rId65" Type="http://schemas.openxmlformats.org/officeDocument/2006/relationships/tags" Target="../tags/tag559.xml"/><Relationship Id="rId64" Type="http://schemas.openxmlformats.org/officeDocument/2006/relationships/tags" Target="../tags/tag558.xml"/><Relationship Id="rId63" Type="http://schemas.openxmlformats.org/officeDocument/2006/relationships/tags" Target="../tags/tag557.xml"/><Relationship Id="rId62" Type="http://schemas.openxmlformats.org/officeDocument/2006/relationships/tags" Target="../tags/tag556.xml"/><Relationship Id="rId61" Type="http://schemas.openxmlformats.org/officeDocument/2006/relationships/tags" Target="../tags/tag555.xml"/><Relationship Id="rId60" Type="http://schemas.openxmlformats.org/officeDocument/2006/relationships/tags" Target="../tags/tag554.xml"/><Relationship Id="rId6" Type="http://schemas.openxmlformats.org/officeDocument/2006/relationships/tags" Target="../tags/tag500.xml"/><Relationship Id="rId59" Type="http://schemas.openxmlformats.org/officeDocument/2006/relationships/tags" Target="../tags/tag553.xml"/><Relationship Id="rId58" Type="http://schemas.openxmlformats.org/officeDocument/2006/relationships/tags" Target="../tags/tag552.xml"/><Relationship Id="rId57" Type="http://schemas.openxmlformats.org/officeDocument/2006/relationships/tags" Target="../tags/tag551.xml"/><Relationship Id="rId56" Type="http://schemas.openxmlformats.org/officeDocument/2006/relationships/tags" Target="../tags/tag550.xml"/><Relationship Id="rId55" Type="http://schemas.openxmlformats.org/officeDocument/2006/relationships/tags" Target="../tags/tag549.xml"/><Relationship Id="rId54" Type="http://schemas.openxmlformats.org/officeDocument/2006/relationships/tags" Target="../tags/tag548.xml"/><Relationship Id="rId53" Type="http://schemas.openxmlformats.org/officeDocument/2006/relationships/tags" Target="../tags/tag547.xml"/><Relationship Id="rId52" Type="http://schemas.openxmlformats.org/officeDocument/2006/relationships/tags" Target="../tags/tag546.xml"/><Relationship Id="rId51" Type="http://schemas.openxmlformats.org/officeDocument/2006/relationships/tags" Target="../tags/tag545.xml"/><Relationship Id="rId50" Type="http://schemas.openxmlformats.org/officeDocument/2006/relationships/tags" Target="../tags/tag544.xml"/><Relationship Id="rId5" Type="http://schemas.openxmlformats.org/officeDocument/2006/relationships/tags" Target="../tags/tag499.xml"/><Relationship Id="rId49" Type="http://schemas.openxmlformats.org/officeDocument/2006/relationships/tags" Target="../tags/tag543.xml"/><Relationship Id="rId48" Type="http://schemas.openxmlformats.org/officeDocument/2006/relationships/tags" Target="../tags/tag542.xml"/><Relationship Id="rId47" Type="http://schemas.openxmlformats.org/officeDocument/2006/relationships/tags" Target="../tags/tag541.xml"/><Relationship Id="rId46" Type="http://schemas.openxmlformats.org/officeDocument/2006/relationships/tags" Target="../tags/tag540.xml"/><Relationship Id="rId45" Type="http://schemas.openxmlformats.org/officeDocument/2006/relationships/tags" Target="../tags/tag539.xml"/><Relationship Id="rId44" Type="http://schemas.openxmlformats.org/officeDocument/2006/relationships/tags" Target="../tags/tag538.xml"/><Relationship Id="rId43" Type="http://schemas.openxmlformats.org/officeDocument/2006/relationships/tags" Target="../tags/tag537.xml"/><Relationship Id="rId42" Type="http://schemas.openxmlformats.org/officeDocument/2006/relationships/tags" Target="../tags/tag536.xml"/><Relationship Id="rId41" Type="http://schemas.openxmlformats.org/officeDocument/2006/relationships/tags" Target="../tags/tag535.xml"/><Relationship Id="rId40" Type="http://schemas.openxmlformats.org/officeDocument/2006/relationships/tags" Target="../tags/tag534.xml"/><Relationship Id="rId4" Type="http://schemas.openxmlformats.org/officeDocument/2006/relationships/tags" Target="../tags/tag498.xml"/><Relationship Id="rId39" Type="http://schemas.openxmlformats.org/officeDocument/2006/relationships/tags" Target="../tags/tag533.xml"/><Relationship Id="rId38" Type="http://schemas.openxmlformats.org/officeDocument/2006/relationships/tags" Target="../tags/tag532.xml"/><Relationship Id="rId37" Type="http://schemas.openxmlformats.org/officeDocument/2006/relationships/tags" Target="../tags/tag531.xml"/><Relationship Id="rId36" Type="http://schemas.openxmlformats.org/officeDocument/2006/relationships/tags" Target="../tags/tag530.xml"/><Relationship Id="rId35" Type="http://schemas.openxmlformats.org/officeDocument/2006/relationships/tags" Target="../tags/tag529.xml"/><Relationship Id="rId34" Type="http://schemas.openxmlformats.org/officeDocument/2006/relationships/tags" Target="../tags/tag528.xml"/><Relationship Id="rId33" Type="http://schemas.openxmlformats.org/officeDocument/2006/relationships/tags" Target="../tags/tag527.xml"/><Relationship Id="rId32" Type="http://schemas.openxmlformats.org/officeDocument/2006/relationships/tags" Target="../tags/tag526.xml"/><Relationship Id="rId31" Type="http://schemas.openxmlformats.org/officeDocument/2006/relationships/tags" Target="../tags/tag525.xml"/><Relationship Id="rId30" Type="http://schemas.openxmlformats.org/officeDocument/2006/relationships/tags" Target="../tags/tag524.xml"/><Relationship Id="rId3" Type="http://schemas.openxmlformats.org/officeDocument/2006/relationships/tags" Target="../tags/tag497.xml"/><Relationship Id="rId29" Type="http://schemas.openxmlformats.org/officeDocument/2006/relationships/tags" Target="../tags/tag523.xml"/><Relationship Id="rId28" Type="http://schemas.openxmlformats.org/officeDocument/2006/relationships/tags" Target="../tags/tag522.xml"/><Relationship Id="rId27" Type="http://schemas.openxmlformats.org/officeDocument/2006/relationships/tags" Target="../tags/tag521.xml"/><Relationship Id="rId26" Type="http://schemas.openxmlformats.org/officeDocument/2006/relationships/tags" Target="../tags/tag520.xml"/><Relationship Id="rId25" Type="http://schemas.openxmlformats.org/officeDocument/2006/relationships/tags" Target="../tags/tag519.xml"/><Relationship Id="rId24" Type="http://schemas.openxmlformats.org/officeDocument/2006/relationships/tags" Target="../tags/tag518.xml"/><Relationship Id="rId23" Type="http://schemas.openxmlformats.org/officeDocument/2006/relationships/tags" Target="../tags/tag517.xml"/><Relationship Id="rId22" Type="http://schemas.openxmlformats.org/officeDocument/2006/relationships/tags" Target="../tags/tag516.xml"/><Relationship Id="rId21" Type="http://schemas.openxmlformats.org/officeDocument/2006/relationships/tags" Target="../tags/tag515.xml"/><Relationship Id="rId20" Type="http://schemas.openxmlformats.org/officeDocument/2006/relationships/tags" Target="../tags/tag514.xml"/><Relationship Id="rId2" Type="http://schemas.openxmlformats.org/officeDocument/2006/relationships/tags" Target="../tags/tag496.xml"/><Relationship Id="rId19" Type="http://schemas.openxmlformats.org/officeDocument/2006/relationships/tags" Target="../tags/tag513.xml"/><Relationship Id="rId18" Type="http://schemas.openxmlformats.org/officeDocument/2006/relationships/tags" Target="../tags/tag512.xml"/><Relationship Id="rId17" Type="http://schemas.openxmlformats.org/officeDocument/2006/relationships/tags" Target="../tags/tag511.xml"/><Relationship Id="rId16" Type="http://schemas.openxmlformats.org/officeDocument/2006/relationships/tags" Target="../tags/tag510.xml"/><Relationship Id="rId15" Type="http://schemas.openxmlformats.org/officeDocument/2006/relationships/tags" Target="../tags/tag509.xml"/><Relationship Id="rId14" Type="http://schemas.openxmlformats.org/officeDocument/2006/relationships/tags" Target="../tags/tag508.xml"/><Relationship Id="rId136" Type="http://schemas.openxmlformats.org/officeDocument/2006/relationships/tags" Target="../tags/tag630.xml"/><Relationship Id="rId135" Type="http://schemas.openxmlformats.org/officeDocument/2006/relationships/tags" Target="../tags/tag629.xml"/><Relationship Id="rId134" Type="http://schemas.openxmlformats.org/officeDocument/2006/relationships/tags" Target="../tags/tag628.xml"/><Relationship Id="rId133" Type="http://schemas.openxmlformats.org/officeDocument/2006/relationships/tags" Target="../tags/tag627.xml"/><Relationship Id="rId132" Type="http://schemas.openxmlformats.org/officeDocument/2006/relationships/tags" Target="../tags/tag626.xml"/><Relationship Id="rId131" Type="http://schemas.openxmlformats.org/officeDocument/2006/relationships/tags" Target="../tags/tag625.xml"/><Relationship Id="rId130" Type="http://schemas.openxmlformats.org/officeDocument/2006/relationships/tags" Target="../tags/tag624.xml"/><Relationship Id="rId13" Type="http://schemas.openxmlformats.org/officeDocument/2006/relationships/tags" Target="../tags/tag507.xml"/><Relationship Id="rId129" Type="http://schemas.openxmlformats.org/officeDocument/2006/relationships/tags" Target="../tags/tag623.xml"/><Relationship Id="rId128" Type="http://schemas.openxmlformats.org/officeDocument/2006/relationships/tags" Target="../tags/tag622.xml"/><Relationship Id="rId127" Type="http://schemas.openxmlformats.org/officeDocument/2006/relationships/tags" Target="../tags/tag621.xml"/><Relationship Id="rId126" Type="http://schemas.openxmlformats.org/officeDocument/2006/relationships/tags" Target="../tags/tag620.xml"/><Relationship Id="rId125" Type="http://schemas.openxmlformats.org/officeDocument/2006/relationships/tags" Target="../tags/tag619.xml"/><Relationship Id="rId124" Type="http://schemas.openxmlformats.org/officeDocument/2006/relationships/tags" Target="../tags/tag618.xml"/><Relationship Id="rId123" Type="http://schemas.openxmlformats.org/officeDocument/2006/relationships/tags" Target="../tags/tag617.xml"/><Relationship Id="rId122" Type="http://schemas.openxmlformats.org/officeDocument/2006/relationships/tags" Target="../tags/tag616.xml"/><Relationship Id="rId121" Type="http://schemas.openxmlformats.org/officeDocument/2006/relationships/tags" Target="../tags/tag615.xml"/><Relationship Id="rId120" Type="http://schemas.openxmlformats.org/officeDocument/2006/relationships/tags" Target="../tags/tag614.xml"/><Relationship Id="rId12" Type="http://schemas.openxmlformats.org/officeDocument/2006/relationships/tags" Target="../tags/tag506.xml"/><Relationship Id="rId119" Type="http://schemas.openxmlformats.org/officeDocument/2006/relationships/tags" Target="../tags/tag613.xml"/><Relationship Id="rId118" Type="http://schemas.openxmlformats.org/officeDocument/2006/relationships/tags" Target="../tags/tag612.xml"/><Relationship Id="rId117" Type="http://schemas.openxmlformats.org/officeDocument/2006/relationships/tags" Target="../tags/tag611.xml"/><Relationship Id="rId116" Type="http://schemas.openxmlformats.org/officeDocument/2006/relationships/tags" Target="../tags/tag610.xml"/><Relationship Id="rId115" Type="http://schemas.openxmlformats.org/officeDocument/2006/relationships/tags" Target="../tags/tag609.xml"/><Relationship Id="rId114" Type="http://schemas.openxmlformats.org/officeDocument/2006/relationships/tags" Target="../tags/tag608.xml"/><Relationship Id="rId113" Type="http://schemas.openxmlformats.org/officeDocument/2006/relationships/tags" Target="../tags/tag607.xml"/><Relationship Id="rId112" Type="http://schemas.openxmlformats.org/officeDocument/2006/relationships/tags" Target="../tags/tag606.xml"/><Relationship Id="rId111" Type="http://schemas.openxmlformats.org/officeDocument/2006/relationships/tags" Target="../tags/tag605.xml"/><Relationship Id="rId110" Type="http://schemas.openxmlformats.org/officeDocument/2006/relationships/tags" Target="../tags/tag604.xml"/><Relationship Id="rId11" Type="http://schemas.openxmlformats.org/officeDocument/2006/relationships/tags" Target="../tags/tag505.xml"/><Relationship Id="rId109" Type="http://schemas.openxmlformats.org/officeDocument/2006/relationships/tags" Target="../tags/tag603.xml"/><Relationship Id="rId108" Type="http://schemas.openxmlformats.org/officeDocument/2006/relationships/tags" Target="../tags/tag602.xml"/><Relationship Id="rId107" Type="http://schemas.openxmlformats.org/officeDocument/2006/relationships/tags" Target="../tags/tag601.xml"/><Relationship Id="rId106" Type="http://schemas.openxmlformats.org/officeDocument/2006/relationships/tags" Target="../tags/tag600.xml"/><Relationship Id="rId105" Type="http://schemas.openxmlformats.org/officeDocument/2006/relationships/tags" Target="../tags/tag599.xml"/><Relationship Id="rId104" Type="http://schemas.openxmlformats.org/officeDocument/2006/relationships/tags" Target="../tags/tag598.xml"/><Relationship Id="rId103" Type="http://schemas.openxmlformats.org/officeDocument/2006/relationships/tags" Target="../tags/tag597.xml"/><Relationship Id="rId102" Type="http://schemas.openxmlformats.org/officeDocument/2006/relationships/tags" Target="../tags/tag596.xml"/><Relationship Id="rId101" Type="http://schemas.openxmlformats.org/officeDocument/2006/relationships/tags" Target="../tags/tag595.xml"/><Relationship Id="rId100" Type="http://schemas.openxmlformats.org/officeDocument/2006/relationships/tags" Target="../tags/tag594.xml"/><Relationship Id="rId10" Type="http://schemas.openxmlformats.org/officeDocument/2006/relationships/tags" Target="../tags/tag50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636.xml"/><Relationship Id="rId7" Type="http://schemas.openxmlformats.org/officeDocument/2006/relationships/tags" Target="../tags/tag635.xml"/><Relationship Id="rId6" Type="http://schemas.openxmlformats.org/officeDocument/2006/relationships/tags" Target="../tags/tag634.xml"/><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image" Target="../media/image1.png"/><Relationship Id="rId2" Type="http://schemas.openxmlformats.org/officeDocument/2006/relationships/tags" Target="../tags/tag631.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9" Type="http://schemas.openxmlformats.org/officeDocument/2006/relationships/tags" Target="../tags/tag734.xml"/><Relationship Id="rId98" Type="http://schemas.openxmlformats.org/officeDocument/2006/relationships/tags" Target="../tags/tag733.xml"/><Relationship Id="rId97" Type="http://schemas.openxmlformats.org/officeDocument/2006/relationships/tags" Target="../tags/tag732.xml"/><Relationship Id="rId96" Type="http://schemas.openxmlformats.org/officeDocument/2006/relationships/tags" Target="../tags/tag731.xml"/><Relationship Id="rId95" Type="http://schemas.openxmlformats.org/officeDocument/2006/relationships/tags" Target="../tags/tag730.xml"/><Relationship Id="rId94" Type="http://schemas.openxmlformats.org/officeDocument/2006/relationships/tags" Target="../tags/tag729.xml"/><Relationship Id="rId93" Type="http://schemas.openxmlformats.org/officeDocument/2006/relationships/tags" Target="../tags/tag728.xml"/><Relationship Id="rId92" Type="http://schemas.openxmlformats.org/officeDocument/2006/relationships/tags" Target="../tags/tag727.xml"/><Relationship Id="rId91" Type="http://schemas.openxmlformats.org/officeDocument/2006/relationships/tags" Target="../tags/tag726.xml"/><Relationship Id="rId90" Type="http://schemas.openxmlformats.org/officeDocument/2006/relationships/tags" Target="../tags/tag725.xml"/><Relationship Id="rId9" Type="http://schemas.openxmlformats.org/officeDocument/2006/relationships/tags" Target="../tags/tag644.xml"/><Relationship Id="rId89" Type="http://schemas.openxmlformats.org/officeDocument/2006/relationships/tags" Target="../tags/tag724.xml"/><Relationship Id="rId88" Type="http://schemas.openxmlformats.org/officeDocument/2006/relationships/tags" Target="../tags/tag723.xml"/><Relationship Id="rId87" Type="http://schemas.openxmlformats.org/officeDocument/2006/relationships/tags" Target="../tags/tag722.xml"/><Relationship Id="rId86" Type="http://schemas.openxmlformats.org/officeDocument/2006/relationships/tags" Target="../tags/tag721.xml"/><Relationship Id="rId85" Type="http://schemas.openxmlformats.org/officeDocument/2006/relationships/tags" Target="../tags/tag720.xml"/><Relationship Id="rId84" Type="http://schemas.openxmlformats.org/officeDocument/2006/relationships/tags" Target="../tags/tag719.xml"/><Relationship Id="rId83" Type="http://schemas.openxmlformats.org/officeDocument/2006/relationships/tags" Target="../tags/tag718.xml"/><Relationship Id="rId82" Type="http://schemas.openxmlformats.org/officeDocument/2006/relationships/tags" Target="../tags/tag717.xml"/><Relationship Id="rId81" Type="http://schemas.openxmlformats.org/officeDocument/2006/relationships/tags" Target="../tags/tag716.xml"/><Relationship Id="rId80" Type="http://schemas.openxmlformats.org/officeDocument/2006/relationships/tags" Target="../tags/tag715.xml"/><Relationship Id="rId8" Type="http://schemas.openxmlformats.org/officeDocument/2006/relationships/tags" Target="../tags/tag643.xml"/><Relationship Id="rId79" Type="http://schemas.openxmlformats.org/officeDocument/2006/relationships/tags" Target="../tags/tag714.xml"/><Relationship Id="rId78" Type="http://schemas.openxmlformats.org/officeDocument/2006/relationships/tags" Target="../tags/tag713.xml"/><Relationship Id="rId77" Type="http://schemas.openxmlformats.org/officeDocument/2006/relationships/tags" Target="../tags/tag712.xml"/><Relationship Id="rId76" Type="http://schemas.openxmlformats.org/officeDocument/2006/relationships/tags" Target="../tags/tag711.xml"/><Relationship Id="rId75" Type="http://schemas.openxmlformats.org/officeDocument/2006/relationships/tags" Target="../tags/tag710.xml"/><Relationship Id="rId74" Type="http://schemas.openxmlformats.org/officeDocument/2006/relationships/tags" Target="../tags/tag709.xml"/><Relationship Id="rId73" Type="http://schemas.openxmlformats.org/officeDocument/2006/relationships/tags" Target="../tags/tag708.xml"/><Relationship Id="rId72" Type="http://schemas.openxmlformats.org/officeDocument/2006/relationships/tags" Target="../tags/tag707.xml"/><Relationship Id="rId71" Type="http://schemas.openxmlformats.org/officeDocument/2006/relationships/tags" Target="../tags/tag706.xml"/><Relationship Id="rId70" Type="http://schemas.openxmlformats.org/officeDocument/2006/relationships/tags" Target="../tags/tag705.xml"/><Relationship Id="rId7" Type="http://schemas.openxmlformats.org/officeDocument/2006/relationships/tags" Target="../tags/tag642.xml"/><Relationship Id="rId69" Type="http://schemas.openxmlformats.org/officeDocument/2006/relationships/tags" Target="../tags/tag704.xml"/><Relationship Id="rId68" Type="http://schemas.openxmlformats.org/officeDocument/2006/relationships/tags" Target="../tags/tag703.xml"/><Relationship Id="rId67" Type="http://schemas.openxmlformats.org/officeDocument/2006/relationships/tags" Target="../tags/tag702.xml"/><Relationship Id="rId66" Type="http://schemas.openxmlformats.org/officeDocument/2006/relationships/tags" Target="../tags/tag701.xml"/><Relationship Id="rId65" Type="http://schemas.openxmlformats.org/officeDocument/2006/relationships/tags" Target="../tags/tag700.xml"/><Relationship Id="rId64" Type="http://schemas.openxmlformats.org/officeDocument/2006/relationships/tags" Target="../tags/tag699.xml"/><Relationship Id="rId63" Type="http://schemas.openxmlformats.org/officeDocument/2006/relationships/tags" Target="../tags/tag698.xml"/><Relationship Id="rId62" Type="http://schemas.openxmlformats.org/officeDocument/2006/relationships/tags" Target="../tags/tag697.xml"/><Relationship Id="rId61" Type="http://schemas.openxmlformats.org/officeDocument/2006/relationships/tags" Target="../tags/tag696.xml"/><Relationship Id="rId60" Type="http://schemas.openxmlformats.org/officeDocument/2006/relationships/tags" Target="../tags/tag695.xml"/><Relationship Id="rId6" Type="http://schemas.openxmlformats.org/officeDocument/2006/relationships/tags" Target="../tags/tag641.xml"/><Relationship Id="rId59" Type="http://schemas.openxmlformats.org/officeDocument/2006/relationships/tags" Target="../tags/tag694.xml"/><Relationship Id="rId58" Type="http://schemas.openxmlformats.org/officeDocument/2006/relationships/tags" Target="../tags/tag693.xml"/><Relationship Id="rId57" Type="http://schemas.openxmlformats.org/officeDocument/2006/relationships/tags" Target="../tags/tag692.xml"/><Relationship Id="rId56" Type="http://schemas.openxmlformats.org/officeDocument/2006/relationships/tags" Target="../tags/tag691.xml"/><Relationship Id="rId55" Type="http://schemas.openxmlformats.org/officeDocument/2006/relationships/tags" Target="../tags/tag690.xml"/><Relationship Id="rId54" Type="http://schemas.openxmlformats.org/officeDocument/2006/relationships/tags" Target="../tags/tag689.xml"/><Relationship Id="rId53" Type="http://schemas.openxmlformats.org/officeDocument/2006/relationships/tags" Target="../tags/tag688.xml"/><Relationship Id="rId52" Type="http://schemas.openxmlformats.org/officeDocument/2006/relationships/tags" Target="../tags/tag687.xml"/><Relationship Id="rId51" Type="http://schemas.openxmlformats.org/officeDocument/2006/relationships/tags" Target="../tags/tag686.xml"/><Relationship Id="rId50" Type="http://schemas.openxmlformats.org/officeDocument/2006/relationships/tags" Target="../tags/tag685.xml"/><Relationship Id="rId5" Type="http://schemas.openxmlformats.org/officeDocument/2006/relationships/tags" Target="../tags/tag640.xml"/><Relationship Id="rId49" Type="http://schemas.openxmlformats.org/officeDocument/2006/relationships/tags" Target="../tags/tag684.xml"/><Relationship Id="rId48" Type="http://schemas.openxmlformats.org/officeDocument/2006/relationships/tags" Target="../tags/tag683.xml"/><Relationship Id="rId47" Type="http://schemas.openxmlformats.org/officeDocument/2006/relationships/tags" Target="../tags/tag682.xml"/><Relationship Id="rId46" Type="http://schemas.openxmlformats.org/officeDocument/2006/relationships/tags" Target="../tags/tag681.xml"/><Relationship Id="rId45" Type="http://schemas.openxmlformats.org/officeDocument/2006/relationships/tags" Target="../tags/tag680.xml"/><Relationship Id="rId44" Type="http://schemas.openxmlformats.org/officeDocument/2006/relationships/tags" Target="../tags/tag679.xml"/><Relationship Id="rId43" Type="http://schemas.openxmlformats.org/officeDocument/2006/relationships/tags" Target="../tags/tag678.xml"/><Relationship Id="rId42" Type="http://schemas.openxmlformats.org/officeDocument/2006/relationships/tags" Target="../tags/tag677.xml"/><Relationship Id="rId41" Type="http://schemas.openxmlformats.org/officeDocument/2006/relationships/tags" Target="../tags/tag676.xml"/><Relationship Id="rId40" Type="http://schemas.openxmlformats.org/officeDocument/2006/relationships/tags" Target="../tags/tag675.xml"/><Relationship Id="rId4" Type="http://schemas.openxmlformats.org/officeDocument/2006/relationships/tags" Target="../tags/tag639.xml"/><Relationship Id="rId39" Type="http://schemas.openxmlformats.org/officeDocument/2006/relationships/tags" Target="../tags/tag674.xml"/><Relationship Id="rId38" Type="http://schemas.openxmlformats.org/officeDocument/2006/relationships/tags" Target="../tags/tag673.xml"/><Relationship Id="rId37" Type="http://schemas.openxmlformats.org/officeDocument/2006/relationships/tags" Target="../tags/tag672.xml"/><Relationship Id="rId36" Type="http://schemas.openxmlformats.org/officeDocument/2006/relationships/tags" Target="../tags/tag671.xml"/><Relationship Id="rId35" Type="http://schemas.openxmlformats.org/officeDocument/2006/relationships/tags" Target="../tags/tag670.xml"/><Relationship Id="rId34" Type="http://schemas.openxmlformats.org/officeDocument/2006/relationships/tags" Target="../tags/tag669.xml"/><Relationship Id="rId33" Type="http://schemas.openxmlformats.org/officeDocument/2006/relationships/tags" Target="../tags/tag668.xml"/><Relationship Id="rId32" Type="http://schemas.openxmlformats.org/officeDocument/2006/relationships/tags" Target="../tags/tag667.xml"/><Relationship Id="rId31" Type="http://schemas.openxmlformats.org/officeDocument/2006/relationships/tags" Target="../tags/tag666.xml"/><Relationship Id="rId30" Type="http://schemas.openxmlformats.org/officeDocument/2006/relationships/tags" Target="../tags/tag665.xml"/><Relationship Id="rId3" Type="http://schemas.openxmlformats.org/officeDocument/2006/relationships/tags" Target="../tags/tag638.xml"/><Relationship Id="rId29" Type="http://schemas.openxmlformats.org/officeDocument/2006/relationships/tags" Target="../tags/tag664.xml"/><Relationship Id="rId28" Type="http://schemas.openxmlformats.org/officeDocument/2006/relationships/tags" Target="../tags/tag663.xml"/><Relationship Id="rId27" Type="http://schemas.openxmlformats.org/officeDocument/2006/relationships/tags" Target="../tags/tag662.xml"/><Relationship Id="rId26" Type="http://schemas.openxmlformats.org/officeDocument/2006/relationships/tags" Target="../tags/tag661.xml"/><Relationship Id="rId25" Type="http://schemas.openxmlformats.org/officeDocument/2006/relationships/tags" Target="../tags/tag660.xml"/><Relationship Id="rId24" Type="http://schemas.openxmlformats.org/officeDocument/2006/relationships/tags" Target="../tags/tag659.xml"/><Relationship Id="rId23" Type="http://schemas.openxmlformats.org/officeDocument/2006/relationships/tags" Target="../tags/tag658.xml"/><Relationship Id="rId22" Type="http://schemas.openxmlformats.org/officeDocument/2006/relationships/tags" Target="../tags/tag657.xml"/><Relationship Id="rId21" Type="http://schemas.openxmlformats.org/officeDocument/2006/relationships/tags" Target="../tags/tag656.xml"/><Relationship Id="rId20" Type="http://schemas.openxmlformats.org/officeDocument/2006/relationships/tags" Target="../tags/tag655.xml"/><Relationship Id="rId2" Type="http://schemas.openxmlformats.org/officeDocument/2006/relationships/tags" Target="../tags/tag637.xml"/><Relationship Id="rId19" Type="http://schemas.openxmlformats.org/officeDocument/2006/relationships/tags" Target="../tags/tag654.xml"/><Relationship Id="rId18" Type="http://schemas.openxmlformats.org/officeDocument/2006/relationships/tags" Target="../tags/tag653.xml"/><Relationship Id="rId17" Type="http://schemas.openxmlformats.org/officeDocument/2006/relationships/tags" Target="../tags/tag652.xml"/><Relationship Id="rId16" Type="http://schemas.openxmlformats.org/officeDocument/2006/relationships/tags" Target="../tags/tag651.xml"/><Relationship Id="rId15" Type="http://schemas.openxmlformats.org/officeDocument/2006/relationships/tags" Target="../tags/tag650.xml"/><Relationship Id="rId14" Type="http://schemas.openxmlformats.org/officeDocument/2006/relationships/tags" Target="../tags/tag649.xml"/><Relationship Id="rId13" Type="http://schemas.openxmlformats.org/officeDocument/2006/relationships/tags" Target="../tags/tag648.xml"/><Relationship Id="rId12" Type="http://schemas.openxmlformats.org/officeDocument/2006/relationships/tags" Target="../tags/tag647.xml"/><Relationship Id="rId113" Type="http://schemas.openxmlformats.org/officeDocument/2006/relationships/tags" Target="../tags/tag748.xml"/><Relationship Id="rId112" Type="http://schemas.openxmlformats.org/officeDocument/2006/relationships/tags" Target="../tags/tag747.xml"/><Relationship Id="rId111" Type="http://schemas.openxmlformats.org/officeDocument/2006/relationships/tags" Target="../tags/tag746.xml"/><Relationship Id="rId110" Type="http://schemas.openxmlformats.org/officeDocument/2006/relationships/tags" Target="../tags/tag745.xml"/><Relationship Id="rId11" Type="http://schemas.openxmlformats.org/officeDocument/2006/relationships/tags" Target="../tags/tag646.xml"/><Relationship Id="rId109" Type="http://schemas.openxmlformats.org/officeDocument/2006/relationships/tags" Target="../tags/tag744.xml"/><Relationship Id="rId108" Type="http://schemas.openxmlformats.org/officeDocument/2006/relationships/tags" Target="../tags/tag743.xml"/><Relationship Id="rId107" Type="http://schemas.openxmlformats.org/officeDocument/2006/relationships/tags" Target="../tags/tag742.xml"/><Relationship Id="rId106" Type="http://schemas.openxmlformats.org/officeDocument/2006/relationships/tags" Target="../tags/tag741.xml"/><Relationship Id="rId105" Type="http://schemas.openxmlformats.org/officeDocument/2006/relationships/tags" Target="../tags/tag740.xml"/><Relationship Id="rId104" Type="http://schemas.openxmlformats.org/officeDocument/2006/relationships/tags" Target="../tags/tag739.xml"/><Relationship Id="rId103" Type="http://schemas.openxmlformats.org/officeDocument/2006/relationships/tags" Target="../tags/tag738.xml"/><Relationship Id="rId102" Type="http://schemas.openxmlformats.org/officeDocument/2006/relationships/tags" Target="../tags/tag737.xml"/><Relationship Id="rId101" Type="http://schemas.openxmlformats.org/officeDocument/2006/relationships/tags" Target="../tags/tag736.xml"/><Relationship Id="rId100" Type="http://schemas.openxmlformats.org/officeDocument/2006/relationships/tags" Target="../tags/tag735.xml"/><Relationship Id="rId10" Type="http://schemas.openxmlformats.org/officeDocument/2006/relationships/tags" Target="../tags/tag645.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755.xml"/><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tags" Target="../tags/tag751.xml"/><Relationship Id="rId4" Type="http://schemas.openxmlformats.org/officeDocument/2006/relationships/tags" Target="../tags/tag750.xml"/><Relationship Id="rId3" Type="http://schemas.openxmlformats.org/officeDocument/2006/relationships/image" Target="../media/image1.png"/><Relationship Id="rId2" Type="http://schemas.openxmlformats.org/officeDocument/2006/relationships/tags" Target="../tags/tag74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756.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764.xml"/><Relationship Id="rId8" Type="http://schemas.openxmlformats.org/officeDocument/2006/relationships/tags" Target="../tags/tag763.xml"/><Relationship Id="rId7" Type="http://schemas.openxmlformats.org/officeDocument/2006/relationships/tags" Target="../tags/tag762.xml"/><Relationship Id="rId6" Type="http://schemas.openxmlformats.org/officeDocument/2006/relationships/tags" Target="../tags/tag761.xml"/><Relationship Id="rId5" Type="http://schemas.openxmlformats.org/officeDocument/2006/relationships/tags" Target="../tags/tag760.xml"/><Relationship Id="rId4" Type="http://schemas.openxmlformats.org/officeDocument/2006/relationships/tags" Target="../tags/tag759.xml"/><Relationship Id="rId31" Type="http://schemas.openxmlformats.org/officeDocument/2006/relationships/tags" Target="../tags/tag786.xml"/><Relationship Id="rId30" Type="http://schemas.openxmlformats.org/officeDocument/2006/relationships/tags" Target="../tags/tag785.xml"/><Relationship Id="rId3" Type="http://schemas.openxmlformats.org/officeDocument/2006/relationships/tags" Target="../tags/tag758.xml"/><Relationship Id="rId29" Type="http://schemas.openxmlformats.org/officeDocument/2006/relationships/tags" Target="../tags/tag784.xml"/><Relationship Id="rId28" Type="http://schemas.openxmlformats.org/officeDocument/2006/relationships/tags" Target="../tags/tag783.xml"/><Relationship Id="rId27" Type="http://schemas.openxmlformats.org/officeDocument/2006/relationships/tags" Target="../tags/tag782.xml"/><Relationship Id="rId26" Type="http://schemas.openxmlformats.org/officeDocument/2006/relationships/tags" Target="../tags/tag781.xml"/><Relationship Id="rId25" Type="http://schemas.openxmlformats.org/officeDocument/2006/relationships/tags" Target="../tags/tag780.xml"/><Relationship Id="rId24" Type="http://schemas.openxmlformats.org/officeDocument/2006/relationships/tags" Target="../tags/tag779.xml"/><Relationship Id="rId23" Type="http://schemas.openxmlformats.org/officeDocument/2006/relationships/tags" Target="../tags/tag778.xml"/><Relationship Id="rId22" Type="http://schemas.openxmlformats.org/officeDocument/2006/relationships/tags" Target="../tags/tag777.xml"/><Relationship Id="rId21" Type="http://schemas.openxmlformats.org/officeDocument/2006/relationships/tags" Target="../tags/tag776.xml"/><Relationship Id="rId20" Type="http://schemas.openxmlformats.org/officeDocument/2006/relationships/tags" Target="../tags/tag775.xml"/><Relationship Id="rId2" Type="http://schemas.openxmlformats.org/officeDocument/2006/relationships/tags" Target="../tags/tag757.xml"/><Relationship Id="rId19" Type="http://schemas.openxmlformats.org/officeDocument/2006/relationships/tags" Target="../tags/tag774.xml"/><Relationship Id="rId18" Type="http://schemas.openxmlformats.org/officeDocument/2006/relationships/tags" Target="../tags/tag773.xml"/><Relationship Id="rId17" Type="http://schemas.openxmlformats.org/officeDocument/2006/relationships/tags" Target="../tags/tag772.xml"/><Relationship Id="rId16" Type="http://schemas.openxmlformats.org/officeDocument/2006/relationships/tags" Target="../tags/tag771.xml"/><Relationship Id="rId15" Type="http://schemas.openxmlformats.org/officeDocument/2006/relationships/tags" Target="../tags/tag770.xml"/><Relationship Id="rId14" Type="http://schemas.openxmlformats.org/officeDocument/2006/relationships/tags" Target="../tags/tag769.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789.xml"/><Relationship Id="rId3" Type="http://schemas.openxmlformats.org/officeDocument/2006/relationships/tags" Target="../tags/tag788.xml"/><Relationship Id="rId2" Type="http://schemas.openxmlformats.org/officeDocument/2006/relationships/tags" Target="../tags/tag787.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790.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794.xml"/><Relationship Id="rId4" Type="http://schemas.openxmlformats.org/officeDocument/2006/relationships/tags" Target="../tags/tag793.xml"/><Relationship Id="rId3" Type="http://schemas.openxmlformats.org/officeDocument/2006/relationships/tags" Target="../tags/tag792.xml"/><Relationship Id="rId2" Type="http://schemas.openxmlformats.org/officeDocument/2006/relationships/tags" Target="../tags/tag791.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tags" Target="../tags/tag796.xml"/><Relationship Id="rId2" Type="http://schemas.openxmlformats.org/officeDocument/2006/relationships/tags" Target="../tags/tag795.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9" Type="http://schemas.openxmlformats.org/officeDocument/2006/relationships/tags" Target="../tags/tag896.xml"/><Relationship Id="rId98" Type="http://schemas.openxmlformats.org/officeDocument/2006/relationships/tags" Target="../tags/tag895.xml"/><Relationship Id="rId97" Type="http://schemas.openxmlformats.org/officeDocument/2006/relationships/tags" Target="../tags/tag894.xml"/><Relationship Id="rId96" Type="http://schemas.openxmlformats.org/officeDocument/2006/relationships/tags" Target="../tags/tag893.xml"/><Relationship Id="rId95" Type="http://schemas.openxmlformats.org/officeDocument/2006/relationships/tags" Target="../tags/tag892.xml"/><Relationship Id="rId94" Type="http://schemas.openxmlformats.org/officeDocument/2006/relationships/tags" Target="../tags/tag891.xml"/><Relationship Id="rId93" Type="http://schemas.openxmlformats.org/officeDocument/2006/relationships/tags" Target="../tags/tag890.xml"/><Relationship Id="rId92" Type="http://schemas.openxmlformats.org/officeDocument/2006/relationships/tags" Target="../tags/tag889.xml"/><Relationship Id="rId91" Type="http://schemas.openxmlformats.org/officeDocument/2006/relationships/tags" Target="../tags/tag888.xml"/><Relationship Id="rId90" Type="http://schemas.openxmlformats.org/officeDocument/2006/relationships/tags" Target="../tags/tag887.xml"/><Relationship Id="rId9" Type="http://schemas.openxmlformats.org/officeDocument/2006/relationships/tags" Target="../tags/tag806.xml"/><Relationship Id="rId89" Type="http://schemas.openxmlformats.org/officeDocument/2006/relationships/tags" Target="../tags/tag886.xml"/><Relationship Id="rId88" Type="http://schemas.openxmlformats.org/officeDocument/2006/relationships/tags" Target="../tags/tag885.xml"/><Relationship Id="rId87" Type="http://schemas.openxmlformats.org/officeDocument/2006/relationships/tags" Target="../tags/tag884.xml"/><Relationship Id="rId86" Type="http://schemas.openxmlformats.org/officeDocument/2006/relationships/tags" Target="../tags/tag883.xml"/><Relationship Id="rId85" Type="http://schemas.openxmlformats.org/officeDocument/2006/relationships/tags" Target="../tags/tag882.xml"/><Relationship Id="rId84" Type="http://schemas.openxmlformats.org/officeDocument/2006/relationships/tags" Target="../tags/tag881.xml"/><Relationship Id="rId83" Type="http://schemas.openxmlformats.org/officeDocument/2006/relationships/tags" Target="../tags/tag880.xml"/><Relationship Id="rId82" Type="http://schemas.openxmlformats.org/officeDocument/2006/relationships/tags" Target="../tags/tag879.xml"/><Relationship Id="rId81" Type="http://schemas.openxmlformats.org/officeDocument/2006/relationships/tags" Target="../tags/tag878.xml"/><Relationship Id="rId80" Type="http://schemas.openxmlformats.org/officeDocument/2006/relationships/tags" Target="../tags/tag877.xml"/><Relationship Id="rId8" Type="http://schemas.openxmlformats.org/officeDocument/2006/relationships/tags" Target="../tags/tag805.xml"/><Relationship Id="rId79" Type="http://schemas.openxmlformats.org/officeDocument/2006/relationships/tags" Target="../tags/tag876.xml"/><Relationship Id="rId78" Type="http://schemas.openxmlformats.org/officeDocument/2006/relationships/tags" Target="../tags/tag875.xml"/><Relationship Id="rId77" Type="http://schemas.openxmlformats.org/officeDocument/2006/relationships/tags" Target="../tags/tag874.xml"/><Relationship Id="rId76" Type="http://schemas.openxmlformats.org/officeDocument/2006/relationships/tags" Target="../tags/tag873.xml"/><Relationship Id="rId75" Type="http://schemas.openxmlformats.org/officeDocument/2006/relationships/tags" Target="../tags/tag872.xml"/><Relationship Id="rId74" Type="http://schemas.openxmlformats.org/officeDocument/2006/relationships/tags" Target="../tags/tag871.xml"/><Relationship Id="rId73" Type="http://schemas.openxmlformats.org/officeDocument/2006/relationships/tags" Target="../tags/tag870.xml"/><Relationship Id="rId72" Type="http://schemas.openxmlformats.org/officeDocument/2006/relationships/tags" Target="../tags/tag869.xml"/><Relationship Id="rId71" Type="http://schemas.openxmlformats.org/officeDocument/2006/relationships/tags" Target="../tags/tag868.xml"/><Relationship Id="rId70" Type="http://schemas.openxmlformats.org/officeDocument/2006/relationships/tags" Target="../tags/tag867.xml"/><Relationship Id="rId7" Type="http://schemas.openxmlformats.org/officeDocument/2006/relationships/tags" Target="../tags/tag804.xml"/><Relationship Id="rId69" Type="http://schemas.openxmlformats.org/officeDocument/2006/relationships/tags" Target="../tags/tag866.xml"/><Relationship Id="rId68" Type="http://schemas.openxmlformats.org/officeDocument/2006/relationships/tags" Target="../tags/tag865.xml"/><Relationship Id="rId67" Type="http://schemas.openxmlformats.org/officeDocument/2006/relationships/tags" Target="../tags/tag864.xml"/><Relationship Id="rId66" Type="http://schemas.openxmlformats.org/officeDocument/2006/relationships/tags" Target="../tags/tag863.xml"/><Relationship Id="rId65" Type="http://schemas.openxmlformats.org/officeDocument/2006/relationships/tags" Target="../tags/tag862.xml"/><Relationship Id="rId64" Type="http://schemas.openxmlformats.org/officeDocument/2006/relationships/tags" Target="../tags/tag861.xml"/><Relationship Id="rId63" Type="http://schemas.openxmlformats.org/officeDocument/2006/relationships/tags" Target="../tags/tag860.xml"/><Relationship Id="rId62" Type="http://schemas.openxmlformats.org/officeDocument/2006/relationships/tags" Target="../tags/tag859.xml"/><Relationship Id="rId61" Type="http://schemas.openxmlformats.org/officeDocument/2006/relationships/tags" Target="../tags/tag858.xml"/><Relationship Id="rId60" Type="http://schemas.openxmlformats.org/officeDocument/2006/relationships/tags" Target="../tags/tag857.xml"/><Relationship Id="rId6" Type="http://schemas.openxmlformats.org/officeDocument/2006/relationships/tags" Target="../tags/tag803.xml"/><Relationship Id="rId59" Type="http://schemas.openxmlformats.org/officeDocument/2006/relationships/tags" Target="../tags/tag856.xml"/><Relationship Id="rId58" Type="http://schemas.openxmlformats.org/officeDocument/2006/relationships/tags" Target="../tags/tag855.xml"/><Relationship Id="rId57" Type="http://schemas.openxmlformats.org/officeDocument/2006/relationships/tags" Target="../tags/tag854.xml"/><Relationship Id="rId56" Type="http://schemas.openxmlformats.org/officeDocument/2006/relationships/tags" Target="../tags/tag853.xml"/><Relationship Id="rId55" Type="http://schemas.openxmlformats.org/officeDocument/2006/relationships/tags" Target="../tags/tag852.xml"/><Relationship Id="rId54" Type="http://schemas.openxmlformats.org/officeDocument/2006/relationships/tags" Target="../tags/tag851.xml"/><Relationship Id="rId53" Type="http://schemas.openxmlformats.org/officeDocument/2006/relationships/tags" Target="../tags/tag850.xml"/><Relationship Id="rId52" Type="http://schemas.openxmlformats.org/officeDocument/2006/relationships/tags" Target="../tags/tag849.xml"/><Relationship Id="rId51" Type="http://schemas.openxmlformats.org/officeDocument/2006/relationships/tags" Target="../tags/tag848.xml"/><Relationship Id="rId50" Type="http://schemas.openxmlformats.org/officeDocument/2006/relationships/tags" Target="../tags/tag847.xml"/><Relationship Id="rId5" Type="http://schemas.openxmlformats.org/officeDocument/2006/relationships/tags" Target="../tags/tag802.xml"/><Relationship Id="rId49" Type="http://schemas.openxmlformats.org/officeDocument/2006/relationships/tags" Target="../tags/tag846.xml"/><Relationship Id="rId48" Type="http://schemas.openxmlformats.org/officeDocument/2006/relationships/tags" Target="../tags/tag845.xml"/><Relationship Id="rId47" Type="http://schemas.openxmlformats.org/officeDocument/2006/relationships/tags" Target="../tags/tag844.xml"/><Relationship Id="rId46" Type="http://schemas.openxmlformats.org/officeDocument/2006/relationships/tags" Target="../tags/tag843.xml"/><Relationship Id="rId45" Type="http://schemas.openxmlformats.org/officeDocument/2006/relationships/tags" Target="../tags/tag842.xml"/><Relationship Id="rId44" Type="http://schemas.openxmlformats.org/officeDocument/2006/relationships/tags" Target="../tags/tag841.xml"/><Relationship Id="rId43" Type="http://schemas.openxmlformats.org/officeDocument/2006/relationships/tags" Target="../tags/tag840.xml"/><Relationship Id="rId42" Type="http://schemas.openxmlformats.org/officeDocument/2006/relationships/tags" Target="../tags/tag839.xml"/><Relationship Id="rId41" Type="http://schemas.openxmlformats.org/officeDocument/2006/relationships/tags" Target="../tags/tag838.xml"/><Relationship Id="rId40" Type="http://schemas.openxmlformats.org/officeDocument/2006/relationships/tags" Target="../tags/tag837.xml"/><Relationship Id="rId4" Type="http://schemas.openxmlformats.org/officeDocument/2006/relationships/tags" Target="../tags/tag801.xml"/><Relationship Id="rId39" Type="http://schemas.openxmlformats.org/officeDocument/2006/relationships/tags" Target="../tags/tag836.xml"/><Relationship Id="rId38" Type="http://schemas.openxmlformats.org/officeDocument/2006/relationships/tags" Target="../tags/tag835.xml"/><Relationship Id="rId37" Type="http://schemas.openxmlformats.org/officeDocument/2006/relationships/tags" Target="../tags/tag834.xml"/><Relationship Id="rId36" Type="http://schemas.openxmlformats.org/officeDocument/2006/relationships/tags" Target="../tags/tag833.xml"/><Relationship Id="rId35" Type="http://schemas.openxmlformats.org/officeDocument/2006/relationships/tags" Target="../tags/tag832.xml"/><Relationship Id="rId34" Type="http://schemas.openxmlformats.org/officeDocument/2006/relationships/tags" Target="../tags/tag831.xml"/><Relationship Id="rId33" Type="http://schemas.openxmlformats.org/officeDocument/2006/relationships/tags" Target="../tags/tag830.xml"/><Relationship Id="rId32" Type="http://schemas.openxmlformats.org/officeDocument/2006/relationships/tags" Target="../tags/tag829.xml"/><Relationship Id="rId31" Type="http://schemas.openxmlformats.org/officeDocument/2006/relationships/tags" Target="../tags/tag828.xml"/><Relationship Id="rId30" Type="http://schemas.openxmlformats.org/officeDocument/2006/relationships/tags" Target="../tags/tag827.xml"/><Relationship Id="rId3" Type="http://schemas.openxmlformats.org/officeDocument/2006/relationships/tags" Target="../tags/tag800.xml"/><Relationship Id="rId29" Type="http://schemas.openxmlformats.org/officeDocument/2006/relationships/tags" Target="../tags/tag826.xml"/><Relationship Id="rId28" Type="http://schemas.openxmlformats.org/officeDocument/2006/relationships/tags" Target="../tags/tag825.xml"/><Relationship Id="rId27" Type="http://schemas.openxmlformats.org/officeDocument/2006/relationships/tags" Target="../tags/tag824.xml"/><Relationship Id="rId26" Type="http://schemas.openxmlformats.org/officeDocument/2006/relationships/tags" Target="../tags/tag823.xml"/><Relationship Id="rId25" Type="http://schemas.openxmlformats.org/officeDocument/2006/relationships/tags" Target="../tags/tag822.xml"/><Relationship Id="rId24" Type="http://schemas.openxmlformats.org/officeDocument/2006/relationships/tags" Target="../tags/tag821.xml"/><Relationship Id="rId23" Type="http://schemas.openxmlformats.org/officeDocument/2006/relationships/tags" Target="../tags/tag820.xml"/><Relationship Id="rId22" Type="http://schemas.openxmlformats.org/officeDocument/2006/relationships/tags" Target="../tags/tag819.xml"/><Relationship Id="rId21" Type="http://schemas.openxmlformats.org/officeDocument/2006/relationships/tags" Target="../tags/tag818.xml"/><Relationship Id="rId20" Type="http://schemas.openxmlformats.org/officeDocument/2006/relationships/tags" Target="../tags/tag817.xml"/><Relationship Id="rId2" Type="http://schemas.openxmlformats.org/officeDocument/2006/relationships/tags" Target="../tags/tag799.xml"/><Relationship Id="rId19" Type="http://schemas.openxmlformats.org/officeDocument/2006/relationships/tags" Target="../tags/tag816.xml"/><Relationship Id="rId18" Type="http://schemas.openxmlformats.org/officeDocument/2006/relationships/tags" Target="../tags/tag815.xml"/><Relationship Id="rId17" Type="http://schemas.openxmlformats.org/officeDocument/2006/relationships/tags" Target="../tags/tag814.xml"/><Relationship Id="rId16" Type="http://schemas.openxmlformats.org/officeDocument/2006/relationships/tags" Target="../tags/tag813.xml"/><Relationship Id="rId15" Type="http://schemas.openxmlformats.org/officeDocument/2006/relationships/tags" Target="../tags/tag812.xml"/><Relationship Id="rId14" Type="http://schemas.openxmlformats.org/officeDocument/2006/relationships/tags" Target="../tags/tag811.xml"/><Relationship Id="rId13" Type="http://schemas.openxmlformats.org/officeDocument/2006/relationships/tags" Target="../tags/tag810.xml"/><Relationship Id="rId12" Type="http://schemas.openxmlformats.org/officeDocument/2006/relationships/tags" Target="../tags/tag809.xml"/><Relationship Id="rId117" Type="http://schemas.openxmlformats.org/officeDocument/2006/relationships/tags" Target="../tags/tag914.xml"/><Relationship Id="rId116" Type="http://schemas.openxmlformats.org/officeDocument/2006/relationships/tags" Target="../tags/tag913.xml"/><Relationship Id="rId115" Type="http://schemas.openxmlformats.org/officeDocument/2006/relationships/tags" Target="../tags/tag912.xml"/><Relationship Id="rId114" Type="http://schemas.openxmlformats.org/officeDocument/2006/relationships/tags" Target="../tags/tag911.xml"/><Relationship Id="rId113" Type="http://schemas.openxmlformats.org/officeDocument/2006/relationships/tags" Target="../tags/tag910.xml"/><Relationship Id="rId112" Type="http://schemas.openxmlformats.org/officeDocument/2006/relationships/tags" Target="../tags/tag909.xml"/><Relationship Id="rId111" Type="http://schemas.openxmlformats.org/officeDocument/2006/relationships/tags" Target="../tags/tag908.xml"/><Relationship Id="rId110" Type="http://schemas.openxmlformats.org/officeDocument/2006/relationships/tags" Target="../tags/tag907.xml"/><Relationship Id="rId11" Type="http://schemas.openxmlformats.org/officeDocument/2006/relationships/tags" Target="../tags/tag808.xml"/><Relationship Id="rId109" Type="http://schemas.openxmlformats.org/officeDocument/2006/relationships/tags" Target="../tags/tag906.xml"/><Relationship Id="rId108" Type="http://schemas.openxmlformats.org/officeDocument/2006/relationships/tags" Target="../tags/tag905.xml"/><Relationship Id="rId107" Type="http://schemas.openxmlformats.org/officeDocument/2006/relationships/tags" Target="../tags/tag904.xml"/><Relationship Id="rId106" Type="http://schemas.openxmlformats.org/officeDocument/2006/relationships/tags" Target="../tags/tag903.xml"/><Relationship Id="rId105" Type="http://schemas.openxmlformats.org/officeDocument/2006/relationships/tags" Target="../tags/tag902.xml"/><Relationship Id="rId104" Type="http://schemas.openxmlformats.org/officeDocument/2006/relationships/tags" Target="../tags/tag901.xml"/><Relationship Id="rId103" Type="http://schemas.openxmlformats.org/officeDocument/2006/relationships/tags" Target="../tags/tag900.xml"/><Relationship Id="rId102" Type="http://schemas.openxmlformats.org/officeDocument/2006/relationships/tags" Target="../tags/tag899.xml"/><Relationship Id="rId101" Type="http://schemas.openxmlformats.org/officeDocument/2006/relationships/tags" Target="../tags/tag898.xml"/><Relationship Id="rId100" Type="http://schemas.openxmlformats.org/officeDocument/2006/relationships/tags" Target="../tags/tag897.xml"/><Relationship Id="rId10" Type="http://schemas.openxmlformats.org/officeDocument/2006/relationships/tags" Target="../tags/tag807.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919.xml"/><Relationship Id="rId6" Type="http://schemas.openxmlformats.org/officeDocument/2006/relationships/tags" Target="../tags/tag918.xml"/><Relationship Id="rId5" Type="http://schemas.openxmlformats.org/officeDocument/2006/relationships/tags" Target="../tags/tag917.xml"/><Relationship Id="rId4" Type="http://schemas.openxmlformats.org/officeDocument/2006/relationships/tags" Target="../tags/tag916.xml"/><Relationship Id="rId3" Type="http://schemas.openxmlformats.org/officeDocument/2006/relationships/image" Target="../media/image1.png"/><Relationship Id="rId2" Type="http://schemas.openxmlformats.org/officeDocument/2006/relationships/tags" Target="../tags/tag915.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927.xml"/><Relationship Id="rId8" Type="http://schemas.openxmlformats.org/officeDocument/2006/relationships/tags" Target="../tags/tag926.xml"/><Relationship Id="rId7" Type="http://schemas.openxmlformats.org/officeDocument/2006/relationships/tags" Target="../tags/tag925.xml"/><Relationship Id="rId6" Type="http://schemas.openxmlformats.org/officeDocument/2006/relationships/tags" Target="../tags/tag924.xml"/><Relationship Id="rId5" Type="http://schemas.openxmlformats.org/officeDocument/2006/relationships/tags" Target="../tags/tag923.xml"/><Relationship Id="rId4" Type="http://schemas.openxmlformats.org/officeDocument/2006/relationships/tags" Target="../tags/tag922.xml"/><Relationship Id="rId3" Type="http://schemas.openxmlformats.org/officeDocument/2006/relationships/tags" Target="../tags/tag921.xml"/><Relationship Id="rId2" Type="http://schemas.openxmlformats.org/officeDocument/2006/relationships/tags" Target="../tags/tag920.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933.xml"/><Relationship Id="rId8" Type="http://schemas.openxmlformats.org/officeDocument/2006/relationships/tags" Target="../tags/tag932.xml"/><Relationship Id="rId7" Type="http://schemas.openxmlformats.org/officeDocument/2006/relationships/image" Target="../media/image3.png"/><Relationship Id="rId6" Type="http://schemas.openxmlformats.org/officeDocument/2006/relationships/tags" Target="../tags/tag931.xml"/><Relationship Id="rId5" Type="http://schemas.openxmlformats.org/officeDocument/2006/relationships/image" Target="../media/image2.png"/><Relationship Id="rId4" Type="http://schemas.openxmlformats.org/officeDocument/2006/relationships/tags" Target="../tags/tag930.xml"/><Relationship Id="rId3" Type="http://schemas.openxmlformats.org/officeDocument/2006/relationships/tags" Target="../tags/tag929.xml"/><Relationship Id="rId2" Type="http://schemas.openxmlformats.org/officeDocument/2006/relationships/tags" Target="../tags/tag928.xml"/><Relationship Id="rId13" Type="http://schemas.openxmlformats.org/officeDocument/2006/relationships/tags" Target="../tags/tag937.xml"/><Relationship Id="rId12" Type="http://schemas.openxmlformats.org/officeDocument/2006/relationships/tags" Target="../tags/tag936.xml"/><Relationship Id="rId11" Type="http://schemas.openxmlformats.org/officeDocument/2006/relationships/tags" Target="../tags/tag935.xml"/><Relationship Id="rId10" Type="http://schemas.openxmlformats.org/officeDocument/2006/relationships/tags" Target="../tags/tag934.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943.xml"/><Relationship Id="rId8" Type="http://schemas.openxmlformats.org/officeDocument/2006/relationships/tags" Target="../tags/tag942.xml"/><Relationship Id="rId7" Type="http://schemas.openxmlformats.org/officeDocument/2006/relationships/image" Target="../media/image3.png"/><Relationship Id="rId6" Type="http://schemas.openxmlformats.org/officeDocument/2006/relationships/tags" Target="../tags/tag941.xml"/><Relationship Id="rId5" Type="http://schemas.openxmlformats.org/officeDocument/2006/relationships/image" Target="../media/image2.png"/><Relationship Id="rId4" Type="http://schemas.openxmlformats.org/officeDocument/2006/relationships/tags" Target="../tags/tag940.xml"/><Relationship Id="rId3" Type="http://schemas.openxmlformats.org/officeDocument/2006/relationships/tags" Target="../tags/tag939.xml"/><Relationship Id="rId2" Type="http://schemas.openxmlformats.org/officeDocument/2006/relationships/tags" Target="../tags/tag938.xml"/><Relationship Id="rId13" Type="http://schemas.openxmlformats.org/officeDocument/2006/relationships/tags" Target="../tags/tag947.xml"/><Relationship Id="rId12" Type="http://schemas.openxmlformats.org/officeDocument/2006/relationships/tags" Target="../tags/tag946.xml"/><Relationship Id="rId11" Type="http://schemas.openxmlformats.org/officeDocument/2006/relationships/tags" Target="../tags/tag945.xml"/><Relationship Id="rId10" Type="http://schemas.openxmlformats.org/officeDocument/2006/relationships/tags" Target="../tags/tag944.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955.xml"/><Relationship Id="rId8" Type="http://schemas.openxmlformats.org/officeDocument/2006/relationships/tags" Target="../tags/tag954.xml"/><Relationship Id="rId7" Type="http://schemas.openxmlformats.org/officeDocument/2006/relationships/tags" Target="../tags/tag953.xml"/><Relationship Id="rId6" Type="http://schemas.openxmlformats.org/officeDocument/2006/relationships/tags" Target="../tags/tag952.xml"/><Relationship Id="rId5" Type="http://schemas.openxmlformats.org/officeDocument/2006/relationships/tags" Target="../tags/tag951.xml"/><Relationship Id="rId4" Type="http://schemas.openxmlformats.org/officeDocument/2006/relationships/tags" Target="../tags/tag950.xml"/><Relationship Id="rId3" Type="http://schemas.openxmlformats.org/officeDocument/2006/relationships/tags" Target="../tags/tag949.xml"/><Relationship Id="rId2" Type="http://schemas.openxmlformats.org/officeDocument/2006/relationships/tags" Target="../tags/tag948.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962.xml"/><Relationship Id="rId8" Type="http://schemas.openxmlformats.org/officeDocument/2006/relationships/tags" Target="../tags/tag961.xml"/><Relationship Id="rId7" Type="http://schemas.openxmlformats.org/officeDocument/2006/relationships/tags" Target="../tags/tag960.xml"/><Relationship Id="rId6" Type="http://schemas.openxmlformats.org/officeDocument/2006/relationships/tags" Target="../tags/tag959.xml"/><Relationship Id="rId5" Type="http://schemas.openxmlformats.org/officeDocument/2006/relationships/tags" Target="../tags/tag958.xml"/><Relationship Id="rId4" Type="http://schemas.openxmlformats.org/officeDocument/2006/relationships/tags" Target="../tags/tag957.xml"/><Relationship Id="rId3" Type="http://schemas.openxmlformats.org/officeDocument/2006/relationships/image" Target="../media/image1.png"/><Relationship Id="rId2" Type="http://schemas.openxmlformats.org/officeDocument/2006/relationships/tags" Target="../tags/tag956.xml"/><Relationship Id="rId12" Type="http://schemas.openxmlformats.org/officeDocument/2006/relationships/tags" Target="../tags/tag965.xml"/><Relationship Id="rId11" Type="http://schemas.openxmlformats.org/officeDocument/2006/relationships/tags" Target="../tags/tag964.xml"/><Relationship Id="rId10" Type="http://schemas.openxmlformats.org/officeDocument/2006/relationships/tags" Target="../tags/tag963.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973.xml"/><Relationship Id="rId8" Type="http://schemas.openxmlformats.org/officeDocument/2006/relationships/tags" Target="../tags/tag972.xml"/><Relationship Id="rId7" Type="http://schemas.openxmlformats.org/officeDocument/2006/relationships/tags" Target="../tags/tag971.xml"/><Relationship Id="rId6" Type="http://schemas.openxmlformats.org/officeDocument/2006/relationships/tags" Target="../tags/tag970.xml"/><Relationship Id="rId5" Type="http://schemas.openxmlformats.org/officeDocument/2006/relationships/tags" Target="../tags/tag969.xml"/><Relationship Id="rId4" Type="http://schemas.openxmlformats.org/officeDocument/2006/relationships/tags" Target="../tags/tag968.xml"/><Relationship Id="rId3" Type="http://schemas.openxmlformats.org/officeDocument/2006/relationships/tags" Target="../tags/tag967.xml"/><Relationship Id="rId2" Type="http://schemas.openxmlformats.org/officeDocument/2006/relationships/tags" Target="../tags/tag966.xml"/><Relationship Id="rId18" Type="http://schemas.openxmlformats.org/officeDocument/2006/relationships/image" Target="../media/image4.png"/><Relationship Id="rId17" Type="http://schemas.openxmlformats.org/officeDocument/2006/relationships/tags" Target="../tags/tag980.xml"/><Relationship Id="rId16" Type="http://schemas.openxmlformats.org/officeDocument/2006/relationships/image" Target="../media/image3.png"/><Relationship Id="rId15" Type="http://schemas.openxmlformats.org/officeDocument/2006/relationships/tags" Target="../tags/tag979.xml"/><Relationship Id="rId14" Type="http://schemas.openxmlformats.org/officeDocument/2006/relationships/tags" Target="../tags/tag978.xml"/><Relationship Id="rId13" Type="http://schemas.openxmlformats.org/officeDocument/2006/relationships/tags" Target="../tags/tag977.xml"/><Relationship Id="rId12" Type="http://schemas.openxmlformats.org/officeDocument/2006/relationships/tags" Target="../tags/tag976.xml"/><Relationship Id="rId11" Type="http://schemas.openxmlformats.org/officeDocument/2006/relationships/tags" Target="../tags/tag975.xml"/><Relationship Id="rId10" Type="http://schemas.openxmlformats.org/officeDocument/2006/relationships/tags" Target="../tags/tag974.xml"/><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Rectangle 13"/>
          <p:cNvSpPr>
            <a:spLocks noChangeArrowheads="1"/>
          </p:cNvSpPr>
          <p:nvPr>
            <p:custDataLst>
              <p:tags r:id="rId2"/>
            </p:custDataLst>
          </p:nvPr>
        </p:nvSpPr>
        <p:spPr bwMode="auto">
          <a:xfrm>
            <a:off x="0" y="3757613"/>
            <a:ext cx="9145191" cy="138588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8" name="Rectangle 14"/>
          <p:cNvSpPr>
            <a:spLocks noChangeArrowheads="1"/>
          </p:cNvSpPr>
          <p:nvPr>
            <p:custDataLst>
              <p:tags r:id="rId3"/>
            </p:custDataLst>
          </p:nvPr>
        </p:nvSpPr>
        <p:spPr bwMode="auto">
          <a:xfrm>
            <a:off x="0" y="3757613"/>
            <a:ext cx="9145191"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5" name="组合 4"/>
          <p:cNvGrpSpPr/>
          <p:nvPr userDrawn="1">
            <p:custDataLst>
              <p:tags r:id="rId4"/>
            </p:custDataLst>
          </p:nvPr>
        </p:nvGrpSpPr>
        <p:grpSpPr>
          <a:xfrm>
            <a:off x="2634854" y="327422"/>
            <a:ext cx="6211490" cy="4600575"/>
            <a:chOff x="3513138" y="436563"/>
            <a:chExt cx="8281987" cy="6134100"/>
          </a:xfrm>
        </p:grpSpPr>
        <p:sp>
          <p:nvSpPr>
            <p:cNvPr id="11" name="Oval 17"/>
            <p:cNvSpPr>
              <a:spLocks noChangeArrowheads="1"/>
            </p:cNvSpPr>
            <p:nvPr>
              <p:custDataLst>
                <p:tags r:id="rId5"/>
              </p:custDataLst>
            </p:nvPr>
          </p:nvSpPr>
          <p:spPr bwMode="auto">
            <a:xfrm>
              <a:off x="11664950" y="503238"/>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4" name="Oval 18"/>
            <p:cNvSpPr>
              <a:spLocks noChangeArrowheads="1"/>
            </p:cNvSpPr>
            <p:nvPr>
              <p:custDataLst>
                <p:tags r:id="rId6"/>
              </p:custDataLst>
            </p:nvPr>
          </p:nvSpPr>
          <p:spPr bwMode="auto">
            <a:xfrm>
              <a:off x="10515600" y="436563"/>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9" name="Oval 15"/>
            <p:cNvSpPr>
              <a:spLocks noChangeArrowheads="1"/>
            </p:cNvSpPr>
            <p:nvPr>
              <p:custDataLst>
                <p:tags r:id="rId7"/>
              </p:custDataLst>
            </p:nvPr>
          </p:nvSpPr>
          <p:spPr bwMode="auto">
            <a:xfrm>
              <a:off x="4919663" y="2586038"/>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0" name="Oval 16"/>
            <p:cNvSpPr>
              <a:spLocks noChangeArrowheads="1"/>
            </p:cNvSpPr>
            <p:nvPr>
              <p:custDataLst>
                <p:tags r:id="rId8"/>
              </p:custDataLst>
            </p:nvPr>
          </p:nvSpPr>
          <p:spPr bwMode="auto">
            <a:xfrm>
              <a:off x="5575300" y="2809875"/>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5" name="Oval 19"/>
            <p:cNvSpPr>
              <a:spLocks noChangeArrowheads="1"/>
            </p:cNvSpPr>
            <p:nvPr>
              <p:custDataLst>
                <p:tags r:id="rId9"/>
              </p:custDataLst>
            </p:nvPr>
          </p:nvSpPr>
          <p:spPr bwMode="auto">
            <a:xfrm>
              <a:off x="11245850" y="2284413"/>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6" name="Oval 20"/>
            <p:cNvSpPr>
              <a:spLocks noChangeArrowheads="1"/>
            </p:cNvSpPr>
            <p:nvPr>
              <p:custDataLst>
                <p:tags r:id="rId10"/>
              </p:custDataLst>
            </p:nvPr>
          </p:nvSpPr>
          <p:spPr bwMode="auto">
            <a:xfrm>
              <a:off x="11250613" y="809625"/>
              <a:ext cx="80963"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7" name="Oval 21"/>
            <p:cNvSpPr>
              <a:spLocks noChangeArrowheads="1"/>
            </p:cNvSpPr>
            <p:nvPr>
              <p:custDataLst>
                <p:tags r:id="rId11"/>
              </p:custDataLst>
            </p:nvPr>
          </p:nvSpPr>
          <p:spPr bwMode="auto">
            <a:xfrm>
              <a:off x="8562975" y="771525"/>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8" name="Oval 22"/>
            <p:cNvSpPr>
              <a:spLocks noChangeArrowheads="1"/>
            </p:cNvSpPr>
            <p:nvPr>
              <p:custDataLst>
                <p:tags r:id="rId12"/>
              </p:custDataLst>
            </p:nvPr>
          </p:nvSpPr>
          <p:spPr bwMode="auto">
            <a:xfrm>
              <a:off x="5265738" y="3357563"/>
              <a:ext cx="80963"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9" name="Oval 23"/>
            <p:cNvSpPr>
              <a:spLocks noChangeArrowheads="1"/>
            </p:cNvSpPr>
            <p:nvPr>
              <p:custDataLst>
                <p:tags r:id="rId13"/>
              </p:custDataLst>
            </p:nvPr>
          </p:nvSpPr>
          <p:spPr bwMode="auto">
            <a:xfrm>
              <a:off x="3513138" y="4232275"/>
              <a:ext cx="80963"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0" name="Oval 24"/>
            <p:cNvSpPr>
              <a:spLocks noChangeArrowheads="1"/>
            </p:cNvSpPr>
            <p:nvPr>
              <p:custDataLst>
                <p:tags r:id="rId14"/>
              </p:custDataLst>
            </p:nvPr>
          </p:nvSpPr>
          <p:spPr bwMode="auto">
            <a:xfrm>
              <a:off x="6319838" y="4406900"/>
              <a:ext cx="80963"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1" name="Oval 25"/>
            <p:cNvSpPr>
              <a:spLocks noChangeArrowheads="1"/>
            </p:cNvSpPr>
            <p:nvPr>
              <p:custDataLst>
                <p:tags r:id="rId15"/>
              </p:custDataLst>
            </p:nvPr>
          </p:nvSpPr>
          <p:spPr bwMode="auto">
            <a:xfrm>
              <a:off x="5840413" y="404177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2" name="Oval 26"/>
            <p:cNvSpPr>
              <a:spLocks noChangeArrowheads="1"/>
            </p:cNvSpPr>
            <p:nvPr>
              <p:custDataLst>
                <p:tags r:id="rId16"/>
              </p:custDataLst>
            </p:nvPr>
          </p:nvSpPr>
          <p:spPr bwMode="auto">
            <a:xfrm>
              <a:off x="11458575" y="4291013"/>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3" name="Oval 27"/>
            <p:cNvSpPr>
              <a:spLocks noChangeArrowheads="1"/>
            </p:cNvSpPr>
            <p:nvPr>
              <p:custDataLst>
                <p:tags r:id="rId17"/>
              </p:custDataLst>
            </p:nvPr>
          </p:nvSpPr>
          <p:spPr bwMode="auto">
            <a:xfrm>
              <a:off x="11715750" y="3781425"/>
              <a:ext cx="79375"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4" name="Oval 28"/>
            <p:cNvSpPr>
              <a:spLocks noChangeArrowheads="1"/>
            </p:cNvSpPr>
            <p:nvPr>
              <p:custDataLst>
                <p:tags r:id="rId18"/>
              </p:custDataLst>
            </p:nvPr>
          </p:nvSpPr>
          <p:spPr bwMode="auto">
            <a:xfrm>
              <a:off x="9496425" y="420687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5" name="Oval 29"/>
            <p:cNvSpPr>
              <a:spLocks noChangeArrowheads="1"/>
            </p:cNvSpPr>
            <p:nvPr>
              <p:custDataLst>
                <p:tags r:id="rId19"/>
              </p:custDataLst>
            </p:nvPr>
          </p:nvSpPr>
          <p:spPr bwMode="auto">
            <a:xfrm>
              <a:off x="10896600" y="4011613"/>
              <a:ext cx="79375"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6" name="Oval 30"/>
            <p:cNvSpPr>
              <a:spLocks noChangeArrowheads="1"/>
            </p:cNvSpPr>
            <p:nvPr>
              <p:custDataLst>
                <p:tags r:id="rId20"/>
              </p:custDataLst>
            </p:nvPr>
          </p:nvSpPr>
          <p:spPr bwMode="auto">
            <a:xfrm>
              <a:off x="11049000" y="4762500"/>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7" name="Oval 31"/>
            <p:cNvSpPr>
              <a:spLocks noChangeArrowheads="1"/>
            </p:cNvSpPr>
            <p:nvPr>
              <p:custDataLst>
                <p:tags r:id="rId21"/>
              </p:custDataLst>
            </p:nvPr>
          </p:nvSpPr>
          <p:spPr bwMode="auto">
            <a:xfrm>
              <a:off x="5795963" y="240982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8" name="Oval 32"/>
            <p:cNvSpPr>
              <a:spLocks noChangeArrowheads="1"/>
            </p:cNvSpPr>
            <p:nvPr>
              <p:custDataLst>
                <p:tags r:id="rId22"/>
              </p:custDataLst>
            </p:nvPr>
          </p:nvSpPr>
          <p:spPr bwMode="auto">
            <a:xfrm>
              <a:off x="6507163" y="6224588"/>
              <a:ext cx="1831975" cy="109538"/>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29" name="Oval 33"/>
            <p:cNvSpPr>
              <a:spLocks noChangeArrowheads="1"/>
            </p:cNvSpPr>
            <p:nvPr>
              <p:custDataLst>
                <p:tags r:id="rId23"/>
              </p:custDataLst>
            </p:nvPr>
          </p:nvSpPr>
          <p:spPr bwMode="auto">
            <a:xfrm>
              <a:off x="9201150" y="6210300"/>
              <a:ext cx="1831975" cy="111125"/>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30" name="Freeform 34"/>
            <p:cNvSpPr/>
            <p:nvPr>
              <p:custDataLst>
                <p:tags r:id="rId24"/>
              </p:custDataLst>
            </p:nvPr>
          </p:nvSpPr>
          <p:spPr bwMode="auto">
            <a:xfrm>
              <a:off x="5875338"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5"/>
            <p:cNvSpPr/>
            <p:nvPr>
              <p:custDataLst>
                <p:tags r:id="rId25"/>
              </p:custDataLst>
            </p:nvPr>
          </p:nvSpPr>
          <p:spPr bwMode="auto">
            <a:xfrm>
              <a:off x="5951538"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49" name="Freeform 36"/>
            <p:cNvSpPr/>
            <p:nvPr>
              <p:custDataLst>
                <p:tags r:id="rId26"/>
              </p:custDataLst>
            </p:nvPr>
          </p:nvSpPr>
          <p:spPr bwMode="auto">
            <a:xfrm>
              <a:off x="5903913"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53" name="Freeform 37"/>
            <p:cNvSpPr/>
            <p:nvPr>
              <p:custDataLst>
                <p:tags r:id="rId27"/>
              </p:custDataLst>
            </p:nvPr>
          </p:nvSpPr>
          <p:spPr bwMode="auto">
            <a:xfrm>
              <a:off x="6651625"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1" name="Freeform 38"/>
            <p:cNvSpPr/>
            <p:nvPr>
              <p:custDataLst>
                <p:tags r:id="rId28"/>
              </p:custDataLst>
            </p:nvPr>
          </p:nvSpPr>
          <p:spPr bwMode="auto">
            <a:xfrm>
              <a:off x="6711950"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2" name="Freeform 39"/>
            <p:cNvSpPr/>
            <p:nvPr>
              <p:custDataLst>
                <p:tags r:id="rId29"/>
              </p:custDataLst>
            </p:nvPr>
          </p:nvSpPr>
          <p:spPr bwMode="auto">
            <a:xfrm>
              <a:off x="6672263"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3" name="Freeform 40"/>
            <p:cNvSpPr/>
            <p:nvPr>
              <p:custDataLst>
                <p:tags r:id="rId30"/>
              </p:custDataLst>
            </p:nvPr>
          </p:nvSpPr>
          <p:spPr bwMode="auto">
            <a:xfrm>
              <a:off x="9780588"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4" name="Freeform 41"/>
            <p:cNvSpPr/>
            <p:nvPr>
              <p:custDataLst>
                <p:tags r:id="rId31"/>
              </p:custDataLst>
            </p:nvPr>
          </p:nvSpPr>
          <p:spPr bwMode="auto">
            <a:xfrm>
              <a:off x="9840913"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5" name="Freeform 42"/>
            <p:cNvSpPr/>
            <p:nvPr>
              <p:custDataLst>
                <p:tags r:id="rId32"/>
              </p:custDataLst>
            </p:nvPr>
          </p:nvSpPr>
          <p:spPr bwMode="auto">
            <a:xfrm>
              <a:off x="9802813"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6" name="Freeform 43"/>
            <p:cNvSpPr/>
            <p:nvPr>
              <p:custDataLst>
                <p:tags r:id="rId33"/>
              </p:custDataLst>
            </p:nvPr>
          </p:nvSpPr>
          <p:spPr bwMode="auto">
            <a:xfrm>
              <a:off x="8364538"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8" name="Freeform 44"/>
            <p:cNvSpPr/>
            <p:nvPr>
              <p:custDataLst>
                <p:tags r:id="rId34"/>
              </p:custDataLst>
            </p:nvPr>
          </p:nvSpPr>
          <p:spPr bwMode="auto">
            <a:xfrm>
              <a:off x="8434388"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9" name="Freeform 45"/>
            <p:cNvSpPr/>
            <p:nvPr>
              <p:custDataLst>
                <p:tags r:id="rId35"/>
              </p:custDataLst>
            </p:nvPr>
          </p:nvSpPr>
          <p:spPr bwMode="auto">
            <a:xfrm>
              <a:off x="8391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0" name="Freeform 46"/>
            <p:cNvSpPr/>
            <p:nvPr>
              <p:custDataLst>
                <p:tags r:id="rId36"/>
              </p:custDataLst>
            </p:nvPr>
          </p:nvSpPr>
          <p:spPr bwMode="auto">
            <a:xfrm>
              <a:off x="10642600"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1" name="Freeform 47"/>
            <p:cNvSpPr/>
            <p:nvPr>
              <p:custDataLst>
                <p:tags r:id="rId37"/>
              </p:custDataLst>
            </p:nvPr>
          </p:nvSpPr>
          <p:spPr bwMode="auto">
            <a:xfrm>
              <a:off x="10714038"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2" name="Freeform 48"/>
            <p:cNvSpPr/>
            <p:nvPr>
              <p:custDataLst>
                <p:tags r:id="rId38"/>
              </p:custDataLst>
            </p:nvPr>
          </p:nvSpPr>
          <p:spPr bwMode="auto">
            <a:xfrm>
              <a:off x="10668000"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3" name="Freeform 49"/>
            <p:cNvSpPr/>
            <p:nvPr>
              <p:custDataLst>
                <p:tags r:id="rId39"/>
              </p:custDataLst>
            </p:nvPr>
          </p:nvSpPr>
          <p:spPr bwMode="auto">
            <a:xfrm>
              <a:off x="6091238"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4" name="Freeform 50"/>
            <p:cNvSpPr/>
            <p:nvPr>
              <p:custDataLst>
                <p:tags r:id="rId40"/>
              </p:custDataLst>
            </p:nvPr>
          </p:nvSpPr>
          <p:spPr bwMode="auto">
            <a:xfrm>
              <a:off x="6091238"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5" name="Freeform 51"/>
            <p:cNvSpPr/>
            <p:nvPr>
              <p:custDataLst>
                <p:tags r:id="rId41"/>
              </p:custDataLst>
            </p:nvPr>
          </p:nvSpPr>
          <p:spPr bwMode="auto">
            <a:xfrm>
              <a:off x="9383713"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6" name="Freeform 52"/>
            <p:cNvSpPr/>
            <p:nvPr>
              <p:custDataLst>
                <p:tags r:id="rId42"/>
              </p:custDataLst>
            </p:nvPr>
          </p:nvSpPr>
          <p:spPr bwMode="auto">
            <a:xfrm>
              <a:off x="6081713"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7" name="Oval 53"/>
            <p:cNvSpPr>
              <a:spLocks noChangeArrowheads="1"/>
            </p:cNvSpPr>
            <p:nvPr>
              <p:custDataLst>
                <p:tags r:id="rId43"/>
              </p:custDataLst>
            </p:nvPr>
          </p:nvSpPr>
          <p:spPr bwMode="auto">
            <a:xfrm>
              <a:off x="6324600"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8" name="Oval 54"/>
            <p:cNvSpPr>
              <a:spLocks noChangeArrowheads="1"/>
            </p:cNvSpPr>
            <p:nvPr>
              <p:custDataLst>
                <p:tags r:id="rId44"/>
              </p:custDataLst>
            </p:nvPr>
          </p:nvSpPr>
          <p:spPr bwMode="auto">
            <a:xfrm>
              <a:off x="6607175"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9" name="Oval 55"/>
            <p:cNvSpPr>
              <a:spLocks noChangeArrowheads="1"/>
            </p:cNvSpPr>
            <p:nvPr>
              <p:custDataLst>
                <p:tags r:id="rId45"/>
              </p:custDataLst>
            </p:nvPr>
          </p:nvSpPr>
          <p:spPr bwMode="auto">
            <a:xfrm>
              <a:off x="6892925"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10" name="Freeform 56"/>
            <p:cNvSpPr/>
            <p:nvPr>
              <p:custDataLst>
                <p:tags r:id="rId46"/>
              </p:custDataLst>
            </p:nvPr>
          </p:nvSpPr>
          <p:spPr bwMode="auto">
            <a:xfrm>
              <a:off x="7175500"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11" name="Freeform 57"/>
            <p:cNvSpPr/>
            <p:nvPr>
              <p:custDataLst>
                <p:tags r:id="rId47"/>
              </p:custDataLst>
            </p:nvPr>
          </p:nvSpPr>
          <p:spPr bwMode="auto">
            <a:xfrm>
              <a:off x="628967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6" name="Rectangle 58"/>
            <p:cNvSpPr>
              <a:spLocks noChangeArrowheads="1"/>
            </p:cNvSpPr>
            <p:nvPr>
              <p:custDataLst>
                <p:tags r:id="rId48"/>
              </p:custDataLst>
            </p:nvPr>
          </p:nvSpPr>
          <p:spPr bwMode="auto">
            <a:xfrm>
              <a:off x="6375400"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7" name="Rectangle 59"/>
            <p:cNvSpPr>
              <a:spLocks noChangeArrowheads="1"/>
            </p:cNvSpPr>
            <p:nvPr>
              <p:custDataLst>
                <p:tags r:id="rId49"/>
              </p:custDataLst>
            </p:nvPr>
          </p:nvSpPr>
          <p:spPr bwMode="auto">
            <a:xfrm>
              <a:off x="63754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8" name="Rectangle 60"/>
            <p:cNvSpPr>
              <a:spLocks noChangeArrowheads="1"/>
            </p:cNvSpPr>
            <p:nvPr>
              <p:custDataLst>
                <p:tags r:id="rId50"/>
              </p:custDataLst>
            </p:nvPr>
          </p:nvSpPr>
          <p:spPr bwMode="auto">
            <a:xfrm>
              <a:off x="6375400"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9" name="Rectangle 61"/>
            <p:cNvSpPr>
              <a:spLocks noChangeArrowheads="1"/>
            </p:cNvSpPr>
            <p:nvPr>
              <p:custDataLst>
                <p:tags r:id="rId51"/>
              </p:custDataLst>
            </p:nvPr>
          </p:nvSpPr>
          <p:spPr bwMode="auto">
            <a:xfrm>
              <a:off x="6369050"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0" name="Rectangle 62"/>
            <p:cNvSpPr>
              <a:spLocks noChangeArrowheads="1"/>
            </p:cNvSpPr>
            <p:nvPr>
              <p:custDataLst>
                <p:tags r:id="rId52"/>
              </p:custDataLst>
            </p:nvPr>
          </p:nvSpPr>
          <p:spPr bwMode="auto">
            <a:xfrm>
              <a:off x="675640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1" name="Rectangle 63"/>
            <p:cNvSpPr>
              <a:spLocks noChangeArrowheads="1"/>
            </p:cNvSpPr>
            <p:nvPr>
              <p:custDataLst>
                <p:tags r:id="rId53"/>
              </p:custDataLst>
            </p:nvPr>
          </p:nvSpPr>
          <p:spPr bwMode="auto">
            <a:xfrm>
              <a:off x="714375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2" name="Freeform 64"/>
            <p:cNvSpPr/>
            <p:nvPr>
              <p:custDataLst>
                <p:tags r:id="rId54"/>
              </p:custDataLst>
            </p:nvPr>
          </p:nvSpPr>
          <p:spPr bwMode="auto">
            <a:xfrm>
              <a:off x="9566275"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3" name="Rectangle 65"/>
            <p:cNvSpPr>
              <a:spLocks noChangeArrowheads="1"/>
            </p:cNvSpPr>
            <p:nvPr>
              <p:custDataLst>
                <p:tags r:id="rId55"/>
              </p:custDataLst>
            </p:nvPr>
          </p:nvSpPr>
          <p:spPr bwMode="auto">
            <a:xfrm>
              <a:off x="9653588"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4" name="Rectangle 66"/>
            <p:cNvSpPr>
              <a:spLocks noChangeArrowheads="1"/>
            </p:cNvSpPr>
            <p:nvPr>
              <p:custDataLst>
                <p:tags r:id="rId56"/>
              </p:custDataLst>
            </p:nvPr>
          </p:nvSpPr>
          <p:spPr bwMode="auto">
            <a:xfrm>
              <a:off x="9653588"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5" name="Rectangle 67"/>
            <p:cNvSpPr>
              <a:spLocks noChangeArrowheads="1"/>
            </p:cNvSpPr>
            <p:nvPr>
              <p:custDataLst>
                <p:tags r:id="rId57"/>
              </p:custDataLst>
            </p:nvPr>
          </p:nvSpPr>
          <p:spPr bwMode="auto">
            <a:xfrm>
              <a:off x="9653588"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6" name="Rectangle 68"/>
            <p:cNvSpPr>
              <a:spLocks noChangeArrowheads="1"/>
            </p:cNvSpPr>
            <p:nvPr>
              <p:custDataLst>
                <p:tags r:id="rId58"/>
              </p:custDataLst>
            </p:nvPr>
          </p:nvSpPr>
          <p:spPr bwMode="auto">
            <a:xfrm>
              <a:off x="9648825"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7" name="Rectangle 69"/>
            <p:cNvSpPr>
              <a:spLocks noChangeArrowheads="1"/>
            </p:cNvSpPr>
            <p:nvPr>
              <p:custDataLst>
                <p:tags r:id="rId59"/>
              </p:custDataLst>
            </p:nvPr>
          </p:nvSpPr>
          <p:spPr bwMode="auto">
            <a:xfrm>
              <a:off x="10034588"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9" name="Rectangle 70"/>
            <p:cNvSpPr>
              <a:spLocks noChangeArrowheads="1"/>
            </p:cNvSpPr>
            <p:nvPr>
              <p:custDataLst>
                <p:tags r:id="rId60"/>
              </p:custDataLst>
            </p:nvPr>
          </p:nvSpPr>
          <p:spPr bwMode="auto">
            <a:xfrm>
              <a:off x="10421938"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91" name="Freeform 71"/>
            <p:cNvSpPr/>
            <p:nvPr>
              <p:custDataLst>
                <p:tags r:id="rId61"/>
              </p:custDataLst>
            </p:nvPr>
          </p:nvSpPr>
          <p:spPr bwMode="auto">
            <a:xfrm>
              <a:off x="8016875"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2" name="Freeform 72"/>
            <p:cNvSpPr/>
            <p:nvPr>
              <p:custDataLst>
                <p:tags r:id="rId62"/>
              </p:custDataLst>
            </p:nvPr>
          </p:nvSpPr>
          <p:spPr bwMode="auto">
            <a:xfrm>
              <a:off x="7669213"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3" name="Freeform 73"/>
            <p:cNvSpPr/>
            <p:nvPr>
              <p:custDataLst>
                <p:tags r:id="rId63"/>
              </p:custDataLst>
            </p:nvPr>
          </p:nvSpPr>
          <p:spPr bwMode="auto">
            <a:xfrm>
              <a:off x="7878763"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4" name="Freeform 74"/>
            <p:cNvSpPr/>
            <p:nvPr>
              <p:custDataLst>
                <p:tags r:id="rId64"/>
              </p:custDataLst>
            </p:nvPr>
          </p:nvSpPr>
          <p:spPr bwMode="auto">
            <a:xfrm>
              <a:off x="785812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5" name="Freeform 75"/>
            <p:cNvSpPr/>
            <p:nvPr>
              <p:custDataLst>
                <p:tags r:id="rId65"/>
              </p:custDataLst>
            </p:nvPr>
          </p:nvSpPr>
          <p:spPr bwMode="auto">
            <a:xfrm>
              <a:off x="7834313"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6" name="Freeform 76"/>
            <p:cNvSpPr/>
            <p:nvPr>
              <p:custDataLst>
                <p:tags r:id="rId66"/>
              </p:custDataLst>
            </p:nvPr>
          </p:nvSpPr>
          <p:spPr bwMode="auto">
            <a:xfrm>
              <a:off x="7813675"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7" name="Freeform 77"/>
            <p:cNvSpPr/>
            <p:nvPr>
              <p:custDataLst>
                <p:tags r:id="rId67"/>
              </p:custDataLst>
            </p:nvPr>
          </p:nvSpPr>
          <p:spPr bwMode="auto">
            <a:xfrm>
              <a:off x="7793038"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8" name="Freeform 78"/>
            <p:cNvSpPr/>
            <p:nvPr>
              <p:custDataLst>
                <p:tags r:id="rId68"/>
              </p:custDataLst>
            </p:nvPr>
          </p:nvSpPr>
          <p:spPr bwMode="auto">
            <a:xfrm>
              <a:off x="7975600"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9" name="Freeform 79"/>
            <p:cNvSpPr/>
            <p:nvPr>
              <p:custDataLst>
                <p:tags r:id="rId69"/>
              </p:custDataLst>
            </p:nvPr>
          </p:nvSpPr>
          <p:spPr bwMode="auto">
            <a:xfrm>
              <a:off x="8228013"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0" name="Freeform 80"/>
            <p:cNvSpPr/>
            <p:nvPr>
              <p:custDataLst>
                <p:tags r:id="rId70"/>
              </p:custDataLst>
            </p:nvPr>
          </p:nvSpPr>
          <p:spPr bwMode="auto">
            <a:xfrm>
              <a:off x="8478838"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1" name="Freeform 81"/>
            <p:cNvSpPr/>
            <p:nvPr>
              <p:custDataLst>
                <p:tags r:id="rId71"/>
              </p:custDataLst>
            </p:nvPr>
          </p:nvSpPr>
          <p:spPr bwMode="auto">
            <a:xfrm>
              <a:off x="8729663"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2" name="Freeform 82"/>
            <p:cNvSpPr/>
            <p:nvPr>
              <p:custDataLst>
                <p:tags r:id="rId72"/>
              </p:custDataLst>
            </p:nvPr>
          </p:nvSpPr>
          <p:spPr bwMode="auto">
            <a:xfrm>
              <a:off x="8323263"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3" name="Freeform 83"/>
            <p:cNvSpPr/>
            <p:nvPr>
              <p:custDataLst>
                <p:tags r:id="rId73"/>
              </p:custDataLst>
            </p:nvPr>
          </p:nvSpPr>
          <p:spPr bwMode="auto">
            <a:xfrm>
              <a:off x="6650038"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4" name="Freeform 84"/>
            <p:cNvSpPr/>
            <p:nvPr>
              <p:custDataLst>
                <p:tags r:id="rId74"/>
              </p:custDataLst>
            </p:nvPr>
          </p:nvSpPr>
          <p:spPr bwMode="auto">
            <a:xfrm>
              <a:off x="7262813"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05" name="Freeform 85"/>
            <p:cNvSpPr/>
            <p:nvPr>
              <p:custDataLst>
                <p:tags r:id="rId75"/>
              </p:custDataLst>
            </p:nvPr>
          </p:nvSpPr>
          <p:spPr bwMode="auto">
            <a:xfrm>
              <a:off x="6929438"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06" name="Freeform 86"/>
            <p:cNvSpPr/>
            <p:nvPr>
              <p:custDataLst>
                <p:tags r:id="rId76"/>
              </p:custDataLst>
            </p:nvPr>
          </p:nvSpPr>
          <p:spPr bwMode="auto">
            <a:xfrm>
              <a:off x="7424738"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7" name="Freeform 87"/>
            <p:cNvSpPr/>
            <p:nvPr>
              <p:custDataLst>
                <p:tags r:id="rId77"/>
              </p:custDataLst>
            </p:nvPr>
          </p:nvSpPr>
          <p:spPr bwMode="auto">
            <a:xfrm>
              <a:off x="7299325"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0" name="Freeform 88"/>
            <p:cNvSpPr/>
            <p:nvPr>
              <p:custDataLst>
                <p:tags r:id="rId78"/>
              </p:custDataLst>
            </p:nvPr>
          </p:nvSpPr>
          <p:spPr bwMode="auto">
            <a:xfrm>
              <a:off x="7281863"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1" name="Freeform 89"/>
            <p:cNvSpPr/>
            <p:nvPr>
              <p:custDataLst>
                <p:tags r:id="rId79"/>
              </p:custDataLst>
            </p:nvPr>
          </p:nvSpPr>
          <p:spPr bwMode="auto">
            <a:xfrm>
              <a:off x="7367588"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2" name="Freeform 90"/>
            <p:cNvSpPr/>
            <p:nvPr>
              <p:custDataLst>
                <p:tags r:id="rId80"/>
              </p:custDataLst>
            </p:nvPr>
          </p:nvSpPr>
          <p:spPr bwMode="auto">
            <a:xfrm>
              <a:off x="7567613"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3" name="Freeform 91"/>
            <p:cNvSpPr/>
            <p:nvPr>
              <p:custDataLst>
                <p:tags r:id="rId81"/>
              </p:custDataLst>
            </p:nvPr>
          </p:nvSpPr>
          <p:spPr bwMode="auto">
            <a:xfrm>
              <a:off x="7539038"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4" name="Freeform 92"/>
            <p:cNvSpPr/>
            <p:nvPr>
              <p:custDataLst>
                <p:tags r:id="rId82"/>
              </p:custDataLst>
            </p:nvPr>
          </p:nvSpPr>
          <p:spPr bwMode="auto">
            <a:xfrm>
              <a:off x="7640638"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5" name="Freeform 93"/>
            <p:cNvSpPr>
              <a:spLocks noEditPoints="1"/>
            </p:cNvSpPr>
            <p:nvPr>
              <p:custDataLst>
                <p:tags r:id="rId83"/>
              </p:custDataLst>
            </p:nvPr>
          </p:nvSpPr>
          <p:spPr bwMode="auto">
            <a:xfrm>
              <a:off x="7450138"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6" name="Freeform 94"/>
            <p:cNvSpPr>
              <a:spLocks noEditPoints="1"/>
            </p:cNvSpPr>
            <p:nvPr>
              <p:custDataLst>
                <p:tags r:id="rId84"/>
              </p:custDataLst>
            </p:nvPr>
          </p:nvSpPr>
          <p:spPr bwMode="auto">
            <a:xfrm>
              <a:off x="7586663"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7" name="Freeform 95"/>
            <p:cNvSpPr/>
            <p:nvPr>
              <p:custDataLst>
                <p:tags r:id="rId85"/>
              </p:custDataLst>
            </p:nvPr>
          </p:nvSpPr>
          <p:spPr bwMode="auto">
            <a:xfrm>
              <a:off x="7588250"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8" name="Freeform 96"/>
            <p:cNvSpPr/>
            <p:nvPr>
              <p:custDataLst>
                <p:tags r:id="rId86"/>
              </p:custDataLst>
            </p:nvPr>
          </p:nvSpPr>
          <p:spPr bwMode="auto">
            <a:xfrm>
              <a:off x="7327900"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9" name="Freeform 97"/>
            <p:cNvSpPr/>
            <p:nvPr>
              <p:custDataLst>
                <p:tags r:id="rId87"/>
              </p:custDataLst>
            </p:nvPr>
          </p:nvSpPr>
          <p:spPr bwMode="auto">
            <a:xfrm>
              <a:off x="7212013"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0" name="Freeform 98"/>
            <p:cNvSpPr/>
            <p:nvPr>
              <p:custDataLst>
                <p:tags r:id="rId88"/>
              </p:custDataLst>
            </p:nvPr>
          </p:nvSpPr>
          <p:spPr bwMode="auto">
            <a:xfrm>
              <a:off x="7234238"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1531" name="Freeform 99"/>
            <p:cNvSpPr/>
            <p:nvPr>
              <p:custDataLst>
                <p:tags r:id="rId89"/>
              </p:custDataLst>
            </p:nvPr>
          </p:nvSpPr>
          <p:spPr bwMode="auto">
            <a:xfrm>
              <a:off x="7739063"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2" name="Freeform 100"/>
            <p:cNvSpPr/>
            <p:nvPr>
              <p:custDataLst>
                <p:tags r:id="rId90"/>
              </p:custDataLst>
            </p:nvPr>
          </p:nvSpPr>
          <p:spPr bwMode="auto">
            <a:xfrm>
              <a:off x="7729538"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3" name="Freeform 101"/>
            <p:cNvSpPr/>
            <p:nvPr>
              <p:custDataLst>
                <p:tags r:id="rId91"/>
              </p:custDataLst>
            </p:nvPr>
          </p:nvSpPr>
          <p:spPr bwMode="auto">
            <a:xfrm>
              <a:off x="7645400"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4" name="Freeform 102"/>
            <p:cNvSpPr/>
            <p:nvPr>
              <p:custDataLst>
                <p:tags r:id="rId92"/>
              </p:custDataLst>
            </p:nvPr>
          </p:nvSpPr>
          <p:spPr bwMode="auto">
            <a:xfrm>
              <a:off x="6816725"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5" name="Freeform 103"/>
            <p:cNvSpPr/>
            <p:nvPr>
              <p:custDataLst>
                <p:tags r:id="rId93"/>
              </p:custDataLst>
            </p:nvPr>
          </p:nvSpPr>
          <p:spPr bwMode="auto">
            <a:xfrm>
              <a:off x="6811963"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6" name="Freeform 104"/>
            <p:cNvSpPr/>
            <p:nvPr>
              <p:custDataLst>
                <p:tags r:id="rId94"/>
              </p:custDataLst>
            </p:nvPr>
          </p:nvSpPr>
          <p:spPr bwMode="auto">
            <a:xfrm>
              <a:off x="66135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7" name="Freeform 105"/>
            <p:cNvSpPr/>
            <p:nvPr>
              <p:custDataLst>
                <p:tags r:id="rId95"/>
              </p:custDataLst>
            </p:nvPr>
          </p:nvSpPr>
          <p:spPr bwMode="auto">
            <a:xfrm>
              <a:off x="7440613"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8" name="Freeform 106"/>
            <p:cNvSpPr/>
            <p:nvPr>
              <p:custDataLst>
                <p:tags r:id="rId96"/>
              </p:custDataLst>
            </p:nvPr>
          </p:nvSpPr>
          <p:spPr bwMode="auto">
            <a:xfrm>
              <a:off x="6888163"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9" name="Freeform 107"/>
            <p:cNvSpPr/>
            <p:nvPr>
              <p:custDataLst>
                <p:tags r:id="rId97"/>
              </p:custDataLst>
            </p:nvPr>
          </p:nvSpPr>
          <p:spPr bwMode="auto">
            <a:xfrm>
              <a:off x="6764338"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68" name="Freeform 108"/>
            <p:cNvSpPr/>
            <p:nvPr>
              <p:custDataLst>
                <p:tags r:id="rId98"/>
              </p:custDataLst>
            </p:nvPr>
          </p:nvSpPr>
          <p:spPr bwMode="auto">
            <a:xfrm>
              <a:off x="6496050"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09"/>
            <p:cNvSpPr/>
            <p:nvPr>
              <p:custDataLst>
                <p:tags r:id="rId99"/>
              </p:custDataLst>
            </p:nvPr>
          </p:nvSpPr>
          <p:spPr bwMode="auto">
            <a:xfrm>
              <a:off x="10220325"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10"/>
            <p:cNvSpPr/>
            <p:nvPr>
              <p:custDataLst>
                <p:tags r:id="rId100"/>
              </p:custDataLst>
            </p:nvPr>
          </p:nvSpPr>
          <p:spPr bwMode="auto">
            <a:xfrm>
              <a:off x="10210800"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11"/>
            <p:cNvSpPr/>
            <p:nvPr>
              <p:custDataLst>
                <p:tags r:id="rId101"/>
              </p:custDataLst>
            </p:nvPr>
          </p:nvSpPr>
          <p:spPr bwMode="auto">
            <a:xfrm>
              <a:off x="10125075"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12"/>
            <p:cNvSpPr/>
            <p:nvPr>
              <p:custDataLst>
                <p:tags r:id="rId102"/>
              </p:custDataLst>
            </p:nvPr>
          </p:nvSpPr>
          <p:spPr bwMode="auto">
            <a:xfrm>
              <a:off x="9829800"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13"/>
            <p:cNvSpPr/>
            <p:nvPr>
              <p:custDataLst>
                <p:tags r:id="rId103"/>
              </p:custDataLst>
            </p:nvPr>
          </p:nvSpPr>
          <p:spPr bwMode="auto">
            <a:xfrm>
              <a:off x="9820275"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14"/>
            <p:cNvSpPr/>
            <p:nvPr>
              <p:custDataLst>
                <p:tags r:id="rId104"/>
              </p:custDataLst>
            </p:nvPr>
          </p:nvSpPr>
          <p:spPr bwMode="auto">
            <a:xfrm>
              <a:off x="9545638"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15"/>
            <p:cNvSpPr/>
            <p:nvPr>
              <p:custDataLst>
                <p:tags r:id="rId105"/>
              </p:custDataLst>
            </p:nvPr>
          </p:nvSpPr>
          <p:spPr bwMode="auto">
            <a:xfrm>
              <a:off x="10088563"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16"/>
            <p:cNvSpPr/>
            <p:nvPr>
              <p:custDataLst>
                <p:tags r:id="rId106"/>
              </p:custDataLst>
            </p:nvPr>
          </p:nvSpPr>
          <p:spPr bwMode="auto">
            <a:xfrm>
              <a:off x="978535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17"/>
            <p:cNvSpPr/>
            <p:nvPr>
              <p:custDataLst>
                <p:tags r:id="rId107"/>
              </p:custDataLst>
            </p:nvPr>
          </p:nvSpPr>
          <p:spPr bwMode="auto">
            <a:xfrm>
              <a:off x="9958388"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18"/>
            <p:cNvSpPr/>
            <p:nvPr>
              <p:custDataLst>
                <p:tags r:id="rId108"/>
              </p:custDataLst>
            </p:nvPr>
          </p:nvSpPr>
          <p:spPr bwMode="auto">
            <a:xfrm>
              <a:off x="10431463"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9"/>
            <p:cNvSpPr/>
            <p:nvPr>
              <p:custDataLst>
                <p:tags r:id="rId109"/>
              </p:custDataLst>
            </p:nvPr>
          </p:nvSpPr>
          <p:spPr bwMode="auto">
            <a:xfrm>
              <a:off x="9947275"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20"/>
            <p:cNvSpPr/>
            <p:nvPr>
              <p:custDataLst>
                <p:tags r:id="rId110"/>
              </p:custDataLst>
            </p:nvPr>
          </p:nvSpPr>
          <p:spPr bwMode="auto">
            <a:xfrm>
              <a:off x="9967913"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21"/>
            <p:cNvSpPr/>
            <p:nvPr>
              <p:custDataLst>
                <p:tags r:id="rId111"/>
              </p:custDataLst>
            </p:nvPr>
          </p:nvSpPr>
          <p:spPr bwMode="auto">
            <a:xfrm>
              <a:off x="10571163"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22"/>
            <p:cNvSpPr/>
            <p:nvPr>
              <p:custDataLst>
                <p:tags r:id="rId112"/>
              </p:custDataLst>
            </p:nvPr>
          </p:nvSpPr>
          <p:spPr bwMode="auto">
            <a:xfrm>
              <a:off x="9659938"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23"/>
            <p:cNvSpPr/>
            <p:nvPr>
              <p:custDataLst>
                <p:tags r:id="rId113"/>
              </p:custDataLst>
            </p:nvPr>
          </p:nvSpPr>
          <p:spPr bwMode="auto">
            <a:xfrm>
              <a:off x="9894888"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3" name="Freeform 124"/>
            <p:cNvSpPr/>
            <p:nvPr>
              <p:custDataLst>
                <p:tags r:id="rId114"/>
              </p:custDataLst>
            </p:nvPr>
          </p:nvSpPr>
          <p:spPr bwMode="auto">
            <a:xfrm>
              <a:off x="9739313"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4" name="Freeform 125"/>
            <p:cNvSpPr/>
            <p:nvPr>
              <p:custDataLst>
                <p:tags r:id="rId115"/>
              </p:custDataLst>
            </p:nvPr>
          </p:nvSpPr>
          <p:spPr bwMode="auto">
            <a:xfrm>
              <a:off x="9894888"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5" name="Freeform 126"/>
            <p:cNvSpPr/>
            <p:nvPr>
              <p:custDataLst>
                <p:tags r:id="rId116"/>
              </p:custDataLst>
            </p:nvPr>
          </p:nvSpPr>
          <p:spPr bwMode="auto">
            <a:xfrm>
              <a:off x="9529763"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27"/>
            <p:cNvSpPr/>
            <p:nvPr>
              <p:custDataLst>
                <p:tags r:id="rId117"/>
              </p:custDataLst>
            </p:nvPr>
          </p:nvSpPr>
          <p:spPr bwMode="auto">
            <a:xfrm>
              <a:off x="9671050"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28"/>
            <p:cNvSpPr/>
            <p:nvPr>
              <p:custDataLst>
                <p:tags r:id="rId118"/>
              </p:custDataLst>
            </p:nvPr>
          </p:nvSpPr>
          <p:spPr bwMode="auto">
            <a:xfrm>
              <a:off x="9682163"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29"/>
            <p:cNvSpPr/>
            <p:nvPr>
              <p:custDataLst>
                <p:tags r:id="rId119"/>
              </p:custDataLst>
            </p:nvPr>
          </p:nvSpPr>
          <p:spPr bwMode="auto">
            <a:xfrm>
              <a:off x="10574338"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30"/>
            <p:cNvSpPr/>
            <p:nvPr>
              <p:custDataLst>
                <p:tags r:id="rId120"/>
              </p:custDataLst>
            </p:nvPr>
          </p:nvSpPr>
          <p:spPr bwMode="auto">
            <a:xfrm>
              <a:off x="9688513"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31"/>
            <p:cNvSpPr/>
            <p:nvPr>
              <p:custDataLst>
                <p:tags r:id="rId121"/>
              </p:custDataLst>
            </p:nvPr>
          </p:nvSpPr>
          <p:spPr bwMode="auto">
            <a:xfrm>
              <a:off x="6178550"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32"/>
            <p:cNvSpPr/>
            <p:nvPr>
              <p:custDataLst>
                <p:tags r:id="rId122"/>
              </p:custDataLst>
            </p:nvPr>
          </p:nvSpPr>
          <p:spPr bwMode="auto">
            <a:xfrm>
              <a:off x="6442075"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33"/>
            <p:cNvSpPr/>
            <p:nvPr>
              <p:custDataLst>
                <p:tags r:id="rId123"/>
              </p:custDataLst>
            </p:nvPr>
          </p:nvSpPr>
          <p:spPr bwMode="auto">
            <a:xfrm>
              <a:off x="6407150"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34"/>
            <p:cNvSpPr/>
            <p:nvPr>
              <p:custDataLst>
                <p:tags r:id="rId124"/>
              </p:custDataLst>
            </p:nvPr>
          </p:nvSpPr>
          <p:spPr bwMode="auto">
            <a:xfrm>
              <a:off x="6372225"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5"/>
            <p:cNvSpPr/>
            <p:nvPr>
              <p:custDataLst>
                <p:tags r:id="rId125"/>
              </p:custDataLst>
            </p:nvPr>
          </p:nvSpPr>
          <p:spPr bwMode="auto">
            <a:xfrm>
              <a:off x="6337300"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36"/>
            <p:cNvSpPr/>
            <p:nvPr>
              <p:custDataLst>
                <p:tags r:id="rId126"/>
              </p:custDataLst>
            </p:nvPr>
          </p:nvSpPr>
          <p:spPr bwMode="auto">
            <a:xfrm>
              <a:off x="6302375"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7" name="Freeform 137"/>
          <p:cNvSpPr/>
          <p:nvPr>
            <p:custDataLst>
              <p:tags r:id="rId127"/>
            </p:custDataLst>
          </p:nvPr>
        </p:nvSpPr>
        <p:spPr bwMode="auto">
          <a:xfrm>
            <a:off x="620594" y="4301729"/>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38"/>
          <p:cNvSpPr/>
          <p:nvPr>
            <p:custDataLst>
              <p:tags r:id="rId128"/>
            </p:custDataLst>
          </p:nvPr>
        </p:nvSpPr>
        <p:spPr bwMode="auto">
          <a:xfrm>
            <a:off x="767042" y="4211241"/>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39"/>
          <p:cNvSpPr/>
          <p:nvPr>
            <p:custDataLst>
              <p:tags r:id="rId129"/>
            </p:custDataLst>
          </p:nvPr>
        </p:nvSpPr>
        <p:spPr bwMode="auto">
          <a:xfrm>
            <a:off x="913488" y="4076700"/>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1" name="副标题 2"/>
          <p:cNvSpPr>
            <a:spLocks noGrp="1"/>
          </p:cNvSpPr>
          <p:nvPr>
            <p:ph type="subTitle" idx="1" hasCustomPrompt="1"/>
            <p:custDataLst>
              <p:tags r:id="rId130"/>
            </p:custDataLst>
          </p:nvPr>
        </p:nvSpPr>
        <p:spPr>
          <a:xfrm>
            <a:off x="445771" y="2002530"/>
            <a:ext cx="4516755" cy="419099"/>
          </a:xfrm>
        </p:spPr>
        <p:txBody>
          <a:bodyPr bIns="46800" anchor="t">
            <a:normAutofit/>
          </a:bodyPr>
          <a:lstStyle>
            <a:lvl1pPr marL="0" indent="0" algn="l">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en-US" dirty="0"/>
          </a:p>
        </p:txBody>
      </p:sp>
      <p:sp>
        <p:nvSpPr>
          <p:cNvPr id="9802" name="标题 1"/>
          <p:cNvSpPr>
            <a:spLocks noGrp="1"/>
          </p:cNvSpPr>
          <p:nvPr>
            <p:ph type="ctrTitle" hasCustomPrompt="1"/>
            <p:custDataLst>
              <p:tags r:id="rId131"/>
            </p:custDataLst>
          </p:nvPr>
        </p:nvSpPr>
        <p:spPr>
          <a:xfrm>
            <a:off x="441266" y="916358"/>
            <a:ext cx="4516755" cy="1022576"/>
          </a:xfrm>
        </p:spPr>
        <p:txBody>
          <a:bodyPr bIns="46800" anchor="b">
            <a:normAutofit/>
          </a:bodyPr>
          <a:lstStyle>
            <a:lvl1pPr algn="l">
              <a:defRPr sz="405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12" name="文本占位符 13"/>
          <p:cNvSpPr>
            <a:spLocks noGrp="1"/>
          </p:cNvSpPr>
          <p:nvPr>
            <p:ph type="body" sz="quarter" idx="10" hasCustomPrompt="1"/>
            <p:custDataLst>
              <p:tags r:id="rId132"/>
            </p:custDataLst>
          </p:nvPr>
        </p:nvSpPr>
        <p:spPr>
          <a:xfrm>
            <a:off x="441695" y="2994539"/>
            <a:ext cx="1755000" cy="310500"/>
          </a:xfrm>
          <a:prstGeom prst="roundRect">
            <a:avLst>
              <a:gd name="adj" fmla="val 50000"/>
            </a:avLst>
          </a:prstGeom>
          <a:solidFill>
            <a:schemeClr val="accent1"/>
          </a:solidFill>
        </p:spPr>
        <p:txBody>
          <a:bodyPr vert="horz" bIns="46800" anchor="ctr">
            <a:normAutofit/>
          </a:bodyPr>
          <a:lstStyle>
            <a:lvl1pPr marL="0" indent="0" algn="l">
              <a:buNone/>
              <a:defRPr sz="1125" b="0" baseline="0">
                <a:solidFill>
                  <a:schemeClr val="bg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3"/>
            </p:custDataLst>
          </p:nvPr>
        </p:nvSpPr>
        <p:spPr>
          <a:xfrm>
            <a:off x="441695" y="3322100"/>
            <a:ext cx="1755000" cy="310500"/>
          </a:xfrm>
          <a:prstGeom prst="roundRect">
            <a:avLst>
              <a:gd name="adj" fmla="val 50000"/>
            </a:avLst>
          </a:prstGeom>
          <a:ln w="19050">
            <a:solidFill>
              <a:schemeClr val="tx2"/>
            </a:solidFill>
          </a:ln>
        </p:spPr>
        <p:txBody>
          <a:bodyPr vert="horz" bIns="46800" anchor="ctr">
            <a:normAutofit/>
          </a:bodyPr>
          <a:lstStyle>
            <a:lvl1pPr marL="0" indent="0" algn="l">
              <a:buNone/>
              <a:defRPr sz="1125" b="0" baseline="0">
                <a:solidFill>
                  <a:schemeClr val="accent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zh-CN" altLang="en-US" dirty="0"/>
          </a:p>
        </p:txBody>
      </p:sp>
      <p:sp>
        <p:nvSpPr>
          <p:cNvPr id="2" name="日期占位符 1"/>
          <p:cNvSpPr>
            <a:spLocks noGrp="1"/>
          </p:cNvSpPr>
          <p:nvPr>
            <p:ph type="dt" sz="half" idx="12"/>
            <p:custDataLst>
              <p:tags r:id="rId13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135"/>
            </p:custDataLst>
          </p:nvPr>
        </p:nvSpPr>
        <p:spPr/>
        <p:txBody>
          <a:bodyPr/>
          <a:lstStyle/>
          <a:p>
            <a:endParaRPr lang="zh-CN" altLang="en-US" dirty="0"/>
          </a:p>
        </p:txBody>
      </p:sp>
      <p:sp>
        <p:nvSpPr>
          <p:cNvPr id="4" name="灯片编号占位符 3"/>
          <p:cNvSpPr>
            <a:spLocks noGrp="1"/>
          </p:cNvSpPr>
          <p:nvPr>
            <p:ph type="sldNum" sz="quarter" idx="14"/>
            <p:custDataLst>
              <p:tags r:id="rId136"/>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2" y="332426"/>
            <a:ext cx="8139178" cy="331473"/>
          </a:xfrm>
        </p:spPr>
        <p:txBody>
          <a:bodyPr vert="horz" lIns="90000" tIns="46800" rIns="90000" bIns="46800" rtlCol="0" anchor="t" anchorCtr="0">
            <a:noAutofit/>
          </a:bodyPr>
          <a:lstStyle>
            <a:lvl1pPr marL="0" marR="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502412" y="714381"/>
            <a:ext cx="8139178" cy="4041680"/>
          </a:xfrm>
        </p:spPr>
        <p:txBody>
          <a:bodyPr vert="horz" lIns="90000" tIns="46800" rIns="90000" bIns="46800" rtlCol="0">
            <a:norm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marR="0" lvl="1" indent="0" algn="l"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685800" marR="0" lvl="2"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028700" marR="0" lvl="3"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371600" marR="0" lvl="4"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775811" y="1023461"/>
            <a:ext cx="3293745" cy="3468053"/>
            <a:chOff x="1034415" y="1364615"/>
            <a:chExt cx="4391660" cy="4624070"/>
          </a:xfrm>
        </p:grpSpPr>
        <p:sp>
          <p:nvSpPr>
            <p:cNvPr id="155" name="Freeform 34"/>
            <p:cNvSpPr/>
            <p:nvPr>
              <p:custDataLst>
                <p:tags r:id="rId3"/>
              </p:custDataLst>
            </p:nvPr>
          </p:nvSpPr>
          <p:spPr bwMode="auto">
            <a:xfrm>
              <a:off x="1034415" y="5509260"/>
              <a:ext cx="78105" cy="12446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5"/>
            <p:cNvSpPr/>
            <p:nvPr>
              <p:custDataLst>
                <p:tags r:id="rId4"/>
              </p:custDataLst>
            </p:nvPr>
          </p:nvSpPr>
          <p:spPr bwMode="auto">
            <a:xfrm>
              <a:off x="1099185" y="5510530"/>
              <a:ext cx="78105" cy="123190"/>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6"/>
            <p:cNvSpPr/>
            <p:nvPr>
              <p:custDataLst>
                <p:tags r:id="rId5"/>
              </p:custDataLst>
            </p:nvPr>
          </p:nvSpPr>
          <p:spPr bwMode="auto">
            <a:xfrm>
              <a:off x="1058545" y="5445760"/>
              <a:ext cx="99695" cy="139065"/>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7"/>
            <p:cNvSpPr/>
            <p:nvPr>
              <p:custDataLst>
                <p:tags r:id="rId6"/>
              </p:custDataLst>
            </p:nvPr>
          </p:nvSpPr>
          <p:spPr bwMode="auto">
            <a:xfrm>
              <a:off x="1694815" y="5888990"/>
              <a:ext cx="6350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8"/>
            <p:cNvSpPr/>
            <p:nvPr>
              <p:custDataLst>
                <p:tags r:id="rId7"/>
              </p:custDataLst>
            </p:nvPr>
          </p:nvSpPr>
          <p:spPr bwMode="auto">
            <a:xfrm>
              <a:off x="1746250" y="5890260"/>
              <a:ext cx="62230" cy="98425"/>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9"/>
            <p:cNvSpPr/>
            <p:nvPr>
              <p:custDataLst>
                <p:tags r:id="rId8"/>
              </p:custDataLst>
            </p:nvPr>
          </p:nvSpPr>
          <p:spPr bwMode="auto">
            <a:xfrm>
              <a:off x="1712595" y="5838825"/>
              <a:ext cx="81280" cy="110490"/>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0"/>
            <p:cNvSpPr/>
            <p:nvPr>
              <p:custDataLst>
                <p:tags r:id="rId9"/>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1"/>
            <p:cNvSpPr/>
            <p:nvPr>
              <p:custDataLst>
                <p:tags r:id="rId10"/>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2"/>
            <p:cNvSpPr/>
            <p:nvPr>
              <p:custDataLst>
                <p:tags r:id="rId11"/>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9"/>
            <p:cNvSpPr/>
            <p:nvPr>
              <p:custDataLst>
                <p:tags r:id="rId12"/>
              </p:custDataLst>
            </p:nvPr>
          </p:nvSpPr>
          <p:spPr bwMode="auto">
            <a:xfrm>
              <a:off x="1217930" y="1370330"/>
              <a:ext cx="4204335" cy="2418080"/>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0"/>
            <p:cNvSpPr/>
            <p:nvPr>
              <p:custDataLst>
                <p:tags r:id="rId13"/>
              </p:custDataLst>
            </p:nvPr>
          </p:nvSpPr>
          <p:spPr bwMode="auto">
            <a:xfrm>
              <a:off x="1217930" y="1597025"/>
              <a:ext cx="1400810" cy="219138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2"/>
            <p:cNvSpPr/>
            <p:nvPr>
              <p:custDataLst>
                <p:tags r:id="rId14"/>
              </p:custDataLst>
            </p:nvPr>
          </p:nvSpPr>
          <p:spPr bwMode="auto">
            <a:xfrm>
              <a:off x="1209675" y="1364615"/>
              <a:ext cx="4216400" cy="23241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31"/>
            <p:cNvSpPr/>
            <p:nvPr>
              <p:custDataLst>
                <p:tags r:id="rId15"/>
              </p:custDataLst>
            </p:nvPr>
          </p:nvSpPr>
          <p:spPr bwMode="auto">
            <a:xfrm>
              <a:off x="1292225" y="1665605"/>
              <a:ext cx="1253490" cy="1014730"/>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3"/>
            <p:cNvSpPr/>
            <p:nvPr>
              <p:custDataLst>
                <p:tags r:id="rId16"/>
              </p:custDataLst>
            </p:nvPr>
          </p:nvSpPr>
          <p:spPr bwMode="auto">
            <a:xfrm>
              <a:off x="3152775" y="5510530"/>
              <a:ext cx="74295" cy="117475"/>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4"/>
            <p:cNvSpPr/>
            <p:nvPr>
              <p:custDataLst>
                <p:tags r:id="rId17"/>
              </p:custDataLst>
            </p:nvPr>
          </p:nvSpPr>
          <p:spPr bwMode="auto">
            <a:xfrm>
              <a:off x="3211830" y="5513070"/>
              <a:ext cx="75565" cy="114935"/>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5"/>
            <p:cNvSpPr/>
            <p:nvPr>
              <p:custDataLst>
                <p:tags r:id="rId18"/>
              </p:custDataLst>
            </p:nvPr>
          </p:nvSpPr>
          <p:spPr bwMode="auto">
            <a:xfrm>
              <a:off x="3175635" y="5452110"/>
              <a:ext cx="93345" cy="130810"/>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6"/>
            <p:cNvSpPr/>
            <p:nvPr>
              <p:custDataLst>
                <p:tags r:id="rId19"/>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7"/>
            <p:cNvSpPr/>
            <p:nvPr>
              <p:custDataLst>
                <p:tags r:id="rId20"/>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
            <p:cNvSpPr/>
            <p:nvPr>
              <p:custDataLst>
                <p:tags r:id="rId21"/>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Oval 32"/>
            <p:cNvSpPr>
              <a:spLocks noChangeArrowheads="1"/>
            </p:cNvSpPr>
            <p:nvPr>
              <p:custDataLst>
                <p:tags r:id="rId22"/>
              </p:custDataLst>
            </p:nvPr>
          </p:nvSpPr>
          <p:spPr bwMode="auto">
            <a:xfrm>
              <a:off x="1571625" y="5694045"/>
              <a:ext cx="1558925" cy="9334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76" name="Oval 33"/>
            <p:cNvSpPr>
              <a:spLocks noChangeArrowheads="1"/>
            </p:cNvSpPr>
            <p:nvPr>
              <p:custDataLst>
                <p:tags r:id="rId23"/>
              </p:custDataLst>
            </p:nvPr>
          </p:nvSpPr>
          <p:spPr bwMode="auto">
            <a:xfrm>
              <a:off x="3864610" y="5681980"/>
              <a:ext cx="1558925" cy="9461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77" name="Freeform 51"/>
            <p:cNvSpPr/>
            <p:nvPr>
              <p:custDataLst>
                <p:tags r:id="rId24"/>
              </p:custDataLst>
            </p:nvPr>
          </p:nvSpPr>
          <p:spPr bwMode="auto">
            <a:xfrm>
              <a:off x="4019550" y="1597025"/>
              <a:ext cx="1402080" cy="219138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Oval 53"/>
            <p:cNvSpPr>
              <a:spLocks noChangeArrowheads="1"/>
            </p:cNvSpPr>
            <p:nvPr>
              <p:custDataLst>
                <p:tags r:id="rId25"/>
              </p:custDataLst>
            </p:nvPr>
          </p:nvSpPr>
          <p:spPr bwMode="auto">
            <a:xfrm>
              <a:off x="1416685" y="1444625"/>
              <a:ext cx="83820" cy="7810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Oval 54"/>
            <p:cNvSpPr>
              <a:spLocks noChangeArrowheads="1"/>
            </p:cNvSpPr>
            <p:nvPr>
              <p:custDataLst>
                <p:tags r:id="rId26"/>
              </p:custDataLst>
            </p:nvPr>
          </p:nvSpPr>
          <p:spPr bwMode="auto">
            <a:xfrm>
              <a:off x="1656715" y="1444625"/>
              <a:ext cx="86360" cy="7810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Oval 55"/>
            <p:cNvSpPr>
              <a:spLocks noChangeArrowheads="1"/>
            </p:cNvSpPr>
            <p:nvPr>
              <p:custDataLst>
                <p:tags r:id="rId27"/>
              </p:custDataLst>
            </p:nvPr>
          </p:nvSpPr>
          <p:spPr bwMode="auto">
            <a:xfrm>
              <a:off x="1899920" y="1444625"/>
              <a:ext cx="85090" cy="7810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56"/>
            <p:cNvSpPr/>
            <p:nvPr>
              <p:custDataLst>
                <p:tags r:id="rId28"/>
              </p:custDataLst>
            </p:nvPr>
          </p:nvSpPr>
          <p:spPr bwMode="auto">
            <a:xfrm>
              <a:off x="2140585" y="1424305"/>
              <a:ext cx="2831465" cy="123190"/>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57"/>
            <p:cNvSpPr/>
            <p:nvPr>
              <p:custDataLst>
                <p:tags r:id="rId29"/>
              </p:custDataLst>
            </p:nvPr>
          </p:nvSpPr>
          <p:spPr bwMode="auto">
            <a:xfrm>
              <a:off x="1386840" y="2843530"/>
              <a:ext cx="1092835" cy="6508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Rectangle 58"/>
            <p:cNvSpPr>
              <a:spLocks noChangeArrowheads="1"/>
            </p:cNvSpPr>
            <p:nvPr>
              <p:custDataLst>
                <p:tags r:id="rId30"/>
              </p:custDataLst>
            </p:nvPr>
          </p:nvSpPr>
          <p:spPr bwMode="auto">
            <a:xfrm>
              <a:off x="1459865" y="3169285"/>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4" name="Rectangle 59"/>
            <p:cNvSpPr>
              <a:spLocks noChangeArrowheads="1"/>
            </p:cNvSpPr>
            <p:nvPr>
              <p:custDataLst>
                <p:tags r:id="rId31"/>
              </p:custDataLst>
            </p:nvPr>
          </p:nvSpPr>
          <p:spPr bwMode="auto">
            <a:xfrm>
              <a:off x="1459865" y="3382645"/>
              <a:ext cx="898525" cy="7175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5" name="Rectangle 60"/>
            <p:cNvSpPr>
              <a:spLocks noChangeArrowheads="1"/>
            </p:cNvSpPr>
            <p:nvPr>
              <p:custDataLst>
                <p:tags r:id="rId32"/>
              </p:custDataLst>
            </p:nvPr>
          </p:nvSpPr>
          <p:spPr bwMode="auto">
            <a:xfrm>
              <a:off x="1459865" y="3278505"/>
              <a:ext cx="502285"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6" name="Rectangle 61"/>
            <p:cNvSpPr>
              <a:spLocks noChangeArrowheads="1"/>
            </p:cNvSpPr>
            <p:nvPr>
              <p:custDataLst>
                <p:tags r:id="rId33"/>
              </p:custDataLst>
            </p:nvPr>
          </p:nvSpPr>
          <p:spPr bwMode="auto">
            <a:xfrm>
              <a:off x="1454150" y="2903220"/>
              <a:ext cx="278130" cy="2286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7" name="Rectangle 62"/>
            <p:cNvSpPr>
              <a:spLocks noChangeArrowheads="1"/>
            </p:cNvSpPr>
            <p:nvPr>
              <p:custDataLst>
                <p:tags r:id="rId34"/>
              </p:custDataLst>
            </p:nvPr>
          </p:nvSpPr>
          <p:spPr bwMode="auto">
            <a:xfrm>
              <a:off x="1783715" y="2903220"/>
              <a:ext cx="276860" cy="2286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8" name="Rectangle 63"/>
            <p:cNvSpPr>
              <a:spLocks noChangeArrowheads="1"/>
            </p:cNvSpPr>
            <p:nvPr>
              <p:custDataLst>
                <p:tags r:id="rId35"/>
              </p:custDataLst>
            </p:nvPr>
          </p:nvSpPr>
          <p:spPr bwMode="auto">
            <a:xfrm>
              <a:off x="2113915" y="2903220"/>
              <a:ext cx="276860" cy="2286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9" name="Freeform 64"/>
            <p:cNvSpPr/>
            <p:nvPr>
              <p:custDataLst>
                <p:tags r:id="rId36"/>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Rectangle 65"/>
            <p:cNvSpPr>
              <a:spLocks noChangeArrowheads="1"/>
            </p:cNvSpPr>
            <p:nvPr>
              <p:custDataLst>
                <p:tags r:id="rId37"/>
              </p:custDataLst>
            </p:nvPr>
          </p:nvSpPr>
          <p:spPr bwMode="auto">
            <a:xfrm>
              <a:off x="4249420" y="2049780"/>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1" name="Rectangle 66"/>
            <p:cNvSpPr>
              <a:spLocks noChangeArrowheads="1"/>
            </p:cNvSpPr>
            <p:nvPr>
              <p:custDataLst>
                <p:tags r:id="rId38"/>
              </p:custDataLst>
            </p:nvPr>
          </p:nvSpPr>
          <p:spPr bwMode="auto">
            <a:xfrm>
              <a:off x="4249420" y="2264410"/>
              <a:ext cx="897255" cy="7048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2" name="Rectangle 67"/>
            <p:cNvSpPr>
              <a:spLocks noChangeArrowheads="1"/>
            </p:cNvSpPr>
            <p:nvPr>
              <p:custDataLst>
                <p:tags r:id="rId39"/>
              </p:custDataLst>
            </p:nvPr>
          </p:nvSpPr>
          <p:spPr bwMode="auto">
            <a:xfrm>
              <a:off x="4249420" y="2160270"/>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3" name="Rectangle 68"/>
            <p:cNvSpPr>
              <a:spLocks noChangeArrowheads="1"/>
            </p:cNvSpPr>
            <p:nvPr>
              <p:custDataLst>
                <p:tags r:id="rId40"/>
              </p:custDataLst>
            </p:nvPr>
          </p:nvSpPr>
          <p:spPr bwMode="auto">
            <a:xfrm>
              <a:off x="4245610" y="1786255"/>
              <a:ext cx="275590" cy="226695"/>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4" name="Rectangle 69"/>
            <p:cNvSpPr>
              <a:spLocks noChangeArrowheads="1"/>
            </p:cNvSpPr>
            <p:nvPr>
              <p:custDataLst>
                <p:tags r:id="rId41"/>
              </p:custDataLst>
            </p:nvPr>
          </p:nvSpPr>
          <p:spPr bwMode="auto">
            <a:xfrm>
              <a:off x="4573905" y="1786255"/>
              <a:ext cx="276860" cy="22669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5" name="Rectangle 70"/>
            <p:cNvSpPr>
              <a:spLocks noChangeArrowheads="1"/>
            </p:cNvSpPr>
            <p:nvPr>
              <p:custDataLst>
                <p:tags r:id="rId42"/>
              </p:custDataLst>
            </p:nvPr>
          </p:nvSpPr>
          <p:spPr bwMode="auto">
            <a:xfrm>
              <a:off x="4903470" y="1786255"/>
              <a:ext cx="275590" cy="226695"/>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6" name="Freeform 71"/>
            <p:cNvSpPr/>
            <p:nvPr>
              <p:custDataLst>
                <p:tags r:id="rId43"/>
              </p:custDataLst>
            </p:nvPr>
          </p:nvSpPr>
          <p:spPr bwMode="auto">
            <a:xfrm>
              <a:off x="2856865" y="3112770"/>
              <a:ext cx="371475" cy="554990"/>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72"/>
            <p:cNvSpPr/>
            <p:nvPr>
              <p:custDataLst>
                <p:tags r:id="rId44"/>
              </p:custDataLst>
            </p:nvPr>
          </p:nvSpPr>
          <p:spPr bwMode="auto">
            <a:xfrm>
              <a:off x="2560955" y="1791335"/>
              <a:ext cx="1238885" cy="1332230"/>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73"/>
            <p:cNvSpPr/>
            <p:nvPr>
              <p:custDataLst>
                <p:tags r:id="rId45"/>
              </p:custDataLst>
            </p:nvPr>
          </p:nvSpPr>
          <p:spPr bwMode="auto">
            <a:xfrm>
              <a:off x="2739390" y="2301875"/>
              <a:ext cx="899795" cy="177165"/>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74"/>
            <p:cNvSpPr/>
            <p:nvPr>
              <p:custDataLst>
                <p:tags r:id="rId46"/>
              </p:custDataLst>
            </p:nvPr>
          </p:nvSpPr>
          <p:spPr bwMode="auto">
            <a:xfrm>
              <a:off x="2721610" y="2432050"/>
              <a:ext cx="433705" cy="12128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75"/>
            <p:cNvSpPr/>
            <p:nvPr>
              <p:custDataLst>
                <p:tags r:id="rId47"/>
              </p:custDataLst>
            </p:nvPr>
          </p:nvSpPr>
          <p:spPr bwMode="auto">
            <a:xfrm>
              <a:off x="2701290" y="2561590"/>
              <a:ext cx="902335" cy="178435"/>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76"/>
            <p:cNvSpPr/>
            <p:nvPr>
              <p:custDataLst>
                <p:tags r:id="rId48"/>
              </p:custDataLst>
            </p:nvPr>
          </p:nvSpPr>
          <p:spPr bwMode="auto">
            <a:xfrm>
              <a:off x="2683510" y="2692400"/>
              <a:ext cx="899795" cy="177165"/>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77"/>
            <p:cNvSpPr/>
            <p:nvPr>
              <p:custDataLst>
                <p:tags r:id="rId49"/>
              </p:custDataLst>
            </p:nvPr>
          </p:nvSpPr>
          <p:spPr bwMode="auto">
            <a:xfrm>
              <a:off x="2666365" y="2821940"/>
              <a:ext cx="570230" cy="13779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78"/>
            <p:cNvSpPr/>
            <p:nvPr>
              <p:custDataLst>
                <p:tags r:id="rId50"/>
              </p:custDataLst>
            </p:nvPr>
          </p:nvSpPr>
          <p:spPr bwMode="auto">
            <a:xfrm>
              <a:off x="2821305" y="2141220"/>
              <a:ext cx="139065" cy="106680"/>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79"/>
            <p:cNvSpPr/>
            <p:nvPr>
              <p:custDataLst>
                <p:tags r:id="rId51"/>
              </p:custDataLst>
            </p:nvPr>
          </p:nvSpPr>
          <p:spPr bwMode="auto">
            <a:xfrm>
              <a:off x="3036570" y="2092960"/>
              <a:ext cx="148590" cy="18097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80"/>
            <p:cNvSpPr/>
            <p:nvPr>
              <p:custDataLst>
                <p:tags r:id="rId52"/>
              </p:custDataLst>
            </p:nvPr>
          </p:nvSpPr>
          <p:spPr bwMode="auto">
            <a:xfrm>
              <a:off x="3249930" y="2006600"/>
              <a:ext cx="165100" cy="2921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1"/>
            <p:cNvSpPr/>
            <p:nvPr>
              <p:custDataLst>
                <p:tags r:id="rId53"/>
              </p:custDataLst>
            </p:nvPr>
          </p:nvSpPr>
          <p:spPr bwMode="auto">
            <a:xfrm>
              <a:off x="3463290" y="1979295"/>
              <a:ext cx="172720" cy="344170"/>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82"/>
            <p:cNvSpPr/>
            <p:nvPr>
              <p:custDataLst>
                <p:tags r:id="rId54"/>
              </p:custDataLst>
            </p:nvPr>
          </p:nvSpPr>
          <p:spPr bwMode="auto">
            <a:xfrm>
              <a:off x="3117215" y="3009900"/>
              <a:ext cx="146050" cy="133985"/>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83"/>
            <p:cNvSpPr/>
            <p:nvPr>
              <p:custDataLst>
                <p:tags r:id="rId55"/>
              </p:custDataLst>
            </p:nvPr>
          </p:nvSpPr>
          <p:spPr bwMode="auto">
            <a:xfrm>
              <a:off x="1693545" y="3943350"/>
              <a:ext cx="393065" cy="541655"/>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84"/>
            <p:cNvSpPr/>
            <p:nvPr>
              <p:custDataLst>
                <p:tags r:id="rId56"/>
              </p:custDataLst>
            </p:nvPr>
          </p:nvSpPr>
          <p:spPr bwMode="auto">
            <a:xfrm>
              <a:off x="2214880" y="3835400"/>
              <a:ext cx="660400" cy="681990"/>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10" name="Freeform 85"/>
            <p:cNvSpPr/>
            <p:nvPr>
              <p:custDataLst>
                <p:tags r:id="rId57"/>
              </p:custDataLst>
            </p:nvPr>
          </p:nvSpPr>
          <p:spPr bwMode="auto">
            <a:xfrm>
              <a:off x="1931035" y="3502025"/>
              <a:ext cx="1061720" cy="678180"/>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11" name="Freeform 86"/>
            <p:cNvSpPr/>
            <p:nvPr>
              <p:custDataLst>
                <p:tags r:id="rId58"/>
              </p:custDataLst>
            </p:nvPr>
          </p:nvSpPr>
          <p:spPr bwMode="auto">
            <a:xfrm>
              <a:off x="2352675" y="3482975"/>
              <a:ext cx="173990" cy="304165"/>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87"/>
            <p:cNvSpPr/>
            <p:nvPr>
              <p:custDataLst>
                <p:tags r:id="rId59"/>
              </p:custDataLst>
            </p:nvPr>
          </p:nvSpPr>
          <p:spPr bwMode="auto">
            <a:xfrm>
              <a:off x="2245995" y="3322320"/>
              <a:ext cx="78105" cy="10287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88"/>
            <p:cNvSpPr/>
            <p:nvPr>
              <p:custDataLst>
                <p:tags r:id="rId60"/>
              </p:custDataLst>
            </p:nvPr>
          </p:nvSpPr>
          <p:spPr bwMode="auto">
            <a:xfrm>
              <a:off x="2231390" y="3173730"/>
              <a:ext cx="523875" cy="49149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89"/>
            <p:cNvSpPr/>
            <p:nvPr>
              <p:custDataLst>
                <p:tags r:id="rId61"/>
              </p:custDataLst>
            </p:nvPr>
          </p:nvSpPr>
          <p:spPr bwMode="auto">
            <a:xfrm>
              <a:off x="2303780" y="3376295"/>
              <a:ext cx="475615" cy="518795"/>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90"/>
            <p:cNvSpPr/>
            <p:nvPr>
              <p:custDataLst>
                <p:tags r:id="rId62"/>
              </p:custDataLst>
            </p:nvPr>
          </p:nvSpPr>
          <p:spPr bwMode="auto">
            <a:xfrm>
              <a:off x="2474595" y="3515360"/>
              <a:ext cx="200025" cy="109220"/>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91"/>
            <p:cNvSpPr/>
            <p:nvPr>
              <p:custDataLst>
                <p:tags r:id="rId63"/>
              </p:custDataLst>
            </p:nvPr>
          </p:nvSpPr>
          <p:spPr bwMode="auto">
            <a:xfrm>
              <a:off x="2449830" y="3338195"/>
              <a:ext cx="32385" cy="50165"/>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2"/>
            <p:cNvSpPr/>
            <p:nvPr>
              <p:custDataLst>
                <p:tags r:id="rId64"/>
              </p:custDataLst>
            </p:nvPr>
          </p:nvSpPr>
          <p:spPr bwMode="auto">
            <a:xfrm>
              <a:off x="2536190" y="3300730"/>
              <a:ext cx="31115" cy="50165"/>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93"/>
            <p:cNvSpPr>
              <a:spLocks noEditPoints="1"/>
            </p:cNvSpPr>
            <p:nvPr>
              <p:custDataLst>
                <p:tags r:id="rId65"/>
              </p:custDataLst>
            </p:nvPr>
          </p:nvSpPr>
          <p:spPr bwMode="auto">
            <a:xfrm>
              <a:off x="2374265" y="3289935"/>
              <a:ext cx="156845" cy="179705"/>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94"/>
            <p:cNvSpPr>
              <a:spLocks noEditPoints="1"/>
            </p:cNvSpPr>
            <p:nvPr>
              <p:custDataLst>
                <p:tags r:id="rId66"/>
              </p:custDataLst>
            </p:nvPr>
          </p:nvSpPr>
          <p:spPr bwMode="auto">
            <a:xfrm>
              <a:off x="2490470" y="3246120"/>
              <a:ext cx="155575" cy="182245"/>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95"/>
            <p:cNvSpPr/>
            <p:nvPr>
              <p:custDataLst>
                <p:tags r:id="rId67"/>
              </p:custDataLst>
            </p:nvPr>
          </p:nvSpPr>
          <p:spPr bwMode="auto">
            <a:xfrm>
              <a:off x="2491740" y="3319145"/>
              <a:ext cx="151130" cy="130810"/>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96"/>
            <p:cNvSpPr/>
            <p:nvPr>
              <p:custDataLst>
                <p:tags r:id="rId68"/>
              </p:custDataLst>
            </p:nvPr>
          </p:nvSpPr>
          <p:spPr bwMode="auto">
            <a:xfrm>
              <a:off x="2270125" y="3371850"/>
              <a:ext cx="127000" cy="2984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97"/>
            <p:cNvSpPr/>
            <p:nvPr>
              <p:custDataLst>
                <p:tags r:id="rId69"/>
              </p:custDataLst>
            </p:nvPr>
          </p:nvSpPr>
          <p:spPr bwMode="auto">
            <a:xfrm>
              <a:off x="2171700" y="3015615"/>
              <a:ext cx="511810" cy="33210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98"/>
            <p:cNvSpPr/>
            <p:nvPr>
              <p:custDataLst>
                <p:tags r:id="rId70"/>
              </p:custDataLst>
            </p:nvPr>
          </p:nvSpPr>
          <p:spPr bwMode="auto">
            <a:xfrm>
              <a:off x="2190750" y="4335145"/>
              <a:ext cx="687705" cy="221615"/>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4" name="Freeform 99"/>
            <p:cNvSpPr/>
            <p:nvPr>
              <p:custDataLst>
                <p:tags r:id="rId71"/>
              </p:custDataLst>
            </p:nvPr>
          </p:nvSpPr>
          <p:spPr bwMode="auto">
            <a:xfrm>
              <a:off x="2620010" y="5468620"/>
              <a:ext cx="106680" cy="98425"/>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00"/>
            <p:cNvSpPr/>
            <p:nvPr>
              <p:custDataLst>
                <p:tags r:id="rId72"/>
              </p:custDataLst>
            </p:nvPr>
          </p:nvSpPr>
          <p:spPr bwMode="auto">
            <a:xfrm>
              <a:off x="2612390"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01"/>
            <p:cNvSpPr/>
            <p:nvPr>
              <p:custDataLst>
                <p:tags r:id="rId73"/>
              </p:custDataLst>
            </p:nvPr>
          </p:nvSpPr>
          <p:spPr bwMode="auto">
            <a:xfrm>
              <a:off x="2540635" y="5561965"/>
              <a:ext cx="529590" cy="198755"/>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02"/>
            <p:cNvSpPr/>
            <p:nvPr>
              <p:custDataLst>
                <p:tags r:id="rId74"/>
              </p:custDataLst>
            </p:nvPr>
          </p:nvSpPr>
          <p:spPr bwMode="auto">
            <a:xfrm>
              <a:off x="1835150" y="5117465"/>
              <a:ext cx="132080" cy="114935"/>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03"/>
            <p:cNvSpPr/>
            <p:nvPr>
              <p:custDataLst>
                <p:tags r:id="rId75"/>
              </p:custDataLst>
            </p:nvPr>
          </p:nvSpPr>
          <p:spPr bwMode="auto">
            <a:xfrm>
              <a:off x="1831340" y="5134610"/>
              <a:ext cx="113665" cy="10287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04"/>
            <p:cNvSpPr/>
            <p:nvPr>
              <p:custDataLst>
                <p:tags r:id="rId76"/>
              </p:custDataLst>
            </p:nvPr>
          </p:nvSpPr>
          <p:spPr bwMode="auto">
            <a:xfrm>
              <a:off x="1662430" y="5148580"/>
              <a:ext cx="298450" cy="45656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05"/>
            <p:cNvSpPr/>
            <p:nvPr>
              <p:custDataLst>
                <p:tags r:id="rId77"/>
              </p:custDataLst>
            </p:nvPr>
          </p:nvSpPr>
          <p:spPr bwMode="auto">
            <a:xfrm>
              <a:off x="2366010" y="4377055"/>
              <a:ext cx="469900" cy="104140"/>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06"/>
            <p:cNvSpPr/>
            <p:nvPr>
              <p:custDataLst>
                <p:tags r:id="rId78"/>
              </p:custDataLst>
            </p:nvPr>
          </p:nvSpPr>
          <p:spPr bwMode="auto">
            <a:xfrm>
              <a:off x="1896110" y="4448810"/>
              <a:ext cx="940435" cy="1049655"/>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07"/>
            <p:cNvSpPr/>
            <p:nvPr>
              <p:custDataLst>
                <p:tags r:id="rId79"/>
              </p:custDataLst>
            </p:nvPr>
          </p:nvSpPr>
          <p:spPr bwMode="auto">
            <a:xfrm>
              <a:off x="1790700" y="5302250"/>
              <a:ext cx="64770" cy="60960"/>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08"/>
            <p:cNvSpPr/>
            <p:nvPr>
              <p:custDataLst>
                <p:tags r:id="rId80"/>
              </p:custDataLst>
            </p:nvPr>
          </p:nvSpPr>
          <p:spPr bwMode="auto">
            <a:xfrm>
              <a:off x="1562735" y="4427220"/>
              <a:ext cx="198755" cy="285115"/>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09"/>
            <p:cNvSpPr/>
            <p:nvPr>
              <p:custDataLst>
                <p:tags r:id="rId81"/>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10"/>
            <p:cNvSpPr/>
            <p:nvPr>
              <p:custDataLst>
                <p:tags r:id="rId82"/>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11"/>
            <p:cNvSpPr/>
            <p:nvPr>
              <p:custDataLst>
                <p:tags r:id="rId83"/>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12"/>
            <p:cNvSpPr/>
            <p:nvPr>
              <p:custDataLst>
                <p:tags r:id="rId84"/>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13"/>
            <p:cNvSpPr/>
            <p:nvPr>
              <p:custDataLst>
                <p:tags r:id="rId85"/>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14"/>
            <p:cNvSpPr/>
            <p:nvPr>
              <p:custDataLst>
                <p:tags r:id="rId86"/>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15"/>
            <p:cNvSpPr/>
            <p:nvPr>
              <p:custDataLst>
                <p:tags r:id="rId87"/>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16"/>
            <p:cNvSpPr/>
            <p:nvPr>
              <p:custDataLst>
                <p:tags r:id="rId88"/>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17"/>
            <p:cNvSpPr/>
            <p:nvPr>
              <p:custDataLst>
                <p:tags r:id="rId89"/>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18"/>
            <p:cNvSpPr/>
            <p:nvPr>
              <p:custDataLst>
                <p:tags r:id="rId90"/>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19"/>
            <p:cNvSpPr/>
            <p:nvPr>
              <p:custDataLst>
                <p:tags r:id="rId91"/>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20"/>
            <p:cNvSpPr/>
            <p:nvPr>
              <p:custDataLst>
                <p:tags r:id="rId92"/>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21"/>
            <p:cNvSpPr/>
            <p:nvPr>
              <p:custDataLst>
                <p:tags r:id="rId93"/>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22"/>
            <p:cNvSpPr/>
            <p:nvPr>
              <p:custDataLst>
                <p:tags r:id="rId94"/>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23"/>
            <p:cNvSpPr/>
            <p:nvPr>
              <p:custDataLst>
                <p:tags r:id="rId95"/>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49" name="Freeform 124"/>
            <p:cNvSpPr/>
            <p:nvPr>
              <p:custDataLst>
                <p:tags r:id="rId96"/>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50" name="Freeform 125"/>
            <p:cNvSpPr/>
            <p:nvPr>
              <p:custDataLst>
                <p:tags r:id="rId97"/>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51" name="Freeform 126"/>
            <p:cNvSpPr/>
            <p:nvPr>
              <p:custDataLst>
                <p:tags r:id="rId98"/>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27"/>
            <p:cNvSpPr/>
            <p:nvPr>
              <p:custDataLst>
                <p:tags r:id="rId99"/>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28"/>
            <p:cNvSpPr/>
            <p:nvPr>
              <p:custDataLst>
                <p:tags r:id="rId100"/>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29"/>
            <p:cNvSpPr/>
            <p:nvPr>
              <p:custDataLst>
                <p:tags r:id="rId101"/>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30"/>
            <p:cNvSpPr/>
            <p:nvPr>
              <p:custDataLst>
                <p:tags r:id="rId102"/>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32"/>
            <p:cNvSpPr/>
            <p:nvPr>
              <p:custDataLst>
                <p:tags r:id="rId103"/>
              </p:custDataLst>
            </p:nvPr>
          </p:nvSpPr>
          <p:spPr bwMode="auto">
            <a:xfrm>
              <a:off x="1516380" y="1792605"/>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33"/>
            <p:cNvSpPr/>
            <p:nvPr>
              <p:custDataLst>
                <p:tags r:id="rId104"/>
              </p:custDataLst>
            </p:nvPr>
          </p:nvSpPr>
          <p:spPr bwMode="auto">
            <a:xfrm>
              <a:off x="1486535" y="1922780"/>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34"/>
            <p:cNvSpPr/>
            <p:nvPr>
              <p:custDataLst>
                <p:tags r:id="rId105"/>
              </p:custDataLst>
            </p:nvPr>
          </p:nvSpPr>
          <p:spPr bwMode="auto">
            <a:xfrm>
              <a:off x="1457325" y="2049780"/>
              <a:ext cx="389255" cy="143510"/>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35"/>
            <p:cNvSpPr/>
            <p:nvPr>
              <p:custDataLst>
                <p:tags r:id="rId106"/>
              </p:custDataLst>
            </p:nvPr>
          </p:nvSpPr>
          <p:spPr bwMode="auto">
            <a:xfrm>
              <a:off x="1427480" y="2179320"/>
              <a:ext cx="894080" cy="24066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6"/>
            <p:cNvSpPr/>
            <p:nvPr>
              <p:custDataLst>
                <p:tags r:id="rId107"/>
              </p:custDataLst>
            </p:nvPr>
          </p:nvSpPr>
          <p:spPr bwMode="auto">
            <a:xfrm>
              <a:off x="1397635" y="2308860"/>
              <a:ext cx="894080" cy="23749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114" name="直接连接符 113"/>
          <p:cNvCxnSpPr/>
          <p:nvPr>
            <p:custDataLst>
              <p:tags r:id="rId108"/>
            </p:custDataLst>
          </p:nvPr>
        </p:nvCxnSpPr>
        <p:spPr>
          <a:xfrm>
            <a:off x="4683340" y="2957348"/>
            <a:ext cx="29711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hasCustomPrompt="1"/>
            <p:custDataLst>
              <p:tags r:id="rId109"/>
            </p:custDataLst>
          </p:nvPr>
        </p:nvSpPr>
        <p:spPr>
          <a:xfrm>
            <a:off x="4615473" y="2322577"/>
            <a:ext cx="3751841" cy="671513"/>
          </a:xfrm>
        </p:spPr>
        <p:txBody>
          <a:bodyPr bIns="46800" anchor="b">
            <a:normAutofit/>
          </a:bodyPr>
          <a:lstStyle>
            <a:lvl1pPr algn="l">
              <a:defRPr sz="3300" b="1"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hasCustomPrompt="1"/>
            <p:custDataLst>
              <p:tags r:id="rId110"/>
            </p:custDataLst>
          </p:nvPr>
        </p:nvSpPr>
        <p:spPr>
          <a:xfrm>
            <a:off x="4616310" y="3032885"/>
            <a:ext cx="3751841" cy="761717"/>
          </a:xfrm>
        </p:spPr>
        <p:txBody>
          <a:bodyPr bIns="46800" anchor="t">
            <a:normAutofit/>
          </a:bodyPr>
          <a:lstStyle>
            <a:lvl1pPr marL="0" indent="0" algn="l">
              <a:lnSpc>
                <a:spcPct val="100000"/>
              </a:lnSpc>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en-US" dirty="0"/>
          </a:p>
        </p:txBody>
      </p:sp>
      <p:sp>
        <p:nvSpPr>
          <p:cNvPr id="2" name="日期占位符 1"/>
          <p:cNvSpPr>
            <a:spLocks noGrp="1"/>
          </p:cNvSpPr>
          <p:nvPr>
            <p:ph type="dt" sz="half" idx="10"/>
            <p:custDataLst>
              <p:tags r:id="rId111"/>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12"/>
            </p:custDataLst>
          </p:nvPr>
        </p:nvSpPr>
        <p:spPr/>
        <p:txBody>
          <a:bodyPr/>
          <a:lstStyle/>
          <a:p>
            <a:endParaRPr lang="zh-CN" altLang="en-US" dirty="0"/>
          </a:p>
        </p:txBody>
      </p:sp>
      <p:sp>
        <p:nvSpPr>
          <p:cNvPr id="4" name="灯片编号占位符 3"/>
          <p:cNvSpPr>
            <a:spLocks noGrp="1"/>
          </p:cNvSpPr>
          <p:nvPr>
            <p:ph type="sldNum" sz="quarter" idx="12"/>
            <p:custDataLst>
              <p:tags r:id="rId11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1"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5"/>
            </p:custDataLst>
          </p:nvPr>
        </p:nvSpPr>
        <p:spPr>
          <a:xfrm>
            <a:off x="502448" y="714381"/>
            <a:ext cx="3962432" cy="4041680"/>
          </a:xfrm>
        </p:spPr>
        <p:txBody>
          <a:bodyPr vert="horz" lIns="101600" tIns="0" rIns="82550" bIns="0" rtlCol="0">
            <a:no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6"/>
            </p:custDataLst>
          </p:nvPr>
        </p:nvSpPr>
        <p:spPr>
          <a:xfrm>
            <a:off x="4679158" y="714381"/>
            <a:ext cx="3962432" cy="4041680"/>
          </a:xfrm>
        </p:spPr>
        <p:txBody>
          <a:bodyPr>
            <a:noAutofit/>
          </a:bodyPr>
          <a:lstStyle>
            <a:lvl1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70" name="图片 6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79566" y="3936897"/>
            <a:ext cx="1101947" cy="118882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3" name="组合 82"/>
          <p:cNvGrpSpPr/>
          <p:nvPr userDrawn="1">
            <p:custDataLst>
              <p:tags r:id="rId2"/>
            </p:custDataLst>
          </p:nvPr>
        </p:nvGrpSpPr>
        <p:grpSpPr>
          <a:xfrm>
            <a:off x="8435108" y="3376748"/>
            <a:ext cx="551168" cy="1700826"/>
            <a:chOff x="4144010" y="2373630"/>
            <a:chExt cx="1153795" cy="3560445"/>
          </a:xfrm>
        </p:grpSpPr>
        <p:sp>
          <p:nvSpPr>
            <p:cNvPr id="84" name="Freeform 40"/>
            <p:cNvSpPr/>
            <p:nvPr userDrawn="1">
              <p:custDataLst>
                <p:tags r:id="rId3"/>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5" name="Freeform 41"/>
            <p:cNvSpPr/>
            <p:nvPr userDrawn="1">
              <p:custDataLst>
                <p:tags r:id="rId4"/>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6" name="Freeform 42"/>
            <p:cNvSpPr/>
            <p:nvPr userDrawn="1">
              <p:custDataLst>
                <p:tags r:id="rId5"/>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7" name="Freeform 46"/>
            <p:cNvSpPr/>
            <p:nvPr userDrawn="1">
              <p:custDataLst>
                <p:tags r:id="rId6"/>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8" name="Freeform 47"/>
            <p:cNvSpPr/>
            <p:nvPr userDrawn="1">
              <p:custDataLst>
                <p:tags r:id="rId7"/>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9" name="Freeform 48"/>
            <p:cNvSpPr/>
            <p:nvPr userDrawn="1">
              <p:custDataLst>
                <p:tags r:id="rId8"/>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0" name="Freeform 109"/>
            <p:cNvSpPr/>
            <p:nvPr userDrawn="1">
              <p:custDataLst>
                <p:tags r:id="rId9"/>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1" name="Freeform 110"/>
            <p:cNvSpPr/>
            <p:nvPr userDrawn="1">
              <p:custDataLst>
                <p:tags r:id="rId10"/>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2" name="Freeform 111"/>
            <p:cNvSpPr/>
            <p:nvPr userDrawn="1">
              <p:custDataLst>
                <p:tags r:id="rId11"/>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3" name="Freeform 112"/>
            <p:cNvSpPr/>
            <p:nvPr userDrawn="1">
              <p:custDataLst>
                <p:tags r:id="rId12"/>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4" name="Freeform 113"/>
            <p:cNvSpPr/>
            <p:nvPr userDrawn="1">
              <p:custDataLst>
                <p:tags r:id="rId13"/>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5" name="Freeform 114"/>
            <p:cNvSpPr/>
            <p:nvPr userDrawn="1">
              <p:custDataLst>
                <p:tags r:id="rId14"/>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6" name="Freeform 115"/>
            <p:cNvSpPr/>
            <p:nvPr userDrawn="1">
              <p:custDataLst>
                <p:tags r:id="rId15"/>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7" name="Freeform 116"/>
            <p:cNvSpPr/>
            <p:nvPr userDrawn="1">
              <p:custDataLst>
                <p:tags r:id="rId16"/>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8" name="Freeform 117"/>
            <p:cNvSpPr/>
            <p:nvPr userDrawn="1">
              <p:custDataLst>
                <p:tags r:id="rId17"/>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9" name="Freeform 118"/>
            <p:cNvSpPr/>
            <p:nvPr userDrawn="1">
              <p:custDataLst>
                <p:tags r:id="rId18"/>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0" name="Freeform 119"/>
            <p:cNvSpPr/>
            <p:nvPr userDrawn="1">
              <p:custDataLst>
                <p:tags r:id="rId19"/>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1" name="Freeform 120"/>
            <p:cNvSpPr/>
            <p:nvPr userDrawn="1">
              <p:custDataLst>
                <p:tags r:id="rId20"/>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2" name="Freeform 121"/>
            <p:cNvSpPr/>
            <p:nvPr userDrawn="1">
              <p:custDataLst>
                <p:tags r:id="rId21"/>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3" name="Freeform 122"/>
            <p:cNvSpPr/>
            <p:nvPr userDrawn="1">
              <p:custDataLst>
                <p:tags r:id="rId22"/>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4" name="Freeform 123"/>
            <p:cNvSpPr/>
            <p:nvPr userDrawn="1">
              <p:custDataLst>
                <p:tags r:id="rId23"/>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5" name="Freeform 124"/>
            <p:cNvSpPr/>
            <p:nvPr userDrawn="1">
              <p:custDataLst>
                <p:tags r:id="rId24"/>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6" name="Freeform 125"/>
            <p:cNvSpPr/>
            <p:nvPr userDrawn="1">
              <p:custDataLst>
                <p:tags r:id="rId25"/>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7" name="Freeform 126"/>
            <p:cNvSpPr/>
            <p:nvPr userDrawn="1">
              <p:custDataLst>
                <p:tags r:id="rId26"/>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8" name="Freeform 127"/>
            <p:cNvSpPr/>
            <p:nvPr userDrawn="1">
              <p:custDataLst>
                <p:tags r:id="rId27"/>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9" name="Freeform 128"/>
            <p:cNvSpPr/>
            <p:nvPr userDrawn="1">
              <p:custDataLst>
                <p:tags r:id="rId28"/>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0" name="Freeform 129"/>
            <p:cNvSpPr/>
            <p:nvPr userDrawn="1">
              <p:custDataLst>
                <p:tags r:id="rId29"/>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1" name="Freeform 130"/>
            <p:cNvSpPr/>
            <p:nvPr userDrawn="1">
              <p:custDataLst>
                <p:tags r:id="rId30"/>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custDataLst>
              <p:tags r:id="rId3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67" name="图片 6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66" name="组合 65"/>
          <p:cNvGrpSpPr/>
          <p:nvPr userDrawn="1">
            <p:custDataLst>
              <p:tags r:id="rId2"/>
            </p:custDataLst>
          </p:nvPr>
        </p:nvGrpSpPr>
        <p:grpSpPr>
          <a:xfrm>
            <a:off x="0" y="228150"/>
            <a:ext cx="9144000" cy="4906460"/>
            <a:chOff x="0" y="304200"/>
            <a:chExt cx="12192000" cy="6541947"/>
          </a:xfrm>
        </p:grpSpPr>
        <p:grpSp>
          <p:nvGrpSpPr>
            <p:cNvPr id="67" name="组合 66"/>
            <p:cNvGrpSpPr/>
            <p:nvPr userDrawn="1"/>
          </p:nvGrpSpPr>
          <p:grpSpPr>
            <a:xfrm>
              <a:off x="0" y="304200"/>
              <a:ext cx="12192000" cy="6249600"/>
              <a:chOff x="0" y="304200"/>
              <a:chExt cx="12192000" cy="6249600"/>
            </a:xfrm>
          </p:grpSpPr>
          <p:sp>
            <p:nvSpPr>
              <p:cNvPr id="69" name="矩形 68"/>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8" name="图片 67"/>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flipH="1">
              <a:off x="93388" y="5261050"/>
              <a:ext cx="1469263" cy="1585097"/>
            </a:xfrm>
            <a:prstGeom prst="rect">
              <a:avLst/>
            </a:prstGeom>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77" name="Freeform 137"/>
          <p:cNvSpPr/>
          <p:nvPr>
            <p:custDataLst>
              <p:tags r:id="rId2"/>
            </p:custDataLst>
          </p:nvPr>
        </p:nvSpPr>
        <p:spPr bwMode="auto">
          <a:xfrm flipH="1">
            <a:off x="8415338" y="4367264"/>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38"/>
          <p:cNvSpPr/>
          <p:nvPr>
            <p:custDataLst>
              <p:tags r:id="rId3"/>
            </p:custDataLst>
          </p:nvPr>
        </p:nvSpPr>
        <p:spPr bwMode="auto">
          <a:xfrm flipH="1">
            <a:off x="8267701" y="4276777"/>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39"/>
          <p:cNvSpPr/>
          <p:nvPr>
            <p:custDataLst>
              <p:tags r:id="rId4"/>
            </p:custDataLst>
          </p:nvPr>
        </p:nvSpPr>
        <p:spPr bwMode="auto">
          <a:xfrm flipH="1">
            <a:off x="8120063" y="4142236"/>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Rectangle 13"/>
          <p:cNvSpPr>
            <a:spLocks noChangeArrowheads="1"/>
          </p:cNvSpPr>
          <p:nvPr>
            <p:custDataLst>
              <p:tags r:id="rId5"/>
            </p:custDataLst>
          </p:nvPr>
        </p:nvSpPr>
        <p:spPr bwMode="auto">
          <a:xfrm flipH="1">
            <a:off x="0" y="3757613"/>
            <a:ext cx="9145191" cy="138588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grpSp>
        <p:nvGrpSpPr>
          <p:cNvPr id="5" name="组合 4"/>
          <p:cNvGrpSpPr/>
          <p:nvPr userDrawn="1">
            <p:custDataLst>
              <p:tags r:id="rId6"/>
            </p:custDataLst>
          </p:nvPr>
        </p:nvGrpSpPr>
        <p:grpSpPr>
          <a:xfrm>
            <a:off x="701278" y="852488"/>
            <a:ext cx="3870722" cy="4075510"/>
            <a:chOff x="935037" y="1136650"/>
            <a:chExt cx="5160963" cy="5434013"/>
          </a:xfrm>
        </p:grpSpPr>
        <p:sp>
          <p:nvSpPr>
            <p:cNvPr id="168" name="Oval 28"/>
            <p:cNvSpPr>
              <a:spLocks noChangeArrowheads="1"/>
            </p:cNvSpPr>
            <p:nvPr>
              <p:custDataLst>
                <p:tags r:id="rId7"/>
              </p:custDataLst>
            </p:nvPr>
          </p:nvSpPr>
          <p:spPr bwMode="auto">
            <a:xfrm flipH="1">
              <a:off x="2617788" y="4206875"/>
              <a:ext cx="79375" cy="84138"/>
            </a:xfrm>
            <a:prstGeom prst="ellipse">
              <a:avLst/>
            </a:pr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grpSp>
          <p:nvGrpSpPr>
            <p:cNvPr id="9" name="组合 8"/>
            <p:cNvGrpSpPr/>
            <p:nvPr>
              <p:custDataLst>
                <p:tags r:id="rId8"/>
              </p:custDataLst>
            </p:nvPr>
          </p:nvGrpSpPr>
          <p:grpSpPr>
            <a:xfrm flipH="1">
              <a:off x="935037" y="1136650"/>
              <a:ext cx="5160963" cy="5434013"/>
              <a:chOff x="1157287" y="1136650"/>
              <a:chExt cx="5160963" cy="5434013"/>
            </a:xfrm>
          </p:grpSpPr>
          <p:sp>
            <p:nvSpPr>
              <p:cNvPr id="174" name="Freeform 34"/>
              <p:cNvSpPr/>
              <p:nvPr>
                <p:custDataLst>
                  <p:tags r:id="rId9"/>
                </p:custDataLst>
              </p:nvPr>
            </p:nvSpPr>
            <p:spPr bwMode="auto">
              <a:xfrm flipH="1">
                <a:off x="6226175"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 name="组合 7"/>
              <p:cNvGrpSpPr/>
              <p:nvPr/>
            </p:nvGrpSpPr>
            <p:grpSpPr>
              <a:xfrm>
                <a:off x="1157287" y="1136650"/>
                <a:ext cx="5132388" cy="5434013"/>
                <a:chOff x="1157287" y="1136650"/>
                <a:chExt cx="5132388" cy="5434013"/>
              </a:xfrm>
            </p:grpSpPr>
            <p:sp>
              <p:nvSpPr>
                <p:cNvPr id="175" name="Freeform 35"/>
                <p:cNvSpPr/>
                <p:nvPr>
                  <p:custDataLst>
                    <p:tags r:id="rId10"/>
                  </p:custDataLst>
                </p:nvPr>
              </p:nvSpPr>
              <p:spPr bwMode="auto">
                <a:xfrm flipH="1">
                  <a:off x="6149975"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6"/>
                <p:cNvSpPr/>
                <p:nvPr>
                  <p:custDataLst>
                    <p:tags r:id="rId11"/>
                  </p:custDataLst>
                </p:nvPr>
              </p:nvSpPr>
              <p:spPr bwMode="auto">
                <a:xfrm flipH="1">
                  <a:off x="6172200"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
                <p:cNvSpPr/>
                <p:nvPr>
                  <p:custDataLst>
                    <p:tags r:id="rId12"/>
                  </p:custDataLst>
                </p:nvPr>
              </p:nvSpPr>
              <p:spPr bwMode="auto">
                <a:xfrm flipH="1">
                  <a:off x="5467350"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8"/>
                <p:cNvSpPr/>
                <p:nvPr>
                  <p:custDataLst>
                    <p:tags r:id="rId13"/>
                  </p:custDataLst>
                </p:nvPr>
              </p:nvSpPr>
              <p:spPr bwMode="auto">
                <a:xfrm flipH="1">
                  <a:off x="5408613"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9"/>
                <p:cNvSpPr/>
                <p:nvPr>
                  <p:custDataLst>
                    <p:tags r:id="rId14"/>
                  </p:custDataLst>
                </p:nvPr>
              </p:nvSpPr>
              <p:spPr bwMode="auto">
                <a:xfrm flipH="1">
                  <a:off x="5426075"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0"/>
                <p:cNvSpPr/>
                <p:nvPr>
                  <p:custDataLst>
                    <p:tags r:id="rId15"/>
                  </p:custDataLst>
                </p:nvPr>
              </p:nvSpPr>
              <p:spPr bwMode="auto">
                <a:xfrm flipH="1">
                  <a:off x="2339975"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1"/>
                <p:cNvSpPr/>
                <p:nvPr>
                  <p:custDataLst>
                    <p:tags r:id="rId16"/>
                  </p:custDataLst>
                </p:nvPr>
              </p:nvSpPr>
              <p:spPr bwMode="auto">
                <a:xfrm flipH="1">
                  <a:off x="2278062"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2"/>
                <p:cNvSpPr/>
                <p:nvPr>
                  <p:custDataLst>
                    <p:tags r:id="rId17"/>
                  </p:custDataLst>
                </p:nvPr>
              </p:nvSpPr>
              <p:spPr bwMode="auto">
                <a:xfrm flipH="1">
                  <a:off x="2295525"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
                <p:cNvSpPr/>
                <p:nvPr>
                  <p:custDataLst>
                    <p:tags r:id="rId18"/>
                  </p:custDataLst>
                </p:nvPr>
              </p:nvSpPr>
              <p:spPr bwMode="auto">
                <a:xfrm flipH="1">
                  <a:off x="1162050"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
                <p:cNvSpPr/>
                <p:nvPr>
                  <p:custDataLst>
                    <p:tags r:id="rId19"/>
                  </p:custDataLst>
                </p:nvPr>
              </p:nvSpPr>
              <p:spPr bwMode="auto">
                <a:xfrm flipH="1">
                  <a:off x="4456112"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52"/>
                <p:cNvSpPr/>
                <p:nvPr>
                  <p:custDataLst>
                    <p:tags r:id="rId20"/>
                  </p:custDataLst>
                </p:nvPr>
              </p:nvSpPr>
              <p:spPr bwMode="auto">
                <a:xfrm flipH="1">
                  <a:off x="1157287"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31"/>
                <p:cNvSpPr/>
                <p:nvPr>
                  <p:custDataLst>
                    <p:tags r:id="rId21"/>
                  </p:custDataLst>
                </p:nvPr>
              </p:nvSpPr>
              <p:spPr bwMode="auto">
                <a:xfrm flipH="1">
                  <a:off x="4541838"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3"/>
                <p:cNvSpPr/>
                <p:nvPr>
                  <p:custDataLst>
                    <p:tags r:id="rId22"/>
                  </p:custDataLst>
                </p:nvPr>
              </p:nvSpPr>
              <p:spPr bwMode="auto">
                <a:xfrm flipH="1">
                  <a:off x="3741737"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4"/>
                <p:cNvSpPr/>
                <p:nvPr>
                  <p:custDataLst>
                    <p:tags r:id="rId23"/>
                  </p:custDataLst>
                </p:nvPr>
              </p:nvSpPr>
              <p:spPr bwMode="auto">
                <a:xfrm flipH="1">
                  <a:off x="3670300"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5"/>
                <p:cNvSpPr/>
                <p:nvPr>
                  <p:custDataLst>
                    <p:tags r:id="rId24"/>
                  </p:custDataLst>
                </p:nvPr>
              </p:nvSpPr>
              <p:spPr bwMode="auto">
                <a:xfrm flipH="1">
                  <a:off x="3692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6"/>
                <p:cNvSpPr/>
                <p:nvPr>
                  <p:custDataLst>
                    <p:tags r:id="rId25"/>
                  </p:custDataLst>
                </p:nvPr>
              </p:nvSpPr>
              <p:spPr bwMode="auto">
                <a:xfrm flipH="1">
                  <a:off x="1462088"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7"/>
                <p:cNvSpPr/>
                <p:nvPr>
                  <p:custDataLst>
                    <p:tags r:id="rId26"/>
                  </p:custDataLst>
                </p:nvPr>
              </p:nvSpPr>
              <p:spPr bwMode="auto">
                <a:xfrm flipH="1">
                  <a:off x="1392237"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8"/>
                <p:cNvSpPr/>
                <p:nvPr>
                  <p:custDataLst>
                    <p:tags r:id="rId27"/>
                  </p:custDataLst>
                </p:nvPr>
              </p:nvSpPr>
              <p:spPr bwMode="auto">
                <a:xfrm flipH="1">
                  <a:off x="1412875"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Oval 32"/>
                <p:cNvSpPr>
                  <a:spLocks noChangeArrowheads="1"/>
                </p:cNvSpPr>
                <p:nvPr>
                  <p:custDataLst>
                    <p:tags r:id="rId28"/>
                  </p:custDataLst>
                </p:nvPr>
              </p:nvSpPr>
              <p:spPr bwMode="auto">
                <a:xfrm flipH="1">
                  <a:off x="3854450" y="6224588"/>
                  <a:ext cx="1831975" cy="109538"/>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173" name="Oval 33"/>
                <p:cNvSpPr>
                  <a:spLocks noChangeArrowheads="1"/>
                </p:cNvSpPr>
                <p:nvPr>
                  <p:custDataLst>
                    <p:tags r:id="rId29"/>
                  </p:custDataLst>
                </p:nvPr>
              </p:nvSpPr>
              <p:spPr bwMode="auto">
                <a:xfrm flipH="1">
                  <a:off x="1160463" y="6210300"/>
                  <a:ext cx="1831975" cy="111125"/>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191" name="Freeform 51"/>
                <p:cNvSpPr/>
                <p:nvPr>
                  <p:custDataLst>
                    <p:tags r:id="rId30"/>
                  </p:custDataLst>
                </p:nvPr>
              </p:nvSpPr>
              <p:spPr bwMode="auto">
                <a:xfrm flipH="1">
                  <a:off x="1162050"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Oval 53"/>
                <p:cNvSpPr>
                  <a:spLocks noChangeArrowheads="1"/>
                </p:cNvSpPr>
                <p:nvPr>
                  <p:custDataLst>
                    <p:tags r:id="rId31"/>
                  </p:custDataLst>
                </p:nvPr>
              </p:nvSpPr>
              <p:spPr bwMode="auto">
                <a:xfrm flipH="1">
                  <a:off x="5770563"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54"/>
                <p:cNvSpPr>
                  <a:spLocks noChangeArrowheads="1"/>
                </p:cNvSpPr>
                <p:nvPr>
                  <p:custDataLst>
                    <p:tags r:id="rId32"/>
                  </p:custDataLst>
                </p:nvPr>
              </p:nvSpPr>
              <p:spPr bwMode="auto">
                <a:xfrm flipH="1">
                  <a:off x="5484813"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55"/>
                <p:cNvSpPr>
                  <a:spLocks noChangeArrowheads="1"/>
                </p:cNvSpPr>
                <p:nvPr>
                  <p:custDataLst>
                    <p:tags r:id="rId33"/>
                  </p:custDataLst>
                </p:nvPr>
              </p:nvSpPr>
              <p:spPr bwMode="auto">
                <a:xfrm flipH="1">
                  <a:off x="5200650"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56"/>
                <p:cNvSpPr/>
                <p:nvPr>
                  <p:custDataLst>
                    <p:tags r:id="rId34"/>
                  </p:custDataLst>
                </p:nvPr>
              </p:nvSpPr>
              <p:spPr bwMode="auto">
                <a:xfrm flipH="1">
                  <a:off x="1690688"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57"/>
                <p:cNvSpPr/>
                <p:nvPr>
                  <p:custDataLst>
                    <p:tags r:id="rId35"/>
                  </p:custDataLst>
                </p:nvPr>
              </p:nvSpPr>
              <p:spPr bwMode="auto">
                <a:xfrm flipH="1">
                  <a:off x="461962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Rectangle 58"/>
                <p:cNvSpPr>
                  <a:spLocks noChangeArrowheads="1"/>
                </p:cNvSpPr>
                <p:nvPr>
                  <p:custDataLst>
                    <p:tags r:id="rId36"/>
                  </p:custDataLst>
                </p:nvPr>
              </p:nvSpPr>
              <p:spPr bwMode="auto">
                <a:xfrm flipH="1">
                  <a:off x="5135563"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9" name="Rectangle 59"/>
                <p:cNvSpPr>
                  <a:spLocks noChangeArrowheads="1"/>
                </p:cNvSpPr>
                <p:nvPr>
                  <p:custDataLst>
                    <p:tags r:id="rId37"/>
                  </p:custDataLst>
                </p:nvPr>
              </p:nvSpPr>
              <p:spPr bwMode="auto">
                <a:xfrm flipH="1">
                  <a:off x="47625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0" name="Rectangle 60"/>
                <p:cNvSpPr>
                  <a:spLocks noChangeArrowheads="1"/>
                </p:cNvSpPr>
                <p:nvPr>
                  <p:custDataLst>
                    <p:tags r:id="rId38"/>
                  </p:custDataLst>
                </p:nvPr>
              </p:nvSpPr>
              <p:spPr bwMode="auto">
                <a:xfrm flipH="1">
                  <a:off x="5227638"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1" name="Rectangle 61"/>
                <p:cNvSpPr>
                  <a:spLocks noChangeArrowheads="1"/>
                </p:cNvSpPr>
                <p:nvPr>
                  <p:custDataLst>
                    <p:tags r:id="rId39"/>
                  </p:custDataLst>
                </p:nvPr>
              </p:nvSpPr>
              <p:spPr bwMode="auto">
                <a:xfrm flipH="1">
                  <a:off x="5497513"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2" name="Rectangle 62"/>
                <p:cNvSpPr>
                  <a:spLocks noChangeArrowheads="1"/>
                </p:cNvSpPr>
                <p:nvPr>
                  <p:custDataLst>
                    <p:tags r:id="rId40"/>
                  </p:custDataLst>
                </p:nvPr>
              </p:nvSpPr>
              <p:spPr bwMode="auto">
                <a:xfrm flipH="1">
                  <a:off x="511175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3" name="Rectangle 63"/>
                <p:cNvSpPr>
                  <a:spLocks noChangeArrowheads="1"/>
                </p:cNvSpPr>
                <p:nvPr>
                  <p:custDataLst>
                    <p:tags r:id="rId41"/>
                  </p:custDataLst>
                </p:nvPr>
              </p:nvSpPr>
              <p:spPr bwMode="auto">
                <a:xfrm flipH="1">
                  <a:off x="472440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4" name="Freeform 64"/>
                <p:cNvSpPr/>
                <p:nvPr>
                  <p:custDataLst>
                    <p:tags r:id="rId42"/>
                  </p:custDataLst>
                </p:nvPr>
              </p:nvSpPr>
              <p:spPr bwMode="auto">
                <a:xfrm flipH="1">
                  <a:off x="1341438"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Rectangle 65"/>
                <p:cNvSpPr>
                  <a:spLocks noChangeArrowheads="1"/>
                </p:cNvSpPr>
                <p:nvPr>
                  <p:custDataLst>
                    <p:tags r:id="rId43"/>
                  </p:custDataLst>
                </p:nvPr>
              </p:nvSpPr>
              <p:spPr bwMode="auto">
                <a:xfrm flipH="1">
                  <a:off x="1857375"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6" name="Rectangle 66"/>
                <p:cNvSpPr>
                  <a:spLocks noChangeArrowheads="1"/>
                </p:cNvSpPr>
                <p:nvPr>
                  <p:custDataLst>
                    <p:tags r:id="rId44"/>
                  </p:custDataLst>
                </p:nvPr>
              </p:nvSpPr>
              <p:spPr bwMode="auto">
                <a:xfrm flipH="1">
                  <a:off x="1485900"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7" name="Rectangle 67"/>
                <p:cNvSpPr>
                  <a:spLocks noChangeArrowheads="1"/>
                </p:cNvSpPr>
                <p:nvPr>
                  <p:custDataLst>
                    <p:tags r:id="rId45"/>
                  </p:custDataLst>
                </p:nvPr>
              </p:nvSpPr>
              <p:spPr bwMode="auto">
                <a:xfrm flipH="1">
                  <a:off x="1947862"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8" name="Rectangle 68"/>
                <p:cNvSpPr>
                  <a:spLocks noChangeArrowheads="1"/>
                </p:cNvSpPr>
                <p:nvPr>
                  <p:custDataLst>
                    <p:tags r:id="rId46"/>
                  </p:custDataLst>
                </p:nvPr>
              </p:nvSpPr>
              <p:spPr bwMode="auto">
                <a:xfrm flipH="1">
                  <a:off x="2220913"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9" name="Rectangle 69"/>
                <p:cNvSpPr>
                  <a:spLocks noChangeArrowheads="1"/>
                </p:cNvSpPr>
                <p:nvPr>
                  <p:custDataLst>
                    <p:tags r:id="rId47"/>
                  </p:custDataLst>
                </p:nvPr>
              </p:nvSpPr>
              <p:spPr bwMode="auto">
                <a:xfrm flipH="1">
                  <a:off x="1833562"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0" name="Rectangle 70"/>
                <p:cNvSpPr>
                  <a:spLocks noChangeArrowheads="1"/>
                </p:cNvSpPr>
                <p:nvPr>
                  <p:custDataLst>
                    <p:tags r:id="rId48"/>
                  </p:custDataLst>
                </p:nvPr>
              </p:nvSpPr>
              <p:spPr bwMode="auto">
                <a:xfrm flipH="1">
                  <a:off x="1447800"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1" name="Freeform 71"/>
                <p:cNvSpPr/>
                <p:nvPr>
                  <p:custDataLst>
                    <p:tags r:id="rId49"/>
                  </p:custDataLst>
                </p:nvPr>
              </p:nvSpPr>
              <p:spPr bwMode="auto">
                <a:xfrm flipH="1">
                  <a:off x="3740150"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72"/>
                <p:cNvSpPr/>
                <p:nvPr>
                  <p:custDataLst>
                    <p:tags r:id="rId50"/>
                  </p:custDataLst>
                </p:nvPr>
              </p:nvSpPr>
              <p:spPr bwMode="auto">
                <a:xfrm flipH="1">
                  <a:off x="3068637"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73"/>
                <p:cNvSpPr/>
                <p:nvPr>
                  <p:custDataLst>
                    <p:tags r:id="rId51"/>
                  </p:custDataLst>
                </p:nvPr>
              </p:nvSpPr>
              <p:spPr bwMode="auto">
                <a:xfrm flipH="1">
                  <a:off x="3257550"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74"/>
                <p:cNvSpPr/>
                <p:nvPr>
                  <p:custDataLst>
                    <p:tags r:id="rId52"/>
                  </p:custDataLst>
                </p:nvPr>
              </p:nvSpPr>
              <p:spPr bwMode="auto">
                <a:xfrm flipH="1">
                  <a:off x="382587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75"/>
                <p:cNvSpPr/>
                <p:nvPr>
                  <p:custDataLst>
                    <p:tags r:id="rId53"/>
                  </p:custDataLst>
                </p:nvPr>
              </p:nvSpPr>
              <p:spPr bwMode="auto">
                <a:xfrm flipH="1">
                  <a:off x="3298825"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76"/>
                <p:cNvSpPr/>
                <p:nvPr>
                  <p:custDataLst>
                    <p:tags r:id="rId54"/>
                  </p:custDataLst>
                </p:nvPr>
              </p:nvSpPr>
              <p:spPr bwMode="auto">
                <a:xfrm flipH="1">
                  <a:off x="3322638"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77"/>
                <p:cNvSpPr/>
                <p:nvPr>
                  <p:custDataLst>
                    <p:tags r:id="rId55"/>
                  </p:custDataLst>
                </p:nvPr>
              </p:nvSpPr>
              <p:spPr bwMode="auto">
                <a:xfrm flipH="1">
                  <a:off x="3730625"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78"/>
                <p:cNvSpPr/>
                <p:nvPr>
                  <p:custDataLst>
                    <p:tags r:id="rId56"/>
                  </p:custDataLst>
                </p:nvPr>
              </p:nvSpPr>
              <p:spPr bwMode="auto">
                <a:xfrm flipH="1">
                  <a:off x="4054475"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79"/>
                <p:cNvSpPr/>
                <p:nvPr>
                  <p:custDataLst>
                    <p:tags r:id="rId57"/>
                  </p:custDataLst>
                </p:nvPr>
              </p:nvSpPr>
              <p:spPr bwMode="auto">
                <a:xfrm flipH="1">
                  <a:off x="3790950"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80"/>
                <p:cNvSpPr/>
                <p:nvPr>
                  <p:custDataLst>
                    <p:tags r:id="rId58"/>
                  </p:custDataLst>
                </p:nvPr>
              </p:nvSpPr>
              <p:spPr bwMode="auto">
                <a:xfrm flipH="1">
                  <a:off x="3521075"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81"/>
                <p:cNvSpPr/>
                <p:nvPr>
                  <p:custDataLst>
                    <p:tags r:id="rId59"/>
                  </p:custDataLst>
                </p:nvPr>
              </p:nvSpPr>
              <p:spPr bwMode="auto">
                <a:xfrm flipH="1">
                  <a:off x="3260725"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82"/>
                <p:cNvSpPr/>
                <p:nvPr>
                  <p:custDataLst>
                    <p:tags r:id="rId60"/>
                  </p:custDataLst>
                </p:nvPr>
              </p:nvSpPr>
              <p:spPr bwMode="auto">
                <a:xfrm flipH="1">
                  <a:off x="3698875"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83"/>
                <p:cNvSpPr/>
                <p:nvPr>
                  <p:custDataLst>
                    <p:tags r:id="rId61"/>
                  </p:custDataLst>
                </p:nvPr>
              </p:nvSpPr>
              <p:spPr bwMode="auto">
                <a:xfrm flipH="1">
                  <a:off x="5081587"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84"/>
                <p:cNvSpPr/>
                <p:nvPr>
                  <p:custDataLst>
                    <p:tags r:id="rId62"/>
                  </p:custDataLst>
                </p:nvPr>
              </p:nvSpPr>
              <p:spPr bwMode="auto">
                <a:xfrm flipH="1">
                  <a:off x="4154487"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5" name="Freeform 85"/>
                <p:cNvSpPr/>
                <p:nvPr>
                  <p:custDataLst>
                    <p:tags r:id="rId63"/>
                  </p:custDataLst>
                </p:nvPr>
              </p:nvSpPr>
              <p:spPr bwMode="auto">
                <a:xfrm flipH="1">
                  <a:off x="4016375"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6" name="Freeform 86"/>
                <p:cNvSpPr/>
                <p:nvPr>
                  <p:custDataLst>
                    <p:tags r:id="rId64"/>
                  </p:custDataLst>
                </p:nvPr>
              </p:nvSpPr>
              <p:spPr bwMode="auto">
                <a:xfrm flipH="1">
                  <a:off x="4564062"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87"/>
                <p:cNvSpPr/>
                <p:nvPr>
                  <p:custDataLst>
                    <p:tags r:id="rId65"/>
                  </p:custDataLst>
                </p:nvPr>
              </p:nvSpPr>
              <p:spPr bwMode="auto">
                <a:xfrm flipH="1">
                  <a:off x="4802188"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88"/>
                <p:cNvSpPr/>
                <p:nvPr>
                  <p:custDataLst>
                    <p:tags r:id="rId66"/>
                  </p:custDataLst>
                </p:nvPr>
              </p:nvSpPr>
              <p:spPr bwMode="auto">
                <a:xfrm flipH="1">
                  <a:off x="4295775"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89"/>
                <p:cNvSpPr/>
                <p:nvPr>
                  <p:custDataLst>
                    <p:tags r:id="rId67"/>
                  </p:custDataLst>
                </p:nvPr>
              </p:nvSpPr>
              <p:spPr bwMode="auto">
                <a:xfrm flipH="1">
                  <a:off x="4267200"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90"/>
                <p:cNvSpPr/>
                <p:nvPr>
                  <p:custDataLst>
                    <p:tags r:id="rId68"/>
                  </p:custDataLst>
                </p:nvPr>
              </p:nvSpPr>
              <p:spPr bwMode="auto">
                <a:xfrm flipH="1">
                  <a:off x="4391025"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91"/>
                <p:cNvSpPr/>
                <p:nvPr>
                  <p:custDataLst>
                    <p:tags r:id="rId69"/>
                  </p:custDataLst>
                </p:nvPr>
              </p:nvSpPr>
              <p:spPr bwMode="auto">
                <a:xfrm flipH="1">
                  <a:off x="4616450"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2"/>
                <p:cNvSpPr/>
                <p:nvPr>
                  <p:custDataLst>
                    <p:tags r:id="rId70"/>
                  </p:custDataLst>
                </p:nvPr>
              </p:nvSpPr>
              <p:spPr bwMode="auto">
                <a:xfrm flipH="1">
                  <a:off x="4516437"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93"/>
                <p:cNvSpPr>
                  <a:spLocks noEditPoints="1"/>
                </p:cNvSpPr>
                <p:nvPr>
                  <p:custDataLst>
                    <p:tags r:id="rId71"/>
                  </p:custDataLst>
                </p:nvPr>
              </p:nvSpPr>
              <p:spPr bwMode="auto">
                <a:xfrm flipH="1">
                  <a:off x="4559300"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94"/>
                <p:cNvSpPr>
                  <a:spLocks noEditPoints="1"/>
                </p:cNvSpPr>
                <p:nvPr>
                  <p:custDataLst>
                    <p:tags r:id="rId72"/>
                  </p:custDataLst>
                </p:nvPr>
              </p:nvSpPr>
              <p:spPr bwMode="auto">
                <a:xfrm flipH="1">
                  <a:off x="4424362"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95"/>
                <p:cNvSpPr/>
                <p:nvPr>
                  <p:custDataLst>
                    <p:tags r:id="rId73"/>
                  </p:custDataLst>
                </p:nvPr>
              </p:nvSpPr>
              <p:spPr bwMode="auto">
                <a:xfrm flipH="1">
                  <a:off x="4427538"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96"/>
                <p:cNvSpPr/>
                <p:nvPr>
                  <p:custDataLst>
                    <p:tags r:id="rId74"/>
                  </p:custDataLst>
                </p:nvPr>
              </p:nvSpPr>
              <p:spPr bwMode="auto">
                <a:xfrm flipH="1">
                  <a:off x="4716463"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97"/>
                <p:cNvSpPr/>
                <p:nvPr>
                  <p:custDataLst>
                    <p:tags r:id="rId75"/>
                  </p:custDataLst>
                </p:nvPr>
              </p:nvSpPr>
              <p:spPr bwMode="auto">
                <a:xfrm flipH="1">
                  <a:off x="4379912"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98"/>
                <p:cNvSpPr/>
                <p:nvPr>
                  <p:custDataLst>
                    <p:tags r:id="rId76"/>
                  </p:custDataLst>
                </p:nvPr>
              </p:nvSpPr>
              <p:spPr bwMode="auto">
                <a:xfrm flipH="1">
                  <a:off x="4151312"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39" name="Freeform 99"/>
                <p:cNvSpPr/>
                <p:nvPr>
                  <p:custDataLst>
                    <p:tags r:id="rId77"/>
                  </p:custDataLst>
                </p:nvPr>
              </p:nvSpPr>
              <p:spPr bwMode="auto">
                <a:xfrm flipH="1">
                  <a:off x="4329112"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00"/>
                <p:cNvSpPr/>
                <p:nvPr>
                  <p:custDataLst>
                    <p:tags r:id="rId78"/>
                  </p:custDataLst>
                </p:nvPr>
              </p:nvSpPr>
              <p:spPr bwMode="auto">
                <a:xfrm flipH="1">
                  <a:off x="4319587"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01"/>
                <p:cNvSpPr/>
                <p:nvPr>
                  <p:custDataLst>
                    <p:tags r:id="rId79"/>
                  </p:custDataLst>
                </p:nvPr>
              </p:nvSpPr>
              <p:spPr bwMode="auto">
                <a:xfrm flipH="1">
                  <a:off x="3925888"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02"/>
                <p:cNvSpPr/>
                <p:nvPr>
                  <p:custDataLst>
                    <p:tags r:id="rId80"/>
                  </p:custDataLst>
                </p:nvPr>
              </p:nvSpPr>
              <p:spPr bwMode="auto">
                <a:xfrm flipH="1">
                  <a:off x="5221288"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03"/>
                <p:cNvSpPr/>
                <p:nvPr>
                  <p:custDataLst>
                    <p:tags r:id="rId81"/>
                  </p:custDataLst>
                </p:nvPr>
              </p:nvSpPr>
              <p:spPr bwMode="auto">
                <a:xfrm flipH="1">
                  <a:off x="5248275"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04"/>
                <p:cNvSpPr/>
                <p:nvPr>
                  <p:custDataLst>
                    <p:tags r:id="rId82"/>
                  </p:custDataLst>
                </p:nvPr>
              </p:nvSpPr>
              <p:spPr bwMode="auto">
                <a:xfrm flipH="1">
                  <a:off x="52292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05"/>
                <p:cNvSpPr/>
                <p:nvPr>
                  <p:custDataLst>
                    <p:tags r:id="rId83"/>
                  </p:custDataLst>
                </p:nvPr>
              </p:nvSpPr>
              <p:spPr bwMode="auto">
                <a:xfrm flipH="1">
                  <a:off x="4200525"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06"/>
                <p:cNvSpPr/>
                <p:nvPr>
                  <p:custDataLst>
                    <p:tags r:id="rId84"/>
                  </p:custDataLst>
                </p:nvPr>
              </p:nvSpPr>
              <p:spPr bwMode="auto">
                <a:xfrm flipH="1">
                  <a:off x="4200525"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07"/>
                <p:cNvSpPr/>
                <p:nvPr>
                  <p:custDataLst>
                    <p:tags r:id="rId85"/>
                  </p:custDataLst>
                </p:nvPr>
              </p:nvSpPr>
              <p:spPr bwMode="auto">
                <a:xfrm flipH="1">
                  <a:off x="5353050"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08"/>
                <p:cNvSpPr/>
                <p:nvPr>
                  <p:custDataLst>
                    <p:tags r:id="rId86"/>
                  </p:custDataLst>
                </p:nvPr>
              </p:nvSpPr>
              <p:spPr bwMode="auto">
                <a:xfrm flipH="1">
                  <a:off x="5464175"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09"/>
                <p:cNvSpPr/>
                <p:nvPr>
                  <p:custDataLst>
                    <p:tags r:id="rId87"/>
                  </p:custDataLst>
                </p:nvPr>
              </p:nvSpPr>
              <p:spPr bwMode="auto">
                <a:xfrm flipH="1">
                  <a:off x="1847850"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10"/>
                <p:cNvSpPr/>
                <p:nvPr>
                  <p:custDataLst>
                    <p:tags r:id="rId88"/>
                  </p:custDataLst>
                </p:nvPr>
              </p:nvSpPr>
              <p:spPr bwMode="auto">
                <a:xfrm flipH="1">
                  <a:off x="1838325"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11"/>
                <p:cNvSpPr/>
                <p:nvPr>
                  <p:custDataLst>
                    <p:tags r:id="rId89"/>
                  </p:custDataLst>
                </p:nvPr>
              </p:nvSpPr>
              <p:spPr bwMode="auto">
                <a:xfrm flipH="1">
                  <a:off x="1639888"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12"/>
                <p:cNvSpPr/>
                <p:nvPr>
                  <p:custDataLst>
                    <p:tags r:id="rId90"/>
                  </p:custDataLst>
                </p:nvPr>
              </p:nvSpPr>
              <p:spPr bwMode="auto">
                <a:xfrm flipH="1">
                  <a:off x="2246313"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13"/>
                <p:cNvSpPr/>
                <p:nvPr>
                  <p:custDataLst>
                    <p:tags r:id="rId91"/>
                  </p:custDataLst>
                </p:nvPr>
              </p:nvSpPr>
              <p:spPr bwMode="auto">
                <a:xfrm flipH="1">
                  <a:off x="2241550"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14"/>
                <p:cNvSpPr/>
                <p:nvPr>
                  <p:custDataLst>
                    <p:tags r:id="rId92"/>
                  </p:custDataLst>
                </p:nvPr>
              </p:nvSpPr>
              <p:spPr bwMode="auto">
                <a:xfrm flipH="1">
                  <a:off x="2209800"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15"/>
                <p:cNvSpPr/>
                <p:nvPr>
                  <p:custDataLst>
                    <p:tags r:id="rId93"/>
                  </p:custDataLst>
                </p:nvPr>
              </p:nvSpPr>
              <p:spPr bwMode="auto">
                <a:xfrm flipH="1">
                  <a:off x="1727200"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16"/>
                <p:cNvSpPr/>
                <p:nvPr>
                  <p:custDataLst>
                    <p:tags r:id="rId94"/>
                  </p:custDataLst>
                </p:nvPr>
              </p:nvSpPr>
              <p:spPr bwMode="auto">
                <a:xfrm flipH="1">
                  <a:off x="171450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17"/>
                <p:cNvSpPr/>
                <p:nvPr>
                  <p:custDataLst>
                    <p:tags r:id="rId95"/>
                  </p:custDataLst>
                </p:nvPr>
              </p:nvSpPr>
              <p:spPr bwMode="auto">
                <a:xfrm flipH="1">
                  <a:off x="1725612"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18"/>
                <p:cNvSpPr/>
                <p:nvPr>
                  <p:custDataLst>
                    <p:tags r:id="rId96"/>
                  </p:custDataLst>
                </p:nvPr>
              </p:nvSpPr>
              <p:spPr bwMode="auto">
                <a:xfrm flipH="1">
                  <a:off x="1681162"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19"/>
                <p:cNvSpPr/>
                <p:nvPr>
                  <p:custDataLst>
                    <p:tags r:id="rId97"/>
                  </p:custDataLst>
                </p:nvPr>
              </p:nvSpPr>
              <p:spPr bwMode="auto">
                <a:xfrm flipH="1">
                  <a:off x="1614488"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20"/>
                <p:cNvSpPr/>
                <p:nvPr>
                  <p:custDataLst>
                    <p:tags r:id="rId98"/>
                  </p:custDataLst>
                </p:nvPr>
              </p:nvSpPr>
              <p:spPr bwMode="auto">
                <a:xfrm flipH="1">
                  <a:off x="2127250"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21"/>
                <p:cNvSpPr/>
                <p:nvPr>
                  <p:custDataLst>
                    <p:tags r:id="rId99"/>
                  </p:custDataLst>
                </p:nvPr>
              </p:nvSpPr>
              <p:spPr bwMode="auto">
                <a:xfrm flipH="1">
                  <a:off x="1393825"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22"/>
                <p:cNvSpPr/>
                <p:nvPr>
                  <p:custDataLst>
                    <p:tags r:id="rId100"/>
                  </p:custDataLst>
                </p:nvPr>
              </p:nvSpPr>
              <p:spPr bwMode="auto">
                <a:xfrm flipH="1">
                  <a:off x="2305050"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23"/>
                <p:cNvSpPr/>
                <p:nvPr>
                  <p:custDataLst>
                    <p:tags r:id="rId101"/>
                  </p:custDataLst>
                </p:nvPr>
              </p:nvSpPr>
              <p:spPr bwMode="auto">
                <a:xfrm flipH="1">
                  <a:off x="1571625"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4" name="Freeform 124"/>
                <p:cNvSpPr/>
                <p:nvPr>
                  <p:custDataLst>
                    <p:tags r:id="rId102"/>
                  </p:custDataLst>
                </p:nvPr>
              </p:nvSpPr>
              <p:spPr bwMode="auto">
                <a:xfrm flipH="1">
                  <a:off x="1458912"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5" name="Freeform 125"/>
                <p:cNvSpPr/>
                <p:nvPr>
                  <p:custDataLst>
                    <p:tags r:id="rId103"/>
                  </p:custDataLst>
                </p:nvPr>
              </p:nvSpPr>
              <p:spPr bwMode="auto">
                <a:xfrm flipH="1">
                  <a:off x="1562100"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6" name="Freeform 126"/>
                <p:cNvSpPr/>
                <p:nvPr>
                  <p:custDataLst>
                    <p:tags r:id="rId104"/>
                  </p:custDataLst>
                </p:nvPr>
              </p:nvSpPr>
              <p:spPr bwMode="auto">
                <a:xfrm flipH="1">
                  <a:off x="1308100"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27"/>
                <p:cNvSpPr/>
                <p:nvPr>
                  <p:custDataLst>
                    <p:tags r:id="rId105"/>
                  </p:custDataLst>
                </p:nvPr>
              </p:nvSpPr>
              <p:spPr bwMode="auto">
                <a:xfrm flipH="1">
                  <a:off x="1462088"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128"/>
                <p:cNvSpPr/>
                <p:nvPr>
                  <p:custDataLst>
                    <p:tags r:id="rId106"/>
                  </p:custDataLst>
                </p:nvPr>
              </p:nvSpPr>
              <p:spPr bwMode="auto">
                <a:xfrm flipH="1">
                  <a:off x="1839912"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129"/>
                <p:cNvSpPr/>
                <p:nvPr>
                  <p:custDataLst>
                    <p:tags r:id="rId107"/>
                  </p:custDataLst>
                </p:nvPr>
              </p:nvSpPr>
              <p:spPr bwMode="auto">
                <a:xfrm flipH="1">
                  <a:off x="1423987"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30"/>
                <p:cNvSpPr/>
                <p:nvPr>
                  <p:custDataLst>
                    <p:tags r:id="rId108"/>
                  </p:custDataLst>
                </p:nvPr>
              </p:nvSpPr>
              <p:spPr bwMode="auto">
                <a:xfrm flipH="1">
                  <a:off x="2317750"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32"/>
                <p:cNvSpPr/>
                <p:nvPr>
                  <p:custDataLst>
                    <p:tags r:id="rId109"/>
                  </p:custDataLst>
                </p:nvPr>
              </p:nvSpPr>
              <p:spPr bwMode="auto">
                <a:xfrm flipH="1">
                  <a:off x="4700588"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33"/>
                <p:cNvSpPr/>
                <p:nvPr>
                  <p:custDataLst>
                    <p:tags r:id="rId110"/>
                  </p:custDataLst>
                </p:nvPr>
              </p:nvSpPr>
              <p:spPr bwMode="auto">
                <a:xfrm flipH="1">
                  <a:off x="4735513"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34"/>
                <p:cNvSpPr/>
                <p:nvPr>
                  <p:custDataLst>
                    <p:tags r:id="rId111"/>
                  </p:custDataLst>
                </p:nvPr>
              </p:nvSpPr>
              <p:spPr bwMode="auto">
                <a:xfrm flipH="1">
                  <a:off x="5364163"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35"/>
                <p:cNvSpPr/>
                <p:nvPr>
                  <p:custDataLst>
                    <p:tags r:id="rId112"/>
                  </p:custDataLst>
                </p:nvPr>
              </p:nvSpPr>
              <p:spPr bwMode="auto">
                <a:xfrm flipH="1">
                  <a:off x="4805363"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36"/>
                <p:cNvSpPr/>
                <p:nvPr>
                  <p:custDataLst>
                    <p:tags r:id="rId113"/>
                  </p:custDataLst>
                </p:nvPr>
              </p:nvSpPr>
              <p:spPr bwMode="auto">
                <a:xfrm flipH="1">
                  <a:off x="4840288"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13" name="标题 1"/>
          <p:cNvSpPr>
            <a:spLocks noGrp="1"/>
          </p:cNvSpPr>
          <p:nvPr>
            <p:ph type="ctrTitle" hasCustomPrompt="1"/>
            <p:custDataLst>
              <p:tags r:id="rId114"/>
            </p:custDataLst>
          </p:nvPr>
        </p:nvSpPr>
        <p:spPr>
          <a:xfrm>
            <a:off x="4950618" y="1842391"/>
            <a:ext cx="3565924" cy="1216132"/>
          </a:xfrm>
        </p:spPr>
        <p:txBody>
          <a:bodyPr anchor="ctr">
            <a:normAutofit/>
          </a:bodyPr>
          <a:lstStyle>
            <a:lvl1pPr marL="0" indent="0" algn="ctr">
              <a:buFont typeface="Arial" panose="020B0604020202020204" pitchFamily="34" charset="0"/>
              <a:buNone/>
              <a:defRPr sz="660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9"/>
            <p:custDataLst>
              <p:tags r:id="rId115"/>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116"/>
            </p:custDataLst>
          </p:nvPr>
        </p:nvSpPr>
        <p:spPr/>
        <p:txBody>
          <a:bodyPr/>
          <a:lstStyle/>
          <a:p>
            <a:endParaRPr lang="zh-CN" altLang="en-US" dirty="0"/>
          </a:p>
        </p:txBody>
      </p:sp>
      <p:sp>
        <p:nvSpPr>
          <p:cNvPr id="4" name="灯片编号占位符 3"/>
          <p:cNvSpPr>
            <a:spLocks noGrp="1"/>
          </p:cNvSpPr>
          <p:nvPr>
            <p:ph type="sldNum" sz="quarter" idx="21"/>
            <p:custDataLst>
              <p:tags r:id="rId117"/>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60" name="图片 15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32"/>
            <a:ext cx="881159" cy="522149"/>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grpSp>
      <p:sp>
        <p:nvSpPr>
          <p:cNvPr id="9" name="矩形 8"/>
          <p:cNvSpPr/>
          <p:nvPr userDrawn="1">
            <p:custDataLst>
              <p:tags r:id="rId9"/>
            </p:custDataLst>
          </p:nvPr>
        </p:nvSpPr>
        <p:spPr>
          <a:xfrm>
            <a:off x="0" y="4437380"/>
            <a:ext cx="9144000" cy="720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3617595" cy="51435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pitchFamily="34" charset="-122"/>
              <a:ea typeface="微软雅黑" panose="020B0503020204020204" pitchFamily="34" charset="-122"/>
              <a:sym typeface="+mn-ea"/>
            </a:endParaRPr>
          </a:p>
        </p:txBody>
      </p:sp>
      <p:grpSp>
        <p:nvGrpSpPr>
          <p:cNvPr id="14" name="组合 13"/>
          <p:cNvGrpSpPr/>
          <p:nvPr userDrawn="1">
            <p:custDataLst>
              <p:tags r:id="rId3"/>
            </p:custDataLst>
          </p:nvPr>
        </p:nvGrpSpPr>
        <p:grpSpPr>
          <a:xfrm>
            <a:off x="67487" y="71105"/>
            <a:ext cx="8965498" cy="5053346"/>
            <a:chOff x="89982" y="94806"/>
            <a:chExt cx="11953997" cy="6737794"/>
          </a:xfrm>
        </p:grpSpPr>
        <p:pic>
          <p:nvPicPr>
            <p:cNvPr id="24" name="图片 23"/>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13" name="图片 12"/>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userDrawn="1">
            <p:ph type="title" hasCustomPrompt="1"/>
            <p:custDataLst>
              <p:tags r:id="rId8"/>
            </p:custDataLst>
          </p:nvPr>
        </p:nvSpPr>
        <p:spPr>
          <a:xfrm>
            <a:off x="437400" y="577800"/>
            <a:ext cx="2970000" cy="661500"/>
          </a:xfrm>
        </p:spPr>
        <p:txBody>
          <a:bodyPr anchor="ctr"/>
          <a:lstStyle>
            <a:lvl1pP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2"/>
            </p:custDataLst>
          </p:nvPr>
        </p:nvSpPr>
        <p:spPr>
          <a:xfrm>
            <a:off x="440100" y="1323000"/>
            <a:ext cx="2967300" cy="3069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userDrawn="1">
            <p:ph sz="quarter" idx="14"/>
            <p:custDataLst>
              <p:tags r:id="rId13"/>
            </p:custDataLst>
          </p:nvPr>
        </p:nvSpPr>
        <p:spPr>
          <a:xfrm>
            <a:off x="3825900" y="577454"/>
            <a:ext cx="4860000" cy="3815953"/>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199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grpSp>
        <p:nvGrpSpPr>
          <p:cNvPr id="22" name="组合 21"/>
          <p:cNvGrpSpPr/>
          <p:nvPr userDrawn="1">
            <p:custDataLst>
              <p:tags r:id="rId3"/>
            </p:custDataLst>
          </p:nvPr>
        </p:nvGrpSpPr>
        <p:grpSpPr>
          <a:xfrm>
            <a:off x="67487" y="71105"/>
            <a:ext cx="8965498" cy="5053346"/>
            <a:chOff x="89982" y="94806"/>
            <a:chExt cx="11953997" cy="6737794"/>
          </a:xfrm>
        </p:grpSpPr>
        <p:pic>
          <p:nvPicPr>
            <p:cNvPr id="23" name="图片 2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24" name="图片 23"/>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p:ph type="title"/>
            <p:custDataLst>
              <p:tags r:id="rId8"/>
            </p:custDataLst>
          </p:nvPr>
        </p:nvSpPr>
        <p:spPr>
          <a:xfrm>
            <a:off x="459000" y="585900"/>
            <a:ext cx="8232300" cy="469800"/>
          </a:xfrm>
        </p:spPr>
        <p:txBody>
          <a:bodyPr anchor="ctr"/>
          <a:lstStyle>
            <a:lvl1pPr algn="ct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459000" y="1244700"/>
            <a:ext cx="8231981" cy="621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459581" y="2106000"/>
            <a:ext cx="8224200" cy="25731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32"/>
            <a:ext cx="881159" cy="522149"/>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8" name="矩形 7"/>
          <p:cNvSpPr/>
          <p:nvPr userDrawn="1">
            <p:custDataLst>
              <p:tags r:id="rId9"/>
            </p:custDataLst>
          </p:nvPr>
        </p:nvSpPr>
        <p:spPr>
          <a:xfrm>
            <a:off x="0" y="3771901"/>
            <a:ext cx="9144000" cy="13715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3" name="图片 62"/>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10" name="矩形 9"/>
          <p:cNvSpPr/>
          <p:nvPr userDrawn="1">
            <p:custDataLst>
              <p:tags r:id="rId4"/>
            </p:custDataLst>
          </p:nvPr>
        </p:nvSpPr>
        <p:spPr>
          <a:xfrm>
            <a:off x="0" y="0"/>
            <a:ext cx="9144000" cy="685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5"/>
            </p:custDataLst>
          </p:nvPr>
        </p:nvSpPr>
        <p:spPr>
          <a:xfrm>
            <a:off x="434700" y="178200"/>
            <a:ext cx="8278200" cy="331473"/>
          </a:xfrm>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1247400"/>
            <a:ext cx="40068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1247400"/>
            <a:ext cx="40257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3612600"/>
            <a:ext cx="40068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3609900"/>
            <a:ext cx="40257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bg>
      <p:bgPr>
        <a:pattFill prst="wdUpDiag">
          <a:fgClr>
            <a:schemeClr val="tx2"/>
          </a:fgClr>
          <a:bgClr>
            <a:schemeClr val="bg2"/>
          </a:bgClr>
        </a:patt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71941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userDrawn="1">
            <p:ph type="title" hasCustomPrompt="1"/>
            <p:custDataLst>
              <p:tags r:id="rId3"/>
            </p:custDataLst>
          </p:nvPr>
        </p:nvSpPr>
        <p:spPr>
          <a:xfrm>
            <a:off x="1142100" y="1004400"/>
            <a:ext cx="6858000" cy="1790100"/>
          </a:xfrm>
        </p:spPr>
        <p:txBody>
          <a:bodyPr anchor="b"/>
          <a:lstStyle>
            <a:lvl1pPr algn="ctr">
              <a:defRPr sz="45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1141810" y="2897100"/>
            <a:ext cx="6858000" cy="1242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grpSp>
        <p:nvGrpSpPr>
          <p:cNvPr id="13" name="组合 12"/>
          <p:cNvGrpSpPr/>
          <p:nvPr userDrawn="1">
            <p:custDataLst>
              <p:tags r:id="rId8"/>
            </p:custDataLst>
          </p:nvPr>
        </p:nvGrpSpPr>
        <p:grpSpPr>
          <a:xfrm>
            <a:off x="235350" y="260661"/>
            <a:ext cx="8775474" cy="4882839"/>
            <a:chOff x="313800" y="347548"/>
            <a:chExt cx="11700632" cy="6510452"/>
          </a:xfrm>
        </p:grpSpPr>
        <p:grpSp>
          <p:nvGrpSpPr>
            <p:cNvPr id="168" name="组合 167"/>
            <p:cNvGrpSpPr/>
            <p:nvPr userDrawn="1"/>
          </p:nvGrpSpPr>
          <p:grpSpPr>
            <a:xfrm rot="20310956">
              <a:off x="356063" y="347548"/>
              <a:ext cx="1824574" cy="1081190"/>
              <a:chOff x="4175125" y="1726565"/>
              <a:chExt cx="1094105" cy="648335"/>
            </a:xfrm>
          </p:grpSpPr>
          <p:sp>
            <p:nvSpPr>
              <p:cNvPr id="169" name="Freeform 64"/>
              <p:cNvSpPr/>
              <p:nvPr userDrawn="1">
                <p:custDataLst>
                  <p:tags r:id="rId9"/>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Rectangle 66"/>
              <p:cNvSpPr>
                <a:spLocks noChangeArrowheads="1"/>
              </p:cNvSpPr>
              <p:nvPr userDrawn="1">
                <p:custDataLst>
                  <p:tags r:id="rId10"/>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1" name="Rectangle 67"/>
              <p:cNvSpPr>
                <a:spLocks noChangeArrowheads="1"/>
              </p:cNvSpPr>
              <p:nvPr userDrawn="1">
                <p:custDataLst>
                  <p:tags r:id="rId11"/>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2" name="Rectangle 68"/>
              <p:cNvSpPr>
                <a:spLocks noChangeArrowheads="1"/>
              </p:cNvSpPr>
              <p:nvPr userDrawn="1">
                <p:custDataLst>
                  <p:tags r:id="rId12"/>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3" name="Rectangle 69"/>
              <p:cNvSpPr>
                <a:spLocks noChangeArrowheads="1"/>
              </p:cNvSpPr>
              <p:nvPr userDrawn="1">
                <p:custDataLst>
                  <p:tags r:id="rId13"/>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4" name="Rectangle 70"/>
              <p:cNvSpPr>
                <a:spLocks noChangeArrowheads="1"/>
              </p:cNvSpPr>
              <p:nvPr userDrawn="1">
                <p:custDataLst>
                  <p:tags r:id="rId14"/>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pic>
          <p:nvPicPr>
            <p:cNvPr id="48" name="图片 47"/>
            <p:cNvPicPr>
              <a:picLocks noChangeAspect="1"/>
            </p:cNvPicPr>
            <p:nvPr userDrawn="1">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10105396" y="4729291"/>
              <a:ext cx="1909036" cy="2060800"/>
            </a:xfrm>
            <a:prstGeom prst="rect">
              <a:avLst/>
            </a:prstGeom>
          </p:spPr>
        </p:pic>
        <p:pic>
          <p:nvPicPr>
            <p:cNvPr id="51" name="图片 50"/>
            <p:cNvPicPr>
              <a:picLocks noChangeAspect="1"/>
            </p:cNvPicPr>
            <p:nvPr userDrawn="1">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313800" y="4590091"/>
              <a:ext cx="737680" cy="2267909"/>
            </a:xfrm>
            <a:prstGeom prst="rect">
              <a:avLst/>
            </a:prstGeom>
          </p:spPr>
        </p:pic>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Rectangle 13"/>
          <p:cNvSpPr>
            <a:spLocks noChangeArrowheads="1"/>
          </p:cNvSpPr>
          <p:nvPr>
            <p:custDataLst>
              <p:tags r:id="rId2"/>
            </p:custDataLst>
          </p:nvPr>
        </p:nvSpPr>
        <p:spPr bwMode="auto">
          <a:xfrm>
            <a:off x="0" y="3757806"/>
            <a:ext cx="9145191" cy="1385959"/>
          </a:xfrm>
          <a:prstGeom prst="rect">
            <a:avLst/>
          </a:prstGeom>
          <a:solidFill>
            <a:schemeClr val="accent1"/>
          </a:solidFill>
          <a:ln>
            <a:noFill/>
          </a:ln>
        </p:spPr>
        <p:txBody>
          <a:bodyPr vert="horz" wrap="square" lIns="91428" tIns="45714" rIns="91428" bIns="45714" numCol="1" anchor="t" anchorCtr="0" compatLnSpc="1"/>
          <a:lstStyle/>
          <a:p>
            <a:endParaRPr lang="zh-CN" altLang="en-US"/>
          </a:p>
        </p:txBody>
      </p:sp>
      <p:sp>
        <p:nvSpPr>
          <p:cNvPr id="8" name="Rectangle 14"/>
          <p:cNvSpPr>
            <a:spLocks noChangeArrowheads="1"/>
          </p:cNvSpPr>
          <p:nvPr>
            <p:custDataLst>
              <p:tags r:id="rId3"/>
            </p:custDataLst>
          </p:nvPr>
        </p:nvSpPr>
        <p:spPr bwMode="auto">
          <a:xfrm>
            <a:off x="0" y="3757806"/>
            <a:ext cx="9145191" cy="1385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grpSp>
        <p:nvGrpSpPr>
          <p:cNvPr id="5" name="组合 4"/>
          <p:cNvGrpSpPr/>
          <p:nvPr userDrawn="1">
            <p:custDataLst>
              <p:tags r:id="rId4"/>
            </p:custDataLst>
          </p:nvPr>
        </p:nvGrpSpPr>
        <p:grpSpPr>
          <a:xfrm>
            <a:off x="2634854" y="327439"/>
            <a:ext cx="6211490" cy="4600812"/>
            <a:chOff x="3513138" y="436563"/>
            <a:chExt cx="8281987" cy="6134100"/>
          </a:xfrm>
        </p:grpSpPr>
        <p:sp>
          <p:nvSpPr>
            <p:cNvPr id="11" name="Oval 17"/>
            <p:cNvSpPr>
              <a:spLocks noChangeArrowheads="1"/>
            </p:cNvSpPr>
            <p:nvPr>
              <p:custDataLst>
                <p:tags r:id="rId5"/>
              </p:custDataLst>
            </p:nvPr>
          </p:nvSpPr>
          <p:spPr bwMode="auto">
            <a:xfrm>
              <a:off x="11664950" y="503238"/>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4" name="Oval 18"/>
            <p:cNvSpPr>
              <a:spLocks noChangeArrowheads="1"/>
            </p:cNvSpPr>
            <p:nvPr>
              <p:custDataLst>
                <p:tags r:id="rId6"/>
              </p:custDataLst>
            </p:nvPr>
          </p:nvSpPr>
          <p:spPr bwMode="auto">
            <a:xfrm>
              <a:off x="10515600" y="436563"/>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9" name="Oval 15"/>
            <p:cNvSpPr>
              <a:spLocks noChangeArrowheads="1"/>
            </p:cNvSpPr>
            <p:nvPr>
              <p:custDataLst>
                <p:tags r:id="rId7"/>
              </p:custDataLst>
            </p:nvPr>
          </p:nvSpPr>
          <p:spPr bwMode="auto">
            <a:xfrm>
              <a:off x="4919663" y="2586038"/>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0" name="Oval 16"/>
            <p:cNvSpPr>
              <a:spLocks noChangeArrowheads="1"/>
            </p:cNvSpPr>
            <p:nvPr>
              <p:custDataLst>
                <p:tags r:id="rId8"/>
              </p:custDataLst>
            </p:nvPr>
          </p:nvSpPr>
          <p:spPr bwMode="auto">
            <a:xfrm>
              <a:off x="5575300" y="2809875"/>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5" name="Oval 19"/>
            <p:cNvSpPr>
              <a:spLocks noChangeArrowheads="1"/>
            </p:cNvSpPr>
            <p:nvPr>
              <p:custDataLst>
                <p:tags r:id="rId9"/>
              </p:custDataLst>
            </p:nvPr>
          </p:nvSpPr>
          <p:spPr bwMode="auto">
            <a:xfrm>
              <a:off x="11245850" y="2284413"/>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6" name="Oval 20"/>
            <p:cNvSpPr>
              <a:spLocks noChangeArrowheads="1"/>
            </p:cNvSpPr>
            <p:nvPr>
              <p:custDataLst>
                <p:tags r:id="rId10"/>
              </p:custDataLst>
            </p:nvPr>
          </p:nvSpPr>
          <p:spPr bwMode="auto">
            <a:xfrm>
              <a:off x="11250613" y="809625"/>
              <a:ext cx="80963"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7" name="Oval 21"/>
            <p:cNvSpPr>
              <a:spLocks noChangeArrowheads="1"/>
            </p:cNvSpPr>
            <p:nvPr>
              <p:custDataLst>
                <p:tags r:id="rId11"/>
              </p:custDataLst>
            </p:nvPr>
          </p:nvSpPr>
          <p:spPr bwMode="auto">
            <a:xfrm>
              <a:off x="8562975" y="771525"/>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8" name="Oval 22"/>
            <p:cNvSpPr>
              <a:spLocks noChangeArrowheads="1"/>
            </p:cNvSpPr>
            <p:nvPr>
              <p:custDataLst>
                <p:tags r:id="rId12"/>
              </p:custDataLst>
            </p:nvPr>
          </p:nvSpPr>
          <p:spPr bwMode="auto">
            <a:xfrm>
              <a:off x="5265738" y="3357563"/>
              <a:ext cx="80963"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9" name="Oval 23"/>
            <p:cNvSpPr>
              <a:spLocks noChangeArrowheads="1"/>
            </p:cNvSpPr>
            <p:nvPr>
              <p:custDataLst>
                <p:tags r:id="rId13"/>
              </p:custDataLst>
            </p:nvPr>
          </p:nvSpPr>
          <p:spPr bwMode="auto">
            <a:xfrm>
              <a:off x="3513138" y="4232275"/>
              <a:ext cx="80963" cy="82550"/>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0" name="Oval 24"/>
            <p:cNvSpPr>
              <a:spLocks noChangeArrowheads="1"/>
            </p:cNvSpPr>
            <p:nvPr>
              <p:custDataLst>
                <p:tags r:id="rId14"/>
              </p:custDataLst>
            </p:nvPr>
          </p:nvSpPr>
          <p:spPr bwMode="auto">
            <a:xfrm>
              <a:off x="6319838" y="4406900"/>
              <a:ext cx="80963"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1" name="Oval 25"/>
            <p:cNvSpPr>
              <a:spLocks noChangeArrowheads="1"/>
            </p:cNvSpPr>
            <p:nvPr>
              <p:custDataLst>
                <p:tags r:id="rId15"/>
              </p:custDataLst>
            </p:nvPr>
          </p:nvSpPr>
          <p:spPr bwMode="auto">
            <a:xfrm>
              <a:off x="5840413" y="4041775"/>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2" name="Oval 26"/>
            <p:cNvSpPr>
              <a:spLocks noChangeArrowheads="1"/>
            </p:cNvSpPr>
            <p:nvPr>
              <p:custDataLst>
                <p:tags r:id="rId16"/>
              </p:custDataLst>
            </p:nvPr>
          </p:nvSpPr>
          <p:spPr bwMode="auto">
            <a:xfrm>
              <a:off x="11458575" y="4291013"/>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3" name="Oval 27"/>
            <p:cNvSpPr>
              <a:spLocks noChangeArrowheads="1"/>
            </p:cNvSpPr>
            <p:nvPr>
              <p:custDataLst>
                <p:tags r:id="rId17"/>
              </p:custDataLst>
            </p:nvPr>
          </p:nvSpPr>
          <p:spPr bwMode="auto">
            <a:xfrm>
              <a:off x="11715750" y="3781425"/>
              <a:ext cx="79375" cy="82550"/>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4" name="Oval 28"/>
            <p:cNvSpPr>
              <a:spLocks noChangeArrowheads="1"/>
            </p:cNvSpPr>
            <p:nvPr>
              <p:custDataLst>
                <p:tags r:id="rId18"/>
              </p:custDataLst>
            </p:nvPr>
          </p:nvSpPr>
          <p:spPr bwMode="auto">
            <a:xfrm>
              <a:off x="9496425" y="4206875"/>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5" name="Oval 29"/>
            <p:cNvSpPr>
              <a:spLocks noChangeArrowheads="1"/>
            </p:cNvSpPr>
            <p:nvPr>
              <p:custDataLst>
                <p:tags r:id="rId19"/>
              </p:custDataLst>
            </p:nvPr>
          </p:nvSpPr>
          <p:spPr bwMode="auto">
            <a:xfrm>
              <a:off x="10896600" y="4011613"/>
              <a:ext cx="79375" cy="82550"/>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6" name="Oval 30"/>
            <p:cNvSpPr>
              <a:spLocks noChangeArrowheads="1"/>
            </p:cNvSpPr>
            <p:nvPr>
              <p:custDataLst>
                <p:tags r:id="rId20"/>
              </p:custDataLst>
            </p:nvPr>
          </p:nvSpPr>
          <p:spPr bwMode="auto">
            <a:xfrm>
              <a:off x="11049000" y="4762500"/>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7" name="Oval 31"/>
            <p:cNvSpPr>
              <a:spLocks noChangeArrowheads="1"/>
            </p:cNvSpPr>
            <p:nvPr>
              <p:custDataLst>
                <p:tags r:id="rId21"/>
              </p:custDataLst>
            </p:nvPr>
          </p:nvSpPr>
          <p:spPr bwMode="auto">
            <a:xfrm>
              <a:off x="5795963" y="2409825"/>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8" name="Oval 32"/>
            <p:cNvSpPr>
              <a:spLocks noChangeArrowheads="1"/>
            </p:cNvSpPr>
            <p:nvPr>
              <p:custDataLst>
                <p:tags r:id="rId22"/>
              </p:custDataLst>
            </p:nvPr>
          </p:nvSpPr>
          <p:spPr bwMode="auto">
            <a:xfrm>
              <a:off x="6507163" y="6224588"/>
              <a:ext cx="1831975" cy="109538"/>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29" name="Oval 33"/>
            <p:cNvSpPr>
              <a:spLocks noChangeArrowheads="1"/>
            </p:cNvSpPr>
            <p:nvPr>
              <p:custDataLst>
                <p:tags r:id="rId23"/>
              </p:custDataLst>
            </p:nvPr>
          </p:nvSpPr>
          <p:spPr bwMode="auto">
            <a:xfrm>
              <a:off x="9201150" y="6210300"/>
              <a:ext cx="1831975" cy="111125"/>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30" name="Freeform 34"/>
            <p:cNvSpPr/>
            <p:nvPr>
              <p:custDataLst>
                <p:tags r:id="rId24"/>
              </p:custDataLst>
            </p:nvPr>
          </p:nvSpPr>
          <p:spPr bwMode="auto">
            <a:xfrm>
              <a:off x="5875338"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31" name="Freeform 35"/>
            <p:cNvSpPr/>
            <p:nvPr>
              <p:custDataLst>
                <p:tags r:id="rId25"/>
              </p:custDataLst>
            </p:nvPr>
          </p:nvSpPr>
          <p:spPr bwMode="auto">
            <a:xfrm>
              <a:off x="5951538"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49" name="Freeform 36"/>
            <p:cNvSpPr/>
            <p:nvPr>
              <p:custDataLst>
                <p:tags r:id="rId26"/>
              </p:custDataLst>
            </p:nvPr>
          </p:nvSpPr>
          <p:spPr bwMode="auto">
            <a:xfrm>
              <a:off x="5903913"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53" name="Freeform 37"/>
            <p:cNvSpPr/>
            <p:nvPr>
              <p:custDataLst>
                <p:tags r:id="rId27"/>
              </p:custDataLst>
            </p:nvPr>
          </p:nvSpPr>
          <p:spPr bwMode="auto">
            <a:xfrm>
              <a:off x="6651625"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1" name="Freeform 38"/>
            <p:cNvSpPr/>
            <p:nvPr>
              <p:custDataLst>
                <p:tags r:id="rId28"/>
              </p:custDataLst>
            </p:nvPr>
          </p:nvSpPr>
          <p:spPr bwMode="auto">
            <a:xfrm>
              <a:off x="6711950"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2" name="Freeform 39"/>
            <p:cNvSpPr/>
            <p:nvPr>
              <p:custDataLst>
                <p:tags r:id="rId29"/>
              </p:custDataLst>
            </p:nvPr>
          </p:nvSpPr>
          <p:spPr bwMode="auto">
            <a:xfrm>
              <a:off x="6672263"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3" name="Freeform 40"/>
            <p:cNvSpPr/>
            <p:nvPr>
              <p:custDataLst>
                <p:tags r:id="rId30"/>
              </p:custDataLst>
            </p:nvPr>
          </p:nvSpPr>
          <p:spPr bwMode="auto">
            <a:xfrm>
              <a:off x="9780588"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4" name="Freeform 41"/>
            <p:cNvSpPr/>
            <p:nvPr>
              <p:custDataLst>
                <p:tags r:id="rId31"/>
              </p:custDataLst>
            </p:nvPr>
          </p:nvSpPr>
          <p:spPr bwMode="auto">
            <a:xfrm>
              <a:off x="9840913"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5" name="Freeform 42"/>
            <p:cNvSpPr/>
            <p:nvPr>
              <p:custDataLst>
                <p:tags r:id="rId32"/>
              </p:custDataLst>
            </p:nvPr>
          </p:nvSpPr>
          <p:spPr bwMode="auto">
            <a:xfrm>
              <a:off x="9802813"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6" name="Freeform 43"/>
            <p:cNvSpPr/>
            <p:nvPr>
              <p:custDataLst>
                <p:tags r:id="rId33"/>
              </p:custDataLst>
            </p:nvPr>
          </p:nvSpPr>
          <p:spPr bwMode="auto">
            <a:xfrm>
              <a:off x="8364538"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8" name="Freeform 44"/>
            <p:cNvSpPr/>
            <p:nvPr>
              <p:custDataLst>
                <p:tags r:id="rId34"/>
              </p:custDataLst>
            </p:nvPr>
          </p:nvSpPr>
          <p:spPr bwMode="auto">
            <a:xfrm>
              <a:off x="8434388"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9" name="Freeform 45"/>
            <p:cNvSpPr/>
            <p:nvPr>
              <p:custDataLst>
                <p:tags r:id="rId35"/>
              </p:custDataLst>
            </p:nvPr>
          </p:nvSpPr>
          <p:spPr bwMode="auto">
            <a:xfrm>
              <a:off x="8391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0" name="Freeform 46"/>
            <p:cNvSpPr/>
            <p:nvPr>
              <p:custDataLst>
                <p:tags r:id="rId36"/>
              </p:custDataLst>
            </p:nvPr>
          </p:nvSpPr>
          <p:spPr bwMode="auto">
            <a:xfrm>
              <a:off x="10642600"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1" name="Freeform 47"/>
            <p:cNvSpPr/>
            <p:nvPr>
              <p:custDataLst>
                <p:tags r:id="rId37"/>
              </p:custDataLst>
            </p:nvPr>
          </p:nvSpPr>
          <p:spPr bwMode="auto">
            <a:xfrm>
              <a:off x="10714038"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2" name="Freeform 48"/>
            <p:cNvSpPr/>
            <p:nvPr>
              <p:custDataLst>
                <p:tags r:id="rId38"/>
              </p:custDataLst>
            </p:nvPr>
          </p:nvSpPr>
          <p:spPr bwMode="auto">
            <a:xfrm>
              <a:off x="10668000"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3" name="Freeform 49"/>
            <p:cNvSpPr/>
            <p:nvPr>
              <p:custDataLst>
                <p:tags r:id="rId39"/>
              </p:custDataLst>
            </p:nvPr>
          </p:nvSpPr>
          <p:spPr bwMode="auto">
            <a:xfrm>
              <a:off x="6091238"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4" name="Freeform 50"/>
            <p:cNvSpPr/>
            <p:nvPr>
              <p:custDataLst>
                <p:tags r:id="rId40"/>
              </p:custDataLst>
            </p:nvPr>
          </p:nvSpPr>
          <p:spPr bwMode="auto">
            <a:xfrm>
              <a:off x="6091238"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5" name="Freeform 51"/>
            <p:cNvSpPr/>
            <p:nvPr>
              <p:custDataLst>
                <p:tags r:id="rId41"/>
              </p:custDataLst>
            </p:nvPr>
          </p:nvSpPr>
          <p:spPr bwMode="auto">
            <a:xfrm>
              <a:off x="9383713"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6" name="Freeform 52"/>
            <p:cNvSpPr/>
            <p:nvPr>
              <p:custDataLst>
                <p:tags r:id="rId42"/>
              </p:custDataLst>
            </p:nvPr>
          </p:nvSpPr>
          <p:spPr bwMode="auto">
            <a:xfrm>
              <a:off x="6081713"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7" name="Oval 53"/>
            <p:cNvSpPr>
              <a:spLocks noChangeArrowheads="1"/>
            </p:cNvSpPr>
            <p:nvPr>
              <p:custDataLst>
                <p:tags r:id="rId43"/>
              </p:custDataLst>
            </p:nvPr>
          </p:nvSpPr>
          <p:spPr bwMode="auto">
            <a:xfrm>
              <a:off x="6324600"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8" name="Oval 54"/>
            <p:cNvSpPr>
              <a:spLocks noChangeArrowheads="1"/>
            </p:cNvSpPr>
            <p:nvPr>
              <p:custDataLst>
                <p:tags r:id="rId44"/>
              </p:custDataLst>
            </p:nvPr>
          </p:nvSpPr>
          <p:spPr bwMode="auto">
            <a:xfrm>
              <a:off x="6607175"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9" name="Oval 55"/>
            <p:cNvSpPr>
              <a:spLocks noChangeArrowheads="1"/>
            </p:cNvSpPr>
            <p:nvPr>
              <p:custDataLst>
                <p:tags r:id="rId45"/>
              </p:custDataLst>
            </p:nvPr>
          </p:nvSpPr>
          <p:spPr bwMode="auto">
            <a:xfrm>
              <a:off x="6892925"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10" name="Freeform 56"/>
            <p:cNvSpPr/>
            <p:nvPr>
              <p:custDataLst>
                <p:tags r:id="rId46"/>
              </p:custDataLst>
            </p:nvPr>
          </p:nvSpPr>
          <p:spPr bwMode="auto">
            <a:xfrm>
              <a:off x="7175500"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11" name="Freeform 57"/>
            <p:cNvSpPr/>
            <p:nvPr>
              <p:custDataLst>
                <p:tags r:id="rId47"/>
              </p:custDataLst>
            </p:nvPr>
          </p:nvSpPr>
          <p:spPr bwMode="auto">
            <a:xfrm>
              <a:off x="628967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76" name="Rectangle 58"/>
            <p:cNvSpPr>
              <a:spLocks noChangeArrowheads="1"/>
            </p:cNvSpPr>
            <p:nvPr>
              <p:custDataLst>
                <p:tags r:id="rId48"/>
              </p:custDataLst>
            </p:nvPr>
          </p:nvSpPr>
          <p:spPr bwMode="auto">
            <a:xfrm>
              <a:off x="6375400"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77" name="Rectangle 59"/>
            <p:cNvSpPr>
              <a:spLocks noChangeArrowheads="1"/>
            </p:cNvSpPr>
            <p:nvPr>
              <p:custDataLst>
                <p:tags r:id="rId49"/>
              </p:custDataLst>
            </p:nvPr>
          </p:nvSpPr>
          <p:spPr bwMode="auto">
            <a:xfrm>
              <a:off x="63754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78" name="Rectangle 60"/>
            <p:cNvSpPr>
              <a:spLocks noChangeArrowheads="1"/>
            </p:cNvSpPr>
            <p:nvPr>
              <p:custDataLst>
                <p:tags r:id="rId50"/>
              </p:custDataLst>
            </p:nvPr>
          </p:nvSpPr>
          <p:spPr bwMode="auto">
            <a:xfrm>
              <a:off x="6375400"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79" name="Rectangle 61"/>
            <p:cNvSpPr>
              <a:spLocks noChangeArrowheads="1"/>
            </p:cNvSpPr>
            <p:nvPr>
              <p:custDataLst>
                <p:tags r:id="rId51"/>
              </p:custDataLst>
            </p:nvPr>
          </p:nvSpPr>
          <p:spPr bwMode="auto">
            <a:xfrm>
              <a:off x="6369050"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0" name="Rectangle 62"/>
            <p:cNvSpPr>
              <a:spLocks noChangeArrowheads="1"/>
            </p:cNvSpPr>
            <p:nvPr>
              <p:custDataLst>
                <p:tags r:id="rId52"/>
              </p:custDataLst>
            </p:nvPr>
          </p:nvSpPr>
          <p:spPr bwMode="auto">
            <a:xfrm>
              <a:off x="675640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1" name="Rectangle 63"/>
            <p:cNvSpPr>
              <a:spLocks noChangeArrowheads="1"/>
            </p:cNvSpPr>
            <p:nvPr>
              <p:custDataLst>
                <p:tags r:id="rId53"/>
              </p:custDataLst>
            </p:nvPr>
          </p:nvSpPr>
          <p:spPr bwMode="auto">
            <a:xfrm>
              <a:off x="714375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2" name="Freeform 64"/>
            <p:cNvSpPr/>
            <p:nvPr>
              <p:custDataLst>
                <p:tags r:id="rId54"/>
              </p:custDataLst>
            </p:nvPr>
          </p:nvSpPr>
          <p:spPr bwMode="auto">
            <a:xfrm>
              <a:off x="9566275"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83" name="Rectangle 65"/>
            <p:cNvSpPr>
              <a:spLocks noChangeArrowheads="1"/>
            </p:cNvSpPr>
            <p:nvPr>
              <p:custDataLst>
                <p:tags r:id="rId55"/>
              </p:custDataLst>
            </p:nvPr>
          </p:nvSpPr>
          <p:spPr bwMode="auto">
            <a:xfrm>
              <a:off x="9653588"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4" name="Rectangle 66"/>
            <p:cNvSpPr>
              <a:spLocks noChangeArrowheads="1"/>
            </p:cNvSpPr>
            <p:nvPr>
              <p:custDataLst>
                <p:tags r:id="rId56"/>
              </p:custDataLst>
            </p:nvPr>
          </p:nvSpPr>
          <p:spPr bwMode="auto">
            <a:xfrm>
              <a:off x="9653588"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5" name="Rectangle 67"/>
            <p:cNvSpPr>
              <a:spLocks noChangeArrowheads="1"/>
            </p:cNvSpPr>
            <p:nvPr>
              <p:custDataLst>
                <p:tags r:id="rId57"/>
              </p:custDataLst>
            </p:nvPr>
          </p:nvSpPr>
          <p:spPr bwMode="auto">
            <a:xfrm>
              <a:off x="9653588"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6" name="Rectangle 68"/>
            <p:cNvSpPr>
              <a:spLocks noChangeArrowheads="1"/>
            </p:cNvSpPr>
            <p:nvPr>
              <p:custDataLst>
                <p:tags r:id="rId58"/>
              </p:custDataLst>
            </p:nvPr>
          </p:nvSpPr>
          <p:spPr bwMode="auto">
            <a:xfrm>
              <a:off x="9648825"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7" name="Rectangle 69"/>
            <p:cNvSpPr>
              <a:spLocks noChangeArrowheads="1"/>
            </p:cNvSpPr>
            <p:nvPr>
              <p:custDataLst>
                <p:tags r:id="rId59"/>
              </p:custDataLst>
            </p:nvPr>
          </p:nvSpPr>
          <p:spPr bwMode="auto">
            <a:xfrm>
              <a:off x="10034588"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9" name="Rectangle 70"/>
            <p:cNvSpPr>
              <a:spLocks noChangeArrowheads="1"/>
            </p:cNvSpPr>
            <p:nvPr>
              <p:custDataLst>
                <p:tags r:id="rId60"/>
              </p:custDataLst>
            </p:nvPr>
          </p:nvSpPr>
          <p:spPr bwMode="auto">
            <a:xfrm>
              <a:off x="10421938"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91" name="Freeform 71"/>
            <p:cNvSpPr/>
            <p:nvPr>
              <p:custDataLst>
                <p:tags r:id="rId61"/>
              </p:custDataLst>
            </p:nvPr>
          </p:nvSpPr>
          <p:spPr bwMode="auto">
            <a:xfrm>
              <a:off x="8016875"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2" name="Freeform 72"/>
            <p:cNvSpPr/>
            <p:nvPr>
              <p:custDataLst>
                <p:tags r:id="rId62"/>
              </p:custDataLst>
            </p:nvPr>
          </p:nvSpPr>
          <p:spPr bwMode="auto">
            <a:xfrm>
              <a:off x="7669213"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3" name="Freeform 73"/>
            <p:cNvSpPr/>
            <p:nvPr>
              <p:custDataLst>
                <p:tags r:id="rId63"/>
              </p:custDataLst>
            </p:nvPr>
          </p:nvSpPr>
          <p:spPr bwMode="auto">
            <a:xfrm>
              <a:off x="7878763"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4" name="Freeform 74"/>
            <p:cNvSpPr/>
            <p:nvPr>
              <p:custDataLst>
                <p:tags r:id="rId64"/>
              </p:custDataLst>
            </p:nvPr>
          </p:nvSpPr>
          <p:spPr bwMode="auto">
            <a:xfrm>
              <a:off x="785812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5" name="Freeform 75"/>
            <p:cNvSpPr/>
            <p:nvPr>
              <p:custDataLst>
                <p:tags r:id="rId65"/>
              </p:custDataLst>
            </p:nvPr>
          </p:nvSpPr>
          <p:spPr bwMode="auto">
            <a:xfrm>
              <a:off x="7834313"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6" name="Freeform 76"/>
            <p:cNvSpPr/>
            <p:nvPr>
              <p:custDataLst>
                <p:tags r:id="rId66"/>
              </p:custDataLst>
            </p:nvPr>
          </p:nvSpPr>
          <p:spPr bwMode="auto">
            <a:xfrm>
              <a:off x="7813675"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7" name="Freeform 77"/>
            <p:cNvSpPr/>
            <p:nvPr>
              <p:custDataLst>
                <p:tags r:id="rId67"/>
              </p:custDataLst>
            </p:nvPr>
          </p:nvSpPr>
          <p:spPr bwMode="auto">
            <a:xfrm>
              <a:off x="7793038"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8" name="Freeform 78"/>
            <p:cNvSpPr/>
            <p:nvPr>
              <p:custDataLst>
                <p:tags r:id="rId68"/>
              </p:custDataLst>
            </p:nvPr>
          </p:nvSpPr>
          <p:spPr bwMode="auto">
            <a:xfrm>
              <a:off x="7975600"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9" name="Freeform 79"/>
            <p:cNvSpPr/>
            <p:nvPr>
              <p:custDataLst>
                <p:tags r:id="rId69"/>
              </p:custDataLst>
            </p:nvPr>
          </p:nvSpPr>
          <p:spPr bwMode="auto">
            <a:xfrm>
              <a:off x="8228013"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0" name="Freeform 80"/>
            <p:cNvSpPr/>
            <p:nvPr>
              <p:custDataLst>
                <p:tags r:id="rId70"/>
              </p:custDataLst>
            </p:nvPr>
          </p:nvSpPr>
          <p:spPr bwMode="auto">
            <a:xfrm>
              <a:off x="8478838"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1" name="Freeform 81"/>
            <p:cNvSpPr/>
            <p:nvPr>
              <p:custDataLst>
                <p:tags r:id="rId71"/>
              </p:custDataLst>
            </p:nvPr>
          </p:nvSpPr>
          <p:spPr bwMode="auto">
            <a:xfrm>
              <a:off x="8729663"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2" name="Freeform 82"/>
            <p:cNvSpPr/>
            <p:nvPr>
              <p:custDataLst>
                <p:tags r:id="rId72"/>
              </p:custDataLst>
            </p:nvPr>
          </p:nvSpPr>
          <p:spPr bwMode="auto">
            <a:xfrm>
              <a:off x="8323263"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3" name="Freeform 83"/>
            <p:cNvSpPr/>
            <p:nvPr>
              <p:custDataLst>
                <p:tags r:id="rId73"/>
              </p:custDataLst>
            </p:nvPr>
          </p:nvSpPr>
          <p:spPr bwMode="auto">
            <a:xfrm>
              <a:off x="6650038"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4" name="Freeform 84"/>
            <p:cNvSpPr/>
            <p:nvPr>
              <p:custDataLst>
                <p:tags r:id="rId74"/>
              </p:custDataLst>
            </p:nvPr>
          </p:nvSpPr>
          <p:spPr bwMode="auto">
            <a:xfrm>
              <a:off x="7262813"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05" name="Freeform 85"/>
            <p:cNvSpPr/>
            <p:nvPr>
              <p:custDataLst>
                <p:tags r:id="rId75"/>
              </p:custDataLst>
            </p:nvPr>
          </p:nvSpPr>
          <p:spPr bwMode="auto">
            <a:xfrm>
              <a:off x="6929438"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06" name="Freeform 86"/>
            <p:cNvSpPr/>
            <p:nvPr>
              <p:custDataLst>
                <p:tags r:id="rId76"/>
              </p:custDataLst>
            </p:nvPr>
          </p:nvSpPr>
          <p:spPr bwMode="auto">
            <a:xfrm>
              <a:off x="7424738"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7" name="Freeform 87"/>
            <p:cNvSpPr/>
            <p:nvPr>
              <p:custDataLst>
                <p:tags r:id="rId77"/>
              </p:custDataLst>
            </p:nvPr>
          </p:nvSpPr>
          <p:spPr bwMode="auto">
            <a:xfrm>
              <a:off x="7299325"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0" name="Freeform 88"/>
            <p:cNvSpPr/>
            <p:nvPr>
              <p:custDataLst>
                <p:tags r:id="rId78"/>
              </p:custDataLst>
            </p:nvPr>
          </p:nvSpPr>
          <p:spPr bwMode="auto">
            <a:xfrm>
              <a:off x="7281863"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1" name="Freeform 89"/>
            <p:cNvSpPr/>
            <p:nvPr>
              <p:custDataLst>
                <p:tags r:id="rId79"/>
              </p:custDataLst>
            </p:nvPr>
          </p:nvSpPr>
          <p:spPr bwMode="auto">
            <a:xfrm>
              <a:off x="7367588"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2" name="Freeform 90"/>
            <p:cNvSpPr/>
            <p:nvPr>
              <p:custDataLst>
                <p:tags r:id="rId80"/>
              </p:custDataLst>
            </p:nvPr>
          </p:nvSpPr>
          <p:spPr bwMode="auto">
            <a:xfrm>
              <a:off x="7567613"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3" name="Freeform 91"/>
            <p:cNvSpPr/>
            <p:nvPr>
              <p:custDataLst>
                <p:tags r:id="rId81"/>
              </p:custDataLst>
            </p:nvPr>
          </p:nvSpPr>
          <p:spPr bwMode="auto">
            <a:xfrm>
              <a:off x="7539038"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4" name="Freeform 92"/>
            <p:cNvSpPr/>
            <p:nvPr>
              <p:custDataLst>
                <p:tags r:id="rId82"/>
              </p:custDataLst>
            </p:nvPr>
          </p:nvSpPr>
          <p:spPr bwMode="auto">
            <a:xfrm>
              <a:off x="7640638"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5" name="Freeform 93"/>
            <p:cNvSpPr>
              <a:spLocks noEditPoints="1"/>
            </p:cNvSpPr>
            <p:nvPr>
              <p:custDataLst>
                <p:tags r:id="rId83"/>
              </p:custDataLst>
            </p:nvPr>
          </p:nvSpPr>
          <p:spPr bwMode="auto">
            <a:xfrm>
              <a:off x="7450138"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6" name="Freeform 94"/>
            <p:cNvSpPr>
              <a:spLocks noEditPoints="1"/>
            </p:cNvSpPr>
            <p:nvPr>
              <p:custDataLst>
                <p:tags r:id="rId84"/>
              </p:custDataLst>
            </p:nvPr>
          </p:nvSpPr>
          <p:spPr bwMode="auto">
            <a:xfrm>
              <a:off x="7586663"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7" name="Freeform 95"/>
            <p:cNvSpPr/>
            <p:nvPr>
              <p:custDataLst>
                <p:tags r:id="rId85"/>
              </p:custDataLst>
            </p:nvPr>
          </p:nvSpPr>
          <p:spPr bwMode="auto">
            <a:xfrm>
              <a:off x="7588250"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8" name="Freeform 96"/>
            <p:cNvSpPr/>
            <p:nvPr>
              <p:custDataLst>
                <p:tags r:id="rId86"/>
              </p:custDataLst>
            </p:nvPr>
          </p:nvSpPr>
          <p:spPr bwMode="auto">
            <a:xfrm>
              <a:off x="7327900"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9" name="Freeform 97"/>
            <p:cNvSpPr/>
            <p:nvPr>
              <p:custDataLst>
                <p:tags r:id="rId87"/>
              </p:custDataLst>
            </p:nvPr>
          </p:nvSpPr>
          <p:spPr bwMode="auto">
            <a:xfrm>
              <a:off x="7212013"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0" name="Freeform 98"/>
            <p:cNvSpPr/>
            <p:nvPr>
              <p:custDataLst>
                <p:tags r:id="rId88"/>
              </p:custDataLst>
            </p:nvPr>
          </p:nvSpPr>
          <p:spPr bwMode="auto">
            <a:xfrm>
              <a:off x="7234238"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1531" name="Freeform 99"/>
            <p:cNvSpPr/>
            <p:nvPr>
              <p:custDataLst>
                <p:tags r:id="rId89"/>
              </p:custDataLst>
            </p:nvPr>
          </p:nvSpPr>
          <p:spPr bwMode="auto">
            <a:xfrm>
              <a:off x="7739063"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2" name="Freeform 100"/>
            <p:cNvSpPr/>
            <p:nvPr>
              <p:custDataLst>
                <p:tags r:id="rId90"/>
              </p:custDataLst>
            </p:nvPr>
          </p:nvSpPr>
          <p:spPr bwMode="auto">
            <a:xfrm>
              <a:off x="7729538"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3" name="Freeform 101"/>
            <p:cNvSpPr/>
            <p:nvPr>
              <p:custDataLst>
                <p:tags r:id="rId91"/>
              </p:custDataLst>
            </p:nvPr>
          </p:nvSpPr>
          <p:spPr bwMode="auto">
            <a:xfrm>
              <a:off x="7645400"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4" name="Freeform 102"/>
            <p:cNvSpPr/>
            <p:nvPr>
              <p:custDataLst>
                <p:tags r:id="rId92"/>
              </p:custDataLst>
            </p:nvPr>
          </p:nvSpPr>
          <p:spPr bwMode="auto">
            <a:xfrm>
              <a:off x="6816725"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5" name="Freeform 103"/>
            <p:cNvSpPr/>
            <p:nvPr>
              <p:custDataLst>
                <p:tags r:id="rId93"/>
              </p:custDataLst>
            </p:nvPr>
          </p:nvSpPr>
          <p:spPr bwMode="auto">
            <a:xfrm>
              <a:off x="6811963"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6" name="Freeform 104"/>
            <p:cNvSpPr/>
            <p:nvPr>
              <p:custDataLst>
                <p:tags r:id="rId94"/>
              </p:custDataLst>
            </p:nvPr>
          </p:nvSpPr>
          <p:spPr bwMode="auto">
            <a:xfrm>
              <a:off x="66135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7" name="Freeform 105"/>
            <p:cNvSpPr/>
            <p:nvPr>
              <p:custDataLst>
                <p:tags r:id="rId95"/>
              </p:custDataLst>
            </p:nvPr>
          </p:nvSpPr>
          <p:spPr bwMode="auto">
            <a:xfrm>
              <a:off x="7440613"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8" name="Freeform 106"/>
            <p:cNvSpPr/>
            <p:nvPr>
              <p:custDataLst>
                <p:tags r:id="rId96"/>
              </p:custDataLst>
            </p:nvPr>
          </p:nvSpPr>
          <p:spPr bwMode="auto">
            <a:xfrm>
              <a:off x="6888163"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9" name="Freeform 107"/>
            <p:cNvSpPr/>
            <p:nvPr>
              <p:custDataLst>
                <p:tags r:id="rId97"/>
              </p:custDataLst>
            </p:nvPr>
          </p:nvSpPr>
          <p:spPr bwMode="auto">
            <a:xfrm>
              <a:off x="6764338"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68" name="Freeform 108"/>
            <p:cNvSpPr/>
            <p:nvPr>
              <p:custDataLst>
                <p:tags r:id="rId98"/>
              </p:custDataLst>
            </p:nvPr>
          </p:nvSpPr>
          <p:spPr bwMode="auto">
            <a:xfrm>
              <a:off x="6496050"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28" name="Freeform 109"/>
            <p:cNvSpPr/>
            <p:nvPr>
              <p:custDataLst>
                <p:tags r:id="rId99"/>
              </p:custDataLst>
            </p:nvPr>
          </p:nvSpPr>
          <p:spPr bwMode="auto">
            <a:xfrm>
              <a:off x="10220325"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29" name="Freeform 110"/>
            <p:cNvSpPr/>
            <p:nvPr>
              <p:custDataLst>
                <p:tags r:id="rId100"/>
              </p:custDataLst>
            </p:nvPr>
          </p:nvSpPr>
          <p:spPr bwMode="auto">
            <a:xfrm>
              <a:off x="10210800"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0" name="Freeform 111"/>
            <p:cNvSpPr/>
            <p:nvPr>
              <p:custDataLst>
                <p:tags r:id="rId101"/>
              </p:custDataLst>
            </p:nvPr>
          </p:nvSpPr>
          <p:spPr bwMode="auto">
            <a:xfrm>
              <a:off x="10125075"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1" name="Freeform 112"/>
            <p:cNvSpPr/>
            <p:nvPr>
              <p:custDataLst>
                <p:tags r:id="rId102"/>
              </p:custDataLst>
            </p:nvPr>
          </p:nvSpPr>
          <p:spPr bwMode="auto">
            <a:xfrm>
              <a:off x="9829800"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2" name="Freeform 113"/>
            <p:cNvSpPr/>
            <p:nvPr>
              <p:custDataLst>
                <p:tags r:id="rId103"/>
              </p:custDataLst>
            </p:nvPr>
          </p:nvSpPr>
          <p:spPr bwMode="auto">
            <a:xfrm>
              <a:off x="9820275"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3" name="Freeform 114"/>
            <p:cNvSpPr/>
            <p:nvPr>
              <p:custDataLst>
                <p:tags r:id="rId104"/>
              </p:custDataLst>
            </p:nvPr>
          </p:nvSpPr>
          <p:spPr bwMode="auto">
            <a:xfrm>
              <a:off x="9545638"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4" name="Freeform 115"/>
            <p:cNvSpPr/>
            <p:nvPr>
              <p:custDataLst>
                <p:tags r:id="rId105"/>
              </p:custDataLst>
            </p:nvPr>
          </p:nvSpPr>
          <p:spPr bwMode="auto">
            <a:xfrm>
              <a:off x="10088563"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5" name="Freeform 116"/>
            <p:cNvSpPr/>
            <p:nvPr>
              <p:custDataLst>
                <p:tags r:id="rId106"/>
              </p:custDataLst>
            </p:nvPr>
          </p:nvSpPr>
          <p:spPr bwMode="auto">
            <a:xfrm>
              <a:off x="978535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6" name="Freeform 117"/>
            <p:cNvSpPr/>
            <p:nvPr>
              <p:custDataLst>
                <p:tags r:id="rId107"/>
              </p:custDataLst>
            </p:nvPr>
          </p:nvSpPr>
          <p:spPr bwMode="auto">
            <a:xfrm>
              <a:off x="9958388"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7" name="Freeform 118"/>
            <p:cNvSpPr/>
            <p:nvPr>
              <p:custDataLst>
                <p:tags r:id="rId108"/>
              </p:custDataLst>
            </p:nvPr>
          </p:nvSpPr>
          <p:spPr bwMode="auto">
            <a:xfrm>
              <a:off x="10431463"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8" name="Freeform 119"/>
            <p:cNvSpPr/>
            <p:nvPr>
              <p:custDataLst>
                <p:tags r:id="rId109"/>
              </p:custDataLst>
            </p:nvPr>
          </p:nvSpPr>
          <p:spPr bwMode="auto">
            <a:xfrm>
              <a:off x="9947275"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 name="Freeform 120"/>
            <p:cNvSpPr/>
            <p:nvPr>
              <p:custDataLst>
                <p:tags r:id="rId110"/>
              </p:custDataLst>
            </p:nvPr>
          </p:nvSpPr>
          <p:spPr bwMode="auto">
            <a:xfrm>
              <a:off x="9967913"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 name="Freeform 121"/>
            <p:cNvSpPr/>
            <p:nvPr>
              <p:custDataLst>
                <p:tags r:id="rId111"/>
              </p:custDataLst>
            </p:nvPr>
          </p:nvSpPr>
          <p:spPr bwMode="auto">
            <a:xfrm>
              <a:off x="10571163"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1" name="Freeform 122"/>
            <p:cNvSpPr/>
            <p:nvPr>
              <p:custDataLst>
                <p:tags r:id="rId112"/>
              </p:custDataLst>
            </p:nvPr>
          </p:nvSpPr>
          <p:spPr bwMode="auto">
            <a:xfrm>
              <a:off x="9659938"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2" name="Freeform 123"/>
            <p:cNvSpPr/>
            <p:nvPr>
              <p:custDataLst>
                <p:tags r:id="rId113"/>
              </p:custDataLst>
            </p:nvPr>
          </p:nvSpPr>
          <p:spPr bwMode="auto">
            <a:xfrm>
              <a:off x="9894888"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3" name="Freeform 124"/>
            <p:cNvSpPr/>
            <p:nvPr>
              <p:custDataLst>
                <p:tags r:id="rId114"/>
              </p:custDataLst>
            </p:nvPr>
          </p:nvSpPr>
          <p:spPr bwMode="auto">
            <a:xfrm>
              <a:off x="9739313"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4" name="Freeform 125"/>
            <p:cNvSpPr/>
            <p:nvPr>
              <p:custDataLst>
                <p:tags r:id="rId115"/>
              </p:custDataLst>
            </p:nvPr>
          </p:nvSpPr>
          <p:spPr bwMode="auto">
            <a:xfrm>
              <a:off x="9894888"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5" name="Freeform 126"/>
            <p:cNvSpPr/>
            <p:nvPr>
              <p:custDataLst>
                <p:tags r:id="rId116"/>
              </p:custDataLst>
            </p:nvPr>
          </p:nvSpPr>
          <p:spPr bwMode="auto">
            <a:xfrm>
              <a:off x="9529763"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6" name="Freeform 127"/>
            <p:cNvSpPr/>
            <p:nvPr>
              <p:custDataLst>
                <p:tags r:id="rId117"/>
              </p:custDataLst>
            </p:nvPr>
          </p:nvSpPr>
          <p:spPr bwMode="auto">
            <a:xfrm>
              <a:off x="9671050"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7" name="Freeform 128"/>
            <p:cNvSpPr/>
            <p:nvPr>
              <p:custDataLst>
                <p:tags r:id="rId118"/>
              </p:custDataLst>
            </p:nvPr>
          </p:nvSpPr>
          <p:spPr bwMode="auto">
            <a:xfrm>
              <a:off x="9682163"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8" name="Freeform 129"/>
            <p:cNvSpPr/>
            <p:nvPr>
              <p:custDataLst>
                <p:tags r:id="rId119"/>
              </p:custDataLst>
            </p:nvPr>
          </p:nvSpPr>
          <p:spPr bwMode="auto">
            <a:xfrm>
              <a:off x="10574338"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9" name="Freeform 130"/>
            <p:cNvSpPr/>
            <p:nvPr>
              <p:custDataLst>
                <p:tags r:id="rId120"/>
              </p:custDataLst>
            </p:nvPr>
          </p:nvSpPr>
          <p:spPr bwMode="auto">
            <a:xfrm>
              <a:off x="9688513"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0" name="Freeform 131"/>
            <p:cNvSpPr/>
            <p:nvPr>
              <p:custDataLst>
                <p:tags r:id="rId121"/>
              </p:custDataLst>
            </p:nvPr>
          </p:nvSpPr>
          <p:spPr bwMode="auto">
            <a:xfrm>
              <a:off x="6178550"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1" name="Freeform 132"/>
            <p:cNvSpPr/>
            <p:nvPr>
              <p:custDataLst>
                <p:tags r:id="rId122"/>
              </p:custDataLst>
            </p:nvPr>
          </p:nvSpPr>
          <p:spPr bwMode="auto">
            <a:xfrm>
              <a:off x="6442075"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2" name="Freeform 133"/>
            <p:cNvSpPr/>
            <p:nvPr>
              <p:custDataLst>
                <p:tags r:id="rId123"/>
              </p:custDataLst>
            </p:nvPr>
          </p:nvSpPr>
          <p:spPr bwMode="auto">
            <a:xfrm>
              <a:off x="6407150"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3" name="Freeform 134"/>
            <p:cNvSpPr/>
            <p:nvPr>
              <p:custDataLst>
                <p:tags r:id="rId124"/>
              </p:custDataLst>
            </p:nvPr>
          </p:nvSpPr>
          <p:spPr bwMode="auto">
            <a:xfrm>
              <a:off x="6372225"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4" name="Freeform 135"/>
            <p:cNvSpPr/>
            <p:nvPr>
              <p:custDataLst>
                <p:tags r:id="rId125"/>
              </p:custDataLst>
            </p:nvPr>
          </p:nvSpPr>
          <p:spPr bwMode="auto">
            <a:xfrm>
              <a:off x="6337300"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5" name="Freeform 136"/>
            <p:cNvSpPr/>
            <p:nvPr>
              <p:custDataLst>
                <p:tags r:id="rId126"/>
              </p:custDataLst>
            </p:nvPr>
          </p:nvSpPr>
          <p:spPr bwMode="auto">
            <a:xfrm>
              <a:off x="6302375"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sp>
        <p:nvSpPr>
          <p:cNvPr id="157" name="Freeform 137"/>
          <p:cNvSpPr/>
          <p:nvPr>
            <p:custDataLst>
              <p:tags r:id="rId127"/>
            </p:custDataLst>
          </p:nvPr>
        </p:nvSpPr>
        <p:spPr bwMode="auto">
          <a:xfrm>
            <a:off x="620594" y="4301951"/>
            <a:ext cx="101204" cy="108353"/>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8" name="Freeform 138"/>
          <p:cNvSpPr/>
          <p:nvPr>
            <p:custDataLst>
              <p:tags r:id="rId128"/>
            </p:custDataLst>
          </p:nvPr>
        </p:nvSpPr>
        <p:spPr bwMode="auto">
          <a:xfrm>
            <a:off x="767042" y="4211458"/>
            <a:ext cx="102394" cy="197655"/>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9" name="Freeform 139"/>
          <p:cNvSpPr/>
          <p:nvPr>
            <p:custDataLst>
              <p:tags r:id="rId129"/>
            </p:custDataLst>
          </p:nvPr>
        </p:nvSpPr>
        <p:spPr bwMode="auto">
          <a:xfrm>
            <a:off x="913488" y="4076910"/>
            <a:ext cx="103585" cy="328629"/>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9801" name="副标题 2"/>
          <p:cNvSpPr>
            <a:spLocks noGrp="1"/>
          </p:cNvSpPr>
          <p:nvPr>
            <p:ph type="subTitle" idx="1" hasCustomPrompt="1"/>
            <p:custDataLst>
              <p:tags r:id="rId130"/>
            </p:custDataLst>
          </p:nvPr>
        </p:nvSpPr>
        <p:spPr>
          <a:xfrm>
            <a:off x="445771" y="2002633"/>
            <a:ext cx="4516755" cy="419120"/>
          </a:xfrm>
        </p:spPr>
        <p:txBody>
          <a:bodyPr bIns="46800" anchor="t">
            <a:normAutofit/>
          </a:bodyPr>
          <a:lstStyle>
            <a:lvl1pPr marL="0" indent="0" algn="l">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200" indent="0" algn="ctr">
              <a:buNone/>
              <a:defRPr sz="1200"/>
            </a:lvl9pPr>
          </a:lstStyle>
          <a:p>
            <a:r>
              <a:rPr lang="zh-CN" altLang="en-US" dirty="0"/>
              <a:t>单击此处编辑副标题</a:t>
            </a:r>
            <a:endParaRPr lang="en-US" dirty="0"/>
          </a:p>
        </p:txBody>
      </p:sp>
      <p:sp>
        <p:nvSpPr>
          <p:cNvPr id="9802" name="标题 1"/>
          <p:cNvSpPr>
            <a:spLocks noGrp="1"/>
          </p:cNvSpPr>
          <p:nvPr>
            <p:ph type="ctrTitle" hasCustomPrompt="1"/>
            <p:custDataLst>
              <p:tags r:id="rId131"/>
            </p:custDataLst>
          </p:nvPr>
        </p:nvSpPr>
        <p:spPr>
          <a:xfrm>
            <a:off x="441266" y="916405"/>
            <a:ext cx="4516755" cy="1022629"/>
          </a:xfrm>
        </p:spPr>
        <p:txBody>
          <a:bodyPr bIns="46800" anchor="b">
            <a:normAutofit/>
          </a:bodyPr>
          <a:lstStyle>
            <a:lvl1pPr algn="l">
              <a:defRPr sz="405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12" name="文本占位符 13"/>
          <p:cNvSpPr>
            <a:spLocks noGrp="1"/>
          </p:cNvSpPr>
          <p:nvPr>
            <p:ph type="body" sz="quarter" idx="10" hasCustomPrompt="1"/>
            <p:custDataLst>
              <p:tags r:id="rId132"/>
            </p:custDataLst>
          </p:nvPr>
        </p:nvSpPr>
        <p:spPr>
          <a:xfrm>
            <a:off x="441695" y="2994693"/>
            <a:ext cx="1755000" cy="310516"/>
          </a:xfrm>
          <a:prstGeom prst="roundRect">
            <a:avLst>
              <a:gd name="adj" fmla="val 50000"/>
            </a:avLst>
          </a:prstGeom>
          <a:solidFill>
            <a:schemeClr val="accent1"/>
          </a:solidFill>
        </p:spPr>
        <p:txBody>
          <a:bodyPr vert="horz" bIns="46800" anchor="ctr">
            <a:normAutofit/>
          </a:bodyPr>
          <a:lstStyle>
            <a:lvl1pPr marL="0" indent="0" algn="l">
              <a:buNone/>
              <a:defRPr sz="1125" b="0" baseline="0">
                <a:solidFill>
                  <a:schemeClr val="bg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3"/>
            </p:custDataLst>
          </p:nvPr>
        </p:nvSpPr>
        <p:spPr>
          <a:xfrm>
            <a:off x="441695" y="3322271"/>
            <a:ext cx="1755000" cy="310516"/>
          </a:xfrm>
          <a:prstGeom prst="roundRect">
            <a:avLst>
              <a:gd name="adj" fmla="val 50000"/>
            </a:avLst>
          </a:prstGeom>
          <a:ln w="19050">
            <a:solidFill>
              <a:schemeClr val="tx2"/>
            </a:solidFill>
          </a:ln>
        </p:spPr>
        <p:txBody>
          <a:bodyPr vert="horz" bIns="46800" anchor="ctr">
            <a:normAutofit/>
          </a:bodyPr>
          <a:lstStyle>
            <a:lvl1pPr marL="0" indent="0" algn="l">
              <a:buNone/>
              <a:defRPr sz="1125" b="0" baseline="0">
                <a:solidFill>
                  <a:schemeClr val="accent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zh-CN" altLang="en-US" dirty="0"/>
          </a:p>
        </p:txBody>
      </p:sp>
      <p:sp>
        <p:nvSpPr>
          <p:cNvPr id="2" name="日期占位符 1"/>
          <p:cNvSpPr>
            <a:spLocks noGrp="1"/>
          </p:cNvSpPr>
          <p:nvPr>
            <p:ph type="dt" sz="half" idx="12"/>
            <p:custDataLst>
              <p:tags r:id="rId13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135"/>
            </p:custDataLst>
          </p:nvPr>
        </p:nvSpPr>
        <p:spPr/>
        <p:txBody>
          <a:bodyPr/>
          <a:lstStyle/>
          <a:p>
            <a:endParaRPr lang="zh-CN" altLang="en-US" dirty="0"/>
          </a:p>
        </p:txBody>
      </p:sp>
      <p:sp>
        <p:nvSpPr>
          <p:cNvPr id="4" name="灯片编号占位符 3"/>
          <p:cNvSpPr>
            <a:spLocks noGrp="1"/>
          </p:cNvSpPr>
          <p:nvPr>
            <p:ph type="sldNum" sz="quarter" idx="14"/>
            <p:custDataLst>
              <p:tags r:id="rId136"/>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2" name="标题 1"/>
          <p:cNvSpPr>
            <a:spLocks noGrp="1"/>
          </p:cNvSpPr>
          <p:nvPr>
            <p:ph type="title"/>
            <p:custDataLst>
              <p:tags r:id="rId4"/>
            </p:custDataLst>
          </p:nvPr>
        </p:nvSpPr>
        <p:spPr>
          <a:xfrm>
            <a:off x="502412" y="332443"/>
            <a:ext cx="8139178" cy="331490"/>
          </a:xfrm>
        </p:spPr>
        <p:txBody>
          <a:bodyPr vert="horz" lIns="90000" tIns="46800" rIns="90000" bIns="46800" rtlCol="0" anchor="t" anchorCtr="0">
            <a:noAutofit/>
          </a:bodyPr>
          <a:lstStyle>
            <a:lvl1pPr marL="0" marR="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502412" y="714418"/>
            <a:ext cx="8139178" cy="4041888"/>
          </a:xfrm>
        </p:spPr>
        <p:txBody>
          <a:bodyPr vert="horz" lIns="90000" tIns="46800" rIns="90000" bIns="46800" rtlCol="0">
            <a:norm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marR="0" lvl="1" indent="0" algn="l"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685800" marR="0" lvl="2"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028700" marR="0" lvl="3"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371600" marR="0" lvl="4"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775811" y="1023514"/>
            <a:ext cx="3293745" cy="3468232"/>
            <a:chOff x="1034415" y="1364615"/>
            <a:chExt cx="4391660" cy="4624070"/>
          </a:xfrm>
        </p:grpSpPr>
        <p:sp>
          <p:nvSpPr>
            <p:cNvPr id="155" name="Freeform 34"/>
            <p:cNvSpPr/>
            <p:nvPr>
              <p:custDataLst>
                <p:tags r:id="rId3"/>
              </p:custDataLst>
            </p:nvPr>
          </p:nvSpPr>
          <p:spPr bwMode="auto">
            <a:xfrm>
              <a:off x="1034415" y="5509260"/>
              <a:ext cx="78105" cy="12446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7" name="Freeform 35"/>
            <p:cNvSpPr/>
            <p:nvPr>
              <p:custDataLst>
                <p:tags r:id="rId4"/>
              </p:custDataLst>
            </p:nvPr>
          </p:nvSpPr>
          <p:spPr bwMode="auto">
            <a:xfrm>
              <a:off x="1099185" y="5510530"/>
              <a:ext cx="78105" cy="123190"/>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8" name="Freeform 36"/>
            <p:cNvSpPr/>
            <p:nvPr>
              <p:custDataLst>
                <p:tags r:id="rId5"/>
              </p:custDataLst>
            </p:nvPr>
          </p:nvSpPr>
          <p:spPr bwMode="auto">
            <a:xfrm>
              <a:off x="1058545" y="5445760"/>
              <a:ext cx="99695" cy="139065"/>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9" name="Freeform 37"/>
            <p:cNvSpPr/>
            <p:nvPr>
              <p:custDataLst>
                <p:tags r:id="rId6"/>
              </p:custDataLst>
            </p:nvPr>
          </p:nvSpPr>
          <p:spPr bwMode="auto">
            <a:xfrm>
              <a:off x="1694815" y="5888990"/>
              <a:ext cx="6350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0" name="Freeform 38"/>
            <p:cNvSpPr/>
            <p:nvPr>
              <p:custDataLst>
                <p:tags r:id="rId7"/>
              </p:custDataLst>
            </p:nvPr>
          </p:nvSpPr>
          <p:spPr bwMode="auto">
            <a:xfrm>
              <a:off x="1746250" y="5890260"/>
              <a:ext cx="62230" cy="98425"/>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1" name="Freeform 39"/>
            <p:cNvSpPr/>
            <p:nvPr>
              <p:custDataLst>
                <p:tags r:id="rId8"/>
              </p:custDataLst>
            </p:nvPr>
          </p:nvSpPr>
          <p:spPr bwMode="auto">
            <a:xfrm>
              <a:off x="1712595" y="5838825"/>
              <a:ext cx="81280" cy="110490"/>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2" name="Freeform 40"/>
            <p:cNvSpPr/>
            <p:nvPr>
              <p:custDataLst>
                <p:tags r:id="rId9"/>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3" name="Freeform 41"/>
            <p:cNvSpPr/>
            <p:nvPr>
              <p:custDataLst>
                <p:tags r:id="rId10"/>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4" name="Freeform 42"/>
            <p:cNvSpPr/>
            <p:nvPr>
              <p:custDataLst>
                <p:tags r:id="rId11"/>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5" name="Freeform 49"/>
            <p:cNvSpPr/>
            <p:nvPr>
              <p:custDataLst>
                <p:tags r:id="rId12"/>
              </p:custDataLst>
            </p:nvPr>
          </p:nvSpPr>
          <p:spPr bwMode="auto">
            <a:xfrm>
              <a:off x="1217930" y="1370330"/>
              <a:ext cx="4204335" cy="2418080"/>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6" name="Freeform 50"/>
            <p:cNvSpPr/>
            <p:nvPr>
              <p:custDataLst>
                <p:tags r:id="rId13"/>
              </p:custDataLst>
            </p:nvPr>
          </p:nvSpPr>
          <p:spPr bwMode="auto">
            <a:xfrm>
              <a:off x="1217930" y="1597025"/>
              <a:ext cx="1400810" cy="219138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7" name="Freeform 52"/>
            <p:cNvSpPr/>
            <p:nvPr>
              <p:custDataLst>
                <p:tags r:id="rId14"/>
              </p:custDataLst>
            </p:nvPr>
          </p:nvSpPr>
          <p:spPr bwMode="auto">
            <a:xfrm>
              <a:off x="1209675" y="1364615"/>
              <a:ext cx="4216400" cy="23241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8" name="Freeform 131"/>
            <p:cNvSpPr/>
            <p:nvPr>
              <p:custDataLst>
                <p:tags r:id="rId15"/>
              </p:custDataLst>
            </p:nvPr>
          </p:nvSpPr>
          <p:spPr bwMode="auto">
            <a:xfrm>
              <a:off x="1292225" y="1665605"/>
              <a:ext cx="1253490" cy="1014730"/>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9" name="Freeform 43"/>
            <p:cNvSpPr/>
            <p:nvPr>
              <p:custDataLst>
                <p:tags r:id="rId16"/>
              </p:custDataLst>
            </p:nvPr>
          </p:nvSpPr>
          <p:spPr bwMode="auto">
            <a:xfrm>
              <a:off x="3152775" y="5510530"/>
              <a:ext cx="74295" cy="117475"/>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0" name="Freeform 44"/>
            <p:cNvSpPr/>
            <p:nvPr>
              <p:custDataLst>
                <p:tags r:id="rId17"/>
              </p:custDataLst>
            </p:nvPr>
          </p:nvSpPr>
          <p:spPr bwMode="auto">
            <a:xfrm>
              <a:off x="3211830" y="5513070"/>
              <a:ext cx="75565" cy="114935"/>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1" name="Freeform 45"/>
            <p:cNvSpPr/>
            <p:nvPr>
              <p:custDataLst>
                <p:tags r:id="rId18"/>
              </p:custDataLst>
            </p:nvPr>
          </p:nvSpPr>
          <p:spPr bwMode="auto">
            <a:xfrm>
              <a:off x="3175635" y="5452110"/>
              <a:ext cx="93345" cy="130810"/>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2" name="Freeform 46"/>
            <p:cNvSpPr/>
            <p:nvPr>
              <p:custDataLst>
                <p:tags r:id="rId19"/>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3" name="Freeform 47"/>
            <p:cNvSpPr/>
            <p:nvPr>
              <p:custDataLst>
                <p:tags r:id="rId20"/>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4" name="Freeform 48"/>
            <p:cNvSpPr/>
            <p:nvPr>
              <p:custDataLst>
                <p:tags r:id="rId21"/>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5" name="Oval 32"/>
            <p:cNvSpPr>
              <a:spLocks noChangeArrowheads="1"/>
            </p:cNvSpPr>
            <p:nvPr>
              <p:custDataLst>
                <p:tags r:id="rId22"/>
              </p:custDataLst>
            </p:nvPr>
          </p:nvSpPr>
          <p:spPr bwMode="auto">
            <a:xfrm>
              <a:off x="1571625" y="5694045"/>
              <a:ext cx="1558925" cy="93345"/>
            </a:xfrm>
            <a:prstGeom prst="ellipse">
              <a:avLst/>
            </a:prstGeom>
            <a:solidFill>
              <a:schemeClr val="tx2"/>
            </a:solidFill>
            <a:ln>
              <a:noFill/>
            </a:ln>
          </p:spPr>
          <p:txBody>
            <a:bodyPr vert="horz" wrap="square" lIns="91428" tIns="45714" rIns="91428" bIns="45714" numCol="1" anchor="t" anchorCtr="0" compatLnSpc="1"/>
            <a:lstStyle/>
            <a:p>
              <a:endParaRPr lang="zh-CN" altLang="en-US"/>
            </a:p>
          </p:txBody>
        </p:sp>
        <p:sp>
          <p:nvSpPr>
            <p:cNvPr id="176" name="Oval 33"/>
            <p:cNvSpPr>
              <a:spLocks noChangeArrowheads="1"/>
            </p:cNvSpPr>
            <p:nvPr>
              <p:custDataLst>
                <p:tags r:id="rId23"/>
              </p:custDataLst>
            </p:nvPr>
          </p:nvSpPr>
          <p:spPr bwMode="auto">
            <a:xfrm>
              <a:off x="3864610" y="5681980"/>
              <a:ext cx="1558925" cy="94615"/>
            </a:xfrm>
            <a:prstGeom prst="ellipse">
              <a:avLst/>
            </a:prstGeom>
            <a:solidFill>
              <a:schemeClr val="tx2"/>
            </a:solidFill>
            <a:ln>
              <a:noFill/>
            </a:ln>
          </p:spPr>
          <p:txBody>
            <a:bodyPr vert="horz" wrap="square" lIns="91428" tIns="45714" rIns="91428" bIns="45714" numCol="1" anchor="t" anchorCtr="0" compatLnSpc="1"/>
            <a:lstStyle/>
            <a:p>
              <a:endParaRPr lang="zh-CN" altLang="en-US"/>
            </a:p>
          </p:txBody>
        </p:sp>
        <p:sp>
          <p:nvSpPr>
            <p:cNvPr id="177" name="Freeform 51"/>
            <p:cNvSpPr/>
            <p:nvPr>
              <p:custDataLst>
                <p:tags r:id="rId24"/>
              </p:custDataLst>
            </p:nvPr>
          </p:nvSpPr>
          <p:spPr bwMode="auto">
            <a:xfrm>
              <a:off x="4019550" y="1597025"/>
              <a:ext cx="1402080" cy="219138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8" name="Oval 53"/>
            <p:cNvSpPr>
              <a:spLocks noChangeArrowheads="1"/>
            </p:cNvSpPr>
            <p:nvPr>
              <p:custDataLst>
                <p:tags r:id="rId25"/>
              </p:custDataLst>
            </p:nvPr>
          </p:nvSpPr>
          <p:spPr bwMode="auto">
            <a:xfrm>
              <a:off x="1416685" y="1444625"/>
              <a:ext cx="83820" cy="7810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9" name="Oval 54"/>
            <p:cNvSpPr>
              <a:spLocks noChangeArrowheads="1"/>
            </p:cNvSpPr>
            <p:nvPr>
              <p:custDataLst>
                <p:tags r:id="rId26"/>
              </p:custDataLst>
            </p:nvPr>
          </p:nvSpPr>
          <p:spPr bwMode="auto">
            <a:xfrm>
              <a:off x="1656715" y="1444625"/>
              <a:ext cx="86360" cy="7810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0" name="Oval 55"/>
            <p:cNvSpPr>
              <a:spLocks noChangeArrowheads="1"/>
            </p:cNvSpPr>
            <p:nvPr>
              <p:custDataLst>
                <p:tags r:id="rId27"/>
              </p:custDataLst>
            </p:nvPr>
          </p:nvSpPr>
          <p:spPr bwMode="auto">
            <a:xfrm>
              <a:off x="1899920" y="1444625"/>
              <a:ext cx="85090" cy="7810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1" name="Freeform 56"/>
            <p:cNvSpPr/>
            <p:nvPr>
              <p:custDataLst>
                <p:tags r:id="rId28"/>
              </p:custDataLst>
            </p:nvPr>
          </p:nvSpPr>
          <p:spPr bwMode="auto">
            <a:xfrm>
              <a:off x="2140585" y="1424305"/>
              <a:ext cx="2831465" cy="123190"/>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2" name="Freeform 57"/>
            <p:cNvSpPr/>
            <p:nvPr>
              <p:custDataLst>
                <p:tags r:id="rId29"/>
              </p:custDataLst>
            </p:nvPr>
          </p:nvSpPr>
          <p:spPr bwMode="auto">
            <a:xfrm>
              <a:off x="1386840" y="2843530"/>
              <a:ext cx="1092835" cy="6508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3" name="Rectangle 58"/>
            <p:cNvSpPr>
              <a:spLocks noChangeArrowheads="1"/>
            </p:cNvSpPr>
            <p:nvPr>
              <p:custDataLst>
                <p:tags r:id="rId30"/>
              </p:custDataLst>
            </p:nvPr>
          </p:nvSpPr>
          <p:spPr bwMode="auto">
            <a:xfrm>
              <a:off x="1459865" y="3169285"/>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4" name="Rectangle 59"/>
            <p:cNvSpPr>
              <a:spLocks noChangeArrowheads="1"/>
            </p:cNvSpPr>
            <p:nvPr>
              <p:custDataLst>
                <p:tags r:id="rId31"/>
              </p:custDataLst>
            </p:nvPr>
          </p:nvSpPr>
          <p:spPr bwMode="auto">
            <a:xfrm>
              <a:off x="1459865" y="3382645"/>
              <a:ext cx="898525" cy="7175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5" name="Rectangle 60"/>
            <p:cNvSpPr>
              <a:spLocks noChangeArrowheads="1"/>
            </p:cNvSpPr>
            <p:nvPr>
              <p:custDataLst>
                <p:tags r:id="rId32"/>
              </p:custDataLst>
            </p:nvPr>
          </p:nvSpPr>
          <p:spPr bwMode="auto">
            <a:xfrm>
              <a:off x="1459865" y="3278505"/>
              <a:ext cx="502285"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6" name="Rectangle 61"/>
            <p:cNvSpPr>
              <a:spLocks noChangeArrowheads="1"/>
            </p:cNvSpPr>
            <p:nvPr>
              <p:custDataLst>
                <p:tags r:id="rId33"/>
              </p:custDataLst>
            </p:nvPr>
          </p:nvSpPr>
          <p:spPr bwMode="auto">
            <a:xfrm>
              <a:off x="1454150" y="2903220"/>
              <a:ext cx="278130" cy="2286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7" name="Rectangle 62"/>
            <p:cNvSpPr>
              <a:spLocks noChangeArrowheads="1"/>
            </p:cNvSpPr>
            <p:nvPr>
              <p:custDataLst>
                <p:tags r:id="rId34"/>
              </p:custDataLst>
            </p:nvPr>
          </p:nvSpPr>
          <p:spPr bwMode="auto">
            <a:xfrm>
              <a:off x="1783715" y="2903220"/>
              <a:ext cx="276860" cy="2286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8" name="Rectangle 63"/>
            <p:cNvSpPr>
              <a:spLocks noChangeArrowheads="1"/>
            </p:cNvSpPr>
            <p:nvPr>
              <p:custDataLst>
                <p:tags r:id="rId35"/>
              </p:custDataLst>
            </p:nvPr>
          </p:nvSpPr>
          <p:spPr bwMode="auto">
            <a:xfrm>
              <a:off x="2113915" y="2903220"/>
              <a:ext cx="276860" cy="2286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9" name="Freeform 64"/>
            <p:cNvSpPr/>
            <p:nvPr>
              <p:custDataLst>
                <p:tags r:id="rId36"/>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0" name="Rectangle 65"/>
            <p:cNvSpPr>
              <a:spLocks noChangeArrowheads="1"/>
            </p:cNvSpPr>
            <p:nvPr>
              <p:custDataLst>
                <p:tags r:id="rId37"/>
              </p:custDataLst>
            </p:nvPr>
          </p:nvSpPr>
          <p:spPr bwMode="auto">
            <a:xfrm>
              <a:off x="4249420" y="2049780"/>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1" name="Rectangle 66"/>
            <p:cNvSpPr>
              <a:spLocks noChangeArrowheads="1"/>
            </p:cNvSpPr>
            <p:nvPr>
              <p:custDataLst>
                <p:tags r:id="rId38"/>
              </p:custDataLst>
            </p:nvPr>
          </p:nvSpPr>
          <p:spPr bwMode="auto">
            <a:xfrm>
              <a:off x="4249420" y="2264410"/>
              <a:ext cx="897255" cy="7048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2" name="Rectangle 67"/>
            <p:cNvSpPr>
              <a:spLocks noChangeArrowheads="1"/>
            </p:cNvSpPr>
            <p:nvPr>
              <p:custDataLst>
                <p:tags r:id="rId39"/>
              </p:custDataLst>
            </p:nvPr>
          </p:nvSpPr>
          <p:spPr bwMode="auto">
            <a:xfrm>
              <a:off x="4249420" y="2160270"/>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3" name="Rectangle 68"/>
            <p:cNvSpPr>
              <a:spLocks noChangeArrowheads="1"/>
            </p:cNvSpPr>
            <p:nvPr>
              <p:custDataLst>
                <p:tags r:id="rId40"/>
              </p:custDataLst>
            </p:nvPr>
          </p:nvSpPr>
          <p:spPr bwMode="auto">
            <a:xfrm>
              <a:off x="4245610" y="1786255"/>
              <a:ext cx="275590" cy="226695"/>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4" name="Rectangle 69"/>
            <p:cNvSpPr>
              <a:spLocks noChangeArrowheads="1"/>
            </p:cNvSpPr>
            <p:nvPr>
              <p:custDataLst>
                <p:tags r:id="rId41"/>
              </p:custDataLst>
            </p:nvPr>
          </p:nvSpPr>
          <p:spPr bwMode="auto">
            <a:xfrm>
              <a:off x="4573905" y="1786255"/>
              <a:ext cx="276860" cy="22669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5" name="Rectangle 70"/>
            <p:cNvSpPr>
              <a:spLocks noChangeArrowheads="1"/>
            </p:cNvSpPr>
            <p:nvPr>
              <p:custDataLst>
                <p:tags r:id="rId42"/>
              </p:custDataLst>
            </p:nvPr>
          </p:nvSpPr>
          <p:spPr bwMode="auto">
            <a:xfrm>
              <a:off x="4903470" y="1786255"/>
              <a:ext cx="275590" cy="226695"/>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6" name="Freeform 71"/>
            <p:cNvSpPr/>
            <p:nvPr>
              <p:custDataLst>
                <p:tags r:id="rId43"/>
              </p:custDataLst>
            </p:nvPr>
          </p:nvSpPr>
          <p:spPr bwMode="auto">
            <a:xfrm>
              <a:off x="2856865" y="3112770"/>
              <a:ext cx="371475" cy="554990"/>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7" name="Freeform 72"/>
            <p:cNvSpPr/>
            <p:nvPr>
              <p:custDataLst>
                <p:tags r:id="rId44"/>
              </p:custDataLst>
            </p:nvPr>
          </p:nvSpPr>
          <p:spPr bwMode="auto">
            <a:xfrm>
              <a:off x="2560955" y="1791335"/>
              <a:ext cx="1238885" cy="1332230"/>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8" name="Freeform 73"/>
            <p:cNvSpPr/>
            <p:nvPr>
              <p:custDataLst>
                <p:tags r:id="rId45"/>
              </p:custDataLst>
            </p:nvPr>
          </p:nvSpPr>
          <p:spPr bwMode="auto">
            <a:xfrm>
              <a:off x="2739390" y="2301875"/>
              <a:ext cx="899795" cy="177165"/>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9" name="Freeform 74"/>
            <p:cNvSpPr/>
            <p:nvPr>
              <p:custDataLst>
                <p:tags r:id="rId46"/>
              </p:custDataLst>
            </p:nvPr>
          </p:nvSpPr>
          <p:spPr bwMode="auto">
            <a:xfrm>
              <a:off x="2721610" y="2432050"/>
              <a:ext cx="433705" cy="12128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0" name="Freeform 75"/>
            <p:cNvSpPr/>
            <p:nvPr>
              <p:custDataLst>
                <p:tags r:id="rId47"/>
              </p:custDataLst>
            </p:nvPr>
          </p:nvSpPr>
          <p:spPr bwMode="auto">
            <a:xfrm>
              <a:off x="2701290" y="2561590"/>
              <a:ext cx="902335" cy="178435"/>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1" name="Freeform 76"/>
            <p:cNvSpPr/>
            <p:nvPr>
              <p:custDataLst>
                <p:tags r:id="rId48"/>
              </p:custDataLst>
            </p:nvPr>
          </p:nvSpPr>
          <p:spPr bwMode="auto">
            <a:xfrm>
              <a:off x="2683510" y="2692400"/>
              <a:ext cx="899795" cy="177165"/>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2" name="Freeform 77"/>
            <p:cNvSpPr/>
            <p:nvPr>
              <p:custDataLst>
                <p:tags r:id="rId49"/>
              </p:custDataLst>
            </p:nvPr>
          </p:nvSpPr>
          <p:spPr bwMode="auto">
            <a:xfrm>
              <a:off x="2666365" y="2821940"/>
              <a:ext cx="570230" cy="13779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3" name="Freeform 78"/>
            <p:cNvSpPr/>
            <p:nvPr>
              <p:custDataLst>
                <p:tags r:id="rId50"/>
              </p:custDataLst>
            </p:nvPr>
          </p:nvSpPr>
          <p:spPr bwMode="auto">
            <a:xfrm>
              <a:off x="2821305" y="2141220"/>
              <a:ext cx="139065" cy="106680"/>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4" name="Freeform 79"/>
            <p:cNvSpPr/>
            <p:nvPr>
              <p:custDataLst>
                <p:tags r:id="rId51"/>
              </p:custDataLst>
            </p:nvPr>
          </p:nvSpPr>
          <p:spPr bwMode="auto">
            <a:xfrm>
              <a:off x="3036570" y="2092960"/>
              <a:ext cx="148590" cy="18097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5" name="Freeform 80"/>
            <p:cNvSpPr/>
            <p:nvPr>
              <p:custDataLst>
                <p:tags r:id="rId52"/>
              </p:custDataLst>
            </p:nvPr>
          </p:nvSpPr>
          <p:spPr bwMode="auto">
            <a:xfrm>
              <a:off x="3249930" y="2006600"/>
              <a:ext cx="165100" cy="2921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6" name="Freeform 81"/>
            <p:cNvSpPr/>
            <p:nvPr>
              <p:custDataLst>
                <p:tags r:id="rId53"/>
              </p:custDataLst>
            </p:nvPr>
          </p:nvSpPr>
          <p:spPr bwMode="auto">
            <a:xfrm>
              <a:off x="3463290" y="1979295"/>
              <a:ext cx="172720" cy="344170"/>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7" name="Freeform 82"/>
            <p:cNvSpPr/>
            <p:nvPr>
              <p:custDataLst>
                <p:tags r:id="rId54"/>
              </p:custDataLst>
            </p:nvPr>
          </p:nvSpPr>
          <p:spPr bwMode="auto">
            <a:xfrm>
              <a:off x="3117215" y="3009900"/>
              <a:ext cx="146050" cy="133985"/>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8" name="Freeform 83"/>
            <p:cNvSpPr/>
            <p:nvPr>
              <p:custDataLst>
                <p:tags r:id="rId55"/>
              </p:custDataLst>
            </p:nvPr>
          </p:nvSpPr>
          <p:spPr bwMode="auto">
            <a:xfrm>
              <a:off x="1693545" y="3943350"/>
              <a:ext cx="393065" cy="541655"/>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9" name="Freeform 84"/>
            <p:cNvSpPr/>
            <p:nvPr>
              <p:custDataLst>
                <p:tags r:id="rId56"/>
              </p:custDataLst>
            </p:nvPr>
          </p:nvSpPr>
          <p:spPr bwMode="auto">
            <a:xfrm>
              <a:off x="2214880" y="3835400"/>
              <a:ext cx="660400" cy="681990"/>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10" name="Freeform 85"/>
            <p:cNvSpPr/>
            <p:nvPr>
              <p:custDataLst>
                <p:tags r:id="rId57"/>
              </p:custDataLst>
            </p:nvPr>
          </p:nvSpPr>
          <p:spPr bwMode="auto">
            <a:xfrm>
              <a:off x="1931035" y="3502025"/>
              <a:ext cx="1061720" cy="678180"/>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11" name="Freeform 86"/>
            <p:cNvSpPr/>
            <p:nvPr>
              <p:custDataLst>
                <p:tags r:id="rId58"/>
              </p:custDataLst>
            </p:nvPr>
          </p:nvSpPr>
          <p:spPr bwMode="auto">
            <a:xfrm>
              <a:off x="2352675" y="3482975"/>
              <a:ext cx="173990" cy="304165"/>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2" name="Freeform 87"/>
            <p:cNvSpPr/>
            <p:nvPr>
              <p:custDataLst>
                <p:tags r:id="rId59"/>
              </p:custDataLst>
            </p:nvPr>
          </p:nvSpPr>
          <p:spPr bwMode="auto">
            <a:xfrm>
              <a:off x="2245995" y="3322320"/>
              <a:ext cx="78105" cy="10287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3" name="Freeform 88"/>
            <p:cNvSpPr/>
            <p:nvPr>
              <p:custDataLst>
                <p:tags r:id="rId60"/>
              </p:custDataLst>
            </p:nvPr>
          </p:nvSpPr>
          <p:spPr bwMode="auto">
            <a:xfrm>
              <a:off x="2231390" y="3173730"/>
              <a:ext cx="523875" cy="49149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4" name="Freeform 89"/>
            <p:cNvSpPr/>
            <p:nvPr>
              <p:custDataLst>
                <p:tags r:id="rId61"/>
              </p:custDataLst>
            </p:nvPr>
          </p:nvSpPr>
          <p:spPr bwMode="auto">
            <a:xfrm>
              <a:off x="2303780" y="3376295"/>
              <a:ext cx="475615" cy="518795"/>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5" name="Freeform 90"/>
            <p:cNvSpPr/>
            <p:nvPr>
              <p:custDataLst>
                <p:tags r:id="rId62"/>
              </p:custDataLst>
            </p:nvPr>
          </p:nvSpPr>
          <p:spPr bwMode="auto">
            <a:xfrm>
              <a:off x="2474595" y="3515360"/>
              <a:ext cx="200025" cy="109220"/>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6" name="Freeform 91"/>
            <p:cNvSpPr/>
            <p:nvPr>
              <p:custDataLst>
                <p:tags r:id="rId63"/>
              </p:custDataLst>
            </p:nvPr>
          </p:nvSpPr>
          <p:spPr bwMode="auto">
            <a:xfrm>
              <a:off x="2449830" y="3338195"/>
              <a:ext cx="32385" cy="50165"/>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7" name="Freeform 92"/>
            <p:cNvSpPr/>
            <p:nvPr>
              <p:custDataLst>
                <p:tags r:id="rId64"/>
              </p:custDataLst>
            </p:nvPr>
          </p:nvSpPr>
          <p:spPr bwMode="auto">
            <a:xfrm>
              <a:off x="2536190" y="3300730"/>
              <a:ext cx="31115" cy="50165"/>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8" name="Freeform 93"/>
            <p:cNvSpPr>
              <a:spLocks noEditPoints="1"/>
            </p:cNvSpPr>
            <p:nvPr>
              <p:custDataLst>
                <p:tags r:id="rId65"/>
              </p:custDataLst>
            </p:nvPr>
          </p:nvSpPr>
          <p:spPr bwMode="auto">
            <a:xfrm>
              <a:off x="2374265" y="3289935"/>
              <a:ext cx="156845" cy="179705"/>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9" name="Freeform 94"/>
            <p:cNvSpPr>
              <a:spLocks noEditPoints="1"/>
            </p:cNvSpPr>
            <p:nvPr>
              <p:custDataLst>
                <p:tags r:id="rId66"/>
              </p:custDataLst>
            </p:nvPr>
          </p:nvSpPr>
          <p:spPr bwMode="auto">
            <a:xfrm>
              <a:off x="2490470" y="3246120"/>
              <a:ext cx="155575" cy="182245"/>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0" name="Freeform 95"/>
            <p:cNvSpPr/>
            <p:nvPr>
              <p:custDataLst>
                <p:tags r:id="rId67"/>
              </p:custDataLst>
            </p:nvPr>
          </p:nvSpPr>
          <p:spPr bwMode="auto">
            <a:xfrm>
              <a:off x="2491740" y="3319145"/>
              <a:ext cx="151130" cy="130810"/>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1" name="Freeform 96"/>
            <p:cNvSpPr/>
            <p:nvPr>
              <p:custDataLst>
                <p:tags r:id="rId68"/>
              </p:custDataLst>
            </p:nvPr>
          </p:nvSpPr>
          <p:spPr bwMode="auto">
            <a:xfrm>
              <a:off x="2270125" y="3371850"/>
              <a:ext cx="127000" cy="2984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2" name="Freeform 97"/>
            <p:cNvSpPr/>
            <p:nvPr>
              <p:custDataLst>
                <p:tags r:id="rId69"/>
              </p:custDataLst>
            </p:nvPr>
          </p:nvSpPr>
          <p:spPr bwMode="auto">
            <a:xfrm>
              <a:off x="2171700" y="3015615"/>
              <a:ext cx="511810" cy="33210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3" name="Freeform 98"/>
            <p:cNvSpPr/>
            <p:nvPr>
              <p:custDataLst>
                <p:tags r:id="rId70"/>
              </p:custDataLst>
            </p:nvPr>
          </p:nvSpPr>
          <p:spPr bwMode="auto">
            <a:xfrm>
              <a:off x="2190750" y="4335145"/>
              <a:ext cx="687705" cy="221615"/>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24" name="Freeform 99"/>
            <p:cNvSpPr/>
            <p:nvPr>
              <p:custDataLst>
                <p:tags r:id="rId71"/>
              </p:custDataLst>
            </p:nvPr>
          </p:nvSpPr>
          <p:spPr bwMode="auto">
            <a:xfrm>
              <a:off x="2620010" y="5468620"/>
              <a:ext cx="106680" cy="98425"/>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5" name="Freeform 100"/>
            <p:cNvSpPr/>
            <p:nvPr>
              <p:custDataLst>
                <p:tags r:id="rId72"/>
              </p:custDataLst>
            </p:nvPr>
          </p:nvSpPr>
          <p:spPr bwMode="auto">
            <a:xfrm>
              <a:off x="2612390"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6" name="Freeform 101"/>
            <p:cNvSpPr/>
            <p:nvPr>
              <p:custDataLst>
                <p:tags r:id="rId73"/>
              </p:custDataLst>
            </p:nvPr>
          </p:nvSpPr>
          <p:spPr bwMode="auto">
            <a:xfrm>
              <a:off x="2540635" y="5561965"/>
              <a:ext cx="529590" cy="198755"/>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7" name="Freeform 102"/>
            <p:cNvSpPr/>
            <p:nvPr>
              <p:custDataLst>
                <p:tags r:id="rId74"/>
              </p:custDataLst>
            </p:nvPr>
          </p:nvSpPr>
          <p:spPr bwMode="auto">
            <a:xfrm>
              <a:off x="1835150" y="5117465"/>
              <a:ext cx="132080" cy="114935"/>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8" name="Freeform 103"/>
            <p:cNvSpPr/>
            <p:nvPr>
              <p:custDataLst>
                <p:tags r:id="rId75"/>
              </p:custDataLst>
            </p:nvPr>
          </p:nvSpPr>
          <p:spPr bwMode="auto">
            <a:xfrm>
              <a:off x="1831340" y="5134610"/>
              <a:ext cx="113665" cy="10287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9" name="Freeform 104"/>
            <p:cNvSpPr/>
            <p:nvPr>
              <p:custDataLst>
                <p:tags r:id="rId76"/>
              </p:custDataLst>
            </p:nvPr>
          </p:nvSpPr>
          <p:spPr bwMode="auto">
            <a:xfrm>
              <a:off x="1662430" y="5148580"/>
              <a:ext cx="298450" cy="45656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0" name="Freeform 105"/>
            <p:cNvSpPr/>
            <p:nvPr>
              <p:custDataLst>
                <p:tags r:id="rId77"/>
              </p:custDataLst>
            </p:nvPr>
          </p:nvSpPr>
          <p:spPr bwMode="auto">
            <a:xfrm>
              <a:off x="2366010" y="4377055"/>
              <a:ext cx="469900" cy="104140"/>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1" name="Freeform 106"/>
            <p:cNvSpPr/>
            <p:nvPr>
              <p:custDataLst>
                <p:tags r:id="rId78"/>
              </p:custDataLst>
            </p:nvPr>
          </p:nvSpPr>
          <p:spPr bwMode="auto">
            <a:xfrm>
              <a:off x="1896110" y="4448810"/>
              <a:ext cx="940435" cy="1049655"/>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2" name="Freeform 107"/>
            <p:cNvSpPr/>
            <p:nvPr>
              <p:custDataLst>
                <p:tags r:id="rId79"/>
              </p:custDataLst>
            </p:nvPr>
          </p:nvSpPr>
          <p:spPr bwMode="auto">
            <a:xfrm>
              <a:off x="1790700" y="5302250"/>
              <a:ext cx="64770" cy="60960"/>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3" name="Freeform 108"/>
            <p:cNvSpPr/>
            <p:nvPr>
              <p:custDataLst>
                <p:tags r:id="rId80"/>
              </p:custDataLst>
            </p:nvPr>
          </p:nvSpPr>
          <p:spPr bwMode="auto">
            <a:xfrm>
              <a:off x="1562735" y="4427220"/>
              <a:ext cx="198755" cy="285115"/>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4" name="Freeform 109"/>
            <p:cNvSpPr/>
            <p:nvPr>
              <p:custDataLst>
                <p:tags r:id="rId81"/>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5" name="Freeform 110"/>
            <p:cNvSpPr/>
            <p:nvPr>
              <p:custDataLst>
                <p:tags r:id="rId82"/>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6" name="Freeform 111"/>
            <p:cNvSpPr/>
            <p:nvPr>
              <p:custDataLst>
                <p:tags r:id="rId83"/>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7" name="Freeform 112"/>
            <p:cNvSpPr/>
            <p:nvPr>
              <p:custDataLst>
                <p:tags r:id="rId84"/>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8" name="Freeform 113"/>
            <p:cNvSpPr/>
            <p:nvPr>
              <p:custDataLst>
                <p:tags r:id="rId85"/>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9" name="Freeform 114"/>
            <p:cNvSpPr/>
            <p:nvPr>
              <p:custDataLst>
                <p:tags r:id="rId86"/>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0" name="Freeform 115"/>
            <p:cNvSpPr/>
            <p:nvPr>
              <p:custDataLst>
                <p:tags r:id="rId87"/>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1" name="Freeform 116"/>
            <p:cNvSpPr/>
            <p:nvPr>
              <p:custDataLst>
                <p:tags r:id="rId88"/>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2" name="Freeform 117"/>
            <p:cNvSpPr/>
            <p:nvPr>
              <p:custDataLst>
                <p:tags r:id="rId89"/>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3" name="Freeform 118"/>
            <p:cNvSpPr/>
            <p:nvPr>
              <p:custDataLst>
                <p:tags r:id="rId90"/>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4" name="Freeform 119"/>
            <p:cNvSpPr/>
            <p:nvPr>
              <p:custDataLst>
                <p:tags r:id="rId91"/>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5" name="Freeform 120"/>
            <p:cNvSpPr/>
            <p:nvPr>
              <p:custDataLst>
                <p:tags r:id="rId92"/>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6" name="Freeform 121"/>
            <p:cNvSpPr/>
            <p:nvPr>
              <p:custDataLst>
                <p:tags r:id="rId93"/>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7" name="Freeform 122"/>
            <p:cNvSpPr/>
            <p:nvPr>
              <p:custDataLst>
                <p:tags r:id="rId94"/>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8" name="Freeform 123"/>
            <p:cNvSpPr/>
            <p:nvPr>
              <p:custDataLst>
                <p:tags r:id="rId95"/>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49" name="Freeform 124"/>
            <p:cNvSpPr/>
            <p:nvPr>
              <p:custDataLst>
                <p:tags r:id="rId96"/>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50" name="Freeform 125"/>
            <p:cNvSpPr/>
            <p:nvPr>
              <p:custDataLst>
                <p:tags r:id="rId97"/>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51" name="Freeform 126"/>
            <p:cNvSpPr/>
            <p:nvPr>
              <p:custDataLst>
                <p:tags r:id="rId98"/>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2" name="Freeform 127"/>
            <p:cNvSpPr/>
            <p:nvPr>
              <p:custDataLst>
                <p:tags r:id="rId99"/>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3" name="Freeform 128"/>
            <p:cNvSpPr/>
            <p:nvPr>
              <p:custDataLst>
                <p:tags r:id="rId100"/>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4" name="Freeform 129"/>
            <p:cNvSpPr/>
            <p:nvPr>
              <p:custDataLst>
                <p:tags r:id="rId101"/>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5" name="Freeform 130"/>
            <p:cNvSpPr/>
            <p:nvPr>
              <p:custDataLst>
                <p:tags r:id="rId102"/>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6" name="Freeform 132"/>
            <p:cNvSpPr/>
            <p:nvPr>
              <p:custDataLst>
                <p:tags r:id="rId103"/>
              </p:custDataLst>
            </p:nvPr>
          </p:nvSpPr>
          <p:spPr bwMode="auto">
            <a:xfrm>
              <a:off x="1516380" y="1792605"/>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7" name="Freeform 133"/>
            <p:cNvSpPr/>
            <p:nvPr>
              <p:custDataLst>
                <p:tags r:id="rId104"/>
              </p:custDataLst>
            </p:nvPr>
          </p:nvSpPr>
          <p:spPr bwMode="auto">
            <a:xfrm>
              <a:off x="1486535" y="1922780"/>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8" name="Freeform 134"/>
            <p:cNvSpPr/>
            <p:nvPr>
              <p:custDataLst>
                <p:tags r:id="rId105"/>
              </p:custDataLst>
            </p:nvPr>
          </p:nvSpPr>
          <p:spPr bwMode="auto">
            <a:xfrm>
              <a:off x="1457325" y="2049780"/>
              <a:ext cx="389255" cy="143510"/>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9" name="Freeform 135"/>
            <p:cNvSpPr/>
            <p:nvPr>
              <p:custDataLst>
                <p:tags r:id="rId106"/>
              </p:custDataLst>
            </p:nvPr>
          </p:nvSpPr>
          <p:spPr bwMode="auto">
            <a:xfrm>
              <a:off x="1427480" y="2179320"/>
              <a:ext cx="894080" cy="24066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0" name="Freeform 136"/>
            <p:cNvSpPr/>
            <p:nvPr>
              <p:custDataLst>
                <p:tags r:id="rId107"/>
              </p:custDataLst>
            </p:nvPr>
          </p:nvSpPr>
          <p:spPr bwMode="auto">
            <a:xfrm>
              <a:off x="1397635" y="2308860"/>
              <a:ext cx="894080" cy="23749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cxnSp>
        <p:nvCxnSpPr>
          <p:cNvPr id="114" name="直接连接符 113"/>
          <p:cNvCxnSpPr/>
          <p:nvPr>
            <p:custDataLst>
              <p:tags r:id="rId108"/>
            </p:custDataLst>
          </p:nvPr>
        </p:nvCxnSpPr>
        <p:spPr>
          <a:xfrm>
            <a:off x="4683340" y="2957500"/>
            <a:ext cx="29711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hasCustomPrompt="1"/>
            <p:custDataLst>
              <p:tags r:id="rId109"/>
            </p:custDataLst>
          </p:nvPr>
        </p:nvSpPr>
        <p:spPr>
          <a:xfrm>
            <a:off x="4615473" y="2322696"/>
            <a:ext cx="3751841" cy="671547"/>
          </a:xfrm>
        </p:spPr>
        <p:txBody>
          <a:bodyPr bIns="46800" anchor="b">
            <a:normAutofit/>
          </a:bodyPr>
          <a:lstStyle>
            <a:lvl1pPr algn="l">
              <a:defRPr sz="3300" b="1"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hasCustomPrompt="1"/>
            <p:custDataLst>
              <p:tags r:id="rId110"/>
            </p:custDataLst>
          </p:nvPr>
        </p:nvSpPr>
        <p:spPr>
          <a:xfrm>
            <a:off x="4616310" y="3033042"/>
            <a:ext cx="3751841" cy="761756"/>
          </a:xfrm>
        </p:spPr>
        <p:txBody>
          <a:bodyPr bIns="46800" anchor="t">
            <a:normAutofit/>
          </a:bodyPr>
          <a:lstStyle>
            <a:lvl1pPr marL="0" indent="0" algn="l">
              <a:lnSpc>
                <a:spcPct val="100000"/>
              </a:lnSpc>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en-US" dirty="0"/>
          </a:p>
        </p:txBody>
      </p:sp>
      <p:sp>
        <p:nvSpPr>
          <p:cNvPr id="2" name="日期占位符 1"/>
          <p:cNvSpPr>
            <a:spLocks noGrp="1"/>
          </p:cNvSpPr>
          <p:nvPr>
            <p:ph type="dt" sz="half" idx="10"/>
            <p:custDataLst>
              <p:tags r:id="rId111"/>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12"/>
            </p:custDataLst>
          </p:nvPr>
        </p:nvSpPr>
        <p:spPr/>
        <p:txBody>
          <a:bodyPr/>
          <a:lstStyle/>
          <a:p>
            <a:endParaRPr lang="zh-CN" altLang="en-US" dirty="0"/>
          </a:p>
        </p:txBody>
      </p:sp>
      <p:sp>
        <p:nvSpPr>
          <p:cNvPr id="4" name="灯片编号占位符 3"/>
          <p:cNvSpPr>
            <a:spLocks noGrp="1"/>
          </p:cNvSpPr>
          <p:nvPr>
            <p:ph type="sldNum" sz="quarter" idx="12"/>
            <p:custDataLst>
              <p:tags r:id="rId11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2" name="标题 1"/>
          <p:cNvSpPr>
            <a:spLocks noGrp="1"/>
          </p:cNvSpPr>
          <p:nvPr>
            <p:ph type="title"/>
            <p:custDataLst>
              <p:tags r:id="rId4"/>
            </p:custDataLst>
          </p:nvPr>
        </p:nvSpPr>
        <p:spPr>
          <a:xfrm>
            <a:off x="502411" y="332443"/>
            <a:ext cx="8139178" cy="331490"/>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5"/>
            </p:custDataLst>
          </p:nvPr>
        </p:nvSpPr>
        <p:spPr>
          <a:xfrm>
            <a:off x="502448" y="714418"/>
            <a:ext cx="3962432" cy="4041888"/>
          </a:xfrm>
        </p:spPr>
        <p:txBody>
          <a:bodyPr vert="horz" lIns="101600" tIns="0" rIns="82550" bIns="0" rtlCol="0">
            <a:no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6"/>
            </p:custDataLst>
          </p:nvPr>
        </p:nvSpPr>
        <p:spPr>
          <a:xfrm>
            <a:off x="4679158" y="714418"/>
            <a:ext cx="3962432" cy="4041888"/>
          </a:xfrm>
        </p:spPr>
        <p:txBody>
          <a:bodyPr>
            <a:noAutofit/>
          </a:bodyPr>
          <a:lstStyle>
            <a:lvl1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70" name="图片 6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79566" y="3937100"/>
            <a:ext cx="1101947" cy="1188884"/>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3" name="组合 82"/>
          <p:cNvGrpSpPr/>
          <p:nvPr userDrawn="1">
            <p:custDataLst>
              <p:tags r:id="rId2"/>
            </p:custDataLst>
          </p:nvPr>
        </p:nvGrpSpPr>
        <p:grpSpPr>
          <a:xfrm>
            <a:off x="8435108" y="3376922"/>
            <a:ext cx="551168" cy="1700914"/>
            <a:chOff x="4144010" y="2373630"/>
            <a:chExt cx="1153795" cy="3560445"/>
          </a:xfrm>
        </p:grpSpPr>
        <p:sp>
          <p:nvSpPr>
            <p:cNvPr id="84" name="Freeform 40"/>
            <p:cNvSpPr/>
            <p:nvPr userDrawn="1">
              <p:custDataLst>
                <p:tags r:id="rId3"/>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5" name="Freeform 41"/>
            <p:cNvSpPr/>
            <p:nvPr userDrawn="1">
              <p:custDataLst>
                <p:tags r:id="rId4"/>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6" name="Freeform 42"/>
            <p:cNvSpPr/>
            <p:nvPr userDrawn="1">
              <p:custDataLst>
                <p:tags r:id="rId5"/>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7" name="Freeform 46"/>
            <p:cNvSpPr/>
            <p:nvPr userDrawn="1">
              <p:custDataLst>
                <p:tags r:id="rId6"/>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8" name="Freeform 47"/>
            <p:cNvSpPr/>
            <p:nvPr userDrawn="1">
              <p:custDataLst>
                <p:tags r:id="rId7"/>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9" name="Freeform 48"/>
            <p:cNvSpPr/>
            <p:nvPr userDrawn="1">
              <p:custDataLst>
                <p:tags r:id="rId8"/>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0" name="Freeform 109"/>
            <p:cNvSpPr/>
            <p:nvPr userDrawn="1">
              <p:custDataLst>
                <p:tags r:id="rId9"/>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1" name="Freeform 110"/>
            <p:cNvSpPr/>
            <p:nvPr userDrawn="1">
              <p:custDataLst>
                <p:tags r:id="rId10"/>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2" name="Freeform 111"/>
            <p:cNvSpPr/>
            <p:nvPr userDrawn="1">
              <p:custDataLst>
                <p:tags r:id="rId11"/>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3" name="Freeform 112"/>
            <p:cNvSpPr/>
            <p:nvPr userDrawn="1">
              <p:custDataLst>
                <p:tags r:id="rId12"/>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4" name="Freeform 113"/>
            <p:cNvSpPr/>
            <p:nvPr userDrawn="1">
              <p:custDataLst>
                <p:tags r:id="rId13"/>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5" name="Freeform 114"/>
            <p:cNvSpPr/>
            <p:nvPr userDrawn="1">
              <p:custDataLst>
                <p:tags r:id="rId14"/>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6" name="Freeform 115"/>
            <p:cNvSpPr/>
            <p:nvPr userDrawn="1">
              <p:custDataLst>
                <p:tags r:id="rId15"/>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7" name="Freeform 116"/>
            <p:cNvSpPr/>
            <p:nvPr userDrawn="1">
              <p:custDataLst>
                <p:tags r:id="rId16"/>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8" name="Freeform 117"/>
            <p:cNvSpPr/>
            <p:nvPr userDrawn="1">
              <p:custDataLst>
                <p:tags r:id="rId17"/>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9" name="Freeform 118"/>
            <p:cNvSpPr/>
            <p:nvPr userDrawn="1">
              <p:custDataLst>
                <p:tags r:id="rId18"/>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0" name="Freeform 119"/>
            <p:cNvSpPr/>
            <p:nvPr userDrawn="1">
              <p:custDataLst>
                <p:tags r:id="rId19"/>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1" name="Freeform 120"/>
            <p:cNvSpPr/>
            <p:nvPr userDrawn="1">
              <p:custDataLst>
                <p:tags r:id="rId20"/>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2" name="Freeform 121"/>
            <p:cNvSpPr/>
            <p:nvPr userDrawn="1">
              <p:custDataLst>
                <p:tags r:id="rId21"/>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3" name="Freeform 122"/>
            <p:cNvSpPr/>
            <p:nvPr userDrawn="1">
              <p:custDataLst>
                <p:tags r:id="rId22"/>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4" name="Freeform 123"/>
            <p:cNvSpPr/>
            <p:nvPr userDrawn="1">
              <p:custDataLst>
                <p:tags r:id="rId23"/>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5" name="Freeform 124"/>
            <p:cNvSpPr/>
            <p:nvPr userDrawn="1">
              <p:custDataLst>
                <p:tags r:id="rId24"/>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6" name="Freeform 125"/>
            <p:cNvSpPr/>
            <p:nvPr userDrawn="1">
              <p:custDataLst>
                <p:tags r:id="rId25"/>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7" name="Freeform 126"/>
            <p:cNvSpPr/>
            <p:nvPr userDrawn="1">
              <p:custDataLst>
                <p:tags r:id="rId26"/>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8" name="Freeform 127"/>
            <p:cNvSpPr/>
            <p:nvPr userDrawn="1">
              <p:custDataLst>
                <p:tags r:id="rId27"/>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9" name="Freeform 128"/>
            <p:cNvSpPr/>
            <p:nvPr userDrawn="1">
              <p:custDataLst>
                <p:tags r:id="rId28"/>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0" name="Freeform 129"/>
            <p:cNvSpPr/>
            <p:nvPr userDrawn="1">
              <p:custDataLst>
                <p:tags r:id="rId29"/>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1" name="Freeform 130"/>
            <p:cNvSpPr/>
            <p:nvPr userDrawn="1">
              <p:custDataLst>
                <p:tags r:id="rId30"/>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custDataLst>
              <p:tags r:id="rId3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67" name="图片 6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62"/>
            <a:ext cx="9144000" cy="4915603"/>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66" name="组合 65"/>
          <p:cNvGrpSpPr/>
          <p:nvPr userDrawn="1">
            <p:custDataLst>
              <p:tags r:id="rId2"/>
            </p:custDataLst>
          </p:nvPr>
        </p:nvGrpSpPr>
        <p:grpSpPr>
          <a:xfrm>
            <a:off x="0" y="228162"/>
            <a:ext cx="9144000" cy="4906712"/>
            <a:chOff x="0" y="304200"/>
            <a:chExt cx="12192000" cy="6541947"/>
          </a:xfrm>
        </p:grpSpPr>
        <p:grpSp>
          <p:nvGrpSpPr>
            <p:cNvPr id="67" name="组合 66"/>
            <p:cNvGrpSpPr/>
            <p:nvPr userDrawn="1"/>
          </p:nvGrpSpPr>
          <p:grpSpPr>
            <a:xfrm>
              <a:off x="0" y="304200"/>
              <a:ext cx="12192000" cy="6249600"/>
              <a:chOff x="0" y="304200"/>
              <a:chExt cx="12192000" cy="6249600"/>
            </a:xfrm>
          </p:grpSpPr>
          <p:sp>
            <p:nvSpPr>
              <p:cNvPr id="69" name="矩形 68"/>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8" name="图片 67"/>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flipH="1">
              <a:off x="93388" y="5261050"/>
              <a:ext cx="1469263" cy="1585097"/>
            </a:xfrm>
            <a:prstGeom prst="rect">
              <a:avLst/>
            </a:prstGeom>
          </p:spPr>
        </p:pic>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77" name="Freeform 137"/>
          <p:cNvSpPr/>
          <p:nvPr>
            <p:custDataLst>
              <p:tags r:id="rId2"/>
            </p:custDataLst>
          </p:nvPr>
        </p:nvSpPr>
        <p:spPr bwMode="auto">
          <a:xfrm flipH="1">
            <a:off x="8415338" y="4367489"/>
            <a:ext cx="101204" cy="108353"/>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8" name="Freeform 138"/>
          <p:cNvSpPr/>
          <p:nvPr>
            <p:custDataLst>
              <p:tags r:id="rId3"/>
            </p:custDataLst>
          </p:nvPr>
        </p:nvSpPr>
        <p:spPr bwMode="auto">
          <a:xfrm flipH="1">
            <a:off x="8267701" y="4276997"/>
            <a:ext cx="102394" cy="197655"/>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9" name="Freeform 139"/>
          <p:cNvSpPr/>
          <p:nvPr>
            <p:custDataLst>
              <p:tags r:id="rId4"/>
            </p:custDataLst>
          </p:nvPr>
        </p:nvSpPr>
        <p:spPr bwMode="auto">
          <a:xfrm flipH="1">
            <a:off x="8120063" y="4142450"/>
            <a:ext cx="103585" cy="328629"/>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5" name="Rectangle 13"/>
          <p:cNvSpPr>
            <a:spLocks noChangeArrowheads="1"/>
          </p:cNvSpPr>
          <p:nvPr>
            <p:custDataLst>
              <p:tags r:id="rId5"/>
            </p:custDataLst>
          </p:nvPr>
        </p:nvSpPr>
        <p:spPr bwMode="auto">
          <a:xfrm flipH="1">
            <a:off x="0" y="3757806"/>
            <a:ext cx="9145191" cy="1385959"/>
          </a:xfrm>
          <a:prstGeom prst="rect">
            <a:avLst/>
          </a:prstGeom>
          <a:solidFill>
            <a:schemeClr val="accent1"/>
          </a:solidFill>
          <a:ln>
            <a:noFill/>
          </a:ln>
        </p:spPr>
        <p:txBody>
          <a:bodyPr vert="horz" wrap="square" lIns="91428" tIns="45714" rIns="91428" bIns="45714" numCol="1" anchor="t" anchorCtr="0" compatLnSpc="1"/>
          <a:lstStyle/>
          <a:p>
            <a:endParaRPr lang="zh-CN" altLang="en-US"/>
          </a:p>
        </p:txBody>
      </p:sp>
      <p:grpSp>
        <p:nvGrpSpPr>
          <p:cNvPr id="5" name="组合 4"/>
          <p:cNvGrpSpPr/>
          <p:nvPr userDrawn="1">
            <p:custDataLst>
              <p:tags r:id="rId6"/>
            </p:custDataLst>
          </p:nvPr>
        </p:nvGrpSpPr>
        <p:grpSpPr>
          <a:xfrm>
            <a:off x="701278" y="852532"/>
            <a:ext cx="3870722" cy="4075720"/>
            <a:chOff x="935037" y="1136650"/>
            <a:chExt cx="5160963" cy="5434013"/>
          </a:xfrm>
        </p:grpSpPr>
        <p:sp>
          <p:nvSpPr>
            <p:cNvPr id="168" name="Oval 28"/>
            <p:cNvSpPr>
              <a:spLocks noChangeArrowheads="1"/>
            </p:cNvSpPr>
            <p:nvPr>
              <p:custDataLst>
                <p:tags r:id="rId7"/>
              </p:custDataLst>
            </p:nvPr>
          </p:nvSpPr>
          <p:spPr bwMode="auto">
            <a:xfrm flipH="1">
              <a:off x="2617788" y="4206875"/>
              <a:ext cx="79375" cy="84138"/>
            </a:xfrm>
            <a:prstGeom prst="ellipse">
              <a:avLst/>
            </a:prstGeom>
            <a:solidFill>
              <a:schemeClr val="accent2">
                <a:lumMod val="60000"/>
                <a:lumOff val="40000"/>
              </a:schemeClr>
            </a:solidFill>
            <a:ln>
              <a:noFill/>
            </a:ln>
          </p:spPr>
          <p:txBody>
            <a:bodyPr vert="horz" wrap="square" lIns="91428" tIns="45714" rIns="91428" bIns="45714" numCol="1" anchor="t" anchorCtr="0" compatLnSpc="1"/>
            <a:lstStyle/>
            <a:p>
              <a:endParaRPr lang="zh-CN" altLang="en-US"/>
            </a:p>
          </p:txBody>
        </p:sp>
        <p:grpSp>
          <p:nvGrpSpPr>
            <p:cNvPr id="9" name="组合 8"/>
            <p:cNvGrpSpPr/>
            <p:nvPr>
              <p:custDataLst>
                <p:tags r:id="rId8"/>
              </p:custDataLst>
            </p:nvPr>
          </p:nvGrpSpPr>
          <p:grpSpPr>
            <a:xfrm flipH="1">
              <a:off x="935037" y="1136650"/>
              <a:ext cx="5160963" cy="5434013"/>
              <a:chOff x="1157287" y="1136650"/>
              <a:chExt cx="5160963" cy="5434013"/>
            </a:xfrm>
          </p:grpSpPr>
          <p:sp>
            <p:nvSpPr>
              <p:cNvPr id="174" name="Freeform 34"/>
              <p:cNvSpPr/>
              <p:nvPr>
                <p:custDataLst>
                  <p:tags r:id="rId9"/>
                </p:custDataLst>
              </p:nvPr>
            </p:nvSpPr>
            <p:spPr bwMode="auto">
              <a:xfrm flipH="1">
                <a:off x="6226175"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nvGrpSpPr>
              <p:cNvPr id="8" name="组合 7"/>
              <p:cNvGrpSpPr/>
              <p:nvPr/>
            </p:nvGrpSpPr>
            <p:grpSpPr>
              <a:xfrm>
                <a:off x="1157287" y="1136650"/>
                <a:ext cx="5132388" cy="5434013"/>
                <a:chOff x="1157287" y="1136650"/>
                <a:chExt cx="5132388" cy="5434013"/>
              </a:xfrm>
            </p:grpSpPr>
            <p:sp>
              <p:nvSpPr>
                <p:cNvPr id="175" name="Freeform 35"/>
                <p:cNvSpPr/>
                <p:nvPr>
                  <p:custDataLst>
                    <p:tags r:id="rId10"/>
                  </p:custDataLst>
                </p:nvPr>
              </p:nvSpPr>
              <p:spPr bwMode="auto">
                <a:xfrm flipH="1">
                  <a:off x="6149975"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6" name="Freeform 36"/>
                <p:cNvSpPr/>
                <p:nvPr>
                  <p:custDataLst>
                    <p:tags r:id="rId11"/>
                  </p:custDataLst>
                </p:nvPr>
              </p:nvSpPr>
              <p:spPr bwMode="auto">
                <a:xfrm flipH="1">
                  <a:off x="6172200"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7" name="Freeform 37"/>
                <p:cNvSpPr/>
                <p:nvPr>
                  <p:custDataLst>
                    <p:tags r:id="rId12"/>
                  </p:custDataLst>
                </p:nvPr>
              </p:nvSpPr>
              <p:spPr bwMode="auto">
                <a:xfrm flipH="1">
                  <a:off x="5467350"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8" name="Freeform 38"/>
                <p:cNvSpPr/>
                <p:nvPr>
                  <p:custDataLst>
                    <p:tags r:id="rId13"/>
                  </p:custDataLst>
                </p:nvPr>
              </p:nvSpPr>
              <p:spPr bwMode="auto">
                <a:xfrm flipH="1">
                  <a:off x="5408613"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9" name="Freeform 39"/>
                <p:cNvSpPr/>
                <p:nvPr>
                  <p:custDataLst>
                    <p:tags r:id="rId14"/>
                  </p:custDataLst>
                </p:nvPr>
              </p:nvSpPr>
              <p:spPr bwMode="auto">
                <a:xfrm flipH="1">
                  <a:off x="5426075"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0" name="Freeform 40"/>
                <p:cNvSpPr/>
                <p:nvPr>
                  <p:custDataLst>
                    <p:tags r:id="rId15"/>
                  </p:custDataLst>
                </p:nvPr>
              </p:nvSpPr>
              <p:spPr bwMode="auto">
                <a:xfrm flipH="1">
                  <a:off x="2339975"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1" name="Freeform 41"/>
                <p:cNvSpPr/>
                <p:nvPr>
                  <p:custDataLst>
                    <p:tags r:id="rId16"/>
                  </p:custDataLst>
                </p:nvPr>
              </p:nvSpPr>
              <p:spPr bwMode="auto">
                <a:xfrm flipH="1">
                  <a:off x="2278062"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2" name="Freeform 42"/>
                <p:cNvSpPr/>
                <p:nvPr>
                  <p:custDataLst>
                    <p:tags r:id="rId17"/>
                  </p:custDataLst>
                </p:nvPr>
              </p:nvSpPr>
              <p:spPr bwMode="auto">
                <a:xfrm flipH="1">
                  <a:off x="2295525"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9" name="Freeform 49"/>
                <p:cNvSpPr/>
                <p:nvPr>
                  <p:custDataLst>
                    <p:tags r:id="rId18"/>
                  </p:custDataLst>
                </p:nvPr>
              </p:nvSpPr>
              <p:spPr bwMode="auto">
                <a:xfrm flipH="1">
                  <a:off x="1162050"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0" name="Freeform 50"/>
                <p:cNvSpPr/>
                <p:nvPr>
                  <p:custDataLst>
                    <p:tags r:id="rId19"/>
                  </p:custDataLst>
                </p:nvPr>
              </p:nvSpPr>
              <p:spPr bwMode="auto">
                <a:xfrm flipH="1">
                  <a:off x="4456112"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2" name="Freeform 52"/>
                <p:cNvSpPr/>
                <p:nvPr>
                  <p:custDataLst>
                    <p:tags r:id="rId20"/>
                  </p:custDataLst>
                </p:nvPr>
              </p:nvSpPr>
              <p:spPr bwMode="auto">
                <a:xfrm flipH="1">
                  <a:off x="1157287"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1" name="Freeform 131"/>
                <p:cNvSpPr/>
                <p:nvPr>
                  <p:custDataLst>
                    <p:tags r:id="rId21"/>
                  </p:custDataLst>
                </p:nvPr>
              </p:nvSpPr>
              <p:spPr bwMode="auto">
                <a:xfrm flipH="1">
                  <a:off x="4541838"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3" name="Freeform 43"/>
                <p:cNvSpPr/>
                <p:nvPr>
                  <p:custDataLst>
                    <p:tags r:id="rId22"/>
                  </p:custDataLst>
                </p:nvPr>
              </p:nvSpPr>
              <p:spPr bwMode="auto">
                <a:xfrm flipH="1">
                  <a:off x="3741737"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4" name="Freeform 44"/>
                <p:cNvSpPr/>
                <p:nvPr>
                  <p:custDataLst>
                    <p:tags r:id="rId23"/>
                  </p:custDataLst>
                </p:nvPr>
              </p:nvSpPr>
              <p:spPr bwMode="auto">
                <a:xfrm flipH="1">
                  <a:off x="3670300"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5" name="Freeform 45"/>
                <p:cNvSpPr/>
                <p:nvPr>
                  <p:custDataLst>
                    <p:tags r:id="rId24"/>
                  </p:custDataLst>
                </p:nvPr>
              </p:nvSpPr>
              <p:spPr bwMode="auto">
                <a:xfrm flipH="1">
                  <a:off x="3692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6" name="Freeform 46"/>
                <p:cNvSpPr/>
                <p:nvPr>
                  <p:custDataLst>
                    <p:tags r:id="rId25"/>
                  </p:custDataLst>
                </p:nvPr>
              </p:nvSpPr>
              <p:spPr bwMode="auto">
                <a:xfrm flipH="1">
                  <a:off x="1462088"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7" name="Freeform 47"/>
                <p:cNvSpPr/>
                <p:nvPr>
                  <p:custDataLst>
                    <p:tags r:id="rId26"/>
                  </p:custDataLst>
                </p:nvPr>
              </p:nvSpPr>
              <p:spPr bwMode="auto">
                <a:xfrm flipH="1">
                  <a:off x="1392237"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8" name="Freeform 48"/>
                <p:cNvSpPr/>
                <p:nvPr>
                  <p:custDataLst>
                    <p:tags r:id="rId27"/>
                  </p:custDataLst>
                </p:nvPr>
              </p:nvSpPr>
              <p:spPr bwMode="auto">
                <a:xfrm flipH="1">
                  <a:off x="1412875"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2" name="Oval 32"/>
                <p:cNvSpPr>
                  <a:spLocks noChangeArrowheads="1"/>
                </p:cNvSpPr>
                <p:nvPr>
                  <p:custDataLst>
                    <p:tags r:id="rId28"/>
                  </p:custDataLst>
                </p:nvPr>
              </p:nvSpPr>
              <p:spPr bwMode="auto">
                <a:xfrm flipH="1">
                  <a:off x="3854450" y="6224588"/>
                  <a:ext cx="1831975" cy="109538"/>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173" name="Oval 33"/>
                <p:cNvSpPr>
                  <a:spLocks noChangeArrowheads="1"/>
                </p:cNvSpPr>
                <p:nvPr>
                  <p:custDataLst>
                    <p:tags r:id="rId29"/>
                  </p:custDataLst>
                </p:nvPr>
              </p:nvSpPr>
              <p:spPr bwMode="auto">
                <a:xfrm flipH="1">
                  <a:off x="1160463" y="6210300"/>
                  <a:ext cx="1831975" cy="111125"/>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191" name="Freeform 51"/>
                <p:cNvSpPr/>
                <p:nvPr>
                  <p:custDataLst>
                    <p:tags r:id="rId30"/>
                  </p:custDataLst>
                </p:nvPr>
              </p:nvSpPr>
              <p:spPr bwMode="auto">
                <a:xfrm flipH="1">
                  <a:off x="1162050"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3" name="Oval 53"/>
                <p:cNvSpPr>
                  <a:spLocks noChangeArrowheads="1"/>
                </p:cNvSpPr>
                <p:nvPr>
                  <p:custDataLst>
                    <p:tags r:id="rId31"/>
                  </p:custDataLst>
                </p:nvPr>
              </p:nvSpPr>
              <p:spPr bwMode="auto">
                <a:xfrm flipH="1">
                  <a:off x="5770563"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4" name="Oval 54"/>
                <p:cNvSpPr>
                  <a:spLocks noChangeArrowheads="1"/>
                </p:cNvSpPr>
                <p:nvPr>
                  <p:custDataLst>
                    <p:tags r:id="rId32"/>
                  </p:custDataLst>
                </p:nvPr>
              </p:nvSpPr>
              <p:spPr bwMode="auto">
                <a:xfrm flipH="1">
                  <a:off x="5484813"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5" name="Oval 55"/>
                <p:cNvSpPr>
                  <a:spLocks noChangeArrowheads="1"/>
                </p:cNvSpPr>
                <p:nvPr>
                  <p:custDataLst>
                    <p:tags r:id="rId33"/>
                  </p:custDataLst>
                </p:nvPr>
              </p:nvSpPr>
              <p:spPr bwMode="auto">
                <a:xfrm flipH="1">
                  <a:off x="5200650"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6" name="Freeform 56"/>
                <p:cNvSpPr/>
                <p:nvPr>
                  <p:custDataLst>
                    <p:tags r:id="rId34"/>
                  </p:custDataLst>
                </p:nvPr>
              </p:nvSpPr>
              <p:spPr bwMode="auto">
                <a:xfrm flipH="1">
                  <a:off x="1690688"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7" name="Freeform 57"/>
                <p:cNvSpPr/>
                <p:nvPr>
                  <p:custDataLst>
                    <p:tags r:id="rId35"/>
                  </p:custDataLst>
                </p:nvPr>
              </p:nvSpPr>
              <p:spPr bwMode="auto">
                <a:xfrm flipH="1">
                  <a:off x="461962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8" name="Rectangle 58"/>
                <p:cNvSpPr>
                  <a:spLocks noChangeArrowheads="1"/>
                </p:cNvSpPr>
                <p:nvPr>
                  <p:custDataLst>
                    <p:tags r:id="rId36"/>
                  </p:custDataLst>
                </p:nvPr>
              </p:nvSpPr>
              <p:spPr bwMode="auto">
                <a:xfrm flipH="1">
                  <a:off x="5135563"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9" name="Rectangle 59"/>
                <p:cNvSpPr>
                  <a:spLocks noChangeArrowheads="1"/>
                </p:cNvSpPr>
                <p:nvPr>
                  <p:custDataLst>
                    <p:tags r:id="rId37"/>
                  </p:custDataLst>
                </p:nvPr>
              </p:nvSpPr>
              <p:spPr bwMode="auto">
                <a:xfrm flipH="1">
                  <a:off x="47625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0" name="Rectangle 60"/>
                <p:cNvSpPr>
                  <a:spLocks noChangeArrowheads="1"/>
                </p:cNvSpPr>
                <p:nvPr>
                  <p:custDataLst>
                    <p:tags r:id="rId38"/>
                  </p:custDataLst>
                </p:nvPr>
              </p:nvSpPr>
              <p:spPr bwMode="auto">
                <a:xfrm flipH="1">
                  <a:off x="5227638"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1" name="Rectangle 61"/>
                <p:cNvSpPr>
                  <a:spLocks noChangeArrowheads="1"/>
                </p:cNvSpPr>
                <p:nvPr>
                  <p:custDataLst>
                    <p:tags r:id="rId39"/>
                  </p:custDataLst>
                </p:nvPr>
              </p:nvSpPr>
              <p:spPr bwMode="auto">
                <a:xfrm flipH="1">
                  <a:off x="5497513"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2" name="Rectangle 62"/>
                <p:cNvSpPr>
                  <a:spLocks noChangeArrowheads="1"/>
                </p:cNvSpPr>
                <p:nvPr>
                  <p:custDataLst>
                    <p:tags r:id="rId40"/>
                  </p:custDataLst>
                </p:nvPr>
              </p:nvSpPr>
              <p:spPr bwMode="auto">
                <a:xfrm flipH="1">
                  <a:off x="511175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3" name="Rectangle 63"/>
                <p:cNvSpPr>
                  <a:spLocks noChangeArrowheads="1"/>
                </p:cNvSpPr>
                <p:nvPr>
                  <p:custDataLst>
                    <p:tags r:id="rId41"/>
                  </p:custDataLst>
                </p:nvPr>
              </p:nvSpPr>
              <p:spPr bwMode="auto">
                <a:xfrm flipH="1">
                  <a:off x="472440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4" name="Freeform 64"/>
                <p:cNvSpPr/>
                <p:nvPr>
                  <p:custDataLst>
                    <p:tags r:id="rId42"/>
                  </p:custDataLst>
                </p:nvPr>
              </p:nvSpPr>
              <p:spPr bwMode="auto">
                <a:xfrm flipH="1">
                  <a:off x="1341438"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5" name="Rectangle 65"/>
                <p:cNvSpPr>
                  <a:spLocks noChangeArrowheads="1"/>
                </p:cNvSpPr>
                <p:nvPr>
                  <p:custDataLst>
                    <p:tags r:id="rId43"/>
                  </p:custDataLst>
                </p:nvPr>
              </p:nvSpPr>
              <p:spPr bwMode="auto">
                <a:xfrm flipH="1">
                  <a:off x="1857375"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6" name="Rectangle 66"/>
                <p:cNvSpPr>
                  <a:spLocks noChangeArrowheads="1"/>
                </p:cNvSpPr>
                <p:nvPr>
                  <p:custDataLst>
                    <p:tags r:id="rId44"/>
                  </p:custDataLst>
                </p:nvPr>
              </p:nvSpPr>
              <p:spPr bwMode="auto">
                <a:xfrm flipH="1">
                  <a:off x="1485900"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7" name="Rectangle 67"/>
                <p:cNvSpPr>
                  <a:spLocks noChangeArrowheads="1"/>
                </p:cNvSpPr>
                <p:nvPr>
                  <p:custDataLst>
                    <p:tags r:id="rId45"/>
                  </p:custDataLst>
                </p:nvPr>
              </p:nvSpPr>
              <p:spPr bwMode="auto">
                <a:xfrm flipH="1">
                  <a:off x="1947862"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8" name="Rectangle 68"/>
                <p:cNvSpPr>
                  <a:spLocks noChangeArrowheads="1"/>
                </p:cNvSpPr>
                <p:nvPr>
                  <p:custDataLst>
                    <p:tags r:id="rId46"/>
                  </p:custDataLst>
                </p:nvPr>
              </p:nvSpPr>
              <p:spPr bwMode="auto">
                <a:xfrm flipH="1">
                  <a:off x="2220913"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9" name="Rectangle 69"/>
                <p:cNvSpPr>
                  <a:spLocks noChangeArrowheads="1"/>
                </p:cNvSpPr>
                <p:nvPr>
                  <p:custDataLst>
                    <p:tags r:id="rId47"/>
                  </p:custDataLst>
                </p:nvPr>
              </p:nvSpPr>
              <p:spPr bwMode="auto">
                <a:xfrm flipH="1">
                  <a:off x="1833562"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10" name="Rectangle 70"/>
                <p:cNvSpPr>
                  <a:spLocks noChangeArrowheads="1"/>
                </p:cNvSpPr>
                <p:nvPr>
                  <p:custDataLst>
                    <p:tags r:id="rId48"/>
                  </p:custDataLst>
                </p:nvPr>
              </p:nvSpPr>
              <p:spPr bwMode="auto">
                <a:xfrm flipH="1">
                  <a:off x="1447800"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11" name="Freeform 71"/>
                <p:cNvSpPr/>
                <p:nvPr>
                  <p:custDataLst>
                    <p:tags r:id="rId49"/>
                  </p:custDataLst>
                </p:nvPr>
              </p:nvSpPr>
              <p:spPr bwMode="auto">
                <a:xfrm flipH="1">
                  <a:off x="3740150"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2" name="Freeform 72"/>
                <p:cNvSpPr/>
                <p:nvPr>
                  <p:custDataLst>
                    <p:tags r:id="rId50"/>
                  </p:custDataLst>
                </p:nvPr>
              </p:nvSpPr>
              <p:spPr bwMode="auto">
                <a:xfrm flipH="1">
                  <a:off x="3068637"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3" name="Freeform 73"/>
                <p:cNvSpPr/>
                <p:nvPr>
                  <p:custDataLst>
                    <p:tags r:id="rId51"/>
                  </p:custDataLst>
                </p:nvPr>
              </p:nvSpPr>
              <p:spPr bwMode="auto">
                <a:xfrm flipH="1">
                  <a:off x="3257550"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4" name="Freeform 74"/>
                <p:cNvSpPr/>
                <p:nvPr>
                  <p:custDataLst>
                    <p:tags r:id="rId52"/>
                  </p:custDataLst>
                </p:nvPr>
              </p:nvSpPr>
              <p:spPr bwMode="auto">
                <a:xfrm flipH="1">
                  <a:off x="382587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5" name="Freeform 75"/>
                <p:cNvSpPr/>
                <p:nvPr>
                  <p:custDataLst>
                    <p:tags r:id="rId53"/>
                  </p:custDataLst>
                </p:nvPr>
              </p:nvSpPr>
              <p:spPr bwMode="auto">
                <a:xfrm flipH="1">
                  <a:off x="3298825"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6" name="Freeform 76"/>
                <p:cNvSpPr/>
                <p:nvPr>
                  <p:custDataLst>
                    <p:tags r:id="rId54"/>
                  </p:custDataLst>
                </p:nvPr>
              </p:nvSpPr>
              <p:spPr bwMode="auto">
                <a:xfrm flipH="1">
                  <a:off x="3322638"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7" name="Freeform 77"/>
                <p:cNvSpPr/>
                <p:nvPr>
                  <p:custDataLst>
                    <p:tags r:id="rId55"/>
                  </p:custDataLst>
                </p:nvPr>
              </p:nvSpPr>
              <p:spPr bwMode="auto">
                <a:xfrm flipH="1">
                  <a:off x="3730625"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8" name="Freeform 78"/>
                <p:cNvSpPr/>
                <p:nvPr>
                  <p:custDataLst>
                    <p:tags r:id="rId56"/>
                  </p:custDataLst>
                </p:nvPr>
              </p:nvSpPr>
              <p:spPr bwMode="auto">
                <a:xfrm flipH="1">
                  <a:off x="4054475"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9" name="Freeform 79"/>
                <p:cNvSpPr/>
                <p:nvPr>
                  <p:custDataLst>
                    <p:tags r:id="rId57"/>
                  </p:custDataLst>
                </p:nvPr>
              </p:nvSpPr>
              <p:spPr bwMode="auto">
                <a:xfrm flipH="1">
                  <a:off x="3790950"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0" name="Freeform 80"/>
                <p:cNvSpPr/>
                <p:nvPr>
                  <p:custDataLst>
                    <p:tags r:id="rId58"/>
                  </p:custDataLst>
                </p:nvPr>
              </p:nvSpPr>
              <p:spPr bwMode="auto">
                <a:xfrm flipH="1">
                  <a:off x="3521075"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1" name="Freeform 81"/>
                <p:cNvSpPr/>
                <p:nvPr>
                  <p:custDataLst>
                    <p:tags r:id="rId59"/>
                  </p:custDataLst>
                </p:nvPr>
              </p:nvSpPr>
              <p:spPr bwMode="auto">
                <a:xfrm flipH="1">
                  <a:off x="3260725"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2" name="Freeform 82"/>
                <p:cNvSpPr/>
                <p:nvPr>
                  <p:custDataLst>
                    <p:tags r:id="rId60"/>
                  </p:custDataLst>
                </p:nvPr>
              </p:nvSpPr>
              <p:spPr bwMode="auto">
                <a:xfrm flipH="1">
                  <a:off x="3698875"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3" name="Freeform 83"/>
                <p:cNvSpPr/>
                <p:nvPr>
                  <p:custDataLst>
                    <p:tags r:id="rId61"/>
                  </p:custDataLst>
                </p:nvPr>
              </p:nvSpPr>
              <p:spPr bwMode="auto">
                <a:xfrm flipH="1">
                  <a:off x="5081587"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4" name="Freeform 84"/>
                <p:cNvSpPr/>
                <p:nvPr>
                  <p:custDataLst>
                    <p:tags r:id="rId62"/>
                  </p:custDataLst>
                </p:nvPr>
              </p:nvSpPr>
              <p:spPr bwMode="auto">
                <a:xfrm flipH="1">
                  <a:off x="4154487"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25" name="Freeform 85"/>
                <p:cNvSpPr/>
                <p:nvPr>
                  <p:custDataLst>
                    <p:tags r:id="rId63"/>
                  </p:custDataLst>
                </p:nvPr>
              </p:nvSpPr>
              <p:spPr bwMode="auto">
                <a:xfrm flipH="1">
                  <a:off x="4016375"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26" name="Freeform 86"/>
                <p:cNvSpPr/>
                <p:nvPr>
                  <p:custDataLst>
                    <p:tags r:id="rId64"/>
                  </p:custDataLst>
                </p:nvPr>
              </p:nvSpPr>
              <p:spPr bwMode="auto">
                <a:xfrm flipH="1">
                  <a:off x="4564062"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7" name="Freeform 87"/>
                <p:cNvSpPr/>
                <p:nvPr>
                  <p:custDataLst>
                    <p:tags r:id="rId65"/>
                  </p:custDataLst>
                </p:nvPr>
              </p:nvSpPr>
              <p:spPr bwMode="auto">
                <a:xfrm flipH="1">
                  <a:off x="4802188"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8" name="Freeform 88"/>
                <p:cNvSpPr/>
                <p:nvPr>
                  <p:custDataLst>
                    <p:tags r:id="rId66"/>
                  </p:custDataLst>
                </p:nvPr>
              </p:nvSpPr>
              <p:spPr bwMode="auto">
                <a:xfrm flipH="1">
                  <a:off x="4295775"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9" name="Freeform 89"/>
                <p:cNvSpPr/>
                <p:nvPr>
                  <p:custDataLst>
                    <p:tags r:id="rId67"/>
                  </p:custDataLst>
                </p:nvPr>
              </p:nvSpPr>
              <p:spPr bwMode="auto">
                <a:xfrm flipH="1">
                  <a:off x="4267200"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0" name="Freeform 90"/>
                <p:cNvSpPr/>
                <p:nvPr>
                  <p:custDataLst>
                    <p:tags r:id="rId68"/>
                  </p:custDataLst>
                </p:nvPr>
              </p:nvSpPr>
              <p:spPr bwMode="auto">
                <a:xfrm flipH="1">
                  <a:off x="4391025"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1" name="Freeform 91"/>
                <p:cNvSpPr/>
                <p:nvPr>
                  <p:custDataLst>
                    <p:tags r:id="rId69"/>
                  </p:custDataLst>
                </p:nvPr>
              </p:nvSpPr>
              <p:spPr bwMode="auto">
                <a:xfrm flipH="1">
                  <a:off x="4616450"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2" name="Freeform 92"/>
                <p:cNvSpPr/>
                <p:nvPr>
                  <p:custDataLst>
                    <p:tags r:id="rId70"/>
                  </p:custDataLst>
                </p:nvPr>
              </p:nvSpPr>
              <p:spPr bwMode="auto">
                <a:xfrm flipH="1">
                  <a:off x="4516437"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3" name="Freeform 93"/>
                <p:cNvSpPr>
                  <a:spLocks noEditPoints="1"/>
                </p:cNvSpPr>
                <p:nvPr>
                  <p:custDataLst>
                    <p:tags r:id="rId71"/>
                  </p:custDataLst>
                </p:nvPr>
              </p:nvSpPr>
              <p:spPr bwMode="auto">
                <a:xfrm flipH="1">
                  <a:off x="4559300"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4" name="Freeform 94"/>
                <p:cNvSpPr>
                  <a:spLocks noEditPoints="1"/>
                </p:cNvSpPr>
                <p:nvPr>
                  <p:custDataLst>
                    <p:tags r:id="rId72"/>
                  </p:custDataLst>
                </p:nvPr>
              </p:nvSpPr>
              <p:spPr bwMode="auto">
                <a:xfrm flipH="1">
                  <a:off x="4424362"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5" name="Freeform 95"/>
                <p:cNvSpPr/>
                <p:nvPr>
                  <p:custDataLst>
                    <p:tags r:id="rId73"/>
                  </p:custDataLst>
                </p:nvPr>
              </p:nvSpPr>
              <p:spPr bwMode="auto">
                <a:xfrm flipH="1">
                  <a:off x="4427538"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6" name="Freeform 96"/>
                <p:cNvSpPr/>
                <p:nvPr>
                  <p:custDataLst>
                    <p:tags r:id="rId74"/>
                  </p:custDataLst>
                </p:nvPr>
              </p:nvSpPr>
              <p:spPr bwMode="auto">
                <a:xfrm flipH="1">
                  <a:off x="4716463"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7" name="Freeform 97"/>
                <p:cNvSpPr/>
                <p:nvPr>
                  <p:custDataLst>
                    <p:tags r:id="rId75"/>
                  </p:custDataLst>
                </p:nvPr>
              </p:nvSpPr>
              <p:spPr bwMode="auto">
                <a:xfrm flipH="1">
                  <a:off x="4379912"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8" name="Freeform 98"/>
                <p:cNvSpPr/>
                <p:nvPr>
                  <p:custDataLst>
                    <p:tags r:id="rId76"/>
                  </p:custDataLst>
                </p:nvPr>
              </p:nvSpPr>
              <p:spPr bwMode="auto">
                <a:xfrm flipH="1">
                  <a:off x="4151312"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39" name="Freeform 99"/>
                <p:cNvSpPr/>
                <p:nvPr>
                  <p:custDataLst>
                    <p:tags r:id="rId77"/>
                  </p:custDataLst>
                </p:nvPr>
              </p:nvSpPr>
              <p:spPr bwMode="auto">
                <a:xfrm flipH="1">
                  <a:off x="4329112"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0" name="Freeform 100"/>
                <p:cNvSpPr/>
                <p:nvPr>
                  <p:custDataLst>
                    <p:tags r:id="rId78"/>
                  </p:custDataLst>
                </p:nvPr>
              </p:nvSpPr>
              <p:spPr bwMode="auto">
                <a:xfrm flipH="1">
                  <a:off x="4319587"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1" name="Freeform 101"/>
                <p:cNvSpPr/>
                <p:nvPr>
                  <p:custDataLst>
                    <p:tags r:id="rId79"/>
                  </p:custDataLst>
                </p:nvPr>
              </p:nvSpPr>
              <p:spPr bwMode="auto">
                <a:xfrm flipH="1">
                  <a:off x="3925888"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2" name="Freeform 102"/>
                <p:cNvSpPr/>
                <p:nvPr>
                  <p:custDataLst>
                    <p:tags r:id="rId80"/>
                  </p:custDataLst>
                </p:nvPr>
              </p:nvSpPr>
              <p:spPr bwMode="auto">
                <a:xfrm flipH="1">
                  <a:off x="5221288"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3" name="Freeform 103"/>
                <p:cNvSpPr/>
                <p:nvPr>
                  <p:custDataLst>
                    <p:tags r:id="rId81"/>
                  </p:custDataLst>
                </p:nvPr>
              </p:nvSpPr>
              <p:spPr bwMode="auto">
                <a:xfrm flipH="1">
                  <a:off x="5248275"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4" name="Freeform 104"/>
                <p:cNvSpPr/>
                <p:nvPr>
                  <p:custDataLst>
                    <p:tags r:id="rId82"/>
                  </p:custDataLst>
                </p:nvPr>
              </p:nvSpPr>
              <p:spPr bwMode="auto">
                <a:xfrm flipH="1">
                  <a:off x="52292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5" name="Freeform 105"/>
                <p:cNvSpPr/>
                <p:nvPr>
                  <p:custDataLst>
                    <p:tags r:id="rId83"/>
                  </p:custDataLst>
                </p:nvPr>
              </p:nvSpPr>
              <p:spPr bwMode="auto">
                <a:xfrm flipH="1">
                  <a:off x="4200525"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6" name="Freeform 106"/>
                <p:cNvSpPr/>
                <p:nvPr>
                  <p:custDataLst>
                    <p:tags r:id="rId84"/>
                  </p:custDataLst>
                </p:nvPr>
              </p:nvSpPr>
              <p:spPr bwMode="auto">
                <a:xfrm flipH="1">
                  <a:off x="4200525"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7" name="Freeform 107"/>
                <p:cNvSpPr/>
                <p:nvPr>
                  <p:custDataLst>
                    <p:tags r:id="rId85"/>
                  </p:custDataLst>
                </p:nvPr>
              </p:nvSpPr>
              <p:spPr bwMode="auto">
                <a:xfrm flipH="1">
                  <a:off x="5353050"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8" name="Freeform 108"/>
                <p:cNvSpPr/>
                <p:nvPr>
                  <p:custDataLst>
                    <p:tags r:id="rId86"/>
                  </p:custDataLst>
                </p:nvPr>
              </p:nvSpPr>
              <p:spPr bwMode="auto">
                <a:xfrm flipH="1">
                  <a:off x="5464175"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9" name="Freeform 109"/>
                <p:cNvSpPr/>
                <p:nvPr>
                  <p:custDataLst>
                    <p:tags r:id="rId87"/>
                  </p:custDataLst>
                </p:nvPr>
              </p:nvSpPr>
              <p:spPr bwMode="auto">
                <a:xfrm flipH="1">
                  <a:off x="1847850"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0" name="Freeform 110"/>
                <p:cNvSpPr/>
                <p:nvPr>
                  <p:custDataLst>
                    <p:tags r:id="rId88"/>
                  </p:custDataLst>
                </p:nvPr>
              </p:nvSpPr>
              <p:spPr bwMode="auto">
                <a:xfrm flipH="1">
                  <a:off x="1838325"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1" name="Freeform 111"/>
                <p:cNvSpPr/>
                <p:nvPr>
                  <p:custDataLst>
                    <p:tags r:id="rId89"/>
                  </p:custDataLst>
                </p:nvPr>
              </p:nvSpPr>
              <p:spPr bwMode="auto">
                <a:xfrm flipH="1">
                  <a:off x="1639888"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2" name="Freeform 112"/>
                <p:cNvSpPr/>
                <p:nvPr>
                  <p:custDataLst>
                    <p:tags r:id="rId90"/>
                  </p:custDataLst>
                </p:nvPr>
              </p:nvSpPr>
              <p:spPr bwMode="auto">
                <a:xfrm flipH="1">
                  <a:off x="2246313"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3" name="Freeform 113"/>
                <p:cNvSpPr/>
                <p:nvPr>
                  <p:custDataLst>
                    <p:tags r:id="rId91"/>
                  </p:custDataLst>
                </p:nvPr>
              </p:nvSpPr>
              <p:spPr bwMode="auto">
                <a:xfrm flipH="1">
                  <a:off x="2241550"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4" name="Freeform 114"/>
                <p:cNvSpPr/>
                <p:nvPr>
                  <p:custDataLst>
                    <p:tags r:id="rId92"/>
                  </p:custDataLst>
                </p:nvPr>
              </p:nvSpPr>
              <p:spPr bwMode="auto">
                <a:xfrm flipH="1">
                  <a:off x="2209800"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5" name="Freeform 115"/>
                <p:cNvSpPr/>
                <p:nvPr>
                  <p:custDataLst>
                    <p:tags r:id="rId93"/>
                  </p:custDataLst>
                </p:nvPr>
              </p:nvSpPr>
              <p:spPr bwMode="auto">
                <a:xfrm flipH="1">
                  <a:off x="1727200"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6" name="Freeform 116"/>
                <p:cNvSpPr/>
                <p:nvPr>
                  <p:custDataLst>
                    <p:tags r:id="rId94"/>
                  </p:custDataLst>
                </p:nvPr>
              </p:nvSpPr>
              <p:spPr bwMode="auto">
                <a:xfrm flipH="1">
                  <a:off x="171450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7" name="Freeform 117"/>
                <p:cNvSpPr/>
                <p:nvPr>
                  <p:custDataLst>
                    <p:tags r:id="rId95"/>
                  </p:custDataLst>
                </p:nvPr>
              </p:nvSpPr>
              <p:spPr bwMode="auto">
                <a:xfrm flipH="1">
                  <a:off x="1725612"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8" name="Freeform 118"/>
                <p:cNvSpPr/>
                <p:nvPr>
                  <p:custDataLst>
                    <p:tags r:id="rId96"/>
                  </p:custDataLst>
                </p:nvPr>
              </p:nvSpPr>
              <p:spPr bwMode="auto">
                <a:xfrm flipH="1">
                  <a:off x="1681162"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9" name="Freeform 119"/>
                <p:cNvSpPr/>
                <p:nvPr>
                  <p:custDataLst>
                    <p:tags r:id="rId97"/>
                  </p:custDataLst>
                </p:nvPr>
              </p:nvSpPr>
              <p:spPr bwMode="auto">
                <a:xfrm flipH="1">
                  <a:off x="1614488"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0" name="Freeform 120"/>
                <p:cNvSpPr/>
                <p:nvPr>
                  <p:custDataLst>
                    <p:tags r:id="rId98"/>
                  </p:custDataLst>
                </p:nvPr>
              </p:nvSpPr>
              <p:spPr bwMode="auto">
                <a:xfrm flipH="1">
                  <a:off x="2127250"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1" name="Freeform 121"/>
                <p:cNvSpPr/>
                <p:nvPr>
                  <p:custDataLst>
                    <p:tags r:id="rId99"/>
                  </p:custDataLst>
                </p:nvPr>
              </p:nvSpPr>
              <p:spPr bwMode="auto">
                <a:xfrm flipH="1">
                  <a:off x="1393825"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2" name="Freeform 122"/>
                <p:cNvSpPr/>
                <p:nvPr>
                  <p:custDataLst>
                    <p:tags r:id="rId100"/>
                  </p:custDataLst>
                </p:nvPr>
              </p:nvSpPr>
              <p:spPr bwMode="auto">
                <a:xfrm flipH="1">
                  <a:off x="2305050"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3" name="Freeform 123"/>
                <p:cNvSpPr/>
                <p:nvPr>
                  <p:custDataLst>
                    <p:tags r:id="rId101"/>
                  </p:custDataLst>
                </p:nvPr>
              </p:nvSpPr>
              <p:spPr bwMode="auto">
                <a:xfrm flipH="1">
                  <a:off x="1571625"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64" name="Freeform 124"/>
                <p:cNvSpPr/>
                <p:nvPr>
                  <p:custDataLst>
                    <p:tags r:id="rId102"/>
                  </p:custDataLst>
                </p:nvPr>
              </p:nvSpPr>
              <p:spPr bwMode="auto">
                <a:xfrm flipH="1">
                  <a:off x="1458912"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65" name="Freeform 125"/>
                <p:cNvSpPr/>
                <p:nvPr>
                  <p:custDataLst>
                    <p:tags r:id="rId103"/>
                  </p:custDataLst>
                </p:nvPr>
              </p:nvSpPr>
              <p:spPr bwMode="auto">
                <a:xfrm flipH="1">
                  <a:off x="1562100"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66" name="Freeform 126"/>
                <p:cNvSpPr/>
                <p:nvPr>
                  <p:custDataLst>
                    <p:tags r:id="rId104"/>
                  </p:custDataLst>
                </p:nvPr>
              </p:nvSpPr>
              <p:spPr bwMode="auto">
                <a:xfrm flipH="1">
                  <a:off x="1308100"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7" name="Freeform 127"/>
                <p:cNvSpPr/>
                <p:nvPr>
                  <p:custDataLst>
                    <p:tags r:id="rId105"/>
                  </p:custDataLst>
                </p:nvPr>
              </p:nvSpPr>
              <p:spPr bwMode="auto">
                <a:xfrm flipH="1">
                  <a:off x="1462088"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8" name="Freeform 128"/>
                <p:cNvSpPr/>
                <p:nvPr>
                  <p:custDataLst>
                    <p:tags r:id="rId106"/>
                  </p:custDataLst>
                </p:nvPr>
              </p:nvSpPr>
              <p:spPr bwMode="auto">
                <a:xfrm flipH="1">
                  <a:off x="1839912"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9" name="Freeform 129"/>
                <p:cNvSpPr/>
                <p:nvPr>
                  <p:custDataLst>
                    <p:tags r:id="rId107"/>
                  </p:custDataLst>
                </p:nvPr>
              </p:nvSpPr>
              <p:spPr bwMode="auto">
                <a:xfrm flipH="1">
                  <a:off x="1423987"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0" name="Freeform 130"/>
                <p:cNvSpPr/>
                <p:nvPr>
                  <p:custDataLst>
                    <p:tags r:id="rId108"/>
                  </p:custDataLst>
                </p:nvPr>
              </p:nvSpPr>
              <p:spPr bwMode="auto">
                <a:xfrm flipH="1">
                  <a:off x="2317750"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2" name="Freeform 132"/>
                <p:cNvSpPr/>
                <p:nvPr>
                  <p:custDataLst>
                    <p:tags r:id="rId109"/>
                  </p:custDataLst>
                </p:nvPr>
              </p:nvSpPr>
              <p:spPr bwMode="auto">
                <a:xfrm flipH="1">
                  <a:off x="4700588"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3" name="Freeform 133"/>
                <p:cNvSpPr/>
                <p:nvPr>
                  <p:custDataLst>
                    <p:tags r:id="rId110"/>
                  </p:custDataLst>
                </p:nvPr>
              </p:nvSpPr>
              <p:spPr bwMode="auto">
                <a:xfrm flipH="1">
                  <a:off x="4735513"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4" name="Freeform 134"/>
                <p:cNvSpPr/>
                <p:nvPr>
                  <p:custDataLst>
                    <p:tags r:id="rId111"/>
                  </p:custDataLst>
                </p:nvPr>
              </p:nvSpPr>
              <p:spPr bwMode="auto">
                <a:xfrm flipH="1">
                  <a:off x="5364163"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5" name="Freeform 135"/>
                <p:cNvSpPr/>
                <p:nvPr>
                  <p:custDataLst>
                    <p:tags r:id="rId112"/>
                  </p:custDataLst>
                </p:nvPr>
              </p:nvSpPr>
              <p:spPr bwMode="auto">
                <a:xfrm flipH="1">
                  <a:off x="4805363"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6" name="Freeform 136"/>
                <p:cNvSpPr/>
                <p:nvPr>
                  <p:custDataLst>
                    <p:tags r:id="rId113"/>
                  </p:custDataLst>
                </p:nvPr>
              </p:nvSpPr>
              <p:spPr bwMode="auto">
                <a:xfrm flipH="1">
                  <a:off x="4840288"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grpSp>
      </p:grpSp>
      <p:sp>
        <p:nvSpPr>
          <p:cNvPr id="13" name="标题 1"/>
          <p:cNvSpPr>
            <a:spLocks noGrp="1"/>
          </p:cNvSpPr>
          <p:nvPr>
            <p:ph type="ctrTitle" hasCustomPrompt="1"/>
            <p:custDataLst>
              <p:tags r:id="rId114"/>
            </p:custDataLst>
          </p:nvPr>
        </p:nvSpPr>
        <p:spPr>
          <a:xfrm>
            <a:off x="4950618" y="1842486"/>
            <a:ext cx="3565924" cy="1216195"/>
          </a:xfrm>
        </p:spPr>
        <p:txBody>
          <a:bodyPr anchor="ctr">
            <a:normAutofit/>
          </a:bodyPr>
          <a:lstStyle>
            <a:lvl1pPr marL="0" indent="0" algn="ctr">
              <a:buFont typeface="Arial" panose="020B0604020202020204" pitchFamily="34" charset="0"/>
              <a:buNone/>
              <a:defRPr sz="660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9"/>
            <p:custDataLst>
              <p:tags r:id="rId115"/>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116"/>
            </p:custDataLst>
          </p:nvPr>
        </p:nvSpPr>
        <p:spPr/>
        <p:txBody>
          <a:bodyPr/>
          <a:lstStyle/>
          <a:p>
            <a:endParaRPr lang="zh-CN" altLang="en-US" dirty="0"/>
          </a:p>
        </p:txBody>
      </p:sp>
      <p:sp>
        <p:nvSpPr>
          <p:cNvPr id="4" name="灯片编号占位符 3"/>
          <p:cNvSpPr>
            <a:spLocks noGrp="1"/>
          </p:cNvSpPr>
          <p:nvPr>
            <p:ph type="sldNum" sz="quarter" idx="21"/>
            <p:custDataLst>
              <p:tags r:id="rId117"/>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60" name="图片 15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46"/>
            <a:ext cx="881159" cy="522176"/>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grpSp>
      <p:sp>
        <p:nvSpPr>
          <p:cNvPr id="9" name="矩形 8"/>
          <p:cNvSpPr/>
          <p:nvPr userDrawn="1">
            <p:custDataLst>
              <p:tags r:id="rId9"/>
            </p:custDataLst>
          </p:nvPr>
        </p:nvSpPr>
        <p:spPr>
          <a:xfrm>
            <a:off x="0" y="4437608"/>
            <a:ext cx="9144000" cy="72003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3617595" cy="514376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pitchFamily="34" charset="-122"/>
              <a:ea typeface="微软雅黑" panose="020B0503020204020204" pitchFamily="34" charset="-122"/>
              <a:sym typeface="+mn-ea"/>
            </a:endParaRPr>
          </a:p>
        </p:txBody>
      </p:sp>
      <p:grpSp>
        <p:nvGrpSpPr>
          <p:cNvPr id="14" name="组合 13"/>
          <p:cNvGrpSpPr/>
          <p:nvPr userDrawn="1">
            <p:custDataLst>
              <p:tags r:id="rId3"/>
            </p:custDataLst>
          </p:nvPr>
        </p:nvGrpSpPr>
        <p:grpSpPr>
          <a:xfrm>
            <a:off x="67487" y="71108"/>
            <a:ext cx="8965498" cy="5053606"/>
            <a:chOff x="89982" y="94806"/>
            <a:chExt cx="11953997" cy="6737794"/>
          </a:xfrm>
        </p:grpSpPr>
        <p:pic>
          <p:nvPicPr>
            <p:cNvPr id="24" name="图片 23"/>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13" name="图片 12"/>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userDrawn="1">
            <p:ph type="title" hasCustomPrompt="1"/>
            <p:custDataLst>
              <p:tags r:id="rId8"/>
            </p:custDataLst>
          </p:nvPr>
        </p:nvSpPr>
        <p:spPr>
          <a:xfrm>
            <a:off x="437400" y="577830"/>
            <a:ext cx="2970000" cy="661534"/>
          </a:xfrm>
        </p:spPr>
        <p:txBody>
          <a:bodyPr anchor="ctr"/>
          <a:lstStyle>
            <a:lvl1pP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2"/>
            </p:custDataLst>
          </p:nvPr>
        </p:nvSpPr>
        <p:spPr>
          <a:xfrm>
            <a:off x="440100" y="1323068"/>
            <a:ext cx="2967300" cy="3070058"/>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userDrawn="1">
            <p:ph sz="quarter" idx="14"/>
            <p:custDataLst>
              <p:tags r:id="rId13"/>
            </p:custDataLst>
          </p:nvPr>
        </p:nvSpPr>
        <p:spPr>
          <a:xfrm>
            <a:off x="3825900" y="577484"/>
            <a:ext cx="4860000" cy="381615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199810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grpSp>
        <p:nvGrpSpPr>
          <p:cNvPr id="22" name="组合 21"/>
          <p:cNvGrpSpPr/>
          <p:nvPr userDrawn="1">
            <p:custDataLst>
              <p:tags r:id="rId3"/>
            </p:custDataLst>
          </p:nvPr>
        </p:nvGrpSpPr>
        <p:grpSpPr>
          <a:xfrm>
            <a:off x="67487" y="71108"/>
            <a:ext cx="8965498" cy="5053606"/>
            <a:chOff x="89982" y="94806"/>
            <a:chExt cx="11953997" cy="6737794"/>
          </a:xfrm>
        </p:grpSpPr>
        <p:pic>
          <p:nvPicPr>
            <p:cNvPr id="23" name="图片 2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24" name="图片 23"/>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p:ph type="title"/>
            <p:custDataLst>
              <p:tags r:id="rId8"/>
            </p:custDataLst>
          </p:nvPr>
        </p:nvSpPr>
        <p:spPr>
          <a:xfrm>
            <a:off x="459000" y="585930"/>
            <a:ext cx="8232300" cy="469824"/>
          </a:xfrm>
        </p:spPr>
        <p:txBody>
          <a:bodyPr anchor="ctr"/>
          <a:lstStyle>
            <a:lvl1pPr algn="ct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459000" y="1244764"/>
            <a:ext cx="8231981" cy="621032"/>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459581" y="2106108"/>
            <a:ext cx="8224200" cy="2573232"/>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46"/>
            <a:ext cx="881159" cy="522176"/>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grpSp>
      <p:sp>
        <p:nvSpPr>
          <p:cNvPr id="8" name="矩形 7"/>
          <p:cNvSpPr/>
          <p:nvPr userDrawn="1">
            <p:custDataLst>
              <p:tags r:id="rId9"/>
            </p:custDataLst>
          </p:nvPr>
        </p:nvSpPr>
        <p:spPr>
          <a:xfrm>
            <a:off x="0" y="3772095"/>
            <a:ext cx="9144000" cy="137167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3" name="图片 62"/>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10" name="矩形 9"/>
          <p:cNvSpPr/>
          <p:nvPr userDrawn="1">
            <p:custDataLst>
              <p:tags r:id="rId4"/>
            </p:custDataLst>
          </p:nvPr>
        </p:nvSpPr>
        <p:spPr>
          <a:xfrm>
            <a:off x="0" y="0"/>
            <a:ext cx="9144000" cy="6858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5"/>
            </p:custDataLst>
          </p:nvPr>
        </p:nvSpPr>
        <p:spPr>
          <a:xfrm>
            <a:off x="434700" y="178209"/>
            <a:ext cx="8278200" cy="331490"/>
          </a:xfrm>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1247464"/>
            <a:ext cx="4006800" cy="2170912"/>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1247464"/>
            <a:ext cx="4025700" cy="2170912"/>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3612786"/>
            <a:ext cx="4006800" cy="58593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3610086"/>
            <a:ext cx="4025700" cy="58593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腰带">
    <p:bg>
      <p:bgPr>
        <a:pattFill prst="wdUpDiag">
          <a:fgClr>
            <a:schemeClr val="tx2"/>
          </a:fgClr>
          <a:bgClr>
            <a:schemeClr val="bg2"/>
          </a:bgClr>
        </a:patt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719455"/>
            <a:ext cx="9144000" cy="3704856"/>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userDrawn="1">
            <p:ph type="title" hasCustomPrompt="1"/>
            <p:custDataLst>
              <p:tags r:id="rId3"/>
            </p:custDataLst>
          </p:nvPr>
        </p:nvSpPr>
        <p:spPr>
          <a:xfrm>
            <a:off x="1142100" y="1004452"/>
            <a:ext cx="6858000" cy="1790192"/>
          </a:xfrm>
        </p:spPr>
        <p:txBody>
          <a:bodyPr anchor="b"/>
          <a:lstStyle>
            <a:lvl1pPr algn="ctr">
              <a:defRPr sz="45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1141810" y="2897249"/>
            <a:ext cx="6858000" cy="1242064"/>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grpSp>
        <p:nvGrpSpPr>
          <p:cNvPr id="13" name="组合 12"/>
          <p:cNvGrpSpPr/>
          <p:nvPr userDrawn="1">
            <p:custDataLst>
              <p:tags r:id="rId8"/>
            </p:custDataLst>
          </p:nvPr>
        </p:nvGrpSpPr>
        <p:grpSpPr>
          <a:xfrm>
            <a:off x="235350" y="260675"/>
            <a:ext cx="8775474" cy="4883090"/>
            <a:chOff x="313800" y="347548"/>
            <a:chExt cx="11700632" cy="6510452"/>
          </a:xfrm>
        </p:grpSpPr>
        <p:grpSp>
          <p:nvGrpSpPr>
            <p:cNvPr id="168" name="组合 167"/>
            <p:cNvGrpSpPr/>
            <p:nvPr userDrawn="1"/>
          </p:nvGrpSpPr>
          <p:grpSpPr>
            <a:xfrm rot="20310956">
              <a:off x="356063" y="347548"/>
              <a:ext cx="1824574" cy="1081190"/>
              <a:chOff x="4175125" y="1726565"/>
              <a:chExt cx="1094105" cy="648335"/>
            </a:xfrm>
          </p:grpSpPr>
          <p:sp>
            <p:nvSpPr>
              <p:cNvPr id="169" name="Freeform 64"/>
              <p:cNvSpPr/>
              <p:nvPr userDrawn="1">
                <p:custDataLst>
                  <p:tags r:id="rId9"/>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0" name="Rectangle 66"/>
              <p:cNvSpPr>
                <a:spLocks noChangeArrowheads="1"/>
              </p:cNvSpPr>
              <p:nvPr userDrawn="1">
                <p:custDataLst>
                  <p:tags r:id="rId10"/>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1" name="Rectangle 67"/>
              <p:cNvSpPr>
                <a:spLocks noChangeArrowheads="1"/>
              </p:cNvSpPr>
              <p:nvPr userDrawn="1">
                <p:custDataLst>
                  <p:tags r:id="rId11"/>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2" name="Rectangle 68"/>
              <p:cNvSpPr>
                <a:spLocks noChangeArrowheads="1"/>
              </p:cNvSpPr>
              <p:nvPr userDrawn="1">
                <p:custDataLst>
                  <p:tags r:id="rId12"/>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3" name="Rectangle 69"/>
              <p:cNvSpPr>
                <a:spLocks noChangeArrowheads="1"/>
              </p:cNvSpPr>
              <p:nvPr userDrawn="1">
                <p:custDataLst>
                  <p:tags r:id="rId13"/>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4" name="Rectangle 70"/>
              <p:cNvSpPr>
                <a:spLocks noChangeArrowheads="1"/>
              </p:cNvSpPr>
              <p:nvPr userDrawn="1">
                <p:custDataLst>
                  <p:tags r:id="rId14"/>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grpSp>
        <p:pic>
          <p:nvPicPr>
            <p:cNvPr id="48" name="图片 47"/>
            <p:cNvPicPr>
              <a:picLocks noChangeAspect="1"/>
            </p:cNvPicPr>
            <p:nvPr userDrawn="1">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10105396" y="4729291"/>
              <a:ext cx="1909036" cy="2060800"/>
            </a:xfrm>
            <a:prstGeom prst="rect">
              <a:avLst/>
            </a:prstGeom>
          </p:spPr>
        </p:pic>
        <p:pic>
          <p:nvPicPr>
            <p:cNvPr id="51" name="图片 50"/>
            <p:cNvPicPr>
              <a:picLocks noChangeAspect="1"/>
            </p:cNvPicPr>
            <p:nvPr userDrawn="1">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313800" y="4590091"/>
              <a:ext cx="737680" cy="2267909"/>
            </a:xfrm>
            <a:prstGeom prst="rect">
              <a:avLst/>
            </a:prstGeom>
          </p:spPr>
        </p:pic>
      </p:gr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409"/>
            <a:ext cx="8763000" cy="4767810"/>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6" Type="http://schemas.openxmlformats.org/officeDocument/2006/relationships/theme" Target="../theme/theme2.xml"/><Relationship Id="rId25" Type="http://schemas.openxmlformats.org/officeDocument/2006/relationships/tags" Target="../tags/tag495.xml"/><Relationship Id="rId24" Type="http://schemas.openxmlformats.org/officeDocument/2006/relationships/tags" Target="../tags/tag494.xml"/><Relationship Id="rId23" Type="http://schemas.openxmlformats.org/officeDocument/2006/relationships/tags" Target="../tags/tag493.xml"/><Relationship Id="rId22" Type="http://schemas.openxmlformats.org/officeDocument/2006/relationships/tags" Target="../tags/tag492.xml"/><Relationship Id="rId21" Type="http://schemas.openxmlformats.org/officeDocument/2006/relationships/tags" Target="../tags/tag491.xml"/><Relationship Id="rId20" Type="http://schemas.openxmlformats.org/officeDocument/2006/relationships/tags" Target="../tags/tag490.xml"/><Relationship Id="rId2" Type="http://schemas.openxmlformats.org/officeDocument/2006/relationships/slideLayout" Target="../slideLayouts/slideLayout16.xml"/><Relationship Id="rId19" Type="http://schemas.openxmlformats.org/officeDocument/2006/relationships/slideLayout" Target="../slideLayouts/slideLayout33.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7" Type="http://schemas.openxmlformats.org/officeDocument/2006/relationships/theme" Target="../theme/theme3.xml"/><Relationship Id="rId26" Type="http://schemas.openxmlformats.org/officeDocument/2006/relationships/tags" Target="../tags/tag986.xml"/><Relationship Id="rId25" Type="http://schemas.openxmlformats.org/officeDocument/2006/relationships/tags" Target="../tags/tag985.xml"/><Relationship Id="rId24" Type="http://schemas.openxmlformats.org/officeDocument/2006/relationships/tags" Target="../tags/tag984.xml"/><Relationship Id="rId23" Type="http://schemas.openxmlformats.org/officeDocument/2006/relationships/tags" Target="../tags/tag983.xml"/><Relationship Id="rId22" Type="http://schemas.openxmlformats.org/officeDocument/2006/relationships/tags" Target="../tags/tag982.xml"/><Relationship Id="rId21" Type="http://schemas.openxmlformats.org/officeDocument/2006/relationships/tags" Target="../tags/tag981.xml"/><Relationship Id="rId20" Type="http://schemas.openxmlformats.org/officeDocument/2006/relationships/slideLayout" Target="../slideLayouts/slideLayout53.xml"/><Relationship Id="rId2" Type="http://schemas.openxmlformats.org/officeDocument/2006/relationships/slideLayout" Target="../slideLayouts/slideLayout35.xml"/><Relationship Id="rId19" Type="http://schemas.openxmlformats.org/officeDocument/2006/relationships/slideLayout" Target="../slideLayouts/slideLayout52.xml"/><Relationship Id="rId18" Type="http://schemas.openxmlformats.org/officeDocument/2006/relationships/slideLayout" Target="../slideLayouts/slideLayout51.xml"/><Relationship Id="rId17" Type="http://schemas.openxmlformats.org/officeDocument/2006/relationships/slideLayout" Target="../slideLayouts/slideLayout50.xml"/><Relationship Id="rId16" Type="http://schemas.openxmlformats.org/officeDocument/2006/relationships/slideLayout" Target="../slideLayouts/slideLayout49.xml"/><Relationship Id="rId15" Type="http://schemas.openxmlformats.org/officeDocument/2006/relationships/slideLayout" Target="../slideLayouts/slideLayout48.xml"/><Relationship Id="rId14" Type="http://schemas.openxmlformats.org/officeDocument/2006/relationships/slideLayout" Target="../slideLayouts/slideLayout47.xml"/><Relationship Id="rId13" Type="http://schemas.openxmlformats.org/officeDocument/2006/relationships/slideLayout" Target="../slideLayouts/slideLayout46.xml"/><Relationship Id="rId12" Type="http://schemas.openxmlformats.org/officeDocument/2006/relationships/slideLayout" Target="../slideLayouts/slideLayout45.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23"/>
            <a:ext cx="8139178" cy="331473"/>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502412" y="714381"/>
            <a:ext cx="8139178" cy="40416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659807" y="4762375"/>
            <a:ext cx="2025000" cy="237600"/>
          </a:xfrm>
          <a:prstGeom prst="rect">
            <a:avLst/>
          </a:prstGeom>
        </p:spPr>
        <p:txBody>
          <a:bodyPr vert="horz" lIns="90000" tIns="46800" rIns="90000" bIns="46800" rtlCol="0" anchor="ctr">
            <a:normAutofit/>
          </a:bodyPr>
          <a:lstStyle>
            <a:lvl1pPr algn="l">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3087000" y="4762375"/>
            <a:ext cx="2970000" cy="237600"/>
          </a:xfrm>
          <a:prstGeom prst="rect">
            <a:avLst/>
          </a:prstGeom>
        </p:spPr>
        <p:txBody>
          <a:bodyPr vert="horz" lIns="90000" tIns="46800" rIns="90000" bIns="46800" rtlCol="0" anchor="ctr">
            <a:normAutofit/>
          </a:bodyPr>
          <a:lstStyle>
            <a:lvl1pPr algn="ct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375"/>
            <a:ext cx="2025000" cy="237600"/>
          </a:xfrm>
          <a:prstGeom prst="rect">
            <a:avLst/>
          </a:prstGeom>
        </p:spPr>
        <p:txBody>
          <a:bodyPr vert="horz" lIns="90000" tIns="46800" rIns="90000" bIns="46800" rtlCol="0" anchor="ctr">
            <a:normAutofit/>
          </a:bodyPr>
          <a:lstStyle>
            <a:lvl1pPr algn="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Lst>
  <p:txStyles>
    <p:titleStyle>
      <a:lvl1pPr algn="l" defTabSz="685800" rtl="0" eaLnBrk="1" fontAlgn="auto" latinLnBrk="0" hangingPunct="1">
        <a:lnSpc>
          <a:spcPct val="12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502412" y="332440"/>
            <a:ext cx="8139178" cy="331490"/>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502412" y="714418"/>
            <a:ext cx="8139178" cy="4041888"/>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659807" y="4762620"/>
            <a:ext cx="2025000" cy="237613"/>
          </a:xfrm>
          <a:prstGeom prst="rect">
            <a:avLst/>
          </a:prstGeom>
        </p:spPr>
        <p:txBody>
          <a:bodyPr vert="horz" lIns="90000" tIns="46800" rIns="90000" bIns="46800" rtlCol="0" anchor="ctr">
            <a:normAutofit/>
          </a:bodyPr>
          <a:lstStyle>
            <a:lvl1pPr algn="l">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3087000" y="4762620"/>
            <a:ext cx="2970000" cy="237613"/>
          </a:xfrm>
          <a:prstGeom prst="rect">
            <a:avLst/>
          </a:prstGeom>
        </p:spPr>
        <p:txBody>
          <a:bodyPr vert="horz" lIns="90000" tIns="46800" rIns="90000" bIns="46800" rtlCol="0" anchor="ctr">
            <a:normAutofit/>
          </a:bodyPr>
          <a:lstStyle>
            <a:lvl1pPr algn="ct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6457950" y="4762620"/>
            <a:ext cx="2025000" cy="237613"/>
          </a:xfrm>
          <a:prstGeom prst="rect">
            <a:avLst/>
          </a:prstGeom>
        </p:spPr>
        <p:txBody>
          <a:bodyPr vert="horz" lIns="90000" tIns="46800" rIns="90000" bIns="46800" rtlCol="0" anchor="ctr">
            <a:normAutofit/>
          </a:bodyPr>
          <a:lstStyle>
            <a:lvl1pPr algn="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Lst>
  <p:txStyles>
    <p:titleStyle>
      <a:lvl1pPr algn="l" defTabSz="685800" rtl="0" eaLnBrk="1" fontAlgn="auto" latinLnBrk="0" hangingPunct="1">
        <a:lnSpc>
          <a:spcPct val="12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254.xml"/><Relationship Id="rId7" Type="http://schemas.openxmlformats.org/officeDocument/2006/relationships/tags" Target="../tags/tag1253.xml"/><Relationship Id="rId6" Type="http://schemas.openxmlformats.org/officeDocument/2006/relationships/tags" Target="../tags/tag1252.xml"/><Relationship Id="rId5" Type="http://schemas.openxmlformats.org/officeDocument/2006/relationships/tags" Target="../tags/tag1251.xml"/><Relationship Id="rId4" Type="http://schemas.openxmlformats.org/officeDocument/2006/relationships/tags" Target="../tags/tag1250.xml"/><Relationship Id="rId3" Type="http://schemas.openxmlformats.org/officeDocument/2006/relationships/tags" Target="../tags/tag1249.xml"/><Relationship Id="rId2" Type="http://schemas.openxmlformats.org/officeDocument/2006/relationships/tags" Target="../tags/tag1248.xml"/><Relationship Id="rId12" Type="http://schemas.openxmlformats.org/officeDocument/2006/relationships/notesSlide" Target="../notesSlides/notesSlide9.xml"/><Relationship Id="rId11" Type="http://schemas.openxmlformats.org/officeDocument/2006/relationships/slideLayout" Target="../slideLayouts/slideLayout13.xml"/><Relationship Id="rId10" Type="http://schemas.openxmlformats.org/officeDocument/2006/relationships/tags" Target="../tags/tag1255.xml"/><Relationship Id="rId1" Type="http://schemas.openxmlformats.org/officeDocument/2006/relationships/tags" Target="../tags/tag1247.xml"/></Relationships>
</file>

<file path=ppt/slides/_rels/slide11.xml.rels><?xml version="1.0" encoding="UTF-8" standalone="yes"?>
<Relationships xmlns="http://schemas.openxmlformats.org/package/2006/relationships"><Relationship Id="rId9" Type="http://schemas.openxmlformats.org/officeDocument/2006/relationships/tags" Target="../tags/tag1264.xml"/><Relationship Id="rId8" Type="http://schemas.openxmlformats.org/officeDocument/2006/relationships/tags" Target="../tags/tag1263.xml"/><Relationship Id="rId7" Type="http://schemas.openxmlformats.org/officeDocument/2006/relationships/tags" Target="../tags/tag1262.xml"/><Relationship Id="rId6" Type="http://schemas.openxmlformats.org/officeDocument/2006/relationships/tags" Target="../tags/tag1261.xml"/><Relationship Id="rId5" Type="http://schemas.openxmlformats.org/officeDocument/2006/relationships/tags" Target="../tags/tag1260.xml"/><Relationship Id="rId4" Type="http://schemas.openxmlformats.org/officeDocument/2006/relationships/tags" Target="../tags/tag1259.xml"/><Relationship Id="rId3" Type="http://schemas.openxmlformats.org/officeDocument/2006/relationships/tags" Target="../tags/tag1258.xml"/><Relationship Id="rId2" Type="http://schemas.openxmlformats.org/officeDocument/2006/relationships/tags" Target="../tags/tag1257.xml"/><Relationship Id="rId15" Type="http://schemas.openxmlformats.org/officeDocument/2006/relationships/slideLayout" Target="../slideLayouts/slideLayout23.xml"/><Relationship Id="rId14" Type="http://schemas.openxmlformats.org/officeDocument/2006/relationships/tags" Target="../tags/tag1269.xml"/><Relationship Id="rId13" Type="http://schemas.openxmlformats.org/officeDocument/2006/relationships/tags" Target="../tags/tag1268.xml"/><Relationship Id="rId12" Type="http://schemas.openxmlformats.org/officeDocument/2006/relationships/tags" Target="../tags/tag1267.xml"/><Relationship Id="rId11" Type="http://schemas.openxmlformats.org/officeDocument/2006/relationships/tags" Target="../tags/tag1266.xml"/><Relationship Id="rId10" Type="http://schemas.openxmlformats.org/officeDocument/2006/relationships/tags" Target="../tags/tag1265.xml"/><Relationship Id="rId1" Type="http://schemas.openxmlformats.org/officeDocument/2006/relationships/tags" Target="../tags/tag1256.xml"/></Relationships>
</file>

<file path=ppt/slides/_rels/slide12.xml.rels><?xml version="1.0" encoding="UTF-8" standalone="yes"?>
<Relationships xmlns="http://schemas.openxmlformats.org/package/2006/relationships"><Relationship Id="rId9" Type="http://schemas.openxmlformats.org/officeDocument/2006/relationships/tags" Target="../tags/tag1278.xml"/><Relationship Id="rId8" Type="http://schemas.openxmlformats.org/officeDocument/2006/relationships/tags" Target="../tags/tag1277.xml"/><Relationship Id="rId7" Type="http://schemas.openxmlformats.org/officeDocument/2006/relationships/tags" Target="../tags/tag1276.xml"/><Relationship Id="rId6" Type="http://schemas.openxmlformats.org/officeDocument/2006/relationships/tags" Target="../tags/tag1275.xml"/><Relationship Id="rId5" Type="http://schemas.openxmlformats.org/officeDocument/2006/relationships/tags" Target="../tags/tag1274.xml"/><Relationship Id="rId4" Type="http://schemas.openxmlformats.org/officeDocument/2006/relationships/tags" Target="../tags/tag1273.xml"/><Relationship Id="rId3" Type="http://schemas.openxmlformats.org/officeDocument/2006/relationships/tags" Target="../tags/tag1272.xml"/><Relationship Id="rId27" Type="http://schemas.openxmlformats.org/officeDocument/2006/relationships/slideLayout" Target="../slideLayouts/slideLayout4.xml"/><Relationship Id="rId26" Type="http://schemas.openxmlformats.org/officeDocument/2006/relationships/tags" Target="../tags/tag1295.xml"/><Relationship Id="rId25" Type="http://schemas.openxmlformats.org/officeDocument/2006/relationships/tags" Target="../tags/tag1294.xml"/><Relationship Id="rId24" Type="http://schemas.openxmlformats.org/officeDocument/2006/relationships/tags" Target="../tags/tag1293.xml"/><Relationship Id="rId23" Type="http://schemas.openxmlformats.org/officeDocument/2006/relationships/tags" Target="../tags/tag1292.xml"/><Relationship Id="rId22" Type="http://schemas.openxmlformats.org/officeDocument/2006/relationships/tags" Target="../tags/tag1291.xml"/><Relationship Id="rId21" Type="http://schemas.openxmlformats.org/officeDocument/2006/relationships/tags" Target="../tags/tag1290.xml"/><Relationship Id="rId20" Type="http://schemas.openxmlformats.org/officeDocument/2006/relationships/tags" Target="../tags/tag1289.xml"/><Relationship Id="rId2" Type="http://schemas.openxmlformats.org/officeDocument/2006/relationships/tags" Target="../tags/tag1271.xml"/><Relationship Id="rId19" Type="http://schemas.openxmlformats.org/officeDocument/2006/relationships/tags" Target="../tags/tag1288.xml"/><Relationship Id="rId18" Type="http://schemas.openxmlformats.org/officeDocument/2006/relationships/tags" Target="../tags/tag1287.xml"/><Relationship Id="rId17" Type="http://schemas.openxmlformats.org/officeDocument/2006/relationships/tags" Target="../tags/tag1286.xml"/><Relationship Id="rId16" Type="http://schemas.openxmlformats.org/officeDocument/2006/relationships/tags" Target="../tags/tag1285.xml"/><Relationship Id="rId15" Type="http://schemas.openxmlformats.org/officeDocument/2006/relationships/tags" Target="../tags/tag1284.xml"/><Relationship Id="rId14" Type="http://schemas.openxmlformats.org/officeDocument/2006/relationships/tags" Target="../tags/tag1283.xml"/><Relationship Id="rId13" Type="http://schemas.openxmlformats.org/officeDocument/2006/relationships/tags" Target="../tags/tag1282.xml"/><Relationship Id="rId12" Type="http://schemas.openxmlformats.org/officeDocument/2006/relationships/tags" Target="../tags/tag1281.xml"/><Relationship Id="rId11" Type="http://schemas.openxmlformats.org/officeDocument/2006/relationships/tags" Target="../tags/tag1280.xml"/><Relationship Id="rId10" Type="http://schemas.openxmlformats.org/officeDocument/2006/relationships/tags" Target="../tags/tag1279.xml"/><Relationship Id="rId1" Type="http://schemas.openxmlformats.org/officeDocument/2006/relationships/tags" Target="../tags/tag1270.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302.xml"/><Relationship Id="rId7" Type="http://schemas.openxmlformats.org/officeDocument/2006/relationships/image" Target="../media/image8.png"/><Relationship Id="rId6" Type="http://schemas.openxmlformats.org/officeDocument/2006/relationships/tags" Target="../tags/tag1301.xml"/><Relationship Id="rId5" Type="http://schemas.openxmlformats.org/officeDocument/2006/relationships/tags" Target="../tags/tag1300.xml"/><Relationship Id="rId4" Type="http://schemas.openxmlformats.org/officeDocument/2006/relationships/tags" Target="../tags/tag1299.xml"/><Relationship Id="rId3" Type="http://schemas.openxmlformats.org/officeDocument/2006/relationships/tags" Target="../tags/tag1298.xml"/><Relationship Id="rId2" Type="http://schemas.openxmlformats.org/officeDocument/2006/relationships/tags" Target="../tags/tag1297.xml"/><Relationship Id="rId10" Type="http://schemas.openxmlformats.org/officeDocument/2006/relationships/notesSlide" Target="../notesSlides/notesSlide10.xml"/><Relationship Id="rId1" Type="http://schemas.openxmlformats.org/officeDocument/2006/relationships/tags" Target="../tags/tag1296.xml"/></Relationships>
</file>

<file path=ppt/slides/_rels/slide14.xml.rels><?xml version="1.0" encoding="UTF-8" standalone="yes"?>
<Relationships xmlns="http://schemas.openxmlformats.org/package/2006/relationships"><Relationship Id="rId9" Type="http://schemas.openxmlformats.org/officeDocument/2006/relationships/tags" Target="../tags/tag1310.xml"/><Relationship Id="rId8" Type="http://schemas.openxmlformats.org/officeDocument/2006/relationships/image" Target="../media/image9.png"/><Relationship Id="rId7" Type="http://schemas.openxmlformats.org/officeDocument/2006/relationships/tags" Target="../tags/tag1309.xml"/><Relationship Id="rId6" Type="http://schemas.openxmlformats.org/officeDocument/2006/relationships/tags" Target="../tags/tag1308.xml"/><Relationship Id="rId5" Type="http://schemas.openxmlformats.org/officeDocument/2006/relationships/tags" Target="../tags/tag1307.xml"/><Relationship Id="rId4" Type="http://schemas.openxmlformats.org/officeDocument/2006/relationships/tags" Target="../tags/tag1306.xml"/><Relationship Id="rId3" Type="http://schemas.openxmlformats.org/officeDocument/2006/relationships/tags" Target="../tags/tag1305.xml"/><Relationship Id="rId2" Type="http://schemas.openxmlformats.org/officeDocument/2006/relationships/tags" Target="../tags/tag1304.xml"/><Relationship Id="rId11" Type="http://schemas.openxmlformats.org/officeDocument/2006/relationships/notesSlide" Target="../notesSlides/notesSlide11.xml"/><Relationship Id="rId10" Type="http://schemas.openxmlformats.org/officeDocument/2006/relationships/slideLayout" Target="../slideLayouts/slideLayout13.xml"/><Relationship Id="rId1" Type="http://schemas.openxmlformats.org/officeDocument/2006/relationships/tags" Target="../tags/tag1303.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8.xml"/><Relationship Id="rId7" Type="http://schemas.openxmlformats.org/officeDocument/2006/relationships/tags" Target="../tags/tag1317.xml"/><Relationship Id="rId6" Type="http://schemas.openxmlformats.org/officeDocument/2006/relationships/tags" Target="../tags/tag1316.xml"/><Relationship Id="rId5" Type="http://schemas.openxmlformats.org/officeDocument/2006/relationships/tags" Target="../tags/tag1315.xml"/><Relationship Id="rId4" Type="http://schemas.openxmlformats.org/officeDocument/2006/relationships/tags" Target="../tags/tag1314.xml"/><Relationship Id="rId3" Type="http://schemas.openxmlformats.org/officeDocument/2006/relationships/tags" Target="../tags/tag1313.xml"/><Relationship Id="rId2" Type="http://schemas.openxmlformats.org/officeDocument/2006/relationships/tags" Target="../tags/tag1312.xml"/><Relationship Id="rId1" Type="http://schemas.openxmlformats.org/officeDocument/2006/relationships/tags" Target="../tags/tag1311.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8.xml"/><Relationship Id="rId7" Type="http://schemas.openxmlformats.org/officeDocument/2006/relationships/tags" Target="../tags/tag1324.xml"/><Relationship Id="rId6" Type="http://schemas.openxmlformats.org/officeDocument/2006/relationships/tags" Target="../tags/tag1323.xml"/><Relationship Id="rId5" Type="http://schemas.openxmlformats.org/officeDocument/2006/relationships/tags" Target="../tags/tag1322.xml"/><Relationship Id="rId4" Type="http://schemas.openxmlformats.org/officeDocument/2006/relationships/tags" Target="../tags/tag1321.xml"/><Relationship Id="rId3" Type="http://schemas.openxmlformats.org/officeDocument/2006/relationships/tags" Target="../tags/tag1320.xml"/><Relationship Id="rId2" Type="http://schemas.openxmlformats.org/officeDocument/2006/relationships/tags" Target="../tags/tag1319.xml"/><Relationship Id="rId1" Type="http://schemas.openxmlformats.org/officeDocument/2006/relationships/tags" Target="../tags/tag1318.xml"/></Relationships>
</file>

<file path=ppt/slides/_rels/slide17.xml.rels><?xml version="1.0" encoding="UTF-8" standalone="yes"?>
<Relationships xmlns="http://schemas.openxmlformats.org/package/2006/relationships"><Relationship Id="rId9" Type="http://schemas.openxmlformats.org/officeDocument/2006/relationships/tags" Target="../tags/tag1333.xml"/><Relationship Id="rId8" Type="http://schemas.openxmlformats.org/officeDocument/2006/relationships/tags" Target="../tags/tag1332.xml"/><Relationship Id="rId7" Type="http://schemas.openxmlformats.org/officeDocument/2006/relationships/tags" Target="../tags/tag1331.xml"/><Relationship Id="rId6" Type="http://schemas.openxmlformats.org/officeDocument/2006/relationships/tags" Target="../tags/tag1330.xml"/><Relationship Id="rId5" Type="http://schemas.openxmlformats.org/officeDocument/2006/relationships/tags" Target="../tags/tag1329.xml"/><Relationship Id="rId4" Type="http://schemas.openxmlformats.org/officeDocument/2006/relationships/tags" Target="../tags/tag1328.xml"/><Relationship Id="rId3" Type="http://schemas.openxmlformats.org/officeDocument/2006/relationships/tags" Target="../tags/tag1327.xml"/><Relationship Id="rId23" Type="http://schemas.openxmlformats.org/officeDocument/2006/relationships/slideLayout" Target="../slideLayouts/slideLayout40.xml"/><Relationship Id="rId22" Type="http://schemas.openxmlformats.org/officeDocument/2006/relationships/tags" Target="../tags/tag1346.xml"/><Relationship Id="rId21" Type="http://schemas.openxmlformats.org/officeDocument/2006/relationships/tags" Target="../tags/tag1345.xml"/><Relationship Id="rId20" Type="http://schemas.openxmlformats.org/officeDocument/2006/relationships/tags" Target="../tags/tag1344.xml"/><Relationship Id="rId2" Type="http://schemas.openxmlformats.org/officeDocument/2006/relationships/tags" Target="../tags/tag1326.xml"/><Relationship Id="rId19" Type="http://schemas.openxmlformats.org/officeDocument/2006/relationships/tags" Target="../tags/tag1343.xml"/><Relationship Id="rId18" Type="http://schemas.openxmlformats.org/officeDocument/2006/relationships/tags" Target="../tags/tag1342.xml"/><Relationship Id="rId17" Type="http://schemas.openxmlformats.org/officeDocument/2006/relationships/tags" Target="../tags/tag1341.xml"/><Relationship Id="rId16" Type="http://schemas.openxmlformats.org/officeDocument/2006/relationships/tags" Target="../tags/tag1340.xml"/><Relationship Id="rId15" Type="http://schemas.openxmlformats.org/officeDocument/2006/relationships/tags" Target="../tags/tag1339.xml"/><Relationship Id="rId14" Type="http://schemas.openxmlformats.org/officeDocument/2006/relationships/tags" Target="../tags/tag1338.xml"/><Relationship Id="rId13" Type="http://schemas.openxmlformats.org/officeDocument/2006/relationships/tags" Target="../tags/tag1337.xml"/><Relationship Id="rId12" Type="http://schemas.openxmlformats.org/officeDocument/2006/relationships/tags" Target="../tags/tag1336.xml"/><Relationship Id="rId11" Type="http://schemas.openxmlformats.org/officeDocument/2006/relationships/tags" Target="../tags/tag1335.xml"/><Relationship Id="rId10" Type="http://schemas.openxmlformats.org/officeDocument/2006/relationships/tags" Target="../tags/tag1334.xml"/><Relationship Id="rId1" Type="http://schemas.openxmlformats.org/officeDocument/2006/relationships/tags" Target="../tags/tag1325.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8.xml"/><Relationship Id="rId7" Type="http://schemas.openxmlformats.org/officeDocument/2006/relationships/tags" Target="../tags/tag1353.xml"/><Relationship Id="rId6" Type="http://schemas.openxmlformats.org/officeDocument/2006/relationships/tags" Target="../tags/tag1352.xml"/><Relationship Id="rId5" Type="http://schemas.openxmlformats.org/officeDocument/2006/relationships/tags" Target="../tags/tag1351.xml"/><Relationship Id="rId4" Type="http://schemas.openxmlformats.org/officeDocument/2006/relationships/tags" Target="../tags/tag1350.xml"/><Relationship Id="rId3" Type="http://schemas.openxmlformats.org/officeDocument/2006/relationships/tags" Target="../tags/tag1349.xml"/><Relationship Id="rId2" Type="http://schemas.openxmlformats.org/officeDocument/2006/relationships/tags" Target="../tags/tag1348.xml"/><Relationship Id="rId1" Type="http://schemas.openxmlformats.org/officeDocument/2006/relationships/tags" Target="../tags/tag1347.xml"/></Relationships>
</file>

<file path=ppt/slides/_rels/slide19.xml.rels><?xml version="1.0" encoding="UTF-8" standalone="yes"?>
<Relationships xmlns="http://schemas.openxmlformats.org/package/2006/relationships"><Relationship Id="rId9" Type="http://schemas.openxmlformats.org/officeDocument/2006/relationships/tags" Target="../tags/tag1362.xml"/><Relationship Id="rId8" Type="http://schemas.openxmlformats.org/officeDocument/2006/relationships/tags" Target="../tags/tag1361.xml"/><Relationship Id="rId7" Type="http://schemas.openxmlformats.org/officeDocument/2006/relationships/tags" Target="../tags/tag1360.xml"/><Relationship Id="rId6" Type="http://schemas.openxmlformats.org/officeDocument/2006/relationships/tags" Target="../tags/tag1359.xml"/><Relationship Id="rId5" Type="http://schemas.openxmlformats.org/officeDocument/2006/relationships/tags" Target="../tags/tag1358.xml"/><Relationship Id="rId4" Type="http://schemas.openxmlformats.org/officeDocument/2006/relationships/tags" Target="../tags/tag1357.xml"/><Relationship Id="rId38" Type="http://schemas.openxmlformats.org/officeDocument/2006/relationships/slideLayout" Target="../slideLayouts/slideLayout4.xml"/><Relationship Id="rId37" Type="http://schemas.openxmlformats.org/officeDocument/2006/relationships/tags" Target="../tags/tag1390.xml"/><Relationship Id="rId36" Type="http://schemas.openxmlformats.org/officeDocument/2006/relationships/tags" Target="../tags/tag1389.xml"/><Relationship Id="rId35" Type="http://schemas.openxmlformats.org/officeDocument/2006/relationships/tags" Target="../tags/tag1388.xml"/><Relationship Id="rId34" Type="http://schemas.openxmlformats.org/officeDocument/2006/relationships/tags" Target="../tags/tag1387.xml"/><Relationship Id="rId33" Type="http://schemas.openxmlformats.org/officeDocument/2006/relationships/tags" Target="../tags/tag1386.xml"/><Relationship Id="rId32" Type="http://schemas.openxmlformats.org/officeDocument/2006/relationships/tags" Target="../tags/tag1385.xml"/><Relationship Id="rId31" Type="http://schemas.openxmlformats.org/officeDocument/2006/relationships/tags" Target="../tags/tag1384.xml"/><Relationship Id="rId30" Type="http://schemas.openxmlformats.org/officeDocument/2006/relationships/tags" Target="../tags/tag1383.xml"/><Relationship Id="rId3" Type="http://schemas.openxmlformats.org/officeDocument/2006/relationships/tags" Target="../tags/tag1356.xml"/><Relationship Id="rId29" Type="http://schemas.openxmlformats.org/officeDocument/2006/relationships/tags" Target="../tags/tag1382.xml"/><Relationship Id="rId28" Type="http://schemas.openxmlformats.org/officeDocument/2006/relationships/tags" Target="../tags/tag1381.xml"/><Relationship Id="rId27" Type="http://schemas.openxmlformats.org/officeDocument/2006/relationships/tags" Target="../tags/tag1380.xml"/><Relationship Id="rId26" Type="http://schemas.openxmlformats.org/officeDocument/2006/relationships/tags" Target="../tags/tag1379.xml"/><Relationship Id="rId25" Type="http://schemas.openxmlformats.org/officeDocument/2006/relationships/tags" Target="../tags/tag1378.xml"/><Relationship Id="rId24" Type="http://schemas.openxmlformats.org/officeDocument/2006/relationships/tags" Target="../tags/tag1377.xml"/><Relationship Id="rId23" Type="http://schemas.openxmlformats.org/officeDocument/2006/relationships/tags" Target="../tags/tag1376.xml"/><Relationship Id="rId22" Type="http://schemas.openxmlformats.org/officeDocument/2006/relationships/tags" Target="../tags/tag1375.xml"/><Relationship Id="rId21" Type="http://schemas.openxmlformats.org/officeDocument/2006/relationships/tags" Target="../tags/tag1374.xml"/><Relationship Id="rId20" Type="http://schemas.openxmlformats.org/officeDocument/2006/relationships/tags" Target="../tags/tag1373.xml"/><Relationship Id="rId2" Type="http://schemas.openxmlformats.org/officeDocument/2006/relationships/tags" Target="../tags/tag1355.xml"/><Relationship Id="rId19" Type="http://schemas.openxmlformats.org/officeDocument/2006/relationships/tags" Target="../tags/tag1372.xml"/><Relationship Id="rId18" Type="http://schemas.openxmlformats.org/officeDocument/2006/relationships/tags" Target="../tags/tag1371.xml"/><Relationship Id="rId17" Type="http://schemas.openxmlformats.org/officeDocument/2006/relationships/tags" Target="../tags/tag1370.xml"/><Relationship Id="rId16" Type="http://schemas.openxmlformats.org/officeDocument/2006/relationships/tags" Target="../tags/tag1369.xml"/><Relationship Id="rId15" Type="http://schemas.openxmlformats.org/officeDocument/2006/relationships/tags" Target="../tags/tag1368.xml"/><Relationship Id="rId14" Type="http://schemas.openxmlformats.org/officeDocument/2006/relationships/tags" Target="../tags/tag1367.xml"/><Relationship Id="rId13" Type="http://schemas.openxmlformats.org/officeDocument/2006/relationships/tags" Target="../tags/tag1366.xml"/><Relationship Id="rId12" Type="http://schemas.openxmlformats.org/officeDocument/2006/relationships/tags" Target="../tags/tag1365.xml"/><Relationship Id="rId11" Type="http://schemas.openxmlformats.org/officeDocument/2006/relationships/tags" Target="../tags/tag1364.xml"/><Relationship Id="rId10" Type="http://schemas.openxmlformats.org/officeDocument/2006/relationships/tags" Target="../tags/tag1363.xml"/><Relationship Id="rId1" Type="http://schemas.openxmlformats.org/officeDocument/2006/relationships/tags" Target="../tags/tag1354.xml"/></Relationships>
</file>

<file path=ppt/slides/_rels/slide2.xml.rels><?xml version="1.0" encoding="UTF-8" standalone="yes"?>
<Relationships xmlns="http://schemas.openxmlformats.org/package/2006/relationships"><Relationship Id="rId9" Type="http://schemas.openxmlformats.org/officeDocument/2006/relationships/tags" Target="../tags/tag995.xml"/><Relationship Id="rId8" Type="http://schemas.openxmlformats.org/officeDocument/2006/relationships/tags" Target="../tags/tag994.xml"/><Relationship Id="rId7" Type="http://schemas.openxmlformats.org/officeDocument/2006/relationships/tags" Target="../tags/tag993.xml"/><Relationship Id="rId6" Type="http://schemas.openxmlformats.org/officeDocument/2006/relationships/tags" Target="../tags/tag992.xml"/><Relationship Id="rId5" Type="http://schemas.openxmlformats.org/officeDocument/2006/relationships/tags" Target="../tags/tag991.xml"/><Relationship Id="rId4" Type="http://schemas.openxmlformats.org/officeDocument/2006/relationships/tags" Target="../tags/tag990.xml"/><Relationship Id="rId3" Type="http://schemas.openxmlformats.org/officeDocument/2006/relationships/tags" Target="../tags/tag989.xml"/><Relationship Id="rId2" Type="http://schemas.openxmlformats.org/officeDocument/2006/relationships/tags" Target="../tags/tag988.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998.xml"/><Relationship Id="rId11" Type="http://schemas.openxmlformats.org/officeDocument/2006/relationships/tags" Target="../tags/tag997.xml"/><Relationship Id="rId10" Type="http://schemas.openxmlformats.org/officeDocument/2006/relationships/tags" Target="../tags/tag996.xml"/><Relationship Id="rId1" Type="http://schemas.openxmlformats.org/officeDocument/2006/relationships/tags" Target="../tags/tag987.xml"/></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8.xml"/><Relationship Id="rId7" Type="http://schemas.openxmlformats.org/officeDocument/2006/relationships/tags" Target="../tags/tag1397.xml"/><Relationship Id="rId6" Type="http://schemas.openxmlformats.org/officeDocument/2006/relationships/tags" Target="../tags/tag1396.xml"/><Relationship Id="rId5" Type="http://schemas.openxmlformats.org/officeDocument/2006/relationships/tags" Target="../tags/tag1395.xml"/><Relationship Id="rId4" Type="http://schemas.openxmlformats.org/officeDocument/2006/relationships/tags" Target="../tags/tag1394.xml"/><Relationship Id="rId3" Type="http://schemas.openxmlformats.org/officeDocument/2006/relationships/tags" Target="../tags/tag1393.xml"/><Relationship Id="rId2" Type="http://schemas.openxmlformats.org/officeDocument/2006/relationships/tags" Target="../tags/tag1392.xml"/><Relationship Id="rId1" Type="http://schemas.openxmlformats.org/officeDocument/2006/relationships/tags" Target="../tags/tag1391.xml"/></Relationships>
</file>

<file path=ppt/slides/_rels/slide21.xml.rels><?xml version="1.0" encoding="UTF-8" standalone="yes"?>
<Relationships xmlns="http://schemas.openxmlformats.org/package/2006/relationships"><Relationship Id="rId9" Type="http://schemas.openxmlformats.org/officeDocument/2006/relationships/tags" Target="../tags/tag1406.xml"/><Relationship Id="rId8" Type="http://schemas.openxmlformats.org/officeDocument/2006/relationships/tags" Target="../tags/tag1405.xml"/><Relationship Id="rId7" Type="http://schemas.openxmlformats.org/officeDocument/2006/relationships/tags" Target="../tags/tag1404.xml"/><Relationship Id="rId6" Type="http://schemas.openxmlformats.org/officeDocument/2006/relationships/tags" Target="../tags/tag1403.xml"/><Relationship Id="rId5" Type="http://schemas.openxmlformats.org/officeDocument/2006/relationships/tags" Target="../tags/tag1402.xml"/><Relationship Id="rId4" Type="http://schemas.openxmlformats.org/officeDocument/2006/relationships/tags" Target="../tags/tag1401.xml"/><Relationship Id="rId32" Type="http://schemas.openxmlformats.org/officeDocument/2006/relationships/notesSlide" Target="../notesSlides/notesSlide16.xml"/><Relationship Id="rId31" Type="http://schemas.openxmlformats.org/officeDocument/2006/relationships/slideLayout" Target="../slideLayouts/slideLayout4.xml"/><Relationship Id="rId30" Type="http://schemas.openxmlformats.org/officeDocument/2006/relationships/tags" Target="../tags/tag1426.xml"/><Relationship Id="rId3" Type="http://schemas.openxmlformats.org/officeDocument/2006/relationships/tags" Target="../tags/tag1400.xml"/><Relationship Id="rId29" Type="http://schemas.openxmlformats.org/officeDocument/2006/relationships/image" Target="../media/image10.png"/><Relationship Id="rId28" Type="http://schemas.openxmlformats.org/officeDocument/2006/relationships/tags" Target="../tags/tag1425.xml"/><Relationship Id="rId27" Type="http://schemas.openxmlformats.org/officeDocument/2006/relationships/tags" Target="../tags/tag1424.xml"/><Relationship Id="rId26" Type="http://schemas.openxmlformats.org/officeDocument/2006/relationships/tags" Target="../tags/tag1423.xml"/><Relationship Id="rId25" Type="http://schemas.openxmlformats.org/officeDocument/2006/relationships/tags" Target="../tags/tag1422.xml"/><Relationship Id="rId24" Type="http://schemas.openxmlformats.org/officeDocument/2006/relationships/tags" Target="../tags/tag1421.xml"/><Relationship Id="rId23" Type="http://schemas.openxmlformats.org/officeDocument/2006/relationships/tags" Target="../tags/tag1420.xml"/><Relationship Id="rId22" Type="http://schemas.openxmlformats.org/officeDocument/2006/relationships/tags" Target="../tags/tag1419.xml"/><Relationship Id="rId21" Type="http://schemas.openxmlformats.org/officeDocument/2006/relationships/tags" Target="../tags/tag1418.xml"/><Relationship Id="rId20" Type="http://schemas.openxmlformats.org/officeDocument/2006/relationships/tags" Target="../tags/tag1417.xml"/><Relationship Id="rId2" Type="http://schemas.openxmlformats.org/officeDocument/2006/relationships/tags" Target="../tags/tag1399.xml"/><Relationship Id="rId19" Type="http://schemas.openxmlformats.org/officeDocument/2006/relationships/tags" Target="../tags/tag1416.xml"/><Relationship Id="rId18" Type="http://schemas.openxmlformats.org/officeDocument/2006/relationships/tags" Target="../tags/tag1415.xml"/><Relationship Id="rId17" Type="http://schemas.openxmlformats.org/officeDocument/2006/relationships/tags" Target="../tags/tag1414.xml"/><Relationship Id="rId16" Type="http://schemas.openxmlformats.org/officeDocument/2006/relationships/tags" Target="../tags/tag1413.xml"/><Relationship Id="rId15" Type="http://schemas.openxmlformats.org/officeDocument/2006/relationships/tags" Target="../tags/tag1412.xml"/><Relationship Id="rId14" Type="http://schemas.openxmlformats.org/officeDocument/2006/relationships/tags" Target="../tags/tag1411.xml"/><Relationship Id="rId13" Type="http://schemas.openxmlformats.org/officeDocument/2006/relationships/tags" Target="../tags/tag1410.xml"/><Relationship Id="rId12" Type="http://schemas.openxmlformats.org/officeDocument/2006/relationships/tags" Target="../tags/tag1409.xml"/><Relationship Id="rId11" Type="http://schemas.openxmlformats.org/officeDocument/2006/relationships/tags" Target="../tags/tag1408.xml"/><Relationship Id="rId10" Type="http://schemas.openxmlformats.org/officeDocument/2006/relationships/tags" Target="../tags/tag1407.xml"/><Relationship Id="rId1" Type="http://schemas.openxmlformats.org/officeDocument/2006/relationships/tags" Target="../tags/tag1398.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434.xml"/><Relationship Id="rId7" Type="http://schemas.openxmlformats.org/officeDocument/2006/relationships/tags" Target="../tags/tag1433.xml"/><Relationship Id="rId6" Type="http://schemas.openxmlformats.org/officeDocument/2006/relationships/tags" Target="../tags/tag1432.xml"/><Relationship Id="rId5" Type="http://schemas.openxmlformats.org/officeDocument/2006/relationships/tags" Target="../tags/tag1431.xml"/><Relationship Id="rId4" Type="http://schemas.openxmlformats.org/officeDocument/2006/relationships/tags" Target="../tags/tag1430.xml"/><Relationship Id="rId3" Type="http://schemas.openxmlformats.org/officeDocument/2006/relationships/tags" Target="../tags/tag1429.xml"/><Relationship Id="rId2" Type="http://schemas.openxmlformats.org/officeDocument/2006/relationships/tags" Target="../tags/tag1428.xml"/><Relationship Id="rId10" Type="http://schemas.openxmlformats.org/officeDocument/2006/relationships/notesSlide" Target="../notesSlides/notesSlide17.xml"/><Relationship Id="rId1" Type="http://schemas.openxmlformats.org/officeDocument/2006/relationships/tags" Target="../tags/tag1427.xml"/></Relationships>
</file>

<file path=ppt/slides/_rels/slide23.xml.rels><?xml version="1.0" encoding="UTF-8" standalone="yes"?>
<Relationships xmlns="http://schemas.openxmlformats.org/package/2006/relationships"><Relationship Id="rId9" Type="http://schemas.openxmlformats.org/officeDocument/2006/relationships/tags" Target="../tags/tag1443.xml"/><Relationship Id="rId8" Type="http://schemas.openxmlformats.org/officeDocument/2006/relationships/tags" Target="../tags/tag1442.xml"/><Relationship Id="rId7" Type="http://schemas.openxmlformats.org/officeDocument/2006/relationships/tags" Target="../tags/tag1441.xml"/><Relationship Id="rId6" Type="http://schemas.openxmlformats.org/officeDocument/2006/relationships/tags" Target="../tags/tag1440.xml"/><Relationship Id="rId5" Type="http://schemas.openxmlformats.org/officeDocument/2006/relationships/tags" Target="../tags/tag1439.xml"/><Relationship Id="rId4" Type="http://schemas.openxmlformats.org/officeDocument/2006/relationships/tags" Target="../tags/tag1438.xml"/><Relationship Id="rId3" Type="http://schemas.openxmlformats.org/officeDocument/2006/relationships/tags" Target="../tags/tag1437.xml"/><Relationship Id="rId23" Type="http://schemas.openxmlformats.org/officeDocument/2006/relationships/slideLayout" Target="../slideLayouts/slideLayout40.xml"/><Relationship Id="rId22" Type="http://schemas.openxmlformats.org/officeDocument/2006/relationships/tags" Target="../tags/tag1456.xml"/><Relationship Id="rId21" Type="http://schemas.openxmlformats.org/officeDocument/2006/relationships/tags" Target="../tags/tag1455.xml"/><Relationship Id="rId20" Type="http://schemas.openxmlformats.org/officeDocument/2006/relationships/tags" Target="../tags/tag1454.xml"/><Relationship Id="rId2" Type="http://schemas.openxmlformats.org/officeDocument/2006/relationships/tags" Target="../tags/tag1436.xml"/><Relationship Id="rId19" Type="http://schemas.openxmlformats.org/officeDocument/2006/relationships/tags" Target="../tags/tag1453.xml"/><Relationship Id="rId18" Type="http://schemas.openxmlformats.org/officeDocument/2006/relationships/tags" Target="../tags/tag1452.xml"/><Relationship Id="rId17" Type="http://schemas.openxmlformats.org/officeDocument/2006/relationships/tags" Target="../tags/tag1451.xml"/><Relationship Id="rId16" Type="http://schemas.openxmlformats.org/officeDocument/2006/relationships/tags" Target="../tags/tag1450.xml"/><Relationship Id="rId15" Type="http://schemas.openxmlformats.org/officeDocument/2006/relationships/tags" Target="../tags/tag1449.xml"/><Relationship Id="rId14" Type="http://schemas.openxmlformats.org/officeDocument/2006/relationships/tags" Target="../tags/tag1448.xml"/><Relationship Id="rId13" Type="http://schemas.openxmlformats.org/officeDocument/2006/relationships/tags" Target="../tags/tag1447.xml"/><Relationship Id="rId12" Type="http://schemas.openxmlformats.org/officeDocument/2006/relationships/tags" Target="../tags/tag1446.xml"/><Relationship Id="rId11" Type="http://schemas.openxmlformats.org/officeDocument/2006/relationships/tags" Target="../tags/tag1445.xml"/><Relationship Id="rId10" Type="http://schemas.openxmlformats.org/officeDocument/2006/relationships/tags" Target="../tags/tag1444.xml"/><Relationship Id="rId1" Type="http://schemas.openxmlformats.org/officeDocument/2006/relationships/tags" Target="../tags/tag1435.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464.xml"/><Relationship Id="rId7" Type="http://schemas.openxmlformats.org/officeDocument/2006/relationships/tags" Target="../tags/tag1463.xml"/><Relationship Id="rId6" Type="http://schemas.openxmlformats.org/officeDocument/2006/relationships/tags" Target="../tags/tag1462.xml"/><Relationship Id="rId5" Type="http://schemas.openxmlformats.org/officeDocument/2006/relationships/tags" Target="../tags/tag1461.xml"/><Relationship Id="rId4" Type="http://schemas.openxmlformats.org/officeDocument/2006/relationships/tags" Target="../tags/tag1460.xml"/><Relationship Id="rId3" Type="http://schemas.openxmlformats.org/officeDocument/2006/relationships/tags" Target="../tags/tag1459.xml"/><Relationship Id="rId2" Type="http://schemas.openxmlformats.org/officeDocument/2006/relationships/tags" Target="../tags/tag1458.xml"/><Relationship Id="rId10" Type="http://schemas.openxmlformats.org/officeDocument/2006/relationships/notesSlide" Target="../notesSlides/notesSlide18.xml"/><Relationship Id="rId1" Type="http://schemas.openxmlformats.org/officeDocument/2006/relationships/tags" Target="../tags/tag1457.xml"/></Relationships>
</file>

<file path=ppt/slides/_rels/slide25.xml.rels><?xml version="1.0" encoding="UTF-8" standalone="yes"?>
<Relationships xmlns="http://schemas.openxmlformats.org/package/2006/relationships"><Relationship Id="rId9" Type="http://schemas.openxmlformats.org/officeDocument/2006/relationships/tags" Target="../tags/tag1473.xml"/><Relationship Id="rId8" Type="http://schemas.openxmlformats.org/officeDocument/2006/relationships/tags" Target="../tags/tag1472.xml"/><Relationship Id="rId7" Type="http://schemas.openxmlformats.org/officeDocument/2006/relationships/tags" Target="../tags/tag1471.xml"/><Relationship Id="rId6" Type="http://schemas.openxmlformats.org/officeDocument/2006/relationships/tags" Target="../tags/tag1470.xml"/><Relationship Id="rId5" Type="http://schemas.openxmlformats.org/officeDocument/2006/relationships/tags" Target="../tags/tag1469.xml"/><Relationship Id="rId4" Type="http://schemas.openxmlformats.org/officeDocument/2006/relationships/tags" Target="../tags/tag1468.xml"/><Relationship Id="rId3" Type="http://schemas.openxmlformats.org/officeDocument/2006/relationships/tags" Target="../tags/tag1467.xml"/><Relationship Id="rId27" Type="http://schemas.openxmlformats.org/officeDocument/2006/relationships/slideLayout" Target="../slideLayouts/slideLayout4.xml"/><Relationship Id="rId26" Type="http://schemas.openxmlformats.org/officeDocument/2006/relationships/tags" Target="../tags/tag1490.xml"/><Relationship Id="rId25" Type="http://schemas.openxmlformats.org/officeDocument/2006/relationships/tags" Target="../tags/tag1489.xml"/><Relationship Id="rId24" Type="http://schemas.openxmlformats.org/officeDocument/2006/relationships/tags" Target="../tags/tag1488.xml"/><Relationship Id="rId23" Type="http://schemas.openxmlformats.org/officeDocument/2006/relationships/tags" Target="../tags/tag1487.xml"/><Relationship Id="rId22" Type="http://schemas.openxmlformats.org/officeDocument/2006/relationships/tags" Target="../tags/tag1486.xml"/><Relationship Id="rId21" Type="http://schemas.openxmlformats.org/officeDocument/2006/relationships/tags" Target="../tags/tag1485.xml"/><Relationship Id="rId20" Type="http://schemas.openxmlformats.org/officeDocument/2006/relationships/tags" Target="../tags/tag1484.xml"/><Relationship Id="rId2" Type="http://schemas.openxmlformats.org/officeDocument/2006/relationships/tags" Target="../tags/tag1466.xml"/><Relationship Id="rId19" Type="http://schemas.openxmlformats.org/officeDocument/2006/relationships/tags" Target="../tags/tag1483.xml"/><Relationship Id="rId18" Type="http://schemas.openxmlformats.org/officeDocument/2006/relationships/tags" Target="../tags/tag1482.xml"/><Relationship Id="rId17" Type="http://schemas.openxmlformats.org/officeDocument/2006/relationships/tags" Target="../tags/tag1481.xml"/><Relationship Id="rId16" Type="http://schemas.openxmlformats.org/officeDocument/2006/relationships/tags" Target="../tags/tag1480.xml"/><Relationship Id="rId15" Type="http://schemas.openxmlformats.org/officeDocument/2006/relationships/tags" Target="../tags/tag1479.xml"/><Relationship Id="rId14" Type="http://schemas.openxmlformats.org/officeDocument/2006/relationships/tags" Target="../tags/tag1478.xml"/><Relationship Id="rId13" Type="http://schemas.openxmlformats.org/officeDocument/2006/relationships/tags" Target="../tags/tag1477.xml"/><Relationship Id="rId12" Type="http://schemas.openxmlformats.org/officeDocument/2006/relationships/tags" Target="../tags/tag1476.xml"/><Relationship Id="rId11" Type="http://schemas.openxmlformats.org/officeDocument/2006/relationships/tags" Target="../tags/tag1475.xml"/><Relationship Id="rId10" Type="http://schemas.openxmlformats.org/officeDocument/2006/relationships/tags" Target="../tags/tag1474.xml"/><Relationship Id="rId1" Type="http://schemas.openxmlformats.org/officeDocument/2006/relationships/tags" Target="../tags/tag1465.xml"/></Relationships>
</file>

<file path=ppt/slides/_rels/slide26.xml.rels><?xml version="1.0" encoding="UTF-8" standalone="yes"?>
<Relationships xmlns="http://schemas.openxmlformats.org/package/2006/relationships"><Relationship Id="rId9" Type="http://schemas.openxmlformats.org/officeDocument/2006/relationships/tags" Target="../tags/tag1498.xml"/><Relationship Id="rId8" Type="http://schemas.openxmlformats.org/officeDocument/2006/relationships/image" Target="../media/image11.png"/><Relationship Id="rId7" Type="http://schemas.openxmlformats.org/officeDocument/2006/relationships/tags" Target="../tags/tag1497.xml"/><Relationship Id="rId6" Type="http://schemas.openxmlformats.org/officeDocument/2006/relationships/tags" Target="../tags/tag1496.xml"/><Relationship Id="rId5" Type="http://schemas.openxmlformats.org/officeDocument/2006/relationships/tags" Target="../tags/tag1495.xml"/><Relationship Id="rId4" Type="http://schemas.openxmlformats.org/officeDocument/2006/relationships/tags" Target="../tags/tag1494.xml"/><Relationship Id="rId3" Type="http://schemas.openxmlformats.org/officeDocument/2006/relationships/tags" Target="../tags/tag1493.xml"/><Relationship Id="rId2" Type="http://schemas.openxmlformats.org/officeDocument/2006/relationships/tags" Target="../tags/tag1492.xml"/><Relationship Id="rId11" Type="http://schemas.openxmlformats.org/officeDocument/2006/relationships/notesSlide" Target="../notesSlides/notesSlide19.xml"/><Relationship Id="rId10" Type="http://schemas.openxmlformats.org/officeDocument/2006/relationships/slideLayout" Target="../slideLayouts/slideLayout13.xml"/><Relationship Id="rId1" Type="http://schemas.openxmlformats.org/officeDocument/2006/relationships/tags" Target="../tags/tag1491.xml"/></Relationships>
</file>

<file path=ppt/slides/_rels/slide27.xml.rels><?xml version="1.0" encoding="UTF-8" standalone="yes"?>
<Relationships xmlns="http://schemas.openxmlformats.org/package/2006/relationships"><Relationship Id="rId9" Type="http://schemas.openxmlformats.org/officeDocument/2006/relationships/tags" Target="../tags/tag1507.xml"/><Relationship Id="rId8" Type="http://schemas.openxmlformats.org/officeDocument/2006/relationships/tags" Target="../tags/tag1506.xml"/><Relationship Id="rId7" Type="http://schemas.openxmlformats.org/officeDocument/2006/relationships/tags" Target="../tags/tag1505.xml"/><Relationship Id="rId6" Type="http://schemas.openxmlformats.org/officeDocument/2006/relationships/tags" Target="../tags/tag1504.xml"/><Relationship Id="rId5" Type="http://schemas.openxmlformats.org/officeDocument/2006/relationships/tags" Target="../tags/tag1503.xml"/><Relationship Id="rId4" Type="http://schemas.openxmlformats.org/officeDocument/2006/relationships/tags" Target="../tags/tag1502.xml"/><Relationship Id="rId3" Type="http://schemas.openxmlformats.org/officeDocument/2006/relationships/tags" Target="../tags/tag1501.xml"/><Relationship Id="rId27" Type="http://schemas.openxmlformats.org/officeDocument/2006/relationships/slideLayout" Target="../slideLayouts/slideLayout5.xml"/><Relationship Id="rId26" Type="http://schemas.openxmlformats.org/officeDocument/2006/relationships/tags" Target="../tags/tag1524.xml"/><Relationship Id="rId25" Type="http://schemas.openxmlformats.org/officeDocument/2006/relationships/tags" Target="../tags/tag1523.xml"/><Relationship Id="rId24" Type="http://schemas.openxmlformats.org/officeDocument/2006/relationships/tags" Target="../tags/tag1522.xml"/><Relationship Id="rId23" Type="http://schemas.openxmlformats.org/officeDocument/2006/relationships/tags" Target="../tags/tag1521.xml"/><Relationship Id="rId22" Type="http://schemas.openxmlformats.org/officeDocument/2006/relationships/tags" Target="../tags/tag1520.xml"/><Relationship Id="rId21" Type="http://schemas.openxmlformats.org/officeDocument/2006/relationships/tags" Target="../tags/tag1519.xml"/><Relationship Id="rId20" Type="http://schemas.openxmlformats.org/officeDocument/2006/relationships/tags" Target="../tags/tag1518.xml"/><Relationship Id="rId2" Type="http://schemas.openxmlformats.org/officeDocument/2006/relationships/tags" Target="../tags/tag1500.xml"/><Relationship Id="rId19" Type="http://schemas.openxmlformats.org/officeDocument/2006/relationships/tags" Target="../tags/tag1517.xml"/><Relationship Id="rId18" Type="http://schemas.openxmlformats.org/officeDocument/2006/relationships/tags" Target="../tags/tag1516.xml"/><Relationship Id="rId17" Type="http://schemas.openxmlformats.org/officeDocument/2006/relationships/tags" Target="../tags/tag1515.xml"/><Relationship Id="rId16" Type="http://schemas.openxmlformats.org/officeDocument/2006/relationships/tags" Target="../tags/tag1514.xml"/><Relationship Id="rId15" Type="http://schemas.openxmlformats.org/officeDocument/2006/relationships/tags" Target="../tags/tag1513.xml"/><Relationship Id="rId14" Type="http://schemas.openxmlformats.org/officeDocument/2006/relationships/tags" Target="../tags/tag1512.xml"/><Relationship Id="rId13" Type="http://schemas.openxmlformats.org/officeDocument/2006/relationships/tags" Target="../tags/tag1511.xml"/><Relationship Id="rId12" Type="http://schemas.openxmlformats.org/officeDocument/2006/relationships/tags" Target="../tags/tag1510.xml"/><Relationship Id="rId11" Type="http://schemas.openxmlformats.org/officeDocument/2006/relationships/tags" Target="../tags/tag1509.xml"/><Relationship Id="rId10" Type="http://schemas.openxmlformats.org/officeDocument/2006/relationships/tags" Target="../tags/tag1508.xml"/><Relationship Id="rId1" Type="http://schemas.openxmlformats.org/officeDocument/2006/relationships/tags" Target="../tags/tag1499.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532.xml"/><Relationship Id="rId7" Type="http://schemas.openxmlformats.org/officeDocument/2006/relationships/tags" Target="../tags/tag1531.xml"/><Relationship Id="rId6" Type="http://schemas.openxmlformats.org/officeDocument/2006/relationships/tags" Target="../tags/tag1530.xml"/><Relationship Id="rId5" Type="http://schemas.openxmlformats.org/officeDocument/2006/relationships/tags" Target="../tags/tag1529.xml"/><Relationship Id="rId4" Type="http://schemas.openxmlformats.org/officeDocument/2006/relationships/tags" Target="../tags/tag1528.xml"/><Relationship Id="rId3" Type="http://schemas.openxmlformats.org/officeDocument/2006/relationships/tags" Target="../tags/tag1527.xml"/><Relationship Id="rId2" Type="http://schemas.openxmlformats.org/officeDocument/2006/relationships/tags" Target="../tags/tag1526.xml"/><Relationship Id="rId10" Type="http://schemas.openxmlformats.org/officeDocument/2006/relationships/notesSlide" Target="../notesSlides/notesSlide20.xml"/><Relationship Id="rId1" Type="http://schemas.openxmlformats.org/officeDocument/2006/relationships/tags" Target="../tags/tag1525.xml"/></Relationships>
</file>

<file path=ppt/slides/_rels/slide29.xml.rels><?xml version="1.0" encoding="UTF-8" standalone="yes"?>
<Relationships xmlns="http://schemas.openxmlformats.org/package/2006/relationships"><Relationship Id="rId9" Type="http://schemas.openxmlformats.org/officeDocument/2006/relationships/tags" Target="../tags/tag1541.xml"/><Relationship Id="rId8" Type="http://schemas.openxmlformats.org/officeDocument/2006/relationships/tags" Target="../tags/tag1540.xml"/><Relationship Id="rId7" Type="http://schemas.openxmlformats.org/officeDocument/2006/relationships/tags" Target="../tags/tag1539.xml"/><Relationship Id="rId6" Type="http://schemas.openxmlformats.org/officeDocument/2006/relationships/tags" Target="../tags/tag1538.xml"/><Relationship Id="rId5" Type="http://schemas.openxmlformats.org/officeDocument/2006/relationships/tags" Target="../tags/tag1537.xml"/><Relationship Id="rId4" Type="http://schemas.openxmlformats.org/officeDocument/2006/relationships/tags" Target="../tags/tag1536.xml"/><Relationship Id="rId3" Type="http://schemas.openxmlformats.org/officeDocument/2006/relationships/tags" Target="../tags/tag1535.xml"/><Relationship Id="rId27" Type="http://schemas.openxmlformats.org/officeDocument/2006/relationships/slideLayout" Target="../slideLayouts/slideLayout4.xml"/><Relationship Id="rId26" Type="http://schemas.openxmlformats.org/officeDocument/2006/relationships/tags" Target="../tags/tag1558.xml"/><Relationship Id="rId25" Type="http://schemas.openxmlformats.org/officeDocument/2006/relationships/tags" Target="../tags/tag1557.xml"/><Relationship Id="rId24" Type="http://schemas.openxmlformats.org/officeDocument/2006/relationships/tags" Target="../tags/tag1556.xml"/><Relationship Id="rId23" Type="http://schemas.openxmlformats.org/officeDocument/2006/relationships/tags" Target="../tags/tag1555.xml"/><Relationship Id="rId22" Type="http://schemas.openxmlformats.org/officeDocument/2006/relationships/tags" Target="../tags/tag1554.xml"/><Relationship Id="rId21" Type="http://schemas.openxmlformats.org/officeDocument/2006/relationships/tags" Target="../tags/tag1553.xml"/><Relationship Id="rId20" Type="http://schemas.openxmlformats.org/officeDocument/2006/relationships/tags" Target="../tags/tag1552.xml"/><Relationship Id="rId2" Type="http://schemas.openxmlformats.org/officeDocument/2006/relationships/tags" Target="../tags/tag1534.xml"/><Relationship Id="rId19" Type="http://schemas.openxmlformats.org/officeDocument/2006/relationships/tags" Target="../tags/tag1551.xml"/><Relationship Id="rId18" Type="http://schemas.openxmlformats.org/officeDocument/2006/relationships/tags" Target="../tags/tag1550.xml"/><Relationship Id="rId17" Type="http://schemas.openxmlformats.org/officeDocument/2006/relationships/tags" Target="../tags/tag1549.xml"/><Relationship Id="rId16" Type="http://schemas.openxmlformats.org/officeDocument/2006/relationships/tags" Target="../tags/tag1548.xml"/><Relationship Id="rId15" Type="http://schemas.openxmlformats.org/officeDocument/2006/relationships/tags" Target="../tags/tag1547.xml"/><Relationship Id="rId14" Type="http://schemas.openxmlformats.org/officeDocument/2006/relationships/tags" Target="../tags/tag1546.xml"/><Relationship Id="rId13" Type="http://schemas.openxmlformats.org/officeDocument/2006/relationships/tags" Target="../tags/tag1545.xml"/><Relationship Id="rId12" Type="http://schemas.openxmlformats.org/officeDocument/2006/relationships/tags" Target="../tags/tag1544.xml"/><Relationship Id="rId11" Type="http://schemas.openxmlformats.org/officeDocument/2006/relationships/tags" Target="../tags/tag1543.xml"/><Relationship Id="rId10" Type="http://schemas.openxmlformats.org/officeDocument/2006/relationships/tags" Target="../tags/tag1542.xml"/><Relationship Id="rId1" Type="http://schemas.openxmlformats.org/officeDocument/2006/relationships/tags" Target="../tags/tag1533.xml"/></Relationships>
</file>

<file path=ppt/slides/_rels/slide3.xml.rels><?xml version="1.0" encoding="UTF-8" standalone="yes"?>
<Relationships xmlns="http://schemas.openxmlformats.org/package/2006/relationships"><Relationship Id="rId9" Type="http://schemas.openxmlformats.org/officeDocument/2006/relationships/tags" Target="../tags/tag1007.xml"/><Relationship Id="rId8" Type="http://schemas.openxmlformats.org/officeDocument/2006/relationships/tags" Target="../tags/tag1006.xml"/><Relationship Id="rId7" Type="http://schemas.openxmlformats.org/officeDocument/2006/relationships/tags" Target="../tags/tag1005.xml"/><Relationship Id="rId6" Type="http://schemas.openxmlformats.org/officeDocument/2006/relationships/tags" Target="../tags/tag1004.xml"/><Relationship Id="rId5" Type="http://schemas.openxmlformats.org/officeDocument/2006/relationships/tags" Target="../tags/tag1003.xml"/><Relationship Id="rId4" Type="http://schemas.openxmlformats.org/officeDocument/2006/relationships/tags" Target="../tags/tag1002.xml"/><Relationship Id="rId3" Type="http://schemas.openxmlformats.org/officeDocument/2006/relationships/tags" Target="../tags/tag1001.xml"/><Relationship Id="rId2" Type="http://schemas.openxmlformats.org/officeDocument/2006/relationships/tags" Target="../tags/tag1000.xml"/><Relationship Id="rId14" Type="http://schemas.openxmlformats.org/officeDocument/2006/relationships/notesSlide" Target="../notesSlides/notesSlide3.xml"/><Relationship Id="rId13" Type="http://schemas.openxmlformats.org/officeDocument/2006/relationships/slideLayout" Target="../slideLayouts/slideLayout3.xml"/><Relationship Id="rId12" Type="http://schemas.openxmlformats.org/officeDocument/2006/relationships/tags" Target="../tags/tag1010.xml"/><Relationship Id="rId11" Type="http://schemas.openxmlformats.org/officeDocument/2006/relationships/tags" Target="../tags/tag1009.xml"/><Relationship Id="rId10" Type="http://schemas.openxmlformats.org/officeDocument/2006/relationships/tags" Target="../tags/tag1008.xml"/><Relationship Id="rId1" Type="http://schemas.openxmlformats.org/officeDocument/2006/relationships/tags" Target="../tags/tag999.xml"/></Relationships>
</file>

<file path=ppt/slides/_rels/slide30.xml.rels><?xml version="1.0" encoding="UTF-8" standalone="yes"?>
<Relationships xmlns="http://schemas.openxmlformats.org/package/2006/relationships"><Relationship Id="rId9" Type="http://schemas.openxmlformats.org/officeDocument/2006/relationships/tags" Target="../tags/tag1567.xml"/><Relationship Id="rId8" Type="http://schemas.openxmlformats.org/officeDocument/2006/relationships/tags" Target="../tags/tag1566.xml"/><Relationship Id="rId7" Type="http://schemas.openxmlformats.org/officeDocument/2006/relationships/tags" Target="../tags/tag1565.xml"/><Relationship Id="rId6" Type="http://schemas.openxmlformats.org/officeDocument/2006/relationships/tags" Target="../tags/tag1564.xml"/><Relationship Id="rId5" Type="http://schemas.openxmlformats.org/officeDocument/2006/relationships/tags" Target="../tags/tag1563.xml"/><Relationship Id="rId4" Type="http://schemas.openxmlformats.org/officeDocument/2006/relationships/tags" Target="../tags/tag1562.xml"/><Relationship Id="rId33" Type="http://schemas.openxmlformats.org/officeDocument/2006/relationships/slideLayout" Target="../slideLayouts/slideLayout33.xml"/><Relationship Id="rId32" Type="http://schemas.openxmlformats.org/officeDocument/2006/relationships/tags" Target="../tags/tag1590.xml"/><Relationship Id="rId31" Type="http://schemas.openxmlformats.org/officeDocument/2006/relationships/tags" Target="../tags/tag1589.xml"/><Relationship Id="rId30" Type="http://schemas.openxmlformats.org/officeDocument/2006/relationships/tags" Target="../tags/tag1588.xml"/><Relationship Id="rId3" Type="http://schemas.openxmlformats.org/officeDocument/2006/relationships/tags" Target="../tags/tag1561.xml"/><Relationship Id="rId29" Type="http://schemas.openxmlformats.org/officeDocument/2006/relationships/tags" Target="../tags/tag1587.xml"/><Relationship Id="rId28" Type="http://schemas.openxmlformats.org/officeDocument/2006/relationships/tags" Target="../tags/tag1586.xml"/><Relationship Id="rId27" Type="http://schemas.openxmlformats.org/officeDocument/2006/relationships/tags" Target="../tags/tag1585.xml"/><Relationship Id="rId26" Type="http://schemas.openxmlformats.org/officeDocument/2006/relationships/tags" Target="../tags/tag1584.xml"/><Relationship Id="rId25" Type="http://schemas.openxmlformats.org/officeDocument/2006/relationships/tags" Target="../tags/tag1583.xml"/><Relationship Id="rId24" Type="http://schemas.openxmlformats.org/officeDocument/2006/relationships/tags" Target="../tags/tag1582.xml"/><Relationship Id="rId23" Type="http://schemas.openxmlformats.org/officeDocument/2006/relationships/tags" Target="../tags/tag1581.xml"/><Relationship Id="rId22" Type="http://schemas.openxmlformats.org/officeDocument/2006/relationships/tags" Target="../tags/tag1580.xml"/><Relationship Id="rId21" Type="http://schemas.openxmlformats.org/officeDocument/2006/relationships/tags" Target="../tags/tag1579.xml"/><Relationship Id="rId20" Type="http://schemas.openxmlformats.org/officeDocument/2006/relationships/tags" Target="../tags/tag1578.xml"/><Relationship Id="rId2" Type="http://schemas.openxmlformats.org/officeDocument/2006/relationships/tags" Target="../tags/tag1560.xml"/><Relationship Id="rId19" Type="http://schemas.openxmlformats.org/officeDocument/2006/relationships/tags" Target="../tags/tag1577.xml"/><Relationship Id="rId18" Type="http://schemas.openxmlformats.org/officeDocument/2006/relationships/tags" Target="../tags/tag1576.xml"/><Relationship Id="rId17" Type="http://schemas.openxmlformats.org/officeDocument/2006/relationships/tags" Target="../tags/tag1575.xml"/><Relationship Id="rId16" Type="http://schemas.openxmlformats.org/officeDocument/2006/relationships/tags" Target="../tags/tag1574.xml"/><Relationship Id="rId15" Type="http://schemas.openxmlformats.org/officeDocument/2006/relationships/tags" Target="../tags/tag1573.xml"/><Relationship Id="rId14" Type="http://schemas.openxmlformats.org/officeDocument/2006/relationships/tags" Target="../tags/tag1572.xml"/><Relationship Id="rId13" Type="http://schemas.openxmlformats.org/officeDocument/2006/relationships/tags" Target="../tags/tag1571.xml"/><Relationship Id="rId12" Type="http://schemas.openxmlformats.org/officeDocument/2006/relationships/tags" Target="../tags/tag1570.xml"/><Relationship Id="rId11" Type="http://schemas.openxmlformats.org/officeDocument/2006/relationships/tags" Target="../tags/tag1569.xml"/><Relationship Id="rId10" Type="http://schemas.openxmlformats.org/officeDocument/2006/relationships/tags" Target="../tags/tag1568.xml"/><Relationship Id="rId1" Type="http://schemas.openxmlformats.org/officeDocument/2006/relationships/tags" Target="../tags/tag1559.xml"/></Relationships>
</file>

<file path=ppt/slides/_rels/slide31.xml.rels><?xml version="1.0" encoding="UTF-8" standalone="yes"?>
<Relationships xmlns="http://schemas.openxmlformats.org/package/2006/relationships"><Relationship Id="rId9" Type="http://schemas.openxmlformats.org/officeDocument/2006/relationships/tags" Target="../tags/tag1599.xml"/><Relationship Id="rId8" Type="http://schemas.openxmlformats.org/officeDocument/2006/relationships/tags" Target="../tags/tag1598.xml"/><Relationship Id="rId7" Type="http://schemas.openxmlformats.org/officeDocument/2006/relationships/tags" Target="../tags/tag1597.xml"/><Relationship Id="rId6" Type="http://schemas.openxmlformats.org/officeDocument/2006/relationships/tags" Target="../tags/tag1596.xml"/><Relationship Id="rId5" Type="http://schemas.openxmlformats.org/officeDocument/2006/relationships/tags" Target="../tags/tag1595.xml"/><Relationship Id="rId4" Type="http://schemas.openxmlformats.org/officeDocument/2006/relationships/tags" Target="../tags/tag1594.xml"/><Relationship Id="rId3" Type="http://schemas.openxmlformats.org/officeDocument/2006/relationships/tags" Target="../tags/tag1593.xml"/><Relationship Id="rId27" Type="http://schemas.openxmlformats.org/officeDocument/2006/relationships/slideLayout" Target="../slideLayouts/slideLayout4.xml"/><Relationship Id="rId26" Type="http://schemas.openxmlformats.org/officeDocument/2006/relationships/tags" Target="../tags/tag1616.xml"/><Relationship Id="rId25" Type="http://schemas.openxmlformats.org/officeDocument/2006/relationships/tags" Target="../tags/tag1615.xml"/><Relationship Id="rId24" Type="http://schemas.openxmlformats.org/officeDocument/2006/relationships/tags" Target="../tags/tag1614.xml"/><Relationship Id="rId23" Type="http://schemas.openxmlformats.org/officeDocument/2006/relationships/tags" Target="../tags/tag1613.xml"/><Relationship Id="rId22" Type="http://schemas.openxmlformats.org/officeDocument/2006/relationships/tags" Target="../tags/tag1612.xml"/><Relationship Id="rId21" Type="http://schemas.openxmlformats.org/officeDocument/2006/relationships/tags" Target="../tags/tag1611.xml"/><Relationship Id="rId20" Type="http://schemas.openxmlformats.org/officeDocument/2006/relationships/tags" Target="../tags/tag1610.xml"/><Relationship Id="rId2" Type="http://schemas.openxmlformats.org/officeDocument/2006/relationships/tags" Target="../tags/tag1592.xml"/><Relationship Id="rId19" Type="http://schemas.openxmlformats.org/officeDocument/2006/relationships/tags" Target="../tags/tag1609.xml"/><Relationship Id="rId18" Type="http://schemas.openxmlformats.org/officeDocument/2006/relationships/tags" Target="../tags/tag1608.xml"/><Relationship Id="rId17" Type="http://schemas.openxmlformats.org/officeDocument/2006/relationships/tags" Target="../tags/tag1607.xml"/><Relationship Id="rId16" Type="http://schemas.openxmlformats.org/officeDocument/2006/relationships/tags" Target="../tags/tag1606.xml"/><Relationship Id="rId15" Type="http://schemas.openxmlformats.org/officeDocument/2006/relationships/tags" Target="../tags/tag1605.xml"/><Relationship Id="rId14" Type="http://schemas.openxmlformats.org/officeDocument/2006/relationships/tags" Target="../tags/tag1604.xml"/><Relationship Id="rId13" Type="http://schemas.openxmlformats.org/officeDocument/2006/relationships/tags" Target="../tags/tag1603.xml"/><Relationship Id="rId12" Type="http://schemas.openxmlformats.org/officeDocument/2006/relationships/tags" Target="../tags/tag1602.xml"/><Relationship Id="rId11" Type="http://schemas.openxmlformats.org/officeDocument/2006/relationships/tags" Target="../tags/tag1601.xml"/><Relationship Id="rId10" Type="http://schemas.openxmlformats.org/officeDocument/2006/relationships/tags" Target="../tags/tag1600.xml"/><Relationship Id="rId1" Type="http://schemas.openxmlformats.org/officeDocument/2006/relationships/tags" Target="../tags/tag1591.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24.xml"/><Relationship Id="rId7" Type="http://schemas.openxmlformats.org/officeDocument/2006/relationships/tags" Target="../tags/tag1623.xml"/><Relationship Id="rId6" Type="http://schemas.openxmlformats.org/officeDocument/2006/relationships/tags" Target="../tags/tag1622.xml"/><Relationship Id="rId5" Type="http://schemas.openxmlformats.org/officeDocument/2006/relationships/tags" Target="../tags/tag1621.xml"/><Relationship Id="rId4" Type="http://schemas.openxmlformats.org/officeDocument/2006/relationships/tags" Target="../tags/tag1620.xml"/><Relationship Id="rId3" Type="http://schemas.openxmlformats.org/officeDocument/2006/relationships/tags" Target="../tags/tag1619.xml"/><Relationship Id="rId2" Type="http://schemas.openxmlformats.org/officeDocument/2006/relationships/tags" Target="../tags/tag1618.xml"/><Relationship Id="rId10" Type="http://schemas.openxmlformats.org/officeDocument/2006/relationships/notesSlide" Target="../notesSlides/notesSlide21.xml"/><Relationship Id="rId1" Type="http://schemas.openxmlformats.org/officeDocument/2006/relationships/tags" Target="../tags/tag1617.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32.xml"/><Relationship Id="rId7" Type="http://schemas.openxmlformats.org/officeDocument/2006/relationships/tags" Target="../tags/tag1631.xml"/><Relationship Id="rId6" Type="http://schemas.openxmlformats.org/officeDocument/2006/relationships/tags" Target="../tags/tag1630.xml"/><Relationship Id="rId5" Type="http://schemas.openxmlformats.org/officeDocument/2006/relationships/tags" Target="../tags/tag1629.xml"/><Relationship Id="rId4" Type="http://schemas.openxmlformats.org/officeDocument/2006/relationships/tags" Target="../tags/tag1628.xml"/><Relationship Id="rId3" Type="http://schemas.openxmlformats.org/officeDocument/2006/relationships/tags" Target="../tags/tag1627.xml"/><Relationship Id="rId2" Type="http://schemas.openxmlformats.org/officeDocument/2006/relationships/tags" Target="../tags/tag1626.xml"/><Relationship Id="rId10" Type="http://schemas.openxmlformats.org/officeDocument/2006/relationships/notesSlide" Target="../notesSlides/notesSlide22.xml"/><Relationship Id="rId1" Type="http://schemas.openxmlformats.org/officeDocument/2006/relationships/tags" Target="../tags/tag1625.xml"/></Relationships>
</file>

<file path=ppt/slides/_rels/slide34.xml.rels><?xml version="1.0" encoding="UTF-8" standalone="yes"?>
<Relationships xmlns="http://schemas.openxmlformats.org/package/2006/relationships"><Relationship Id="rId9" Type="http://schemas.openxmlformats.org/officeDocument/2006/relationships/tags" Target="../tags/tag1640.xml"/><Relationship Id="rId8" Type="http://schemas.openxmlformats.org/officeDocument/2006/relationships/image" Target="../media/image12.png"/><Relationship Id="rId7" Type="http://schemas.openxmlformats.org/officeDocument/2006/relationships/tags" Target="../tags/tag1639.xml"/><Relationship Id="rId6" Type="http://schemas.openxmlformats.org/officeDocument/2006/relationships/tags" Target="../tags/tag1638.xml"/><Relationship Id="rId5" Type="http://schemas.openxmlformats.org/officeDocument/2006/relationships/tags" Target="../tags/tag1637.xml"/><Relationship Id="rId4" Type="http://schemas.openxmlformats.org/officeDocument/2006/relationships/tags" Target="../tags/tag1636.xml"/><Relationship Id="rId3" Type="http://schemas.openxmlformats.org/officeDocument/2006/relationships/tags" Target="../tags/tag1635.xml"/><Relationship Id="rId2" Type="http://schemas.openxmlformats.org/officeDocument/2006/relationships/tags" Target="../tags/tag1634.xml"/><Relationship Id="rId11" Type="http://schemas.openxmlformats.org/officeDocument/2006/relationships/notesSlide" Target="../notesSlides/notesSlide23.xml"/><Relationship Id="rId10" Type="http://schemas.openxmlformats.org/officeDocument/2006/relationships/slideLayout" Target="../slideLayouts/slideLayout13.xml"/><Relationship Id="rId1" Type="http://schemas.openxmlformats.org/officeDocument/2006/relationships/tags" Target="../tags/tag1633.xml"/></Relationships>
</file>

<file path=ppt/slides/_rels/slide35.xml.rels><?xml version="1.0" encoding="UTF-8" standalone="yes"?>
<Relationships xmlns="http://schemas.openxmlformats.org/package/2006/relationships"><Relationship Id="rId9" Type="http://schemas.openxmlformats.org/officeDocument/2006/relationships/tags" Target="../tags/tag1648.xml"/><Relationship Id="rId8" Type="http://schemas.openxmlformats.org/officeDocument/2006/relationships/image" Target="../media/image13.png"/><Relationship Id="rId7" Type="http://schemas.openxmlformats.org/officeDocument/2006/relationships/tags" Target="../tags/tag1647.xml"/><Relationship Id="rId6" Type="http://schemas.openxmlformats.org/officeDocument/2006/relationships/tags" Target="../tags/tag1646.xml"/><Relationship Id="rId5" Type="http://schemas.openxmlformats.org/officeDocument/2006/relationships/tags" Target="../tags/tag1645.xml"/><Relationship Id="rId4" Type="http://schemas.openxmlformats.org/officeDocument/2006/relationships/tags" Target="../tags/tag1644.xml"/><Relationship Id="rId3" Type="http://schemas.openxmlformats.org/officeDocument/2006/relationships/tags" Target="../tags/tag1643.xml"/><Relationship Id="rId2" Type="http://schemas.openxmlformats.org/officeDocument/2006/relationships/tags" Target="../tags/tag1642.xml"/><Relationship Id="rId11" Type="http://schemas.openxmlformats.org/officeDocument/2006/relationships/notesSlide" Target="../notesSlides/notesSlide24.xml"/><Relationship Id="rId10" Type="http://schemas.openxmlformats.org/officeDocument/2006/relationships/slideLayout" Target="../slideLayouts/slideLayout13.xml"/><Relationship Id="rId1" Type="http://schemas.openxmlformats.org/officeDocument/2006/relationships/tags" Target="../tags/tag1641.xml"/></Relationships>
</file>

<file path=ppt/slides/_rels/slide36.xml.rels><?xml version="1.0" encoding="UTF-8" standalone="yes"?>
<Relationships xmlns="http://schemas.openxmlformats.org/package/2006/relationships"><Relationship Id="rId9" Type="http://schemas.openxmlformats.org/officeDocument/2006/relationships/tags" Target="../tags/tag1656.xml"/><Relationship Id="rId8" Type="http://schemas.openxmlformats.org/officeDocument/2006/relationships/image" Target="../media/image14.png"/><Relationship Id="rId7" Type="http://schemas.openxmlformats.org/officeDocument/2006/relationships/tags" Target="../tags/tag1655.xml"/><Relationship Id="rId6" Type="http://schemas.openxmlformats.org/officeDocument/2006/relationships/tags" Target="../tags/tag1654.xml"/><Relationship Id="rId5" Type="http://schemas.openxmlformats.org/officeDocument/2006/relationships/tags" Target="../tags/tag1653.xml"/><Relationship Id="rId4" Type="http://schemas.openxmlformats.org/officeDocument/2006/relationships/tags" Target="../tags/tag1652.xml"/><Relationship Id="rId3" Type="http://schemas.openxmlformats.org/officeDocument/2006/relationships/tags" Target="../tags/tag1651.xml"/><Relationship Id="rId2" Type="http://schemas.openxmlformats.org/officeDocument/2006/relationships/tags" Target="../tags/tag1650.xml"/><Relationship Id="rId11" Type="http://schemas.openxmlformats.org/officeDocument/2006/relationships/notesSlide" Target="../notesSlides/notesSlide25.xml"/><Relationship Id="rId10" Type="http://schemas.openxmlformats.org/officeDocument/2006/relationships/slideLayout" Target="../slideLayouts/slideLayout13.xml"/><Relationship Id="rId1" Type="http://schemas.openxmlformats.org/officeDocument/2006/relationships/tags" Target="../tags/tag1649.xml"/></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8.xml"/><Relationship Id="rId7" Type="http://schemas.openxmlformats.org/officeDocument/2006/relationships/tags" Target="../tags/tag1663.xml"/><Relationship Id="rId6" Type="http://schemas.openxmlformats.org/officeDocument/2006/relationships/tags" Target="../tags/tag1662.xml"/><Relationship Id="rId5" Type="http://schemas.openxmlformats.org/officeDocument/2006/relationships/tags" Target="../tags/tag1661.xml"/><Relationship Id="rId4" Type="http://schemas.openxmlformats.org/officeDocument/2006/relationships/tags" Target="../tags/tag1660.xml"/><Relationship Id="rId3" Type="http://schemas.openxmlformats.org/officeDocument/2006/relationships/tags" Target="../tags/tag1659.xml"/><Relationship Id="rId2" Type="http://schemas.openxmlformats.org/officeDocument/2006/relationships/tags" Target="../tags/tag1658.xml"/><Relationship Id="rId1" Type="http://schemas.openxmlformats.org/officeDocument/2006/relationships/tags" Target="../tags/tag165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1012.xml"/><Relationship Id="rId1" Type="http://schemas.openxmlformats.org/officeDocument/2006/relationships/tags" Target="../tags/tag1011.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019.xml"/><Relationship Id="rId7" Type="http://schemas.openxmlformats.org/officeDocument/2006/relationships/tags" Target="../tags/tag1018.xml"/><Relationship Id="rId6" Type="http://schemas.openxmlformats.org/officeDocument/2006/relationships/tags" Target="../tags/tag1017.xml"/><Relationship Id="rId5" Type="http://schemas.openxmlformats.org/officeDocument/2006/relationships/tags" Target="../tags/tag1016.xml"/><Relationship Id="rId4" Type="http://schemas.openxmlformats.org/officeDocument/2006/relationships/tags" Target="../tags/tag1015.xml"/><Relationship Id="rId3" Type="http://schemas.openxmlformats.org/officeDocument/2006/relationships/tags" Target="../tags/tag1014.xml"/><Relationship Id="rId2" Type="http://schemas.openxmlformats.org/officeDocument/2006/relationships/image" Target="../media/image6.png"/><Relationship Id="rId1" Type="http://schemas.openxmlformats.org/officeDocument/2006/relationships/tags" Target="../tags/tag1013.xml"/></Relationships>
</file>

<file path=ppt/slides/_rels/slide6.xml.rels><?xml version="1.0" encoding="UTF-8" standalone="yes"?>
<Relationships xmlns="http://schemas.openxmlformats.org/package/2006/relationships"><Relationship Id="rId98" Type="http://schemas.openxmlformats.org/officeDocument/2006/relationships/notesSlide" Target="../notesSlides/notesSlide5.xml"/><Relationship Id="rId97" Type="http://schemas.openxmlformats.org/officeDocument/2006/relationships/slideLayout" Target="../slideLayouts/slideLayout4.xml"/><Relationship Id="rId96" Type="http://schemas.openxmlformats.org/officeDocument/2006/relationships/tags" Target="../tags/tag1115.xml"/><Relationship Id="rId95" Type="http://schemas.openxmlformats.org/officeDocument/2006/relationships/tags" Target="../tags/tag1114.xml"/><Relationship Id="rId94" Type="http://schemas.openxmlformats.org/officeDocument/2006/relationships/tags" Target="../tags/tag1113.xml"/><Relationship Id="rId93" Type="http://schemas.openxmlformats.org/officeDocument/2006/relationships/tags" Target="../tags/tag1112.xml"/><Relationship Id="rId92" Type="http://schemas.openxmlformats.org/officeDocument/2006/relationships/tags" Target="../tags/tag1111.xml"/><Relationship Id="rId91" Type="http://schemas.openxmlformats.org/officeDocument/2006/relationships/tags" Target="../tags/tag1110.xml"/><Relationship Id="rId90" Type="http://schemas.openxmlformats.org/officeDocument/2006/relationships/tags" Target="../tags/tag1109.xml"/><Relationship Id="rId9" Type="http://schemas.openxmlformats.org/officeDocument/2006/relationships/tags" Target="../tags/tag1028.xml"/><Relationship Id="rId89" Type="http://schemas.openxmlformats.org/officeDocument/2006/relationships/tags" Target="../tags/tag1108.xml"/><Relationship Id="rId88" Type="http://schemas.openxmlformats.org/officeDocument/2006/relationships/tags" Target="../tags/tag1107.xml"/><Relationship Id="rId87" Type="http://schemas.openxmlformats.org/officeDocument/2006/relationships/tags" Target="../tags/tag1106.xml"/><Relationship Id="rId86" Type="http://schemas.openxmlformats.org/officeDocument/2006/relationships/tags" Target="../tags/tag1105.xml"/><Relationship Id="rId85" Type="http://schemas.openxmlformats.org/officeDocument/2006/relationships/tags" Target="../tags/tag1104.xml"/><Relationship Id="rId84" Type="http://schemas.openxmlformats.org/officeDocument/2006/relationships/tags" Target="../tags/tag1103.xml"/><Relationship Id="rId83" Type="http://schemas.openxmlformats.org/officeDocument/2006/relationships/tags" Target="../tags/tag1102.xml"/><Relationship Id="rId82" Type="http://schemas.openxmlformats.org/officeDocument/2006/relationships/tags" Target="../tags/tag1101.xml"/><Relationship Id="rId81" Type="http://schemas.openxmlformats.org/officeDocument/2006/relationships/tags" Target="../tags/tag1100.xml"/><Relationship Id="rId80" Type="http://schemas.openxmlformats.org/officeDocument/2006/relationships/tags" Target="../tags/tag1099.xml"/><Relationship Id="rId8" Type="http://schemas.openxmlformats.org/officeDocument/2006/relationships/tags" Target="../tags/tag1027.xml"/><Relationship Id="rId79" Type="http://schemas.openxmlformats.org/officeDocument/2006/relationships/tags" Target="../tags/tag1098.xml"/><Relationship Id="rId78" Type="http://schemas.openxmlformats.org/officeDocument/2006/relationships/tags" Target="../tags/tag1097.xml"/><Relationship Id="rId77" Type="http://schemas.openxmlformats.org/officeDocument/2006/relationships/tags" Target="../tags/tag1096.xml"/><Relationship Id="rId76" Type="http://schemas.openxmlformats.org/officeDocument/2006/relationships/tags" Target="../tags/tag1095.xml"/><Relationship Id="rId75" Type="http://schemas.openxmlformats.org/officeDocument/2006/relationships/tags" Target="../tags/tag1094.xml"/><Relationship Id="rId74" Type="http://schemas.openxmlformats.org/officeDocument/2006/relationships/tags" Target="../tags/tag1093.xml"/><Relationship Id="rId73" Type="http://schemas.openxmlformats.org/officeDocument/2006/relationships/tags" Target="../tags/tag1092.xml"/><Relationship Id="rId72" Type="http://schemas.openxmlformats.org/officeDocument/2006/relationships/tags" Target="../tags/tag1091.xml"/><Relationship Id="rId71" Type="http://schemas.openxmlformats.org/officeDocument/2006/relationships/tags" Target="../tags/tag1090.xml"/><Relationship Id="rId70" Type="http://schemas.openxmlformats.org/officeDocument/2006/relationships/tags" Target="../tags/tag1089.xml"/><Relationship Id="rId7" Type="http://schemas.openxmlformats.org/officeDocument/2006/relationships/tags" Target="../tags/tag1026.xml"/><Relationship Id="rId69" Type="http://schemas.openxmlformats.org/officeDocument/2006/relationships/tags" Target="../tags/tag1088.xml"/><Relationship Id="rId68" Type="http://schemas.openxmlformats.org/officeDocument/2006/relationships/tags" Target="../tags/tag1087.xml"/><Relationship Id="rId67" Type="http://schemas.openxmlformats.org/officeDocument/2006/relationships/tags" Target="../tags/tag1086.xml"/><Relationship Id="rId66" Type="http://schemas.openxmlformats.org/officeDocument/2006/relationships/tags" Target="../tags/tag1085.xml"/><Relationship Id="rId65" Type="http://schemas.openxmlformats.org/officeDocument/2006/relationships/tags" Target="../tags/tag1084.xml"/><Relationship Id="rId64" Type="http://schemas.openxmlformats.org/officeDocument/2006/relationships/tags" Target="../tags/tag1083.xml"/><Relationship Id="rId63" Type="http://schemas.openxmlformats.org/officeDocument/2006/relationships/tags" Target="../tags/tag1082.xml"/><Relationship Id="rId62" Type="http://schemas.openxmlformats.org/officeDocument/2006/relationships/tags" Target="../tags/tag1081.xml"/><Relationship Id="rId61" Type="http://schemas.openxmlformats.org/officeDocument/2006/relationships/tags" Target="../tags/tag1080.xml"/><Relationship Id="rId60" Type="http://schemas.openxmlformats.org/officeDocument/2006/relationships/tags" Target="../tags/tag1079.xml"/><Relationship Id="rId6" Type="http://schemas.openxmlformats.org/officeDocument/2006/relationships/tags" Target="../tags/tag1025.xml"/><Relationship Id="rId59" Type="http://schemas.openxmlformats.org/officeDocument/2006/relationships/tags" Target="../tags/tag1078.xml"/><Relationship Id="rId58" Type="http://schemas.openxmlformats.org/officeDocument/2006/relationships/tags" Target="../tags/tag1077.xml"/><Relationship Id="rId57" Type="http://schemas.openxmlformats.org/officeDocument/2006/relationships/tags" Target="../tags/tag1076.xml"/><Relationship Id="rId56" Type="http://schemas.openxmlformats.org/officeDocument/2006/relationships/tags" Target="../tags/tag1075.xml"/><Relationship Id="rId55" Type="http://schemas.openxmlformats.org/officeDocument/2006/relationships/tags" Target="../tags/tag1074.xml"/><Relationship Id="rId54" Type="http://schemas.openxmlformats.org/officeDocument/2006/relationships/tags" Target="../tags/tag1073.xml"/><Relationship Id="rId53" Type="http://schemas.openxmlformats.org/officeDocument/2006/relationships/tags" Target="../tags/tag1072.xml"/><Relationship Id="rId52" Type="http://schemas.openxmlformats.org/officeDocument/2006/relationships/tags" Target="../tags/tag1071.xml"/><Relationship Id="rId51" Type="http://schemas.openxmlformats.org/officeDocument/2006/relationships/tags" Target="../tags/tag1070.xml"/><Relationship Id="rId50" Type="http://schemas.openxmlformats.org/officeDocument/2006/relationships/tags" Target="../tags/tag1069.xml"/><Relationship Id="rId5" Type="http://schemas.openxmlformats.org/officeDocument/2006/relationships/tags" Target="../tags/tag1024.xml"/><Relationship Id="rId49" Type="http://schemas.openxmlformats.org/officeDocument/2006/relationships/tags" Target="../tags/tag1068.xml"/><Relationship Id="rId48" Type="http://schemas.openxmlformats.org/officeDocument/2006/relationships/tags" Target="../tags/tag1067.xml"/><Relationship Id="rId47" Type="http://schemas.openxmlformats.org/officeDocument/2006/relationships/tags" Target="../tags/tag1066.xml"/><Relationship Id="rId46" Type="http://schemas.openxmlformats.org/officeDocument/2006/relationships/tags" Target="../tags/tag1065.xml"/><Relationship Id="rId45" Type="http://schemas.openxmlformats.org/officeDocument/2006/relationships/tags" Target="../tags/tag1064.xml"/><Relationship Id="rId44" Type="http://schemas.openxmlformats.org/officeDocument/2006/relationships/tags" Target="../tags/tag1063.xml"/><Relationship Id="rId43" Type="http://schemas.openxmlformats.org/officeDocument/2006/relationships/tags" Target="../tags/tag1062.xml"/><Relationship Id="rId42" Type="http://schemas.openxmlformats.org/officeDocument/2006/relationships/tags" Target="../tags/tag1061.xml"/><Relationship Id="rId41" Type="http://schemas.openxmlformats.org/officeDocument/2006/relationships/tags" Target="../tags/tag1060.xml"/><Relationship Id="rId40" Type="http://schemas.openxmlformats.org/officeDocument/2006/relationships/tags" Target="../tags/tag1059.xml"/><Relationship Id="rId4" Type="http://schemas.openxmlformats.org/officeDocument/2006/relationships/tags" Target="../tags/tag1023.xml"/><Relationship Id="rId39" Type="http://schemas.openxmlformats.org/officeDocument/2006/relationships/tags" Target="../tags/tag1058.xml"/><Relationship Id="rId38" Type="http://schemas.openxmlformats.org/officeDocument/2006/relationships/tags" Target="../tags/tag1057.xml"/><Relationship Id="rId37" Type="http://schemas.openxmlformats.org/officeDocument/2006/relationships/tags" Target="../tags/tag1056.xml"/><Relationship Id="rId36" Type="http://schemas.openxmlformats.org/officeDocument/2006/relationships/tags" Target="../tags/tag1055.xml"/><Relationship Id="rId35" Type="http://schemas.openxmlformats.org/officeDocument/2006/relationships/tags" Target="../tags/tag1054.xml"/><Relationship Id="rId34" Type="http://schemas.openxmlformats.org/officeDocument/2006/relationships/tags" Target="../tags/tag1053.xml"/><Relationship Id="rId33" Type="http://schemas.openxmlformats.org/officeDocument/2006/relationships/tags" Target="../tags/tag1052.xml"/><Relationship Id="rId32" Type="http://schemas.openxmlformats.org/officeDocument/2006/relationships/tags" Target="../tags/tag1051.xml"/><Relationship Id="rId31" Type="http://schemas.openxmlformats.org/officeDocument/2006/relationships/tags" Target="../tags/tag1050.xml"/><Relationship Id="rId30" Type="http://schemas.openxmlformats.org/officeDocument/2006/relationships/tags" Target="../tags/tag1049.xml"/><Relationship Id="rId3" Type="http://schemas.openxmlformats.org/officeDocument/2006/relationships/tags" Target="../tags/tag1022.xml"/><Relationship Id="rId29" Type="http://schemas.openxmlformats.org/officeDocument/2006/relationships/tags" Target="../tags/tag1048.xml"/><Relationship Id="rId28" Type="http://schemas.openxmlformats.org/officeDocument/2006/relationships/tags" Target="../tags/tag1047.xml"/><Relationship Id="rId27" Type="http://schemas.openxmlformats.org/officeDocument/2006/relationships/tags" Target="../tags/tag1046.xml"/><Relationship Id="rId26" Type="http://schemas.openxmlformats.org/officeDocument/2006/relationships/tags" Target="../tags/tag1045.xml"/><Relationship Id="rId25" Type="http://schemas.openxmlformats.org/officeDocument/2006/relationships/tags" Target="../tags/tag1044.xml"/><Relationship Id="rId24" Type="http://schemas.openxmlformats.org/officeDocument/2006/relationships/tags" Target="../tags/tag1043.xml"/><Relationship Id="rId23" Type="http://schemas.openxmlformats.org/officeDocument/2006/relationships/tags" Target="../tags/tag1042.xml"/><Relationship Id="rId22" Type="http://schemas.openxmlformats.org/officeDocument/2006/relationships/tags" Target="../tags/tag1041.xml"/><Relationship Id="rId21" Type="http://schemas.openxmlformats.org/officeDocument/2006/relationships/tags" Target="../tags/tag1040.xml"/><Relationship Id="rId20" Type="http://schemas.openxmlformats.org/officeDocument/2006/relationships/tags" Target="../tags/tag1039.xml"/><Relationship Id="rId2" Type="http://schemas.openxmlformats.org/officeDocument/2006/relationships/tags" Target="../tags/tag1021.xml"/><Relationship Id="rId19" Type="http://schemas.openxmlformats.org/officeDocument/2006/relationships/tags" Target="../tags/tag1038.xml"/><Relationship Id="rId18" Type="http://schemas.openxmlformats.org/officeDocument/2006/relationships/tags" Target="../tags/tag1037.xml"/><Relationship Id="rId17" Type="http://schemas.openxmlformats.org/officeDocument/2006/relationships/tags" Target="../tags/tag1036.xml"/><Relationship Id="rId16" Type="http://schemas.openxmlformats.org/officeDocument/2006/relationships/tags" Target="../tags/tag1035.xml"/><Relationship Id="rId15" Type="http://schemas.openxmlformats.org/officeDocument/2006/relationships/tags" Target="../tags/tag1034.xml"/><Relationship Id="rId14" Type="http://schemas.openxmlformats.org/officeDocument/2006/relationships/tags" Target="../tags/tag1033.xml"/><Relationship Id="rId13" Type="http://schemas.openxmlformats.org/officeDocument/2006/relationships/tags" Target="../tags/tag1032.xml"/><Relationship Id="rId12" Type="http://schemas.openxmlformats.org/officeDocument/2006/relationships/tags" Target="../tags/tag1031.xml"/><Relationship Id="rId11" Type="http://schemas.openxmlformats.org/officeDocument/2006/relationships/tags" Target="../tags/tag1030.xml"/><Relationship Id="rId10" Type="http://schemas.openxmlformats.org/officeDocument/2006/relationships/tags" Target="../tags/tag1029.xml"/><Relationship Id="rId1" Type="http://schemas.openxmlformats.org/officeDocument/2006/relationships/tags" Target="../tags/tag1020.xml"/></Relationships>
</file>

<file path=ppt/slides/_rels/slide7.xml.rels><?xml version="1.0" encoding="UTF-8" standalone="yes"?>
<Relationships xmlns="http://schemas.openxmlformats.org/package/2006/relationships"><Relationship Id="rId98" Type="http://schemas.openxmlformats.org/officeDocument/2006/relationships/notesSlide" Target="../notesSlides/notesSlide6.xml"/><Relationship Id="rId97" Type="http://schemas.openxmlformats.org/officeDocument/2006/relationships/slideLayout" Target="../slideLayouts/slideLayout4.xml"/><Relationship Id="rId96" Type="http://schemas.openxmlformats.org/officeDocument/2006/relationships/tags" Target="../tags/tag1211.xml"/><Relationship Id="rId95" Type="http://schemas.openxmlformats.org/officeDocument/2006/relationships/tags" Target="../tags/tag1210.xml"/><Relationship Id="rId94" Type="http://schemas.openxmlformats.org/officeDocument/2006/relationships/tags" Target="../tags/tag1209.xml"/><Relationship Id="rId93" Type="http://schemas.openxmlformats.org/officeDocument/2006/relationships/tags" Target="../tags/tag1208.xml"/><Relationship Id="rId92" Type="http://schemas.openxmlformats.org/officeDocument/2006/relationships/tags" Target="../tags/tag1207.xml"/><Relationship Id="rId91" Type="http://schemas.openxmlformats.org/officeDocument/2006/relationships/tags" Target="../tags/tag1206.xml"/><Relationship Id="rId90" Type="http://schemas.openxmlformats.org/officeDocument/2006/relationships/tags" Target="../tags/tag1205.xml"/><Relationship Id="rId9" Type="http://schemas.openxmlformats.org/officeDocument/2006/relationships/tags" Target="../tags/tag1124.xml"/><Relationship Id="rId89" Type="http://schemas.openxmlformats.org/officeDocument/2006/relationships/tags" Target="../tags/tag1204.xml"/><Relationship Id="rId88" Type="http://schemas.openxmlformats.org/officeDocument/2006/relationships/tags" Target="../tags/tag1203.xml"/><Relationship Id="rId87" Type="http://schemas.openxmlformats.org/officeDocument/2006/relationships/tags" Target="../tags/tag1202.xml"/><Relationship Id="rId86" Type="http://schemas.openxmlformats.org/officeDocument/2006/relationships/tags" Target="../tags/tag1201.xml"/><Relationship Id="rId85" Type="http://schemas.openxmlformats.org/officeDocument/2006/relationships/tags" Target="../tags/tag1200.xml"/><Relationship Id="rId84" Type="http://schemas.openxmlformats.org/officeDocument/2006/relationships/tags" Target="../tags/tag1199.xml"/><Relationship Id="rId83" Type="http://schemas.openxmlformats.org/officeDocument/2006/relationships/tags" Target="../tags/tag1198.xml"/><Relationship Id="rId82" Type="http://schemas.openxmlformats.org/officeDocument/2006/relationships/tags" Target="../tags/tag1197.xml"/><Relationship Id="rId81" Type="http://schemas.openxmlformats.org/officeDocument/2006/relationships/tags" Target="../tags/tag1196.xml"/><Relationship Id="rId80" Type="http://schemas.openxmlformats.org/officeDocument/2006/relationships/tags" Target="../tags/tag1195.xml"/><Relationship Id="rId8" Type="http://schemas.openxmlformats.org/officeDocument/2006/relationships/tags" Target="../tags/tag1123.xml"/><Relationship Id="rId79" Type="http://schemas.openxmlformats.org/officeDocument/2006/relationships/tags" Target="../tags/tag1194.xml"/><Relationship Id="rId78" Type="http://schemas.openxmlformats.org/officeDocument/2006/relationships/tags" Target="../tags/tag1193.xml"/><Relationship Id="rId77" Type="http://schemas.openxmlformats.org/officeDocument/2006/relationships/tags" Target="../tags/tag1192.xml"/><Relationship Id="rId76" Type="http://schemas.openxmlformats.org/officeDocument/2006/relationships/tags" Target="../tags/tag1191.xml"/><Relationship Id="rId75" Type="http://schemas.openxmlformats.org/officeDocument/2006/relationships/tags" Target="../tags/tag1190.xml"/><Relationship Id="rId74" Type="http://schemas.openxmlformats.org/officeDocument/2006/relationships/tags" Target="../tags/tag1189.xml"/><Relationship Id="rId73" Type="http://schemas.openxmlformats.org/officeDocument/2006/relationships/tags" Target="../tags/tag1188.xml"/><Relationship Id="rId72" Type="http://schemas.openxmlformats.org/officeDocument/2006/relationships/tags" Target="../tags/tag1187.xml"/><Relationship Id="rId71" Type="http://schemas.openxmlformats.org/officeDocument/2006/relationships/tags" Target="../tags/tag1186.xml"/><Relationship Id="rId70" Type="http://schemas.openxmlformats.org/officeDocument/2006/relationships/tags" Target="../tags/tag1185.xml"/><Relationship Id="rId7" Type="http://schemas.openxmlformats.org/officeDocument/2006/relationships/tags" Target="../tags/tag1122.xml"/><Relationship Id="rId69" Type="http://schemas.openxmlformats.org/officeDocument/2006/relationships/tags" Target="../tags/tag1184.xml"/><Relationship Id="rId68" Type="http://schemas.openxmlformats.org/officeDocument/2006/relationships/tags" Target="../tags/tag1183.xml"/><Relationship Id="rId67" Type="http://schemas.openxmlformats.org/officeDocument/2006/relationships/tags" Target="../tags/tag1182.xml"/><Relationship Id="rId66" Type="http://schemas.openxmlformats.org/officeDocument/2006/relationships/tags" Target="../tags/tag1181.xml"/><Relationship Id="rId65" Type="http://schemas.openxmlformats.org/officeDocument/2006/relationships/tags" Target="../tags/tag1180.xml"/><Relationship Id="rId64" Type="http://schemas.openxmlformats.org/officeDocument/2006/relationships/tags" Target="../tags/tag1179.xml"/><Relationship Id="rId63" Type="http://schemas.openxmlformats.org/officeDocument/2006/relationships/tags" Target="../tags/tag1178.xml"/><Relationship Id="rId62" Type="http://schemas.openxmlformats.org/officeDocument/2006/relationships/tags" Target="../tags/tag1177.xml"/><Relationship Id="rId61" Type="http://schemas.openxmlformats.org/officeDocument/2006/relationships/tags" Target="../tags/tag1176.xml"/><Relationship Id="rId60" Type="http://schemas.openxmlformats.org/officeDocument/2006/relationships/tags" Target="../tags/tag1175.xml"/><Relationship Id="rId6" Type="http://schemas.openxmlformats.org/officeDocument/2006/relationships/tags" Target="../tags/tag1121.xml"/><Relationship Id="rId59" Type="http://schemas.openxmlformats.org/officeDocument/2006/relationships/tags" Target="../tags/tag1174.xml"/><Relationship Id="rId58" Type="http://schemas.openxmlformats.org/officeDocument/2006/relationships/tags" Target="../tags/tag1173.xml"/><Relationship Id="rId57" Type="http://schemas.openxmlformats.org/officeDocument/2006/relationships/tags" Target="../tags/tag1172.xml"/><Relationship Id="rId56" Type="http://schemas.openxmlformats.org/officeDocument/2006/relationships/tags" Target="../tags/tag1171.xml"/><Relationship Id="rId55" Type="http://schemas.openxmlformats.org/officeDocument/2006/relationships/tags" Target="../tags/tag1170.xml"/><Relationship Id="rId54" Type="http://schemas.openxmlformats.org/officeDocument/2006/relationships/tags" Target="../tags/tag1169.xml"/><Relationship Id="rId53" Type="http://schemas.openxmlformats.org/officeDocument/2006/relationships/tags" Target="../tags/tag1168.xml"/><Relationship Id="rId52" Type="http://schemas.openxmlformats.org/officeDocument/2006/relationships/tags" Target="../tags/tag1167.xml"/><Relationship Id="rId51" Type="http://schemas.openxmlformats.org/officeDocument/2006/relationships/tags" Target="../tags/tag1166.xml"/><Relationship Id="rId50" Type="http://schemas.openxmlformats.org/officeDocument/2006/relationships/tags" Target="../tags/tag1165.xml"/><Relationship Id="rId5" Type="http://schemas.openxmlformats.org/officeDocument/2006/relationships/tags" Target="../tags/tag1120.xml"/><Relationship Id="rId49" Type="http://schemas.openxmlformats.org/officeDocument/2006/relationships/tags" Target="../tags/tag1164.xml"/><Relationship Id="rId48" Type="http://schemas.openxmlformats.org/officeDocument/2006/relationships/tags" Target="../tags/tag1163.xml"/><Relationship Id="rId47" Type="http://schemas.openxmlformats.org/officeDocument/2006/relationships/tags" Target="../tags/tag1162.xml"/><Relationship Id="rId46" Type="http://schemas.openxmlformats.org/officeDocument/2006/relationships/tags" Target="../tags/tag1161.xml"/><Relationship Id="rId45" Type="http://schemas.openxmlformats.org/officeDocument/2006/relationships/tags" Target="../tags/tag1160.xml"/><Relationship Id="rId44" Type="http://schemas.openxmlformats.org/officeDocument/2006/relationships/tags" Target="../tags/tag1159.xml"/><Relationship Id="rId43" Type="http://schemas.openxmlformats.org/officeDocument/2006/relationships/tags" Target="../tags/tag1158.xml"/><Relationship Id="rId42" Type="http://schemas.openxmlformats.org/officeDocument/2006/relationships/tags" Target="../tags/tag1157.xml"/><Relationship Id="rId41" Type="http://schemas.openxmlformats.org/officeDocument/2006/relationships/tags" Target="../tags/tag1156.xml"/><Relationship Id="rId40" Type="http://schemas.openxmlformats.org/officeDocument/2006/relationships/tags" Target="../tags/tag1155.xml"/><Relationship Id="rId4" Type="http://schemas.openxmlformats.org/officeDocument/2006/relationships/tags" Target="../tags/tag1119.xml"/><Relationship Id="rId39" Type="http://schemas.openxmlformats.org/officeDocument/2006/relationships/tags" Target="../tags/tag1154.xml"/><Relationship Id="rId38" Type="http://schemas.openxmlformats.org/officeDocument/2006/relationships/tags" Target="../tags/tag1153.xml"/><Relationship Id="rId37" Type="http://schemas.openxmlformats.org/officeDocument/2006/relationships/tags" Target="../tags/tag1152.xml"/><Relationship Id="rId36" Type="http://schemas.openxmlformats.org/officeDocument/2006/relationships/tags" Target="../tags/tag1151.xml"/><Relationship Id="rId35" Type="http://schemas.openxmlformats.org/officeDocument/2006/relationships/tags" Target="../tags/tag1150.xml"/><Relationship Id="rId34" Type="http://schemas.openxmlformats.org/officeDocument/2006/relationships/tags" Target="../tags/tag1149.xml"/><Relationship Id="rId33" Type="http://schemas.openxmlformats.org/officeDocument/2006/relationships/tags" Target="../tags/tag1148.xml"/><Relationship Id="rId32" Type="http://schemas.openxmlformats.org/officeDocument/2006/relationships/tags" Target="../tags/tag1147.xml"/><Relationship Id="rId31" Type="http://schemas.openxmlformats.org/officeDocument/2006/relationships/tags" Target="../tags/tag1146.xml"/><Relationship Id="rId30" Type="http://schemas.openxmlformats.org/officeDocument/2006/relationships/tags" Target="../tags/tag1145.xml"/><Relationship Id="rId3" Type="http://schemas.openxmlformats.org/officeDocument/2006/relationships/tags" Target="../tags/tag1118.xml"/><Relationship Id="rId29" Type="http://schemas.openxmlformats.org/officeDocument/2006/relationships/tags" Target="../tags/tag1144.xml"/><Relationship Id="rId28" Type="http://schemas.openxmlformats.org/officeDocument/2006/relationships/tags" Target="../tags/tag1143.xml"/><Relationship Id="rId27" Type="http://schemas.openxmlformats.org/officeDocument/2006/relationships/tags" Target="../tags/tag1142.xml"/><Relationship Id="rId26" Type="http://schemas.openxmlformats.org/officeDocument/2006/relationships/tags" Target="../tags/tag1141.xml"/><Relationship Id="rId25" Type="http://schemas.openxmlformats.org/officeDocument/2006/relationships/tags" Target="../tags/tag1140.xml"/><Relationship Id="rId24" Type="http://schemas.openxmlformats.org/officeDocument/2006/relationships/tags" Target="../tags/tag1139.xml"/><Relationship Id="rId23" Type="http://schemas.openxmlformats.org/officeDocument/2006/relationships/tags" Target="../tags/tag1138.xml"/><Relationship Id="rId22" Type="http://schemas.openxmlformats.org/officeDocument/2006/relationships/tags" Target="../tags/tag1137.xml"/><Relationship Id="rId21" Type="http://schemas.openxmlformats.org/officeDocument/2006/relationships/tags" Target="../tags/tag1136.xml"/><Relationship Id="rId20" Type="http://schemas.openxmlformats.org/officeDocument/2006/relationships/tags" Target="../tags/tag1135.xml"/><Relationship Id="rId2" Type="http://schemas.openxmlformats.org/officeDocument/2006/relationships/tags" Target="../tags/tag1117.xml"/><Relationship Id="rId19" Type="http://schemas.openxmlformats.org/officeDocument/2006/relationships/tags" Target="../tags/tag1134.xml"/><Relationship Id="rId18" Type="http://schemas.openxmlformats.org/officeDocument/2006/relationships/tags" Target="../tags/tag1133.xml"/><Relationship Id="rId17" Type="http://schemas.openxmlformats.org/officeDocument/2006/relationships/tags" Target="../tags/tag1132.xml"/><Relationship Id="rId16" Type="http://schemas.openxmlformats.org/officeDocument/2006/relationships/tags" Target="../tags/tag1131.xml"/><Relationship Id="rId15" Type="http://schemas.openxmlformats.org/officeDocument/2006/relationships/tags" Target="../tags/tag1130.xml"/><Relationship Id="rId14" Type="http://schemas.openxmlformats.org/officeDocument/2006/relationships/tags" Target="../tags/tag1129.xml"/><Relationship Id="rId13" Type="http://schemas.openxmlformats.org/officeDocument/2006/relationships/tags" Target="../tags/tag1128.xml"/><Relationship Id="rId12" Type="http://schemas.openxmlformats.org/officeDocument/2006/relationships/tags" Target="../tags/tag1127.xml"/><Relationship Id="rId11" Type="http://schemas.openxmlformats.org/officeDocument/2006/relationships/tags" Target="../tags/tag1126.xml"/><Relationship Id="rId10" Type="http://schemas.openxmlformats.org/officeDocument/2006/relationships/tags" Target="../tags/tag1125.xml"/><Relationship Id="rId1" Type="http://schemas.openxmlformats.org/officeDocument/2006/relationships/tags" Target="../tags/tag1116.xml"/></Relationships>
</file>

<file path=ppt/slides/_rels/slide8.xml.rels><?xml version="1.0" encoding="UTF-8" standalone="yes"?>
<Relationships xmlns="http://schemas.openxmlformats.org/package/2006/relationships"><Relationship Id="rId9" Type="http://schemas.openxmlformats.org/officeDocument/2006/relationships/tags" Target="../tags/tag1220.xml"/><Relationship Id="rId8" Type="http://schemas.openxmlformats.org/officeDocument/2006/relationships/tags" Target="../tags/tag1219.xml"/><Relationship Id="rId7" Type="http://schemas.openxmlformats.org/officeDocument/2006/relationships/tags" Target="../tags/tag1218.xml"/><Relationship Id="rId6" Type="http://schemas.openxmlformats.org/officeDocument/2006/relationships/tags" Target="../tags/tag1217.xml"/><Relationship Id="rId5" Type="http://schemas.openxmlformats.org/officeDocument/2006/relationships/tags" Target="../tags/tag1216.xml"/><Relationship Id="rId4" Type="http://schemas.openxmlformats.org/officeDocument/2006/relationships/tags" Target="../tags/tag1215.xml"/><Relationship Id="rId3" Type="http://schemas.openxmlformats.org/officeDocument/2006/relationships/tags" Target="../tags/tag1214.xml"/><Relationship Id="rId28" Type="http://schemas.openxmlformats.org/officeDocument/2006/relationships/notesSlide" Target="../notesSlides/notesSlide7.xml"/><Relationship Id="rId27" Type="http://schemas.openxmlformats.org/officeDocument/2006/relationships/slideLayout" Target="../slideLayouts/slideLayout4.xml"/><Relationship Id="rId26" Type="http://schemas.openxmlformats.org/officeDocument/2006/relationships/tags" Target="../tags/tag1237.xml"/><Relationship Id="rId25" Type="http://schemas.openxmlformats.org/officeDocument/2006/relationships/tags" Target="../tags/tag1236.xml"/><Relationship Id="rId24" Type="http://schemas.openxmlformats.org/officeDocument/2006/relationships/tags" Target="../tags/tag1235.xml"/><Relationship Id="rId23" Type="http://schemas.openxmlformats.org/officeDocument/2006/relationships/tags" Target="../tags/tag1234.xml"/><Relationship Id="rId22" Type="http://schemas.openxmlformats.org/officeDocument/2006/relationships/tags" Target="../tags/tag1233.xml"/><Relationship Id="rId21" Type="http://schemas.openxmlformats.org/officeDocument/2006/relationships/tags" Target="../tags/tag1232.xml"/><Relationship Id="rId20" Type="http://schemas.openxmlformats.org/officeDocument/2006/relationships/tags" Target="../tags/tag1231.xml"/><Relationship Id="rId2" Type="http://schemas.openxmlformats.org/officeDocument/2006/relationships/tags" Target="../tags/tag1213.xml"/><Relationship Id="rId19" Type="http://schemas.openxmlformats.org/officeDocument/2006/relationships/tags" Target="../tags/tag1230.xml"/><Relationship Id="rId18" Type="http://schemas.openxmlformats.org/officeDocument/2006/relationships/tags" Target="../tags/tag1229.xml"/><Relationship Id="rId17" Type="http://schemas.openxmlformats.org/officeDocument/2006/relationships/tags" Target="../tags/tag1228.xml"/><Relationship Id="rId16" Type="http://schemas.openxmlformats.org/officeDocument/2006/relationships/tags" Target="../tags/tag1227.xml"/><Relationship Id="rId15" Type="http://schemas.openxmlformats.org/officeDocument/2006/relationships/tags" Target="../tags/tag1226.xml"/><Relationship Id="rId14" Type="http://schemas.openxmlformats.org/officeDocument/2006/relationships/tags" Target="../tags/tag1225.xml"/><Relationship Id="rId13" Type="http://schemas.openxmlformats.org/officeDocument/2006/relationships/tags" Target="../tags/tag1224.xml"/><Relationship Id="rId12" Type="http://schemas.openxmlformats.org/officeDocument/2006/relationships/tags" Target="../tags/tag1223.xml"/><Relationship Id="rId11" Type="http://schemas.openxmlformats.org/officeDocument/2006/relationships/tags" Target="../tags/tag1222.xml"/><Relationship Id="rId10" Type="http://schemas.openxmlformats.org/officeDocument/2006/relationships/tags" Target="../tags/tag1221.xml"/><Relationship Id="rId1" Type="http://schemas.openxmlformats.org/officeDocument/2006/relationships/tags" Target="../tags/tag1212.xml"/></Relationships>
</file>

<file path=ppt/slides/_rels/slide9.xml.rels><?xml version="1.0" encoding="UTF-8" standalone="yes"?>
<Relationships xmlns="http://schemas.openxmlformats.org/package/2006/relationships"><Relationship Id="rId9" Type="http://schemas.openxmlformats.org/officeDocument/2006/relationships/tags" Target="../tags/tag1246.xml"/><Relationship Id="rId8" Type="http://schemas.openxmlformats.org/officeDocument/2006/relationships/tags" Target="../tags/tag1245.xml"/><Relationship Id="rId7" Type="http://schemas.openxmlformats.org/officeDocument/2006/relationships/tags" Target="../tags/tag1244.xml"/><Relationship Id="rId6" Type="http://schemas.openxmlformats.org/officeDocument/2006/relationships/tags" Target="../tags/tag1243.xml"/><Relationship Id="rId5" Type="http://schemas.openxmlformats.org/officeDocument/2006/relationships/tags" Target="../tags/tag1242.xml"/><Relationship Id="rId4" Type="http://schemas.openxmlformats.org/officeDocument/2006/relationships/tags" Target="../tags/tag1241.xml"/><Relationship Id="rId3" Type="http://schemas.openxmlformats.org/officeDocument/2006/relationships/tags" Target="../tags/tag1240.xml"/><Relationship Id="rId2" Type="http://schemas.openxmlformats.org/officeDocument/2006/relationships/tags" Target="../tags/tag1239.xml"/><Relationship Id="rId11" Type="http://schemas.openxmlformats.org/officeDocument/2006/relationships/notesSlide" Target="../notesSlides/notesSlide8.xml"/><Relationship Id="rId10" Type="http://schemas.openxmlformats.org/officeDocument/2006/relationships/slideLayout" Target="../slideLayouts/slideLayout13.xml"/><Relationship Id="rId1" Type="http://schemas.openxmlformats.org/officeDocument/2006/relationships/tags" Target="../tags/tag123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42976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拓展模块</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1021080"/>
            <a:ext cx="3794760" cy="1216025"/>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大数据是指无法在一定时间范围内用传统 IT 技术和软硬件工具对其进行感知、获取、管理、处理和服务的数据集合。这里传统的 IT 技术和软硬件工具是指单机计算模式和传统的数据分析算法。</a:t>
            </a:r>
            <a:endParaRPr sz="1200"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二、大数据的定义</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pic>
        <p:nvPicPr>
          <p:cNvPr id="2" name="图片 1"/>
          <p:cNvPicPr>
            <a:picLocks noChangeAspect="1"/>
          </p:cNvPicPr>
          <p:nvPr/>
        </p:nvPicPr>
        <p:blipFill>
          <a:blip r:embed="rId9"/>
          <a:stretch>
            <a:fillRect/>
          </a:stretch>
        </p:blipFill>
        <p:spPr>
          <a:xfrm>
            <a:off x="6096000" y="2724150"/>
            <a:ext cx="1464310" cy="150431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1969175" y="238958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 name="矩形 4"/>
          <p:cNvSpPr/>
          <p:nvPr>
            <p:custDataLst>
              <p:tags r:id="rId2"/>
            </p:custDataLst>
          </p:nvPr>
        </p:nvSpPr>
        <p:spPr>
          <a:xfrm>
            <a:off x="1387109" y="2335032"/>
            <a:ext cx="1018670" cy="61217"/>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标题 1"/>
          <p:cNvSpPr txBox="1"/>
          <p:nvPr>
            <p:custDataLst>
              <p:tags r:id="rId3"/>
            </p:custDataLst>
          </p:nvPr>
        </p:nvSpPr>
        <p:spPr>
          <a:xfrm>
            <a:off x="1330258" y="2490912"/>
            <a:ext cx="2126462" cy="1049474"/>
          </a:xfrm>
          <a:prstGeom prst="rect">
            <a:avLst/>
          </a:prstGeom>
          <a:noFill/>
        </p:spPr>
        <p:txBody>
          <a:bodyPr wrap="square" rtlCol="0">
            <a:noAutofit/>
          </a:bodyPr>
          <a:lstStyle>
            <a:defPPr>
              <a:defRPr lang="zh-CN"/>
            </a:defPPr>
            <a:lvl1pPr>
              <a:lnSpc>
                <a:spcPct val="130000"/>
              </a:lnSpc>
              <a:defRPr sz="1200"/>
            </a:lvl1pPr>
          </a:lstStyle>
          <a:p>
            <a:pPr>
              <a:lnSpc>
                <a:spcPct val="130000"/>
              </a:lnSpc>
              <a:spcBef>
                <a:spcPts val="0"/>
              </a:spcBef>
            </a:pPr>
            <a:r>
              <a:rPr lang="zh-CN" altLang="en-US" kern="0">
                <a:uFillTx/>
                <a:latin typeface="微软雅黑" panose="020B0503020204020204" pitchFamily="34" charset="-122"/>
                <a:ea typeface="微软雅黑" panose="020B0503020204020204" pitchFamily="34" charset="-122"/>
                <a:cs typeface="微软雅黑" panose="020B0503020204020204" pitchFamily="34" charset="-122"/>
                <a:sym typeface="+mn-ea"/>
              </a:rPr>
              <a:t>1. 人类的活动数据</a:t>
            </a:r>
            <a:r>
              <a:rPr lang="en-US" altLang="zh-CN" kern="0">
                <a:uFillTx/>
                <a:latin typeface="微软雅黑" panose="020B0503020204020204" pitchFamily="34" charset="-122"/>
                <a:ea typeface="微软雅黑" panose="020B0503020204020204" pitchFamily="34" charset="-122"/>
                <a:cs typeface="微软雅黑" panose="020B0503020204020204" pitchFamily="34" charset="-122"/>
                <a:sym typeface="+mn-ea"/>
              </a:rPr>
              <a:t>:人们通过社会网络、互联网、健康、金融、经济、交通等活动所产生的各类数据，都是大数据的来源。</a:t>
            </a:r>
            <a:endParaRPr lang="en-US" altLang="zh-CN" ker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标题 1"/>
          <p:cNvSpPr txBox="1"/>
          <p:nvPr>
            <p:custDataLst>
              <p:tags r:id="rId4"/>
            </p:custDataLst>
          </p:nvPr>
        </p:nvSpPr>
        <p:spPr>
          <a:xfrm>
            <a:off x="1009395" y="189856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1</a:t>
            </a:r>
            <a:endParaRPr lang="zh-CN" altLang="en-US"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7" name="直接连接符 26"/>
          <p:cNvCxnSpPr/>
          <p:nvPr>
            <p:custDataLst>
              <p:tags r:id="rId5"/>
            </p:custDataLst>
          </p:nvPr>
        </p:nvCxnSpPr>
        <p:spPr>
          <a:xfrm>
            <a:off x="4458612" y="238958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8" name="矩形 27"/>
          <p:cNvSpPr/>
          <p:nvPr>
            <p:custDataLst>
              <p:tags r:id="rId6"/>
            </p:custDataLst>
          </p:nvPr>
        </p:nvSpPr>
        <p:spPr>
          <a:xfrm>
            <a:off x="3876546" y="2335032"/>
            <a:ext cx="1018670" cy="612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标题 1"/>
          <p:cNvSpPr txBox="1"/>
          <p:nvPr>
            <p:custDataLst>
              <p:tags r:id="rId7"/>
            </p:custDataLst>
          </p:nvPr>
        </p:nvSpPr>
        <p:spPr>
          <a:xfrm>
            <a:off x="3819695" y="2490912"/>
            <a:ext cx="2126462" cy="1049474"/>
          </a:xfrm>
          <a:prstGeom prst="rect">
            <a:avLst/>
          </a:prstGeom>
          <a:noFill/>
        </p:spPr>
        <p:txBody>
          <a:bodyPr wrap="square" rtlCol="0">
            <a:noAutofit/>
          </a:bodyPr>
          <a:lstStyle>
            <a:defPPr>
              <a:defRPr lang="zh-CN"/>
            </a:defPPr>
            <a:lvl1pPr>
              <a:lnSpc>
                <a:spcPct val="130000"/>
              </a:lnSpc>
              <a:defRPr sz="1200"/>
            </a:lvl1pPr>
          </a:lstStyle>
          <a:p>
            <a:pPr algn="l">
              <a:lnSpc>
                <a:spcPct val="130000"/>
              </a:lnSpc>
              <a:spcBef>
                <a:spcPts val="0"/>
              </a:spcBef>
              <a:buClrTx/>
              <a:buSzTx/>
              <a:buFontTx/>
            </a:pPr>
            <a:r>
              <a:rPr lang="zh-CN" altLang="en-US" kern="0">
                <a:uFillTx/>
                <a:latin typeface="微软雅黑" panose="020B0503020204020204" pitchFamily="34" charset="-122"/>
                <a:ea typeface="微软雅黑" panose="020B0503020204020204" pitchFamily="34" charset="-122"/>
                <a:cs typeface="微软雅黑" panose="020B0503020204020204" pitchFamily="34" charset="-122"/>
                <a:sym typeface="+mn-ea"/>
              </a:rPr>
              <a:t>2. 计算机中的数据</a:t>
            </a:r>
            <a:r>
              <a:rPr lang="en-US" altLang="zh-CN" kern="0">
                <a:uFillTx/>
                <a:latin typeface="微软雅黑" panose="020B0503020204020204" pitchFamily="34" charset="-122"/>
                <a:ea typeface="微软雅黑" panose="020B0503020204020204" pitchFamily="34" charset="-122"/>
                <a:cs typeface="微软雅黑" panose="020B0503020204020204" pitchFamily="34" charset="-122"/>
                <a:sym typeface="+mn-ea"/>
              </a:rPr>
              <a:t>:各类计算机信息系统产生的数据，以文件、数据库、多媒体等形式存在，也包括审计、日志等自动生成的信息，都是大数据的来源。</a:t>
            </a:r>
            <a:endParaRPr lang="en-US" altLang="zh-CN" ker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0" name="标题 1"/>
          <p:cNvSpPr txBox="1"/>
          <p:nvPr>
            <p:custDataLst>
              <p:tags r:id="rId8"/>
            </p:custDataLst>
          </p:nvPr>
        </p:nvSpPr>
        <p:spPr>
          <a:xfrm>
            <a:off x="3498833" y="189856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2</a:t>
            </a:r>
            <a:endParaRPr lang="zh-CN" altLang="en-US"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2" name="直接连接符 31"/>
          <p:cNvCxnSpPr/>
          <p:nvPr>
            <p:custDataLst>
              <p:tags r:id="rId9"/>
            </p:custDataLst>
          </p:nvPr>
        </p:nvCxnSpPr>
        <p:spPr>
          <a:xfrm>
            <a:off x="6948050" y="2389589"/>
            <a:ext cx="1286147"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3" name="矩形 32"/>
          <p:cNvSpPr/>
          <p:nvPr>
            <p:custDataLst>
              <p:tags r:id="rId10"/>
            </p:custDataLst>
          </p:nvPr>
        </p:nvSpPr>
        <p:spPr>
          <a:xfrm>
            <a:off x="6365984" y="2335032"/>
            <a:ext cx="1018670" cy="61217"/>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4" name="标题 1"/>
          <p:cNvSpPr txBox="1"/>
          <p:nvPr>
            <p:custDataLst>
              <p:tags r:id="rId11"/>
            </p:custDataLst>
          </p:nvPr>
        </p:nvSpPr>
        <p:spPr>
          <a:xfrm>
            <a:off x="6309133" y="2490912"/>
            <a:ext cx="2126462" cy="1049474"/>
          </a:xfrm>
          <a:prstGeom prst="rect">
            <a:avLst/>
          </a:prstGeom>
          <a:noFill/>
        </p:spPr>
        <p:txBody>
          <a:bodyPr wrap="square" rtlCol="0">
            <a:noAutofit/>
          </a:bodyPr>
          <a:lstStyle>
            <a:defPPr>
              <a:defRPr lang="zh-CN"/>
            </a:defPPr>
            <a:lvl1pPr>
              <a:lnSpc>
                <a:spcPct val="130000"/>
              </a:lnSpc>
              <a:defRPr sz="1200"/>
            </a:lvl1pPr>
          </a:lstStyle>
          <a:p>
            <a:pPr algn="l">
              <a:lnSpc>
                <a:spcPct val="130000"/>
              </a:lnSpc>
              <a:spcBef>
                <a:spcPts val="0"/>
              </a:spcBef>
              <a:buClrTx/>
              <a:buSzTx/>
              <a:buFontTx/>
            </a:pPr>
            <a:r>
              <a:rPr lang="zh-CN" altLang="en-US" kern="0">
                <a:uFillTx/>
                <a:latin typeface="微软雅黑" panose="020B0503020204020204" pitchFamily="34" charset="-122"/>
                <a:ea typeface="微软雅黑" panose="020B0503020204020204" pitchFamily="34" charset="-122"/>
                <a:cs typeface="微软雅黑" panose="020B0503020204020204" pitchFamily="34" charset="-122"/>
                <a:sym typeface="+mn-ea"/>
              </a:rPr>
              <a:t>3. 物理世界的数据</a:t>
            </a:r>
            <a:r>
              <a:rPr lang="en-US" altLang="zh-CN" kern="0">
                <a:uFillTx/>
                <a:latin typeface="微软雅黑" panose="020B0503020204020204" pitchFamily="34" charset="-122"/>
                <a:ea typeface="微软雅黑" panose="020B0503020204020204" pitchFamily="34" charset="-122"/>
                <a:cs typeface="微软雅黑" panose="020B0503020204020204" pitchFamily="34" charset="-122"/>
                <a:sym typeface="+mn-ea"/>
              </a:rPr>
              <a:t>:各类数字设备、科学实验与观察所采集的数据，也是大数据的来源之一。</a:t>
            </a:r>
            <a:endParaRPr lang="en-US" altLang="zh-CN" kern="0">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5" name="标题 1"/>
          <p:cNvSpPr txBox="1"/>
          <p:nvPr>
            <p:custDataLst>
              <p:tags r:id="rId12"/>
            </p:custDataLst>
          </p:nvPr>
        </p:nvSpPr>
        <p:spPr>
          <a:xfrm>
            <a:off x="5988271" y="189856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3</a:t>
            </a:r>
            <a:endParaRPr lang="zh-CN" altLang="en-US"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13"/>
            </p:custDataLst>
          </p:nvPr>
        </p:nvSpPr>
        <p:spPr>
          <a:xfrm>
            <a:off x="1755340" y="406898"/>
            <a:ext cx="5598341" cy="503590"/>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b="1" spc="300" dirty="0">
                <a:latin typeface="Arial" panose="020B0604020202020204" pitchFamily="34" charset="0"/>
                <a:ea typeface="微软雅黑" panose="020B0503020204020204" pitchFamily="34" charset="-122"/>
                <a:cs typeface="+mn-ea"/>
                <a:sym typeface="Arial" panose="020B0604020202020204" pitchFamily="34" charset="0"/>
              </a:rPr>
              <a:t>三、大数据的来源</a:t>
            </a:r>
            <a:endParaRPr lang="zh-CN" altLang="en-US" b="1" spc="3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文本框 5"/>
          <p:cNvSpPr txBox="1"/>
          <p:nvPr/>
        </p:nvSpPr>
        <p:spPr>
          <a:xfrm>
            <a:off x="1295400" y="1266825"/>
            <a:ext cx="6536690" cy="275590"/>
          </a:xfrm>
          <a:prstGeom prst="rect">
            <a:avLst/>
          </a:prstGeom>
          <a:noFill/>
        </p:spPr>
        <p:txBody>
          <a:bodyPr wrap="square" rtlCol="0" anchor="t">
            <a:spAutoFit/>
          </a:bodyPr>
          <a:p>
            <a:r>
              <a:rPr lang="zh-CN" altLang="en-US" sz="1200"/>
              <a:t>大数据的来源有很多，主要包括以下 3 个方面。</a:t>
            </a:r>
            <a:endParaRPr lang="zh-CN" altLang="en-US" sz="1200"/>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四、大数据的 4V 特征</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2"/>
            </p:custDataLst>
          </p:nvPr>
        </p:nvSpPr>
        <p:spPr>
          <a:xfrm>
            <a:off x="1219200" y="1123950"/>
            <a:ext cx="7080885" cy="737235"/>
          </a:xfrm>
          <a:prstGeom prst="rect">
            <a:avLst/>
          </a:prstGeom>
          <a:noFill/>
        </p:spPr>
        <p:txBody>
          <a:bodyPr wrap="square" rtlCol="0" anchor="t">
            <a:spAutoFit/>
          </a:bodyPr>
          <a:p>
            <a:pPr algn="just">
              <a:lnSpc>
                <a:spcPct val="150000"/>
              </a:lnSpc>
            </a:pPr>
            <a:r>
              <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大数据具有海量的数据规模（Volume）、快速的数据流转（Velocity）、多样的数据类型（Variety）和价值密度低（Value）四大特征，常被简称为大数据的 4V 特征。</a:t>
            </a:r>
            <a:endPar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custDataLst>
              <p:tags r:id="rId3"/>
            </p:custDataLst>
          </p:nvPr>
        </p:nvGrpSpPr>
        <p:grpSpPr>
          <a:xfrm rot="0">
            <a:off x="519430" y="2582545"/>
            <a:ext cx="1701800" cy="1339215"/>
            <a:chOff x="1943384" y="2596376"/>
            <a:chExt cx="2269209" cy="1785848"/>
          </a:xfrm>
        </p:grpSpPr>
        <p:sp>
          <p:nvSpPr>
            <p:cNvPr id="13" name="任意多边形 12"/>
            <p:cNvSpPr/>
            <p:nvPr>
              <p:custDataLst>
                <p:tags r:id="rId4"/>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5"/>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6"/>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7"/>
            </p:custDataLst>
          </p:nvPr>
        </p:nvGrpSpPr>
        <p:grpSpPr>
          <a:xfrm rot="0">
            <a:off x="2782570" y="2582545"/>
            <a:ext cx="1701800" cy="1339215"/>
            <a:chOff x="4961396" y="2596376"/>
            <a:chExt cx="2269209" cy="1785848"/>
          </a:xfrm>
        </p:grpSpPr>
        <p:sp>
          <p:nvSpPr>
            <p:cNvPr id="12" name="任意多边形 11"/>
            <p:cNvSpPr/>
            <p:nvPr>
              <p:custDataLst>
                <p:tags r:id="rId8"/>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9"/>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10"/>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1"/>
            </p:custDataLst>
          </p:nvPr>
        </p:nvGrpSpPr>
        <p:grpSpPr>
          <a:xfrm rot="0">
            <a:off x="5046345" y="2582545"/>
            <a:ext cx="1701800" cy="1339215"/>
            <a:chOff x="7979408" y="2596376"/>
            <a:chExt cx="2269209" cy="1785848"/>
          </a:xfrm>
        </p:grpSpPr>
        <p:sp>
          <p:nvSpPr>
            <p:cNvPr id="42" name="任意多边形 41"/>
            <p:cNvSpPr/>
            <p:nvPr>
              <p:custDataLst>
                <p:tags r:id="rId12"/>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13"/>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14"/>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15"/>
            </p:custDataLst>
          </p:nvPr>
        </p:nvSpPr>
        <p:spPr>
          <a:xfrm>
            <a:off x="704850" y="2722880"/>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 数量大</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16"/>
            </p:custDataLst>
          </p:nvPr>
        </p:nvSpPr>
        <p:spPr>
          <a:xfrm>
            <a:off x="2972435" y="272288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 速度快</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17"/>
            </p:custDataLst>
          </p:nvPr>
        </p:nvSpPr>
        <p:spPr>
          <a:xfrm>
            <a:off x="5231765" y="272288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 多样性</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18"/>
            </p:custDataLst>
          </p:nvPr>
        </p:nvSpPr>
        <p:spPr>
          <a:xfrm>
            <a:off x="1836420" y="370141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行为否认</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19"/>
            </p:custDataLst>
          </p:nvPr>
        </p:nvSpPr>
        <p:spPr>
          <a:xfrm>
            <a:off x="4100195" y="369189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授权侵犯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20"/>
            </p:custDataLst>
          </p:nvPr>
        </p:nvGrpSpPr>
        <p:grpSpPr>
          <a:xfrm rot="0">
            <a:off x="7191375" y="2629535"/>
            <a:ext cx="1701800" cy="1339215"/>
            <a:chOff x="7979408" y="2596376"/>
            <a:chExt cx="2269209" cy="1785848"/>
          </a:xfrm>
        </p:grpSpPr>
        <p:sp>
          <p:nvSpPr>
            <p:cNvPr id="10" name="任意多边形 9"/>
            <p:cNvSpPr/>
            <p:nvPr>
              <p:custDataLst>
                <p:tags r:id="rId21"/>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2"/>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23"/>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24"/>
            </p:custDataLst>
          </p:nvPr>
        </p:nvSpPr>
        <p:spPr>
          <a:xfrm>
            <a:off x="7300595" y="276987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 价值密度低</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24"/>
          <p:cNvSpPr/>
          <p:nvPr>
            <p:custDataLst>
              <p:tags r:id="rId25"/>
            </p:custDataLst>
          </p:nvPr>
        </p:nvSpPr>
        <p:spPr>
          <a:xfrm>
            <a:off x="6304280" y="371665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恶意攻击</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1178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五、大数据的结构类型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188085"/>
            <a:ext cx="8151495" cy="123126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1273810"/>
            <a:ext cx="7825740" cy="10566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大数据包括结构化、半结构化、准结构化和非结构化数据，如表 5-1-1 所示。非结构化数据越来越成为数据的主要部分。据 IDC 的调查报告显示，企业中 80% 的数据都是非结构化数据，这些数据每年都按指数增长 60%。</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1295400" y="2571750"/>
            <a:ext cx="6127750" cy="233045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4"/>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5"/>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6"/>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7"/>
            </p:custDataLst>
          </p:nvPr>
        </p:nvSpPr>
        <p:spPr>
          <a:xfrm>
            <a:off x="481965" y="1809750"/>
            <a:ext cx="3275965" cy="116332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六、大数据的技术架构</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大数据的技术架构，如图 5-1-3 所示。</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pic>
        <p:nvPicPr>
          <p:cNvPr id="3" name="图片 2"/>
          <p:cNvPicPr>
            <a:picLocks noChangeAspect="1"/>
          </p:cNvPicPr>
          <p:nvPr/>
        </p:nvPicPr>
        <p:blipFill>
          <a:blip r:embed="rId8"/>
          <a:stretch>
            <a:fillRect/>
          </a:stretch>
        </p:blipFill>
        <p:spPr>
          <a:xfrm>
            <a:off x="4724400" y="1123950"/>
            <a:ext cx="3814445" cy="31750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七、大数据的应用领域</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1731010"/>
            <a:ext cx="7825740" cy="26060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b="1" spc="150">
                <a:solidFill>
                  <a:srgbClr val="00AFE1"/>
                </a:solidFill>
                <a:latin typeface="微软雅黑" panose="020B0503020204020204" pitchFamily="34" charset="-122"/>
                <a:ea typeface="微软雅黑" panose="020B0503020204020204" pitchFamily="34" charset="-122"/>
              </a:rPr>
              <a:t>1. 医疗大数据</a:t>
            </a:r>
            <a:endParaRPr lang="zh-CN" altLang="en-US" sz="1400" b="1" spc="150">
              <a:solidFill>
                <a:srgbClr val="00AFE1"/>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收集不同病例和治疗方案，以及病人的基本特征，可以建立针对疾病特点的数据库。医生可以参考病人的疾病特征、化验报告和检测报告，参考疾病数据库来快速帮助病人确诊，准确定位疾病。</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algn="l" defTabSz="914400" rtl="0" eaLnBrk="1" fontAlgn="auto" latinLnBrk="0" hangingPunct="1">
              <a:lnSpc>
                <a:spcPct val="130000"/>
              </a:lnSpc>
              <a:buClrTx/>
              <a:buSzTx/>
              <a:buFont typeface="Wingdings" panose="05000000000000000000" pitchFamily="2" charset="2"/>
              <a:buNone/>
              <a:defRPr/>
            </a:pPr>
            <a:r>
              <a:rPr lang="zh-CN" altLang="en-US" sz="1400" b="1" spc="150">
                <a:solidFill>
                  <a:srgbClr val="00AFE1"/>
                </a:solidFill>
                <a:latin typeface="微软雅黑" panose="020B0503020204020204" pitchFamily="34" charset="-122"/>
                <a:ea typeface="微软雅黑" panose="020B0503020204020204" pitchFamily="34" charset="-122"/>
              </a:rPr>
              <a:t>2. 金融大数据</a:t>
            </a:r>
            <a:endParaRPr lang="zh-CN" altLang="en-US" sz="1400" b="1" spc="150">
              <a:solidFill>
                <a:srgbClr val="00AFE1"/>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大数据在金融行业应用范围较广，例如，某银行利用客户点击数据集为客户提供特色服务，如有竞争的信用额度；某银行利用客户刷卡、存取款、电子银行转账、微信评论等行为数据进行分析，每周给客户发送针对性广告信息，里面有顾客可能感兴趣的产品和优惠信息。</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七、大数据的应用领域</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85800" y="1581150"/>
            <a:ext cx="7825740" cy="282321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b="1" spc="150">
                <a:solidFill>
                  <a:srgbClr val="00AFE1"/>
                </a:solidFill>
                <a:latin typeface="微软雅黑" panose="020B0503020204020204" pitchFamily="34" charset="-122"/>
                <a:ea typeface="微软雅黑" panose="020B0503020204020204" pitchFamily="34" charset="-122"/>
              </a:rPr>
              <a:t>3. 零售大数据</a:t>
            </a:r>
            <a:endParaRPr lang="zh-CN" altLang="en-US" sz="1400" b="1" spc="150">
              <a:solidFill>
                <a:srgbClr val="00AFE1"/>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零售行业大数据应用有 3 个层面。</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（1）零售行业可以了解客户消费喜好和趋势，进行商品的精准营销，降低营销成本。</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（2）依据客户购买的产品，为客户提供可能购买的其他产品，扩大销售额。</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（3）通过大数据掌握未来消费趋势，有利于热销商品的进货管理和过季商品的处理。</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algn="l" defTabSz="914400" rtl="0" eaLnBrk="1" fontAlgn="auto" latinLnBrk="0" hangingPunct="1">
              <a:lnSpc>
                <a:spcPct val="130000"/>
              </a:lnSpc>
              <a:buClrTx/>
              <a:buSzTx/>
              <a:buFont typeface="Wingdings" panose="05000000000000000000" pitchFamily="2" charset="2"/>
              <a:buNone/>
              <a:defRPr/>
            </a:pPr>
            <a:r>
              <a:rPr lang="zh-CN" altLang="en-US" sz="1400" b="1" spc="150">
                <a:solidFill>
                  <a:srgbClr val="00AFE1"/>
                </a:solidFill>
                <a:latin typeface="微软雅黑" panose="020B0503020204020204" pitchFamily="34" charset="-122"/>
                <a:ea typeface="微软雅黑" panose="020B0503020204020204" pitchFamily="34" charset="-122"/>
              </a:rPr>
              <a:t>4. 农牧大数据</a:t>
            </a:r>
            <a:endParaRPr lang="zh-CN" altLang="en-US" sz="1400" b="1" spc="150">
              <a:solidFill>
                <a:srgbClr val="00AFE1"/>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大数据在农业应用主要是指依据未来商业需求的预测来进行农牧产品生产，降低菜贱伤农的概率。</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矩形 25"/>
          <p:cNvSpPr/>
          <p:nvPr>
            <p:custDataLst>
              <p:tags r:id="rId1"/>
            </p:custDataLst>
          </p:nvPr>
        </p:nvSpPr>
        <p:spPr>
          <a:xfrm>
            <a:off x="2060402" y="3521456"/>
            <a:ext cx="6094296" cy="481430"/>
          </a:xfrm>
          <a:prstGeom prst="rect">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1" name="Text Placeholder 17"/>
          <p:cNvSpPr txBox="1"/>
          <p:nvPr>
            <p:custDataLst>
              <p:tags r:id="rId2"/>
            </p:custDataLst>
          </p:nvPr>
        </p:nvSpPr>
        <p:spPr>
          <a:xfrm>
            <a:off x="663256" y="3595980"/>
            <a:ext cx="1238573" cy="345238"/>
          </a:xfrm>
          <a:prstGeom prst="rect">
            <a:avLst/>
          </a:prstGeom>
          <a:noFill/>
        </p:spPr>
        <p:txBody>
          <a:bodyPr wrap="square" rtlCol="0" anchor="b" anchorCtr="0"/>
          <a:lstStyle>
            <a:defPPr>
              <a:defRPr lang="zh-CN"/>
            </a:defPPr>
            <a:lvl1pPr algn="ctr">
              <a:lnSpc>
                <a:spcPct val="13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rPr>
              <a:t>4</a:t>
            </a:r>
            <a:endPar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endParaRPr>
          </a:p>
        </p:txBody>
      </p:sp>
      <p:sp>
        <p:nvSpPr>
          <p:cNvPr id="10" name="TextBox 48"/>
          <p:cNvSpPr txBox="1"/>
          <p:nvPr>
            <p:custDataLst>
              <p:tags r:id="rId3"/>
            </p:custDataLst>
          </p:nvPr>
        </p:nvSpPr>
        <p:spPr>
          <a:xfrm>
            <a:off x="2262307" y="3515266"/>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200">
                <a:solidFill>
                  <a:srgbClr val="000000">
                    <a:lumMod val="85000"/>
                    <a:lumOff val="15000"/>
                  </a:srgbClr>
                </a:solidFill>
                <a:latin typeface="Arial" panose="020B0604020202020204" pitchFamily="34" charset="0"/>
              </a:rPr>
              <a:t>（4）航空公司利用大数据可以提高上座率，降低运行成本。</a:t>
            </a:r>
            <a:endParaRPr lang="zh-CN" altLang="en-US" sz="1200">
              <a:solidFill>
                <a:srgbClr val="000000">
                  <a:lumMod val="85000"/>
                  <a:lumOff val="15000"/>
                </a:srgbClr>
              </a:solidFill>
              <a:latin typeface="Arial" panose="020B0604020202020204" pitchFamily="34" charset="0"/>
            </a:endParaRPr>
          </a:p>
        </p:txBody>
      </p:sp>
      <p:cxnSp>
        <p:nvCxnSpPr>
          <p:cNvPr id="22" name="直接连接符 21"/>
          <p:cNvCxnSpPr/>
          <p:nvPr>
            <p:custDataLst>
              <p:tags r:id="rId4"/>
            </p:custDataLst>
          </p:nvPr>
        </p:nvCxnSpPr>
        <p:spPr>
          <a:xfrm>
            <a:off x="2060402" y="3519313"/>
            <a:ext cx="0" cy="485715"/>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25" name="矩形 24"/>
          <p:cNvSpPr/>
          <p:nvPr>
            <p:custDataLst>
              <p:tags r:id="rId5"/>
            </p:custDataLst>
          </p:nvPr>
        </p:nvSpPr>
        <p:spPr>
          <a:xfrm>
            <a:off x="2060402" y="2822766"/>
            <a:ext cx="6094296" cy="481430"/>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9" name="Text Placeholder 17"/>
          <p:cNvSpPr txBox="1"/>
          <p:nvPr>
            <p:custDataLst>
              <p:tags r:id="rId6"/>
            </p:custDataLst>
          </p:nvPr>
        </p:nvSpPr>
        <p:spPr>
          <a:xfrm>
            <a:off x="663256" y="2896931"/>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rPr>
              <a:t>3</a:t>
            </a:r>
            <a:endPar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endParaRPr>
          </a:p>
        </p:txBody>
      </p:sp>
      <p:sp>
        <p:nvSpPr>
          <p:cNvPr id="8" name="TextBox 48"/>
          <p:cNvSpPr txBox="1"/>
          <p:nvPr>
            <p:custDataLst>
              <p:tags r:id="rId7"/>
            </p:custDataLst>
          </p:nvPr>
        </p:nvSpPr>
        <p:spPr>
          <a:xfrm>
            <a:off x="2262307" y="2816574"/>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200">
                <a:solidFill>
                  <a:srgbClr val="000000">
                    <a:lumMod val="85000"/>
                    <a:lumOff val="15000"/>
                  </a:srgbClr>
                </a:solidFill>
                <a:latin typeface="Arial" panose="020B0604020202020204" pitchFamily="34" charset="0"/>
              </a:rPr>
              <a:t>（3）机场的航班起降依靠大数据将会提高航班管理的效率。</a:t>
            </a:r>
            <a:endParaRPr lang="zh-CN" altLang="en-US" sz="1200">
              <a:solidFill>
                <a:srgbClr val="000000">
                  <a:lumMod val="85000"/>
                  <a:lumOff val="15000"/>
                </a:srgbClr>
              </a:solidFill>
              <a:latin typeface="Arial" panose="020B0604020202020204" pitchFamily="34" charset="0"/>
            </a:endParaRPr>
          </a:p>
        </p:txBody>
      </p:sp>
      <p:cxnSp>
        <p:nvCxnSpPr>
          <p:cNvPr id="42" name="直接连接符 41"/>
          <p:cNvCxnSpPr/>
          <p:nvPr>
            <p:custDataLst>
              <p:tags r:id="rId8"/>
            </p:custDataLst>
          </p:nvPr>
        </p:nvCxnSpPr>
        <p:spPr>
          <a:xfrm>
            <a:off x="2060402" y="2820622"/>
            <a:ext cx="0" cy="485715"/>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9"/>
            </p:custDataLst>
          </p:nvPr>
        </p:nvSpPr>
        <p:spPr>
          <a:xfrm>
            <a:off x="2060402" y="2124074"/>
            <a:ext cx="6094296" cy="481430"/>
          </a:xfrm>
          <a:prstGeom prst="rect">
            <a:avLst/>
          </a:prstGeom>
          <a:solidFill>
            <a:srgbClr val="FFC0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7" name="Text Placeholder 17"/>
          <p:cNvSpPr txBox="1"/>
          <p:nvPr>
            <p:custDataLst>
              <p:tags r:id="rId10"/>
            </p:custDataLst>
          </p:nvPr>
        </p:nvSpPr>
        <p:spPr>
          <a:xfrm>
            <a:off x="663256" y="2198359"/>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rPr>
              <a:t>2</a:t>
            </a:r>
            <a:endPar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endParaRPr>
          </a:p>
        </p:txBody>
      </p:sp>
      <p:sp>
        <p:nvSpPr>
          <p:cNvPr id="6" name="TextBox 48"/>
          <p:cNvSpPr txBox="1"/>
          <p:nvPr>
            <p:custDataLst>
              <p:tags r:id="rId11"/>
            </p:custDataLst>
          </p:nvPr>
        </p:nvSpPr>
        <p:spPr>
          <a:xfrm>
            <a:off x="2262307" y="2117883"/>
            <a:ext cx="5866200" cy="493810"/>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200">
                <a:solidFill>
                  <a:srgbClr val="000000">
                    <a:lumMod val="85000"/>
                    <a:lumOff val="15000"/>
                  </a:srgbClr>
                </a:solidFill>
                <a:latin typeface="Arial" panose="020B0604020202020204" pitchFamily="34" charset="0"/>
              </a:rPr>
              <a:t>（2）利用大数据实现即时信号灯调度，提高已有线路运行能力。科学的信号灯安排能提高约 30% 已有道路的通行能力。</a:t>
            </a:r>
            <a:endParaRPr lang="zh-CN" altLang="en-US" sz="1200">
              <a:solidFill>
                <a:srgbClr val="000000">
                  <a:lumMod val="85000"/>
                  <a:lumOff val="15000"/>
                </a:srgbClr>
              </a:solidFill>
              <a:latin typeface="Arial" panose="020B0604020202020204" pitchFamily="34" charset="0"/>
            </a:endParaRPr>
          </a:p>
        </p:txBody>
      </p:sp>
      <p:cxnSp>
        <p:nvCxnSpPr>
          <p:cNvPr id="43" name="直接连接符 42"/>
          <p:cNvCxnSpPr/>
          <p:nvPr>
            <p:custDataLst>
              <p:tags r:id="rId12"/>
            </p:custDataLst>
          </p:nvPr>
        </p:nvCxnSpPr>
        <p:spPr>
          <a:xfrm>
            <a:off x="2060402" y="2121930"/>
            <a:ext cx="0" cy="485715"/>
          </a:xfrm>
          <a:prstGeom prst="line">
            <a:avLst/>
          </a:prstGeom>
          <a:ln w="38100">
            <a:solidFill>
              <a:srgbClr val="FFC000">
                <a:lumMod val="60000"/>
                <a:lumOff val="40000"/>
              </a:srgbClr>
            </a:solidFill>
          </a:ln>
        </p:spPr>
        <p:style>
          <a:lnRef idx="1">
            <a:srgbClr val="1F74AD"/>
          </a:lnRef>
          <a:fillRef idx="0">
            <a:srgbClr val="1F74AD"/>
          </a:fillRef>
          <a:effectRef idx="0">
            <a:srgbClr val="1F74AD"/>
          </a:effectRef>
          <a:fontRef idx="minor">
            <a:srgbClr val="000000"/>
          </a:fontRef>
        </p:style>
      </p:cxnSp>
      <p:sp>
        <p:nvSpPr>
          <p:cNvPr id="21" name="矩形 20"/>
          <p:cNvSpPr/>
          <p:nvPr>
            <p:custDataLst>
              <p:tags r:id="rId13"/>
            </p:custDataLst>
          </p:nvPr>
        </p:nvSpPr>
        <p:spPr>
          <a:xfrm>
            <a:off x="2060402" y="1425382"/>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5" name="Text Placeholder 17"/>
          <p:cNvSpPr txBox="1"/>
          <p:nvPr>
            <p:custDataLst>
              <p:tags r:id="rId14"/>
            </p:custDataLst>
          </p:nvPr>
        </p:nvSpPr>
        <p:spPr>
          <a:xfrm>
            <a:off x="663256" y="1499786"/>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1</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4" name="TextBox 48"/>
          <p:cNvSpPr txBox="1"/>
          <p:nvPr>
            <p:custDataLst>
              <p:tags r:id="rId15"/>
            </p:custDataLst>
          </p:nvPr>
        </p:nvSpPr>
        <p:spPr>
          <a:xfrm>
            <a:off x="2262307" y="1419191"/>
            <a:ext cx="5866200" cy="493810"/>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200">
                <a:solidFill>
                  <a:srgbClr val="000000">
                    <a:lumMod val="85000"/>
                    <a:lumOff val="15000"/>
                  </a:srgbClr>
                </a:solidFill>
                <a:latin typeface="Arial" panose="020B0604020202020204" pitchFamily="34" charset="0"/>
              </a:rPr>
              <a:t>（1）利用大数据传感器数据了解车辆通行密度，合理进行道路规划包括单行线路规划。</a:t>
            </a:r>
            <a:endParaRPr lang="zh-CN" altLang="en-US" sz="1200">
              <a:solidFill>
                <a:srgbClr val="000000">
                  <a:lumMod val="85000"/>
                  <a:lumOff val="15000"/>
                </a:srgbClr>
              </a:solidFill>
              <a:latin typeface="Arial" panose="020B0604020202020204" pitchFamily="34" charset="0"/>
            </a:endParaRPr>
          </a:p>
        </p:txBody>
      </p:sp>
      <p:cxnSp>
        <p:nvCxnSpPr>
          <p:cNvPr id="44" name="直接连接符 43"/>
          <p:cNvCxnSpPr/>
          <p:nvPr>
            <p:custDataLst>
              <p:tags r:id="rId16"/>
            </p:custDataLst>
          </p:nvPr>
        </p:nvCxnSpPr>
        <p:spPr>
          <a:xfrm>
            <a:off x="2060402" y="1423238"/>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8" name="矩形 17"/>
          <p:cNvSpPr/>
          <p:nvPr>
            <p:custDataLst>
              <p:tags r:id="rId17"/>
            </p:custDataLst>
          </p:nvPr>
        </p:nvSpPr>
        <p:spPr>
          <a:xfrm>
            <a:off x="2060402" y="4252688"/>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9" name="Text Placeholder 17"/>
          <p:cNvSpPr txBox="1"/>
          <p:nvPr>
            <p:custDataLst>
              <p:tags r:id="rId18"/>
            </p:custDataLst>
          </p:nvPr>
        </p:nvSpPr>
        <p:spPr>
          <a:xfrm>
            <a:off x="663415" y="4327092"/>
            <a:ext cx="1170795" cy="345397"/>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5</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20" name="TextBox 48"/>
          <p:cNvSpPr txBox="1"/>
          <p:nvPr>
            <p:custDataLst>
              <p:tags r:id="rId19"/>
            </p:custDataLst>
          </p:nvPr>
        </p:nvSpPr>
        <p:spPr>
          <a:xfrm>
            <a:off x="2262307" y="4246497"/>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200">
                <a:solidFill>
                  <a:srgbClr val="000000">
                    <a:lumMod val="85000"/>
                    <a:lumOff val="15000"/>
                  </a:srgbClr>
                </a:solidFill>
                <a:latin typeface="Arial" panose="020B0604020202020204" pitchFamily="34" charset="0"/>
              </a:rPr>
              <a:t>（5）铁路利用大数据可以有效安排客运和货运列车，提高效率、降低成本。</a:t>
            </a:r>
            <a:endParaRPr lang="zh-CN" altLang="en-US" sz="1200">
              <a:solidFill>
                <a:srgbClr val="000000">
                  <a:lumMod val="85000"/>
                  <a:lumOff val="15000"/>
                </a:srgbClr>
              </a:solidFill>
              <a:latin typeface="Arial" panose="020B0604020202020204" pitchFamily="34" charset="0"/>
            </a:endParaRPr>
          </a:p>
        </p:txBody>
      </p:sp>
      <p:cxnSp>
        <p:nvCxnSpPr>
          <p:cNvPr id="23" name="直接连接符 22"/>
          <p:cNvCxnSpPr/>
          <p:nvPr>
            <p:custDataLst>
              <p:tags r:id="rId20"/>
            </p:custDataLst>
          </p:nvPr>
        </p:nvCxnSpPr>
        <p:spPr>
          <a:xfrm>
            <a:off x="2060402" y="4250544"/>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09" name="标题 1"/>
          <p:cNvSpPr txBox="1"/>
          <p:nvPr>
            <p:custDataLst>
              <p:tags r:id="rId21"/>
            </p:custDataLst>
          </p:nvPr>
        </p:nvSpPr>
        <p:spPr>
          <a:xfrm>
            <a:off x="659137" y="20933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ctr">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七、大数据的应用领域</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nvSpPr>
        <p:spPr>
          <a:xfrm>
            <a:off x="1066800" y="879475"/>
            <a:ext cx="4187190" cy="414020"/>
          </a:xfrm>
          <a:prstGeom prst="rect">
            <a:avLst/>
          </a:prstGeom>
          <a:noFill/>
        </p:spPr>
        <p:txBody>
          <a:bodyPr wrap="square" rtlCol="0" anchor="t">
            <a:spAutoFit/>
          </a:bodyPr>
          <a:p>
            <a:pPr>
              <a:lnSpc>
                <a:spcPct val="150000"/>
              </a:lnSpc>
            </a:pPr>
            <a:r>
              <a:rPr lang="zh-CN" altLang="en-US" sz="1400" b="1">
                <a:solidFill>
                  <a:srgbClr val="00AFE1"/>
                </a:solidFill>
              </a:rPr>
              <a:t>5. 交通大数据</a:t>
            </a:r>
            <a:endParaRPr lang="zh-CN" altLang="en-US" sz="1400" b="1">
              <a:solidFill>
                <a:srgbClr val="00AFE1"/>
              </a:solidFill>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七、大数据的应用领域</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86130" y="1657350"/>
            <a:ext cx="7698105" cy="282321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b="1" spc="150">
                <a:solidFill>
                  <a:srgbClr val="00AFE1"/>
                </a:solidFill>
                <a:latin typeface="微软雅黑" panose="020B0503020204020204" pitchFamily="34" charset="-122"/>
                <a:ea typeface="微软雅黑" panose="020B0503020204020204" pitchFamily="34" charset="-122"/>
              </a:rPr>
              <a:t>6. 环保大数据</a:t>
            </a:r>
            <a:endParaRPr lang="zh-CN" altLang="en-US" sz="1400" b="1" spc="150">
              <a:solidFill>
                <a:srgbClr val="00AFE1"/>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b="1" spc="150">
                <a:solidFill>
                  <a:srgbClr val="00AFE1"/>
                </a:solidFill>
                <a:latin typeface="微软雅黑" panose="020B0503020204020204" pitchFamily="34" charset="-122"/>
                <a:ea typeface="微软雅黑" panose="020B0503020204020204" pitchFamily="34" charset="-122"/>
              </a:rPr>
              <a:t> </a:t>
            </a: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借助于大数据技术，天气预报的准确性和实效性大大提高，预报的及时性大大提升，同时对于重大自然灾害（如龙卷风），通过大数据计算平台，能更精确地了解其运动轨迹和危害等级，有利于帮助人们提高应对自然灾害的能力。</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algn="l" defTabSz="914400" rtl="0" eaLnBrk="1" fontAlgn="auto" latinLnBrk="0" hangingPunct="1">
              <a:lnSpc>
                <a:spcPct val="130000"/>
              </a:lnSpc>
              <a:buClrTx/>
              <a:buSzTx/>
              <a:buFont typeface="Wingdings" panose="05000000000000000000" pitchFamily="2" charset="2"/>
              <a:buNone/>
              <a:defRPr/>
            </a:pPr>
            <a:r>
              <a:rPr lang="zh-CN" altLang="en-US" sz="1400" b="1" spc="150">
                <a:solidFill>
                  <a:srgbClr val="00AFE1"/>
                </a:solidFill>
                <a:latin typeface="微软雅黑" panose="020B0503020204020204" pitchFamily="34" charset="-122"/>
                <a:ea typeface="微软雅黑" panose="020B0503020204020204" pitchFamily="34" charset="-122"/>
              </a:rPr>
              <a:t>7. 公安大数据</a:t>
            </a:r>
            <a:endParaRPr lang="zh-CN" altLang="en-US" sz="1400" b="1" spc="150">
              <a:solidFill>
                <a:srgbClr val="00AFE1"/>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通过对越来越多数据的挖掘分析，某一片区域的犯罪率以及犯罪模式都将清晰可见。大数据可以帮助警方定位最易受到不法分子侵扰的区域，创建一张犯罪高发地区热点图和时间表。</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八、大数据的发展趋势</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custDataLst>
              <p:tags r:id="rId2"/>
            </p:custDataLst>
          </p:nvPr>
        </p:nvGrpSpPr>
        <p:grpSpPr>
          <a:xfrm rot="0">
            <a:off x="490855" y="1762760"/>
            <a:ext cx="1701800" cy="1339215"/>
            <a:chOff x="1943384" y="2596376"/>
            <a:chExt cx="2269209" cy="1785848"/>
          </a:xfrm>
        </p:grpSpPr>
        <p:sp>
          <p:nvSpPr>
            <p:cNvPr id="13" name="任意多边形 12"/>
            <p:cNvSpPr/>
            <p:nvPr>
              <p:custDataLst>
                <p:tags r:id="rId3"/>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5"/>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9" name="组合 8"/>
          <p:cNvGrpSpPr/>
          <p:nvPr>
            <p:custDataLst>
              <p:tags r:id="rId6"/>
            </p:custDataLst>
          </p:nvPr>
        </p:nvGrpSpPr>
        <p:grpSpPr>
          <a:xfrm rot="0">
            <a:off x="1622425" y="2758440"/>
            <a:ext cx="1701800" cy="1339215"/>
            <a:chOff x="3452390" y="3924142"/>
            <a:chExt cx="2269209" cy="1785848"/>
          </a:xfrm>
        </p:grpSpPr>
        <p:sp>
          <p:nvSpPr>
            <p:cNvPr id="38" name="任意多边形 37"/>
            <p:cNvSpPr/>
            <p:nvPr>
              <p:custDataLst>
                <p:tags r:id="rId7"/>
              </p:custDataLst>
            </p:nvPr>
          </p:nvSpPr>
          <p:spPr>
            <a:xfrm>
              <a:off x="3699910"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9" name="任意多边形 38"/>
            <p:cNvSpPr/>
            <p:nvPr>
              <p:custDataLst>
                <p:tags r:id="rId8"/>
              </p:custDataLst>
            </p:nvPr>
          </p:nvSpPr>
          <p:spPr>
            <a:xfrm>
              <a:off x="4353240"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E</a:t>
              </a:r>
              <a:endParaRPr lang="en-US" altLang="zh-CN" dirty="0">
                <a:solidFill>
                  <a:schemeClr val="bg1"/>
                </a:solidFill>
              </a:endParaRPr>
            </a:p>
          </p:txBody>
        </p:sp>
        <p:sp>
          <p:nvSpPr>
            <p:cNvPr id="40" name="任意多边形 39"/>
            <p:cNvSpPr/>
            <p:nvPr>
              <p:custDataLst>
                <p:tags r:id="rId9"/>
              </p:custDataLst>
            </p:nvPr>
          </p:nvSpPr>
          <p:spPr>
            <a:xfrm>
              <a:off x="3452390"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10"/>
            </p:custDataLst>
          </p:nvPr>
        </p:nvGrpSpPr>
        <p:grpSpPr>
          <a:xfrm rot="0">
            <a:off x="2753995" y="1762760"/>
            <a:ext cx="1701800" cy="1339215"/>
            <a:chOff x="4961396" y="2596376"/>
            <a:chExt cx="2269209" cy="1785848"/>
          </a:xfrm>
        </p:grpSpPr>
        <p:sp>
          <p:nvSpPr>
            <p:cNvPr id="12" name="任意多边形 11"/>
            <p:cNvSpPr/>
            <p:nvPr>
              <p:custDataLst>
                <p:tags r:id="rId11"/>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12"/>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13"/>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9" name="组合 18"/>
          <p:cNvGrpSpPr/>
          <p:nvPr>
            <p:custDataLst>
              <p:tags r:id="rId14"/>
            </p:custDataLst>
          </p:nvPr>
        </p:nvGrpSpPr>
        <p:grpSpPr>
          <a:xfrm rot="0">
            <a:off x="3886200" y="2758440"/>
            <a:ext cx="1701800" cy="1339215"/>
            <a:chOff x="6470402" y="3924142"/>
            <a:chExt cx="2269209" cy="1785848"/>
          </a:xfrm>
        </p:grpSpPr>
        <p:sp>
          <p:nvSpPr>
            <p:cNvPr id="23" name="任意多边形 22"/>
            <p:cNvSpPr/>
            <p:nvPr>
              <p:custDataLst>
                <p:tags r:id="rId15"/>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6" name="任意多边形 35"/>
            <p:cNvSpPr/>
            <p:nvPr>
              <p:custDataLst>
                <p:tags r:id="rId16"/>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F</a:t>
              </a:r>
              <a:endParaRPr lang="en-US" altLang="zh-CN" dirty="0">
                <a:solidFill>
                  <a:schemeClr val="bg1"/>
                </a:solidFill>
              </a:endParaRPr>
            </a:p>
          </p:txBody>
        </p:sp>
        <p:sp>
          <p:nvSpPr>
            <p:cNvPr id="37" name="任意多边形 36"/>
            <p:cNvSpPr/>
            <p:nvPr>
              <p:custDataLst>
                <p:tags r:id="rId17"/>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8"/>
            </p:custDataLst>
          </p:nvPr>
        </p:nvGrpSpPr>
        <p:grpSpPr>
          <a:xfrm rot="0">
            <a:off x="5017770" y="1762760"/>
            <a:ext cx="1701800" cy="1339215"/>
            <a:chOff x="7979408" y="2596376"/>
            <a:chExt cx="2269209" cy="1785848"/>
          </a:xfrm>
        </p:grpSpPr>
        <p:sp>
          <p:nvSpPr>
            <p:cNvPr id="42" name="任意多边形 41"/>
            <p:cNvSpPr/>
            <p:nvPr>
              <p:custDataLst>
                <p:tags r:id="rId19"/>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20"/>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21"/>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22"/>
            </p:custDataLst>
          </p:nvPr>
        </p:nvSpPr>
        <p:spPr>
          <a:xfrm>
            <a:off x="676275" y="1903095"/>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 数据的资源化</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23"/>
            </p:custDataLst>
          </p:nvPr>
        </p:nvSpPr>
        <p:spPr>
          <a:xfrm>
            <a:off x="2943860" y="190309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 与云计算的深度结合</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24"/>
            </p:custDataLst>
          </p:nvPr>
        </p:nvSpPr>
        <p:spPr>
          <a:xfrm>
            <a:off x="5105400" y="1920240"/>
            <a:ext cx="1645920" cy="546735"/>
          </a:xfrm>
          <a:prstGeom prst="rect">
            <a:avLst/>
          </a:prstGeom>
        </p:spPr>
        <p:txBody>
          <a:bodyPr wrap="square" anchor="ctr" anchorCtr="0">
            <a:no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 科学理论的突破</a:t>
            </a:r>
            <a:endParaRPr lang="zh-CN" altLang="en-US" sz="9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25"/>
            </p:custDataLst>
          </p:nvPr>
        </p:nvSpPr>
        <p:spPr>
          <a:xfrm>
            <a:off x="1807845" y="288163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数据管理成为核心竞争力</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26"/>
            </p:custDataLst>
          </p:nvPr>
        </p:nvSpPr>
        <p:spPr>
          <a:xfrm>
            <a:off x="4071620" y="2727325"/>
            <a:ext cx="1373505" cy="852170"/>
          </a:xfrm>
          <a:prstGeom prst="rect">
            <a:avLst/>
          </a:prstGeom>
        </p:spPr>
        <p:txBody>
          <a:bodyPr wrap="square" anchor="ctr" anchorCtr="0">
            <a:no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数据质量是商业智能成功的关键</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27"/>
            </p:custDataLst>
          </p:nvPr>
        </p:nvGrpSpPr>
        <p:grpSpPr>
          <a:xfrm rot="0">
            <a:off x="7162800" y="1809750"/>
            <a:ext cx="1701800" cy="1339215"/>
            <a:chOff x="7979408" y="2596376"/>
            <a:chExt cx="2269209" cy="1785848"/>
          </a:xfrm>
        </p:grpSpPr>
        <p:sp>
          <p:nvSpPr>
            <p:cNvPr id="10" name="任意多边形 9"/>
            <p:cNvSpPr/>
            <p:nvPr>
              <p:custDataLst>
                <p:tags r:id="rId28"/>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9"/>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30"/>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31"/>
            </p:custDataLst>
          </p:nvPr>
        </p:nvSpPr>
        <p:spPr>
          <a:xfrm>
            <a:off x="7272020" y="1950085"/>
            <a:ext cx="151955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 数据安全的保障</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0" name="组合 19"/>
          <p:cNvGrpSpPr/>
          <p:nvPr>
            <p:custDataLst>
              <p:tags r:id="rId32"/>
            </p:custDataLst>
          </p:nvPr>
        </p:nvGrpSpPr>
        <p:grpSpPr>
          <a:xfrm rot="0">
            <a:off x="6073140" y="2790825"/>
            <a:ext cx="1701800" cy="1339215"/>
            <a:chOff x="6470402" y="3924142"/>
            <a:chExt cx="2269209" cy="1785848"/>
          </a:xfrm>
        </p:grpSpPr>
        <p:sp>
          <p:nvSpPr>
            <p:cNvPr id="21" name="任意多边形 20"/>
            <p:cNvSpPr/>
            <p:nvPr>
              <p:custDataLst>
                <p:tags r:id="rId33"/>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2" name="任意多边形 21"/>
            <p:cNvSpPr/>
            <p:nvPr>
              <p:custDataLst>
                <p:tags r:id="rId34"/>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G</a:t>
              </a:r>
              <a:endParaRPr lang="en-US" altLang="zh-CN" dirty="0">
                <a:solidFill>
                  <a:schemeClr val="bg1"/>
                </a:solidFill>
              </a:endParaRPr>
            </a:p>
          </p:txBody>
        </p:sp>
        <p:sp>
          <p:nvSpPr>
            <p:cNvPr id="24" name="任意多边形 23"/>
            <p:cNvSpPr/>
            <p:nvPr>
              <p:custDataLst>
                <p:tags r:id="rId35"/>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25" name="矩形 24"/>
          <p:cNvSpPr/>
          <p:nvPr>
            <p:custDataLst>
              <p:tags r:id="rId36"/>
            </p:custDataLst>
          </p:nvPr>
        </p:nvSpPr>
        <p:spPr>
          <a:xfrm>
            <a:off x="6275705" y="289687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数据生态系统复合化程度加强</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项目管理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40679"/>
            <a:ext cx="2103380" cy="553720"/>
            <a:chOff x="868421" y="3422741"/>
            <a:chExt cx="2103380" cy="55372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程序设计基础</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30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30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1731010"/>
            <a:ext cx="7642860" cy="26060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 什么是大数据？大数据有哪些来源？</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 大数据的主要特征是什么？</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 结合你的感受，谈谈大数据在各个应用领域的应用情况。列举 3 个我们身边对大数据技术的应用案例。</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4. 当今社会越来越多的问题在大数据的处理和分析下迎刃而解。无论是用户喜好、销售变化、市场动态、经济形势，甚至是预测天气、预测交通，都能够即时掌握资讯。但是，大数据真的是神奇且万能的吗？</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81000" y="924560"/>
            <a:ext cx="3357880" cy="2889885"/>
            <a:chOff x="8621" y="2357"/>
            <a:chExt cx="5288" cy="4551"/>
          </a:xfrm>
        </p:grpSpPr>
        <p:sp>
          <p:nvSpPr>
            <p:cNvPr id="42" name="文本框 41"/>
            <p:cNvSpPr txBox="1"/>
            <p:nvPr>
              <p:custDataLst>
                <p:tags r:id="rId1"/>
              </p:custDataLst>
            </p:nvPr>
          </p:nvSpPr>
          <p:spPr>
            <a:xfrm>
              <a:off x="8621" y="3166"/>
              <a:ext cx="5152" cy="3742"/>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大数据的开发过程一般分为 5 个阶段，即大数据采集、大数据预处理、大数据存储与管理、大数据分析与挖掘、大数据可视化，如图 5-2-1 所示。</a:t>
              </a:r>
              <a:endParaRPr lang="zh-CN" altLang="en-US" sz="1050">
                <a:sym typeface="Arial" panose="020B0604020202020204" pitchFamily="34" charset="0"/>
              </a:endParaRPr>
            </a:p>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大数据技术是针对大数据的采集、预处理、存储、分析和可视化，通过使用非传统的一系列工具，处理结构化、半结构化和非结构化数据，获得分析和预测结果的一系列数据处理和分析技术。</a:t>
              </a:r>
              <a:endParaRPr lang="zh-CN" altLang="en-US" sz="1050">
                <a:sym typeface="Arial" panose="020B0604020202020204" pitchFamily="34" charset="0"/>
              </a:endParaRPr>
            </a:p>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本任务按照大数据的开发过程介绍大数据开发过程中的相关技术。</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5831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大数据关键技术</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867645" cy="3717925"/>
            <a:chOff x="520" y="1330"/>
            <a:chExt cx="7666" cy="585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熟练掌握大数据开发过程。</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839"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了解大数据采集的相关技术、采集工具和采集方法。</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了解大数据预处理的过程。</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了解大数据存储与管理的方法。</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347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了解大数据分析与挖掘的概念、目的和方法。</a:t>
              </a:r>
              <a:endParaRPr lang="zh-CN" altLang="en-US" sz="1100" spc="150" dirty="0">
                <a:latin typeface="微软雅黑" panose="020B0503020204020204" pitchFamily="34" charset="-122"/>
                <a:ea typeface="微软雅黑" panose="020B0503020204020204" pitchFamily="34" charset="-122"/>
              </a:endParaRPr>
            </a:p>
          </p:txBody>
        </p:sp>
        <p:sp>
          <p:nvSpPr>
            <p:cNvPr id="32" name="椭圆 31"/>
            <p:cNvSpPr/>
            <p:nvPr>
              <p:custDataLst>
                <p:tags r:id="rId26"/>
              </p:custDataLst>
            </p:nvPr>
          </p:nvSpPr>
          <p:spPr>
            <a:xfrm>
              <a:off x="1456" y="5303"/>
              <a:ext cx="793" cy="793"/>
            </a:xfrm>
            <a:prstGeom prst="ellipse">
              <a:avLst/>
            </a:prstGeom>
            <a:solidFill>
              <a:srgbClr val="FFC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7" name="任意多边形 22"/>
            <p:cNvSpPr/>
            <p:nvPr>
              <p:custDataLst>
                <p:tags r:id="rId27"/>
              </p:custDataLst>
            </p:nvPr>
          </p:nvSpPr>
          <p:spPr bwMode="auto">
            <a:xfrm>
              <a:off x="1650" y="550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7" name="文本框 36"/>
            <p:cNvSpPr txBox="1"/>
            <p:nvPr>
              <p:custDataLst>
                <p:tags r:id="rId28"/>
              </p:custDataLst>
            </p:nvPr>
          </p:nvSpPr>
          <p:spPr>
            <a:xfrm>
              <a:off x="1833" y="6392"/>
              <a:ext cx="530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6. 了解大数据可视化的特征、作用、常用工具。</a:t>
              </a:r>
              <a:endParaRPr lang="zh-CN" altLang="en-US" sz="1100" spc="150" dirty="0">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a:blip r:embed="rId29"/>
          <a:stretch>
            <a:fillRect/>
          </a:stretch>
        </p:blipFill>
        <p:spPr>
          <a:xfrm>
            <a:off x="280670" y="4171950"/>
            <a:ext cx="4416425" cy="677545"/>
          </a:xfrm>
          <a:prstGeom prst="rect">
            <a:avLst/>
          </a:prstGeom>
          <a:ln w="19050">
            <a:noFill/>
          </a:ln>
        </p:spPr>
      </p:pic>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381000" y="1657350"/>
            <a:ext cx="2089150" cy="5353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l">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一、大数据采集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0530" y="574675"/>
            <a:ext cx="5546090" cy="40246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0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大数据采集的相关技术</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00000"/>
              </a:lnSpc>
              <a:spcBef>
                <a:spcPts val="1000"/>
              </a:spcBef>
              <a:spcAft>
                <a:spcPts val="0"/>
              </a:spcAft>
              <a:buSzPct val="100000"/>
              <a:buFont typeface="Wingdings" panose="05000000000000000000" charset="0"/>
              <a:buNone/>
            </a:pPr>
            <a:r>
              <a:rPr sz="1400" b="1" dirty="0">
                <a:solidFill>
                  <a:srgbClr val="0070C0"/>
                </a:solidFill>
                <a:latin typeface="微软雅黑" panose="020B0503020204020204" pitchFamily="34" charset="-122"/>
                <a:ea typeface="微软雅黑" panose="020B0503020204020204" pitchFamily="34" charset="-122"/>
              </a:rPr>
              <a:t>（1）智能感知层。</a:t>
            </a:r>
            <a:endParaRPr sz="1400" b="1" dirty="0">
              <a:solidFill>
                <a:srgbClr val="0070C0"/>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主要包括数据传感体系、网络通信体系、传感适配体系、智能识别体系及软硬件资源接入系统，实现对结构化、半结构化、非结构化的海量数据的智能化识别、定位、跟踪、接入、传输、信号转换、监控、初步处理和管理等。重点技术是对大数据源的智能识别、感知、适配、传输、接入等技术。</a:t>
            </a:r>
            <a:endParaRPr sz="1400" dirty="0">
              <a:latin typeface="微软雅黑" panose="020B0503020204020204" pitchFamily="34" charset="-122"/>
              <a:ea typeface="微软雅黑" panose="020B0503020204020204" pitchFamily="34" charset="-122"/>
            </a:endParaRPr>
          </a:p>
          <a:p>
            <a:pPr marL="0" lvl="0" indent="0" algn="just" fontAlgn="ctr">
              <a:lnSpc>
                <a:spcPct val="100000"/>
              </a:lnSpc>
              <a:spcBef>
                <a:spcPts val="1000"/>
              </a:spcBef>
              <a:spcAft>
                <a:spcPts val="0"/>
              </a:spcAft>
              <a:buSzPct val="100000"/>
              <a:buFont typeface="Wingdings" panose="05000000000000000000" charset="0"/>
              <a:buNone/>
            </a:pPr>
            <a:r>
              <a:rPr sz="1400" b="1" dirty="0">
                <a:solidFill>
                  <a:srgbClr val="0070C0"/>
                </a:solidFill>
                <a:latin typeface="微软雅黑" panose="020B0503020204020204" pitchFamily="34" charset="-122"/>
                <a:ea typeface="微软雅黑" panose="020B0503020204020204" pitchFamily="34" charset="-122"/>
              </a:rPr>
              <a:t>（2）基础支撑层。</a:t>
            </a:r>
            <a:endParaRPr sz="1400" b="1" dirty="0">
              <a:solidFill>
                <a:srgbClr val="0070C0"/>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提供大数据服务平台所需的虚拟服务器，结构化、半结构化及非结构化数据的数据库及物联网络资源等基础支撑环境。重点技术包括分布式虚拟存储技术，大数据获取、存储、组织、分析和决策操作的可视化接口技术，大数据的网络传输与压缩技术，大数据隐私保护技术等。</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矩形 25"/>
          <p:cNvSpPr/>
          <p:nvPr>
            <p:custDataLst>
              <p:tags r:id="rId1"/>
            </p:custDataLst>
          </p:nvPr>
        </p:nvSpPr>
        <p:spPr>
          <a:xfrm>
            <a:off x="2240107" y="3529076"/>
            <a:ext cx="6094296" cy="481430"/>
          </a:xfrm>
          <a:prstGeom prst="rect">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1" name="Text Placeholder 17"/>
          <p:cNvSpPr txBox="1"/>
          <p:nvPr>
            <p:custDataLst>
              <p:tags r:id="rId2"/>
            </p:custDataLst>
          </p:nvPr>
        </p:nvSpPr>
        <p:spPr>
          <a:xfrm>
            <a:off x="842961" y="3603600"/>
            <a:ext cx="1238573" cy="345238"/>
          </a:xfrm>
          <a:prstGeom prst="rect">
            <a:avLst/>
          </a:prstGeom>
          <a:noFill/>
        </p:spPr>
        <p:txBody>
          <a:bodyPr wrap="square" rtlCol="0" anchor="b" anchorCtr="0"/>
          <a:lstStyle>
            <a:defPPr>
              <a:defRPr lang="zh-CN"/>
            </a:defPPr>
            <a:lvl1pPr algn="ctr">
              <a:lnSpc>
                <a:spcPct val="13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rPr>
              <a:t>4</a:t>
            </a:r>
            <a:endPar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endParaRPr>
          </a:p>
        </p:txBody>
      </p:sp>
      <p:sp>
        <p:nvSpPr>
          <p:cNvPr id="10" name="TextBox 48"/>
          <p:cNvSpPr txBox="1"/>
          <p:nvPr>
            <p:custDataLst>
              <p:tags r:id="rId3"/>
            </p:custDataLst>
          </p:nvPr>
        </p:nvSpPr>
        <p:spPr>
          <a:xfrm>
            <a:off x="2442012" y="3522886"/>
            <a:ext cx="5866200" cy="493810"/>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200">
                <a:solidFill>
                  <a:srgbClr val="000000">
                    <a:lumMod val="85000"/>
                    <a:lumOff val="15000"/>
                  </a:srgbClr>
                </a:solidFill>
                <a:latin typeface="Arial" panose="020B0604020202020204" pitchFamily="34" charset="0"/>
              </a:rPr>
              <a:t>（4）数据库，涉及源业务系统和数据同步，包括结构化数据与非结构化</a:t>
            </a:r>
            <a:endParaRPr lang="zh-CN" altLang="en-US" sz="1200">
              <a:solidFill>
                <a:srgbClr val="000000">
                  <a:lumMod val="85000"/>
                  <a:lumOff val="15000"/>
                </a:srgbClr>
              </a:solidFill>
              <a:latin typeface="Arial" panose="020B0604020202020204" pitchFamily="34" charset="0"/>
            </a:endParaRPr>
          </a:p>
          <a:p>
            <a:pPr marR="0" lvl="0" indent="0" fontAlgn="auto">
              <a:spcBef>
                <a:spcPts val="0"/>
              </a:spcBef>
              <a:spcAft>
                <a:spcPts val="0"/>
              </a:spcAft>
              <a:buClrTx/>
              <a:buSzTx/>
              <a:buFontTx/>
              <a:buNone/>
              <a:defRPr/>
            </a:pPr>
            <a:r>
              <a:rPr lang="zh-CN" altLang="en-US" sz="1200">
                <a:solidFill>
                  <a:srgbClr val="000000">
                    <a:lumMod val="85000"/>
                    <a:lumOff val="15000"/>
                  </a:srgbClr>
                </a:solidFill>
                <a:latin typeface="Arial" panose="020B0604020202020204" pitchFamily="34" charset="0"/>
              </a:rPr>
              <a:t>数据。</a:t>
            </a:r>
            <a:endParaRPr lang="zh-CN" altLang="en-US" sz="1200">
              <a:solidFill>
                <a:srgbClr val="000000">
                  <a:lumMod val="85000"/>
                  <a:lumOff val="15000"/>
                </a:srgbClr>
              </a:solidFill>
              <a:latin typeface="Arial" panose="020B0604020202020204" pitchFamily="34" charset="0"/>
            </a:endParaRPr>
          </a:p>
        </p:txBody>
      </p:sp>
      <p:cxnSp>
        <p:nvCxnSpPr>
          <p:cNvPr id="22" name="直接连接符 21"/>
          <p:cNvCxnSpPr/>
          <p:nvPr>
            <p:custDataLst>
              <p:tags r:id="rId4"/>
            </p:custDataLst>
          </p:nvPr>
        </p:nvCxnSpPr>
        <p:spPr>
          <a:xfrm>
            <a:off x="2240107" y="3526933"/>
            <a:ext cx="0" cy="485715"/>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25" name="矩形 24"/>
          <p:cNvSpPr/>
          <p:nvPr>
            <p:custDataLst>
              <p:tags r:id="rId5"/>
            </p:custDataLst>
          </p:nvPr>
        </p:nvSpPr>
        <p:spPr>
          <a:xfrm>
            <a:off x="2240107" y="2830386"/>
            <a:ext cx="6094296" cy="481430"/>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9" name="Text Placeholder 17"/>
          <p:cNvSpPr txBox="1"/>
          <p:nvPr>
            <p:custDataLst>
              <p:tags r:id="rId6"/>
            </p:custDataLst>
          </p:nvPr>
        </p:nvSpPr>
        <p:spPr>
          <a:xfrm>
            <a:off x="842961" y="2904551"/>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rPr>
              <a:t>3</a:t>
            </a:r>
            <a:endPar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endParaRPr>
          </a:p>
        </p:txBody>
      </p:sp>
      <p:sp>
        <p:nvSpPr>
          <p:cNvPr id="8" name="TextBox 48"/>
          <p:cNvSpPr txBox="1"/>
          <p:nvPr>
            <p:custDataLst>
              <p:tags r:id="rId7"/>
            </p:custDataLst>
          </p:nvPr>
        </p:nvSpPr>
        <p:spPr>
          <a:xfrm>
            <a:off x="2442012" y="2824194"/>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200">
                <a:solidFill>
                  <a:srgbClr val="000000">
                    <a:lumMod val="85000"/>
                    <a:lumOff val="15000"/>
                  </a:srgbClr>
                </a:solidFill>
                <a:latin typeface="Arial" panose="020B0604020202020204" pitchFamily="34" charset="0"/>
              </a:rPr>
              <a:t>（3）传感器，如物联网测量值转化成数字信号。</a:t>
            </a:r>
            <a:endParaRPr lang="zh-CN" altLang="en-US" sz="1200">
              <a:solidFill>
                <a:srgbClr val="000000">
                  <a:lumMod val="85000"/>
                  <a:lumOff val="15000"/>
                </a:srgbClr>
              </a:solidFill>
              <a:latin typeface="Arial" panose="020B0604020202020204" pitchFamily="34" charset="0"/>
            </a:endParaRPr>
          </a:p>
        </p:txBody>
      </p:sp>
      <p:cxnSp>
        <p:nvCxnSpPr>
          <p:cNvPr id="42" name="直接连接符 41"/>
          <p:cNvCxnSpPr/>
          <p:nvPr>
            <p:custDataLst>
              <p:tags r:id="rId8"/>
            </p:custDataLst>
          </p:nvPr>
        </p:nvCxnSpPr>
        <p:spPr>
          <a:xfrm>
            <a:off x="2240107" y="2828242"/>
            <a:ext cx="0" cy="485715"/>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9"/>
            </p:custDataLst>
          </p:nvPr>
        </p:nvSpPr>
        <p:spPr>
          <a:xfrm>
            <a:off x="2240107" y="2131694"/>
            <a:ext cx="6094296" cy="481430"/>
          </a:xfrm>
          <a:prstGeom prst="rect">
            <a:avLst/>
          </a:prstGeom>
          <a:solidFill>
            <a:srgbClr val="FFC0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7" name="Text Placeholder 17"/>
          <p:cNvSpPr txBox="1"/>
          <p:nvPr>
            <p:custDataLst>
              <p:tags r:id="rId10"/>
            </p:custDataLst>
          </p:nvPr>
        </p:nvSpPr>
        <p:spPr>
          <a:xfrm>
            <a:off x="842961" y="2205979"/>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rPr>
              <a:t>2</a:t>
            </a:r>
            <a:endPar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endParaRPr>
          </a:p>
        </p:txBody>
      </p:sp>
      <p:sp>
        <p:nvSpPr>
          <p:cNvPr id="6" name="TextBox 48"/>
          <p:cNvSpPr txBox="1"/>
          <p:nvPr>
            <p:custDataLst>
              <p:tags r:id="rId11"/>
            </p:custDataLst>
          </p:nvPr>
        </p:nvSpPr>
        <p:spPr>
          <a:xfrm>
            <a:off x="2442012" y="2125503"/>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200">
                <a:solidFill>
                  <a:srgbClr val="000000">
                    <a:lumMod val="85000"/>
                    <a:lumOff val="15000"/>
                  </a:srgbClr>
                </a:solidFill>
                <a:latin typeface="Arial" panose="020B0604020202020204" pitchFamily="34" charset="0"/>
              </a:rPr>
              <a:t>（2）APP 端，包括无线客户端采集 SDK，或者埋点。</a:t>
            </a:r>
            <a:endParaRPr lang="zh-CN" altLang="en-US" sz="1200">
              <a:solidFill>
                <a:srgbClr val="000000">
                  <a:lumMod val="85000"/>
                  <a:lumOff val="15000"/>
                </a:srgbClr>
              </a:solidFill>
              <a:latin typeface="Arial" panose="020B0604020202020204" pitchFamily="34" charset="0"/>
            </a:endParaRPr>
          </a:p>
        </p:txBody>
      </p:sp>
      <p:cxnSp>
        <p:nvCxnSpPr>
          <p:cNvPr id="43" name="直接连接符 42"/>
          <p:cNvCxnSpPr/>
          <p:nvPr>
            <p:custDataLst>
              <p:tags r:id="rId12"/>
            </p:custDataLst>
          </p:nvPr>
        </p:nvCxnSpPr>
        <p:spPr>
          <a:xfrm>
            <a:off x="2240107" y="2129550"/>
            <a:ext cx="0" cy="485715"/>
          </a:xfrm>
          <a:prstGeom prst="line">
            <a:avLst/>
          </a:prstGeom>
          <a:ln w="38100">
            <a:solidFill>
              <a:srgbClr val="FFC000">
                <a:lumMod val="60000"/>
                <a:lumOff val="40000"/>
              </a:srgbClr>
            </a:solidFill>
          </a:ln>
        </p:spPr>
        <p:style>
          <a:lnRef idx="1">
            <a:srgbClr val="1F74AD"/>
          </a:lnRef>
          <a:fillRef idx="0">
            <a:srgbClr val="1F74AD"/>
          </a:fillRef>
          <a:effectRef idx="0">
            <a:srgbClr val="1F74AD"/>
          </a:effectRef>
          <a:fontRef idx="minor">
            <a:srgbClr val="000000"/>
          </a:fontRef>
        </p:style>
      </p:cxnSp>
      <p:sp>
        <p:nvSpPr>
          <p:cNvPr id="21" name="矩形 20"/>
          <p:cNvSpPr/>
          <p:nvPr>
            <p:custDataLst>
              <p:tags r:id="rId13"/>
            </p:custDataLst>
          </p:nvPr>
        </p:nvSpPr>
        <p:spPr>
          <a:xfrm>
            <a:off x="2240107" y="1433002"/>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5" name="Text Placeholder 17"/>
          <p:cNvSpPr txBox="1"/>
          <p:nvPr>
            <p:custDataLst>
              <p:tags r:id="rId14"/>
            </p:custDataLst>
          </p:nvPr>
        </p:nvSpPr>
        <p:spPr>
          <a:xfrm>
            <a:off x="842961" y="1507406"/>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1</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4" name="TextBox 48"/>
          <p:cNvSpPr txBox="1"/>
          <p:nvPr>
            <p:custDataLst>
              <p:tags r:id="rId15"/>
            </p:custDataLst>
          </p:nvPr>
        </p:nvSpPr>
        <p:spPr>
          <a:xfrm>
            <a:off x="2442012" y="1426811"/>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200">
                <a:solidFill>
                  <a:srgbClr val="000000">
                    <a:lumMod val="85000"/>
                    <a:lumOff val="15000"/>
                  </a:srgbClr>
                </a:solidFill>
                <a:latin typeface="Arial" panose="020B0604020202020204" pitchFamily="34" charset="0"/>
              </a:rPr>
              <a:t>（1）Web 端，包括基于浏览器的网络爬虫，或者 API。</a:t>
            </a:r>
            <a:endParaRPr lang="zh-CN" altLang="en-US" sz="1200">
              <a:solidFill>
                <a:srgbClr val="000000">
                  <a:lumMod val="85000"/>
                  <a:lumOff val="15000"/>
                </a:srgbClr>
              </a:solidFill>
              <a:latin typeface="Arial" panose="020B0604020202020204" pitchFamily="34" charset="0"/>
            </a:endParaRPr>
          </a:p>
        </p:txBody>
      </p:sp>
      <p:cxnSp>
        <p:nvCxnSpPr>
          <p:cNvPr id="44" name="直接连接符 43"/>
          <p:cNvCxnSpPr/>
          <p:nvPr>
            <p:custDataLst>
              <p:tags r:id="rId16"/>
            </p:custDataLst>
          </p:nvPr>
        </p:nvCxnSpPr>
        <p:spPr>
          <a:xfrm>
            <a:off x="2240107" y="1430858"/>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8" name="矩形 17"/>
          <p:cNvSpPr/>
          <p:nvPr>
            <p:custDataLst>
              <p:tags r:id="rId17"/>
            </p:custDataLst>
          </p:nvPr>
        </p:nvSpPr>
        <p:spPr>
          <a:xfrm>
            <a:off x="2240107" y="4260308"/>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9" name="Text Placeholder 17"/>
          <p:cNvSpPr txBox="1"/>
          <p:nvPr>
            <p:custDataLst>
              <p:tags r:id="rId18"/>
            </p:custDataLst>
          </p:nvPr>
        </p:nvSpPr>
        <p:spPr>
          <a:xfrm>
            <a:off x="843120" y="4334712"/>
            <a:ext cx="1170795" cy="345397"/>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5</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20" name="TextBox 48"/>
          <p:cNvSpPr txBox="1"/>
          <p:nvPr>
            <p:custDataLst>
              <p:tags r:id="rId19"/>
            </p:custDataLst>
          </p:nvPr>
        </p:nvSpPr>
        <p:spPr>
          <a:xfrm>
            <a:off x="2442012" y="4254117"/>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200">
                <a:solidFill>
                  <a:srgbClr val="000000">
                    <a:lumMod val="85000"/>
                    <a:lumOff val="15000"/>
                  </a:srgbClr>
                </a:solidFill>
                <a:latin typeface="Arial" panose="020B0604020202020204" pitchFamily="34" charset="0"/>
              </a:rPr>
              <a:t>（5）第三方数据，一般是由合作方提供的，如政府公布的数据。</a:t>
            </a:r>
            <a:endParaRPr lang="zh-CN" altLang="en-US" sz="1200">
              <a:solidFill>
                <a:srgbClr val="000000">
                  <a:lumMod val="85000"/>
                  <a:lumOff val="15000"/>
                </a:srgbClr>
              </a:solidFill>
              <a:latin typeface="Arial" panose="020B0604020202020204" pitchFamily="34" charset="0"/>
            </a:endParaRPr>
          </a:p>
        </p:txBody>
      </p:sp>
      <p:cxnSp>
        <p:nvCxnSpPr>
          <p:cNvPr id="23" name="直接连接符 22"/>
          <p:cNvCxnSpPr/>
          <p:nvPr>
            <p:custDataLst>
              <p:tags r:id="rId20"/>
            </p:custDataLst>
          </p:nvPr>
        </p:nvCxnSpPr>
        <p:spPr>
          <a:xfrm>
            <a:off x="2240107" y="4258164"/>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09" name="标题 1"/>
          <p:cNvSpPr txBox="1"/>
          <p:nvPr>
            <p:custDataLst>
              <p:tags r:id="rId21"/>
            </p:custDataLst>
          </p:nvPr>
        </p:nvSpPr>
        <p:spPr>
          <a:xfrm>
            <a:off x="659137" y="20933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ctr">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一、大数据采集</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nvSpPr>
        <p:spPr>
          <a:xfrm>
            <a:off x="1066800" y="879475"/>
            <a:ext cx="4187190" cy="414020"/>
          </a:xfrm>
          <a:prstGeom prst="rect">
            <a:avLst/>
          </a:prstGeom>
          <a:noFill/>
        </p:spPr>
        <p:txBody>
          <a:bodyPr wrap="square" rtlCol="0" anchor="t">
            <a:spAutoFit/>
          </a:bodyPr>
          <a:p>
            <a:pPr>
              <a:lnSpc>
                <a:spcPct val="150000"/>
              </a:lnSpc>
            </a:pPr>
            <a:r>
              <a:rPr lang="zh-CN" altLang="en-US" sz="1400" b="1">
                <a:solidFill>
                  <a:srgbClr val="00AFE1"/>
                </a:solidFill>
              </a:rPr>
              <a:t>2. 数据来源</a:t>
            </a:r>
            <a:endParaRPr lang="zh-CN" altLang="en-US" sz="1400" b="1">
              <a:solidFill>
                <a:srgbClr val="00AFE1"/>
              </a:solidFill>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381000" y="1657350"/>
            <a:ext cx="2089150" cy="5353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l">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一、大数据采集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0530" y="586105"/>
            <a:ext cx="5546090" cy="400177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0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大数据采集工具</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由于数据来自不同的途径，其数据内容、数据格式、数据质量千差万别，有时甚至会遇到数据格式不能转换或数据转换格式后丢失信息等问题，这时就需要使用 ETL 技术。</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ETL 中三个字母分别代表抽取（Extract）、转换（Transform）、加载（Load）。</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（1）数据抽取：从源数据源系统抽取目的数据源系统需要的数据。</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（2）数据转换：将从源数据源获取的数据按照业务需求，转换成目的数据源要求的形式，并对错误、不一致的数据进行清洗和加工。</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（3）数据加载：将转换后的数据装载到目的数据源。</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590782"/>
            <a:ext cx="3310119" cy="484748"/>
          </a:xfrm>
          <a:prstGeom prst="rect">
            <a:avLst/>
          </a:prstGeom>
          <a:noFill/>
        </p:spPr>
        <p:txBody>
          <a:bodyPr wrap="square" rtlCol="0" anchor="ctr">
            <a:normAutofit/>
          </a:bodyPr>
          <a:p>
            <a:pPr marL="0" indent="0" algn="ctr">
              <a:lnSpc>
                <a:spcPct val="100000"/>
              </a:lnSpc>
              <a:spcBef>
                <a:spcPts val="0"/>
              </a:spcBef>
              <a:spcAft>
                <a:spcPts val="0"/>
              </a:spcAft>
              <a:buSzPct val="100000"/>
              <a:buNone/>
            </a:pPr>
            <a:r>
              <a:rPr lang="zh-CN" altLang="en-US" b="1" spc="500">
                <a:solidFill>
                  <a:schemeClr val="tx1">
                    <a:lumMod val="95000"/>
                    <a:lumOff val="5000"/>
                  </a:schemeClr>
                </a:solidFill>
                <a:uFillTx/>
                <a:latin typeface="微软雅黑" panose="020B0503020204020204" pitchFamily="34" charset="-122"/>
                <a:ea typeface="微软雅黑" panose="020B0503020204020204" pitchFamily="34" charset="-122"/>
                <a:sym typeface="+mn-ea"/>
              </a:rPr>
              <a:t>一、大数据采集</a:t>
            </a:r>
            <a:endParaRPr lang="zh-CN" altLang="en-US" b="1" spc="500">
              <a:solidFill>
                <a:schemeClr val="tx1">
                  <a:lumMod val="95000"/>
                  <a:lumOff val="5000"/>
                </a:schemeClr>
              </a:solidFill>
              <a:uFillTx/>
              <a:latin typeface="微软雅黑" panose="020B0503020204020204" pitchFamily="34" charset="-122"/>
              <a:ea typeface="微软雅黑" panose="020B0503020204020204" pitchFamily="34" charset="-122"/>
              <a:sym typeface="+mn-ea"/>
            </a:endParaRPr>
          </a:p>
        </p:txBody>
      </p:sp>
      <p:grpSp>
        <p:nvGrpSpPr>
          <p:cNvPr id="5" name="组合 4"/>
          <p:cNvGrpSpPr/>
          <p:nvPr>
            <p:custDataLst>
              <p:tags r:id="rId2"/>
            </p:custDataLst>
          </p:nvPr>
        </p:nvGrpSpPr>
        <p:grpSpPr>
          <a:xfrm rot="0">
            <a:off x="476250" y="2646680"/>
            <a:ext cx="1701800" cy="1339215"/>
            <a:chOff x="1943384" y="2596376"/>
            <a:chExt cx="2269209" cy="1785848"/>
          </a:xfrm>
        </p:grpSpPr>
        <p:sp>
          <p:nvSpPr>
            <p:cNvPr id="13" name="任意多边形 12"/>
            <p:cNvSpPr/>
            <p:nvPr>
              <p:custDataLst>
                <p:tags r:id="rId3"/>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5"/>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6"/>
            </p:custDataLst>
          </p:nvPr>
        </p:nvGrpSpPr>
        <p:grpSpPr>
          <a:xfrm rot="0">
            <a:off x="2739390" y="2646680"/>
            <a:ext cx="1701800" cy="1339215"/>
            <a:chOff x="4961396" y="2596376"/>
            <a:chExt cx="2269209" cy="1785848"/>
          </a:xfrm>
        </p:grpSpPr>
        <p:sp>
          <p:nvSpPr>
            <p:cNvPr id="12" name="任意多边形 11"/>
            <p:cNvSpPr/>
            <p:nvPr>
              <p:custDataLst>
                <p:tags r:id="rId7"/>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8"/>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9"/>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0"/>
            </p:custDataLst>
          </p:nvPr>
        </p:nvGrpSpPr>
        <p:grpSpPr>
          <a:xfrm rot="0">
            <a:off x="5003165" y="2646680"/>
            <a:ext cx="1701800" cy="1339215"/>
            <a:chOff x="7979408" y="2596376"/>
            <a:chExt cx="2269209" cy="1785848"/>
          </a:xfrm>
        </p:grpSpPr>
        <p:sp>
          <p:nvSpPr>
            <p:cNvPr id="42" name="任意多边形 41"/>
            <p:cNvSpPr/>
            <p:nvPr>
              <p:custDataLst>
                <p:tags r:id="rId11"/>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12"/>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13"/>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14"/>
            </p:custDataLst>
          </p:nvPr>
        </p:nvSpPr>
        <p:spPr>
          <a:xfrm>
            <a:off x="661670" y="2787015"/>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（1）系统日志采集方法。</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15"/>
            </p:custDataLst>
          </p:nvPr>
        </p:nvSpPr>
        <p:spPr>
          <a:xfrm>
            <a:off x="2929255" y="278701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（2）网络数据采集方法。</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16"/>
            </p:custDataLst>
          </p:nvPr>
        </p:nvSpPr>
        <p:spPr>
          <a:xfrm>
            <a:off x="5188585" y="278701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（3）数据库采集。</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17"/>
            </p:custDataLst>
          </p:nvPr>
        </p:nvSpPr>
        <p:spPr>
          <a:xfrm>
            <a:off x="878840" y="437515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CV：成本差异。</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18"/>
            </p:custDataLst>
          </p:nvPr>
        </p:nvSpPr>
        <p:spPr>
          <a:xfrm>
            <a:off x="3142615" y="436562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EAC：完工估算。</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19"/>
            </p:custDataLst>
          </p:nvPr>
        </p:nvGrpSpPr>
        <p:grpSpPr>
          <a:xfrm rot="0">
            <a:off x="7148195" y="2693670"/>
            <a:ext cx="1701800" cy="1339215"/>
            <a:chOff x="7979408" y="2596376"/>
            <a:chExt cx="2269209" cy="1785848"/>
          </a:xfrm>
        </p:grpSpPr>
        <p:sp>
          <p:nvSpPr>
            <p:cNvPr id="10" name="任意多边形 9"/>
            <p:cNvSpPr/>
            <p:nvPr>
              <p:custDataLst>
                <p:tags r:id="rId20"/>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1"/>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22"/>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23"/>
            </p:custDataLst>
          </p:nvPr>
        </p:nvSpPr>
        <p:spPr>
          <a:xfrm>
            <a:off x="7257415" y="283400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（4）其他数据采集方法。</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24"/>
          <p:cNvSpPr/>
          <p:nvPr>
            <p:custDataLst>
              <p:tags r:id="rId24"/>
            </p:custDataLst>
          </p:nvPr>
        </p:nvSpPr>
        <p:spPr>
          <a:xfrm>
            <a:off x="5346700" y="439039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BAC：完成预算。</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矩形 27"/>
          <p:cNvSpPr/>
          <p:nvPr>
            <p:custDataLst>
              <p:tags r:id="rId25"/>
            </p:custDataLst>
          </p:nvPr>
        </p:nvSpPr>
        <p:spPr>
          <a:xfrm>
            <a:off x="7300595" y="437578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VAC：完成偏差。</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nvSpPr>
        <p:spPr>
          <a:xfrm>
            <a:off x="762000" y="1428750"/>
            <a:ext cx="7352030" cy="737235"/>
          </a:xfrm>
          <a:prstGeom prst="rect">
            <a:avLst/>
          </a:prstGeom>
          <a:noFill/>
        </p:spPr>
        <p:txBody>
          <a:bodyPr wrap="square" rtlCol="0">
            <a:spAutoFit/>
          </a:bodyPr>
          <a:p>
            <a:pPr algn="just">
              <a:lnSpc>
                <a:spcPct val="150000"/>
              </a:lnSpc>
            </a:pPr>
            <a:r>
              <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rPr>
              <a:t>4. 数据采集方法</a:t>
            </a:r>
            <a:endPar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大数据环境下数据来源丰富且类型多样，依据采集的数据来源分，大数据的采集有以下方法。</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381000" y="1657350"/>
            <a:ext cx="2089150" cy="5353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二、大数据预</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处理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514033"/>
            <a:ext cx="5546090" cy="228282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现实世界中存在的数据是零散不完整的，甚至还有脏数据。为了提高数据使用的质量，这就产生了数据预处理技术。数据预处理（Data Preprocessing）是指在主要的处理以前对数据进行的一些处理。</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数据预处理的方法有很多：</a:t>
            </a:r>
            <a:r>
              <a:rPr sz="1400" b="1" dirty="0">
                <a:solidFill>
                  <a:srgbClr val="00AFE1"/>
                </a:solidFill>
                <a:latin typeface="微软雅黑" panose="020B0503020204020204" pitchFamily="34" charset="-122"/>
                <a:ea typeface="微软雅黑" panose="020B0503020204020204" pitchFamily="34" charset="-122"/>
              </a:rPr>
              <a:t>数据清理</a:t>
            </a:r>
            <a:r>
              <a:rPr sz="1400" dirty="0">
                <a:latin typeface="微软雅黑" panose="020B0503020204020204" pitchFamily="34" charset="-122"/>
                <a:ea typeface="微软雅黑" panose="020B0503020204020204" pitchFamily="34" charset="-122"/>
              </a:rPr>
              <a:t>、</a:t>
            </a:r>
            <a:r>
              <a:rPr sz="1400" b="1" dirty="0">
                <a:solidFill>
                  <a:srgbClr val="00AFE1"/>
                </a:solidFill>
                <a:latin typeface="微软雅黑" panose="020B0503020204020204" pitchFamily="34" charset="-122"/>
                <a:ea typeface="微软雅黑" panose="020B0503020204020204" pitchFamily="34" charset="-122"/>
              </a:rPr>
              <a:t>数据集成</a:t>
            </a:r>
            <a:r>
              <a:rPr sz="1400" dirty="0">
                <a:latin typeface="微软雅黑" panose="020B0503020204020204" pitchFamily="34" charset="-122"/>
                <a:ea typeface="微软雅黑" panose="020B0503020204020204" pitchFamily="34" charset="-122"/>
              </a:rPr>
              <a:t>、</a:t>
            </a:r>
            <a:r>
              <a:rPr sz="1400" b="1" dirty="0">
                <a:solidFill>
                  <a:srgbClr val="00AFE1"/>
                </a:solidFill>
                <a:latin typeface="微软雅黑" panose="020B0503020204020204" pitchFamily="34" charset="-122"/>
                <a:ea typeface="微软雅黑" panose="020B0503020204020204" pitchFamily="34" charset="-122"/>
              </a:rPr>
              <a:t>数据变换</a:t>
            </a:r>
            <a:r>
              <a:rPr sz="1400" dirty="0">
                <a:latin typeface="微软雅黑" panose="020B0503020204020204" pitchFamily="34" charset="-122"/>
                <a:ea typeface="微软雅黑" panose="020B0503020204020204" pitchFamily="34" charset="-122"/>
              </a:rPr>
              <a:t>、</a:t>
            </a:r>
            <a:r>
              <a:rPr sz="1400" b="1" dirty="0">
                <a:solidFill>
                  <a:srgbClr val="00AFE1"/>
                </a:solidFill>
                <a:latin typeface="微软雅黑" panose="020B0503020204020204" pitchFamily="34" charset="-122"/>
                <a:ea typeface="微软雅黑" panose="020B0503020204020204" pitchFamily="34" charset="-122"/>
              </a:rPr>
              <a:t>数据归约</a:t>
            </a:r>
            <a:r>
              <a:rPr sz="1400" dirty="0">
                <a:latin typeface="微软雅黑" panose="020B0503020204020204" pitchFamily="34" charset="-122"/>
                <a:ea typeface="微软雅黑" panose="020B0503020204020204" pitchFamily="34" charset="-122"/>
              </a:rPr>
              <a:t>等。</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其流程如图 5-2-3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581400" y="2876550"/>
            <a:ext cx="4401820" cy="187452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分布式系统</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2. 集群</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分布式系统与集群的关系</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2591673" y="321548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NoSQL 数据库</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5259944" y="321572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云存储</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三、大数据存储与管理</a:t>
            </a:r>
            <a:endParaRPr lang="zh-CN" altLang="en-US" b="1">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381000" y="1657350"/>
            <a:ext cx="2089150" cy="5353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四、大数据分析与挖掘</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6725" y="579755"/>
            <a:ext cx="5546090" cy="40500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数据分析的概念</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数据分析是用适当的统计、分析方法对收集来的大量数据进行分析，将它们加以汇总、理解、消化，以最大化地开发数据的功能，发挥数据的作用。数据分析是为了提取有用信息和形成结论而对数据加以详细研究和概括总结的过程。</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数据分析的目的</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数据分析的目的是把隐藏在一大批看来杂乱无章的数据中的信息集中和提炼出来，从而找出所研究对象的内在规律。</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在实际应用中，数据分析可帮助人们做出判断，以便采取适当行动。数据分析是有组织有目的地收集数据、分析数据，使之成为信息的过程。</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59078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四、大数据分析与挖掘</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2"/>
            </p:custDataLst>
          </p:nvPr>
        </p:nvSpPr>
        <p:spPr>
          <a:xfrm>
            <a:off x="609600" y="1821180"/>
            <a:ext cx="6536690" cy="306705"/>
          </a:xfrm>
          <a:prstGeom prst="rect">
            <a:avLst/>
          </a:prstGeom>
          <a:noFill/>
        </p:spPr>
        <p:txBody>
          <a:bodyPr wrap="square" rtlCol="0" anchor="t">
            <a:spAutoFit/>
          </a:bodyPr>
          <a:p>
            <a:r>
              <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rPr>
              <a:t>3. 数据分析的四个类型</a:t>
            </a:r>
            <a:endPar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custDataLst>
              <p:tags r:id="rId3"/>
            </p:custDataLst>
          </p:nvPr>
        </p:nvGrpSpPr>
        <p:grpSpPr>
          <a:xfrm rot="0">
            <a:off x="497840" y="2409825"/>
            <a:ext cx="1701800" cy="1339215"/>
            <a:chOff x="1943384" y="2596376"/>
            <a:chExt cx="2269209" cy="1785848"/>
          </a:xfrm>
        </p:grpSpPr>
        <p:sp>
          <p:nvSpPr>
            <p:cNvPr id="13" name="任意多边形 12"/>
            <p:cNvSpPr/>
            <p:nvPr>
              <p:custDataLst>
                <p:tags r:id="rId4"/>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5"/>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6"/>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7"/>
            </p:custDataLst>
          </p:nvPr>
        </p:nvGrpSpPr>
        <p:grpSpPr>
          <a:xfrm rot="0">
            <a:off x="2760980" y="2409825"/>
            <a:ext cx="1701800" cy="1339215"/>
            <a:chOff x="4961396" y="2596376"/>
            <a:chExt cx="2269209" cy="1785848"/>
          </a:xfrm>
        </p:grpSpPr>
        <p:sp>
          <p:nvSpPr>
            <p:cNvPr id="12" name="任意多边形 11"/>
            <p:cNvSpPr/>
            <p:nvPr>
              <p:custDataLst>
                <p:tags r:id="rId8"/>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9"/>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10"/>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1"/>
            </p:custDataLst>
          </p:nvPr>
        </p:nvGrpSpPr>
        <p:grpSpPr>
          <a:xfrm rot="0">
            <a:off x="5024755" y="2409825"/>
            <a:ext cx="1701800" cy="1339215"/>
            <a:chOff x="7979408" y="2596376"/>
            <a:chExt cx="2269209" cy="1785848"/>
          </a:xfrm>
        </p:grpSpPr>
        <p:sp>
          <p:nvSpPr>
            <p:cNvPr id="42" name="任意多边形 41"/>
            <p:cNvSpPr/>
            <p:nvPr>
              <p:custDataLst>
                <p:tags r:id="rId12"/>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13"/>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14"/>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15"/>
            </p:custDataLst>
          </p:nvPr>
        </p:nvSpPr>
        <p:spPr>
          <a:xfrm>
            <a:off x="683260" y="2550160"/>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（1）描述性分析。</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16"/>
            </p:custDataLst>
          </p:nvPr>
        </p:nvSpPr>
        <p:spPr>
          <a:xfrm>
            <a:off x="2950845" y="255016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（2）诊断性分析。</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17"/>
            </p:custDataLst>
          </p:nvPr>
        </p:nvSpPr>
        <p:spPr>
          <a:xfrm>
            <a:off x="5210175" y="255016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（3）预测性分析。</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18"/>
            </p:custDataLst>
          </p:nvPr>
        </p:nvSpPr>
        <p:spPr>
          <a:xfrm>
            <a:off x="1814830" y="352869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行为否认</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19"/>
            </p:custDataLst>
          </p:nvPr>
        </p:nvSpPr>
        <p:spPr>
          <a:xfrm>
            <a:off x="4078605" y="351917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授权侵犯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20"/>
            </p:custDataLst>
          </p:nvPr>
        </p:nvGrpSpPr>
        <p:grpSpPr>
          <a:xfrm rot="0">
            <a:off x="7169785" y="2456815"/>
            <a:ext cx="1701800" cy="1339215"/>
            <a:chOff x="7979408" y="2596376"/>
            <a:chExt cx="2269209" cy="1785848"/>
          </a:xfrm>
        </p:grpSpPr>
        <p:sp>
          <p:nvSpPr>
            <p:cNvPr id="10" name="任意多边形 9"/>
            <p:cNvSpPr/>
            <p:nvPr>
              <p:custDataLst>
                <p:tags r:id="rId21"/>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2"/>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23"/>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24"/>
            </p:custDataLst>
          </p:nvPr>
        </p:nvSpPr>
        <p:spPr>
          <a:xfrm>
            <a:off x="7431405" y="259715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（4）指导性分析。</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24"/>
          <p:cNvSpPr/>
          <p:nvPr>
            <p:custDataLst>
              <p:tags r:id="rId25"/>
            </p:custDataLst>
          </p:nvPr>
        </p:nvSpPr>
        <p:spPr>
          <a:xfrm>
            <a:off x="6282690" y="354393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恶意攻击</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8</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9</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10</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11</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12</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1" name="组合 100"/>
          <p:cNvGrpSpPr/>
          <p:nvPr/>
        </p:nvGrpSpPr>
        <p:grpSpPr>
          <a:xfrm>
            <a:off x="1773794" y="1881823"/>
            <a:ext cx="1225153" cy="1476375"/>
            <a:chOff x="3832" y="4164"/>
            <a:chExt cx="2574" cy="3100"/>
          </a:xfrm>
        </p:grpSpPr>
        <p:sp>
          <p:nvSpPr>
            <p:cNvPr id="9" name="同心圆 8"/>
            <p:cNvSpPr/>
            <p:nvPr>
              <p:custDataLst>
                <p:tags r:id="rId1"/>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10" name="任意多边形 9"/>
            <p:cNvSpPr/>
            <p:nvPr>
              <p:custDataLst>
                <p:tags r:id="rId2"/>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11" name="椭圆 10"/>
            <p:cNvSpPr/>
            <p:nvPr>
              <p:custDataLst>
                <p:tags r:id="rId3"/>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12" name="同心圆 11"/>
            <p:cNvSpPr/>
            <p:nvPr>
              <p:custDataLst>
                <p:tags r:id="rId4"/>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13" name="文本框 12"/>
            <p:cNvSpPr txBox="1"/>
            <p:nvPr>
              <p:custDataLst>
                <p:tags r:id="rId5"/>
              </p:custDataLst>
            </p:nvPr>
          </p:nvSpPr>
          <p:spPr>
            <a:xfrm>
              <a:off x="4860"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1</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p:cNvSpPr txBox="1"/>
            <p:nvPr>
              <p:custDataLst>
                <p:tags r:id="rId6"/>
              </p:custDataLst>
            </p:nvPr>
          </p:nvSpPr>
          <p:spPr>
            <a:xfrm>
              <a:off x="4124"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b="1"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分类</a:t>
              </a:r>
              <a:endParaRPr lang="zh-CN" altLang="en-US" sz="1400" b="1"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2" name="组合 101"/>
          <p:cNvGrpSpPr/>
          <p:nvPr/>
        </p:nvGrpSpPr>
        <p:grpSpPr>
          <a:xfrm>
            <a:off x="3807381" y="1881823"/>
            <a:ext cx="1226344" cy="1476375"/>
            <a:chOff x="8103" y="4164"/>
            <a:chExt cx="2574" cy="3100"/>
          </a:xfrm>
        </p:grpSpPr>
        <p:sp>
          <p:nvSpPr>
            <p:cNvPr id="18" name="同心圆 17"/>
            <p:cNvSpPr/>
            <p:nvPr>
              <p:custDataLst>
                <p:tags r:id="rId7"/>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22" name="任意多边形 21"/>
            <p:cNvSpPr/>
            <p:nvPr>
              <p:custDataLst>
                <p:tags r:id="rId8"/>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27" name="椭圆 26"/>
            <p:cNvSpPr/>
            <p:nvPr>
              <p:custDataLst>
                <p:tags r:id="rId9"/>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29" name="同心圆 28"/>
            <p:cNvSpPr/>
            <p:nvPr>
              <p:custDataLst>
                <p:tags r:id="rId10"/>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37" name="文本框 36"/>
            <p:cNvSpPr txBox="1"/>
            <p:nvPr>
              <p:custDataLst>
                <p:tags r:id="rId11"/>
              </p:custDataLst>
            </p:nvPr>
          </p:nvSpPr>
          <p:spPr>
            <a:xfrm>
              <a:off x="9130"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2</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custDataLst>
                <p:tags r:id="rId12"/>
              </p:custDataLst>
            </p:nvPr>
          </p:nvSpPr>
          <p:spPr>
            <a:xfrm>
              <a:off x="8396"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b="1"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估值</a:t>
              </a:r>
              <a:endParaRPr lang="zh-CN" altLang="en-US" sz="1400" b="1"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3" name="组合 102"/>
          <p:cNvGrpSpPr/>
          <p:nvPr/>
        </p:nvGrpSpPr>
        <p:grpSpPr>
          <a:xfrm>
            <a:off x="5840969" y="1881823"/>
            <a:ext cx="1226344" cy="1476375"/>
            <a:chOff x="12373" y="4164"/>
            <a:chExt cx="2574" cy="3100"/>
          </a:xfrm>
        </p:grpSpPr>
        <p:sp>
          <p:nvSpPr>
            <p:cNvPr id="41" name="同心圆 40"/>
            <p:cNvSpPr/>
            <p:nvPr>
              <p:custDataLst>
                <p:tags r:id="rId13"/>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63" name="任意多边形 62"/>
            <p:cNvSpPr/>
            <p:nvPr>
              <p:custDataLst>
                <p:tags r:id="rId14"/>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68" name="椭圆 67"/>
            <p:cNvSpPr/>
            <p:nvPr>
              <p:custDataLst>
                <p:tags r:id="rId15"/>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72" name="同心圆 71"/>
            <p:cNvSpPr/>
            <p:nvPr>
              <p:custDataLst>
                <p:tags r:id="rId16"/>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81" name="文本框 80"/>
            <p:cNvSpPr txBox="1"/>
            <p:nvPr>
              <p:custDataLst>
                <p:tags r:id="rId17"/>
              </p:custDataLst>
            </p:nvPr>
          </p:nvSpPr>
          <p:spPr>
            <a:xfrm>
              <a:off x="13401"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3</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81"/>
            <p:cNvSpPr txBox="1"/>
            <p:nvPr>
              <p:custDataLst>
                <p:tags r:id="rId18"/>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b="1"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预测</a:t>
              </a:r>
              <a:endParaRPr lang="zh-CN" altLang="en-US" sz="1400" b="1" kern="0" spc="300" noProof="1" dirty="0">
                <a:solidFill>
                  <a:srgbClr val="00AFE1"/>
                </a:solidFill>
                <a:latin typeface="微软雅黑" panose="020B0503020204020204" pitchFamily="34" charset="-122"/>
                <a:ea typeface="微软雅黑" panose="020B0503020204020204" pitchFamily="34" charset="-122"/>
                <a:cs typeface="+mn-ea"/>
              </a:endParaRPr>
            </a:p>
          </p:txBody>
        </p:sp>
      </p:grpSp>
      <p:grpSp>
        <p:nvGrpSpPr>
          <p:cNvPr id="104" name="组合 103"/>
          <p:cNvGrpSpPr/>
          <p:nvPr/>
        </p:nvGrpSpPr>
        <p:grpSpPr>
          <a:xfrm>
            <a:off x="2790587" y="2829560"/>
            <a:ext cx="1225153" cy="1476375"/>
            <a:chOff x="5967" y="6496"/>
            <a:chExt cx="2574" cy="3099"/>
          </a:xfrm>
        </p:grpSpPr>
        <p:sp>
          <p:nvSpPr>
            <p:cNvPr id="83" name="同心圆 82"/>
            <p:cNvSpPr/>
            <p:nvPr>
              <p:custDataLst>
                <p:tags r:id="rId19"/>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84" name="任意多边形 83"/>
            <p:cNvSpPr/>
            <p:nvPr>
              <p:custDataLst>
                <p:tags r:id="rId20"/>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85" name="椭圆 84"/>
            <p:cNvSpPr/>
            <p:nvPr>
              <p:custDataLst>
                <p:tags r:id="rId21"/>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86" name="同心圆 85"/>
            <p:cNvSpPr/>
            <p:nvPr>
              <p:custDataLst>
                <p:tags r:id="rId22"/>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87" name="文本框 86"/>
            <p:cNvSpPr txBox="1"/>
            <p:nvPr>
              <p:custDataLst>
                <p:tags r:id="rId23"/>
              </p:custDataLst>
            </p:nvPr>
          </p:nvSpPr>
          <p:spPr>
            <a:xfrm>
              <a:off x="6995" y="6543"/>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4</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文本框 87"/>
            <p:cNvSpPr txBox="1"/>
            <p:nvPr>
              <p:custDataLst>
                <p:tags r:id="rId24"/>
              </p:custDataLst>
            </p:nvPr>
          </p:nvSpPr>
          <p:spPr>
            <a:xfrm>
              <a:off x="6261" y="7782"/>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b="1"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关联</a:t>
              </a:r>
              <a:endParaRPr lang="zh-CN" altLang="en-US" sz="1400" b="1"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a:p>
              <a:pPr algn="ctr">
                <a:lnSpc>
                  <a:spcPct val="120000"/>
                </a:lnSpc>
                <a:spcBef>
                  <a:spcPts val="0"/>
                </a:spcBef>
                <a:spcAft>
                  <a:spcPts val="0"/>
                </a:spcAft>
                <a:buSzPct val="100000"/>
              </a:pPr>
              <a:r>
                <a:rPr lang="zh-CN" altLang="en-US" sz="1400" b="1"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规则</a:t>
              </a:r>
              <a:endParaRPr lang="zh-CN" altLang="en-US" sz="1400" b="1"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5" name="组合 104"/>
          <p:cNvGrpSpPr/>
          <p:nvPr/>
        </p:nvGrpSpPr>
        <p:grpSpPr>
          <a:xfrm>
            <a:off x="4824175" y="2829560"/>
            <a:ext cx="1226344" cy="1476375"/>
            <a:chOff x="10238" y="6496"/>
            <a:chExt cx="2574" cy="3099"/>
          </a:xfrm>
        </p:grpSpPr>
        <p:sp>
          <p:nvSpPr>
            <p:cNvPr id="89" name="同心圆 88"/>
            <p:cNvSpPr/>
            <p:nvPr>
              <p:custDataLst>
                <p:tags r:id="rId25"/>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91" name="任意多边形 90"/>
            <p:cNvSpPr/>
            <p:nvPr>
              <p:custDataLst>
                <p:tags r:id="rId26"/>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92" name="椭圆 91"/>
            <p:cNvSpPr/>
            <p:nvPr>
              <p:custDataLst>
                <p:tags r:id="rId27"/>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93" name="同心圆 92"/>
            <p:cNvSpPr/>
            <p:nvPr>
              <p:custDataLst>
                <p:tags r:id="rId28"/>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105511" name="文本框 93"/>
            <p:cNvSpPr txBox="1"/>
            <p:nvPr>
              <p:custDataLst>
                <p:tags r:id="rId29"/>
              </p:custDataLst>
            </p:nvPr>
          </p:nvSpPr>
          <p:spPr>
            <a:xfrm>
              <a:off x="11238" y="6569"/>
              <a:ext cx="518" cy="518"/>
            </a:xfrm>
            <a:prstGeom prst="rect">
              <a:avLst/>
            </a:prstGeom>
            <a:noFill/>
            <a:ln w="9525">
              <a:noFill/>
            </a:ln>
          </p:spPr>
          <p:txBody>
            <a:bodyPr wrap="square" anchor="t" anchorCtr="0"/>
            <a:p>
              <a:pPr algn="ctr"/>
              <a:r>
                <a:rPr lang="en-US" altLang="zh-CN" sz="1200" dirty="0">
                  <a:solidFill>
                    <a:srgbClr val="FFFFFF"/>
                  </a:solidFill>
                  <a:latin typeface="Arial" panose="020B0604020202020204" pitchFamily="34" charset="0"/>
                  <a:ea typeface="微软雅黑" panose="020B0503020204020204" pitchFamily="34" charset="-122"/>
                </a:rPr>
                <a:t>5</a:t>
              </a:r>
              <a:endParaRPr lang="en-US" altLang="zh-CN" sz="1200" dirty="0">
                <a:solidFill>
                  <a:srgbClr val="FFFFFF"/>
                </a:solidFill>
                <a:latin typeface="Arial" panose="020B0604020202020204" pitchFamily="34" charset="0"/>
                <a:ea typeface="微软雅黑" panose="020B0503020204020204" pitchFamily="34" charset="-122"/>
              </a:endParaRPr>
            </a:p>
          </p:txBody>
        </p:sp>
        <p:sp>
          <p:nvSpPr>
            <p:cNvPr id="95" name="文本框 94"/>
            <p:cNvSpPr txBox="1"/>
            <p:nvPr>
              <p:custDataLst>
                <p:tags r:id="rId30"/>
              </p:custDataLst>
            </p:nvPr>
          </p:nvSpPr>
          <p:spPr>
            <a:xfrm>
              <a:off x="10531" y="7782"/>
              <a:ext cx="1987" cy="1053"/>
            </a:xfrm>
            <a:prstGeom prst="rect">
              <a:avLst/>
            </a:prstGeom>
            <a:noFill/>
          </p:spPr>
          <p:txBody>
            <a:bodyPr wrap="square" rtlCol="0" anchor="ctr" anchorCtr="0"/>
            <a:p>
              <a:pPr algn="ctr">
                <a:lnSpc>
                  <a:spcPct val="100000"/>
                </a:lnSpc>
              </a:pPr>
              <a:r>
                <a:rPr lang="zh-CN" altLang="en-US" sz="1400" b="1"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聚类</a:t>
              </a:r>
              <a:endPar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095625" y="438150"/>
            <a:ext cx="3724910" cy="423545"/>
          </a:xfrm>
          <a:prstGeom prst="rect">
            <a:avLst/>
          </a:prstGeom>
          <a:noFill/>
        </p:spPr>
        <p:txBody>
          <a:bodyPr wrap="square" rtlCol="0" anchor="t">
            <a:spAutoFit/>
          </a:bodyPr>
          <a:p>
            <a:pPr algn="ct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四、大数据分析与挖掘</a:t>
            </a:r>
            <a:endParaRPr lang="zh-CN" altLang="en-US" b="1">
              <a:latin typeface="微软雅黑" panose="020B0503020204020204" pitchFamily="34" charset="-122"/>
              <a:ea typeface="微软雅黑" panose="020B0503020204020204" pitchFamily="34" charset="-122"/>
            </a:endParaRPr>
          </a:p>
        </p:txBody>
      </p:sp>
      <p:sp>
        <p:nvSpPr>
          <p:cNvPr id="3" name="文本框 2"/>
          <p:cNvSpPr txBox="1"/>
          <p:nvPr>
            <p:custDataLst>
              <p:tags r:id="rId31"/>
            </p:custDataLst>
          </p:nvPr>
        </p:nvSpPr>
        <p:spPr>
          <a:xfrm>
            <a:off x="685800" y="1200150"/>
            <a:ext cx="6536690" cy="306705"/>
          </a:xfrm>
          <a:prstGeom prst="rect">
            <a:avLst/>
          </a:prstGeom>
          <a:noFill/>
        </p:spPr>
        <p:txBody>
          <a:bodyPr wrap="square" rtlCol="0" anchor="t">
            <a:spAutoFit/>
          </a:bodyPr>
          <a:p>
            <a:r>
              <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rPr>
              <a:t>3. 数据分析的四个类型</a:t>
            </a:r>
            <a:endPar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0-#ppt_w/2"/>
                                          </p:val>
                                        </p:tav>
                                        <p:tav tm="100000">
                                          <p:val>
                                            <p:strVal val="#ppt_x"/>
                                          </p:val>
                                        </p:tav>
                                      </p:tavLst>
                                    </p:anim>
                                    <p:anim calcmode="lin" valueType="num">
                                      <p:cBhvr>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ppt_x</p:attrName>
                                        </p:attrNameLst>
                                      </p:cBhvr>
                                      <p:tavLst>
                                        <p:tav tm="0">
                                          <p:val>
                                            <p:strVal val="0-#ppt_w/2"/>
                                          </p:val>
                                        </p:tav>
                                        <p:tav tm="100000">
                                          <p:val>
                                            <p:strVal val="#ppt_x"/>
                                          </p:val>
                                        </p:tav>
                                      </p:tavLst>
                                    </p:anim>
                                    <p:anim calcmode="lin" valueType="num">
                                      <p:cBhvr>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p:cTn id="17" dur="500" fill="hold"/>
                                        <p:tgtEl>
                                          <p:spTgt spid="103"/>
                                        </p:tgtEl>
                                        <p:attrNameLst>
                                          <p:attrName>ppt_x</p:attrName>
                                        </p:attrNameLst>
                                      </p:cBhvr>
                                      <p:tavLst>
                                        <p:tav tm="0">
                                          <p:val>
                                            <p:strVal val="0-#ppt_w/2"/>
                                          </p:val>
                                        </p:tav>
                                        <p:tav tm="100000">
                                          <p:val>
                                            <p:strVal val="#ppt_x"/>
                                          </p:val>
                                        </p:tav>
                                      </p:tavLst>
                                    </p:anim>
                                    <p:anim calcmode="lin" valueType="num">
                                      <p:cBhvr>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p:cTn id="22" dur="500" fill="hold"/>
                                        <p:tgtEl>
                                          <p:spTgt spid="104"/>
                                        </p:tgtEl>
                                        <p:attrNameLst>
                                          <p:attrName>ppt_x</p:attrName>
                                        </p:attrNameLst>
                                      </p:cBhvr>
                                      <p:tavLst>
                                        <p:tav tm="0">
                                          <p:val>
                                            <p:strVal val="0-#ppt_w/2"/>
                                          </p:val>
                                        </p:tav>
                                        <p:tav tm="100000">
                                          <p:val>
                                            <p:strVal val="#ppt_x"/>
                                          </p:val>
                                        </p:tav>
                                      </p:tavLst>
                                    </p:anim>
                                    <p:anim calcmode="lin" valueType="num">
                                      <p:cBhvr>
                                        <p:cTn id="23" dur="500" fill="hold"/>
                                        <p:tgtEl>
                                          <p:spTgt spid="10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ppt_x</p:attrName>
                                        </p:attrNameLst>
                                      </p:cBhvr>
                                      <p:tavLst>
                                        <p:tav tm="0">
                                          <p:val>
                                            <p:strVal val="0-#ppt_w/2"/>
                                          </p:val>
                                        </p:tav>
                                        <p:tav tm="100000">
                                          <p:val>
                                            <p:strVal val="#ppt_x"/>
                                          </p:val>
                                        </p:tav>
                                      </p:tavLst>
                                    </p:anim>
                                    <p:anim calcmode="lin" valueType="num">
                                      <p:cBhvr>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五、大数据可视化</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2"/>
            </p:custDataLst>
          </p:nvPr>
        </p:nvSpPr>
        <p:spPr>
          <a:xfrm>
            <a:off x="749935" y="1352550"/>
            <a:ext cx="6536690" cy="306705"/>
          </a:xfrm>
          <a:prstGeom prst="rect">
            <a:avLst/>
          </a:prstGeom>
          <a:noFill/>
        </p:spPr>
        <p:txBody>
          <a:bodyPr wrap="square" rtlCol="0" anchor="t">
            <a:spAutoFit/>
          </a:bodyPr>
          <a:p>
            <a:r>
              <a:rPr lang="zh-CN" altLang="en-US" sz="1400" b="1">
                <a:solidFill>
                  <a:srgbClr val="00AFE1"/>
                </a:solidFill>
              </a:rPr>
              <a:t>1. 大数据可视化的特征</a:t>
            </a:r>
            <a:endParaRPr lang="zh-CN" altLang="en-US" sz="1400" b="1">
              <a:solidFill>
                <a:srgbClr val="00AFE1"/>
              </a:solidFill>
            </a:endParaRPr>
          </a:p>
        </p:txBody>
      </p:sp>
      <p:grpSp>
        <p:nvGrpSpPr>
          <p:cNvPr id="5" name="组合 4"/>
          <p:cNvGrpSpPr/>
          <p:nvPr>
            <p:custDataLst>
              <p:tags r:id="rId3"/>
            </p:custDataLst>
          </p:nvPr>
        </p:nvGrpSpPr>
        <p:grpSpPr>
          <a:xfrm rot="0">
            <a:off x="512445" y="2100580"/>
            <a:ext cx="1701800" cy="1339215"/>
            <a:chOff x="1943384" y="2596376"/>
            <a:chExt cx="2269209" cy="1785848"/>
          </a:xfrm>
        </p:grpSpPr>
        <p:sp>
          <p:nvSpPr>
            <p:cNvPr id="13" name="任意多边形 12"/>
            <p:cNvSpPr/>
            <p:nvPr>
              <p:custDataLst>
                <p:tags r:id="rId4"/>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5"/>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6"/>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7"/>
            </p:custDataLst>
          </p:nvPr>
        </p:nvGrpSpPr>
        <p:grpSpPr>
          <a:xfrm rot="0">
            <a:off x="2775585" y="2100580"/>
            <a:ext cx="1701800" cy="1339215"/>
            <a:chOff x="4961396" y="2596376"/>
            <a:chExt cx="2269209" cy="1785848"/>
          </a:xfrm>
        </p:grpSpPr>
        <p:sp>
          <p:nvSpPr>
            <p:cNvPr id="12" name="任意多边形 11"/>
            <p:cNvSpPr/>
            <p:nvPr>
              <p:custDataLst>
                <p:tags r:id="rId8"/>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9"/>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10"/>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1"/>
            </p:custDataLst>
          </p:nvPr>
        </p:nvGrpSpPr>
        <p:grpSpPr>
          <a:xfrm rot="0">
            <a:off x="5039360" y="2100580"/>
            <a:ext cx="1701800" cy="1339215"/>
            <a:chOff x="7979408" y="2596376"/>
            <a:chExt cx="2269209" cy="1785848"/>
          </a:xfrm>
        </p:grpSpPr>
        <p:sp>
          <p:nvSpPr>
            <p:cNvPr id="42" name="任意多边形 41"/>
            <p:cNvSpPr/>
            <p:nvPr>
              <p:custDataLst>
                <p:tags r:id="rId12"/>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13"/>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14"/>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15"/>
            </p:custDataLst>
          </p:nvPr>
        </p:nvSpPr>
        <p:spPr>
          <a:xfrm>
            <a:off x="697865" y="2240915"/>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易懂性</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16"/>
            </p:custDataLst>
          </p:nvPr>
        </p:nvSpPr>
        <p:spPr>
          <a:xfrm>
            <a:off x="2965450" y="224091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必然性</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17"/>
            </p:custDataLst>
          </p:nvPr>
        </p:nvSpPr>
        <p:spPr>
          <a:xfrm>
            <a:off x="5224780" y="224091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片面性</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18"/>
            </p:custDataLst>
          </p:nvPr>
        </p:nvSpPr>
        <p:spPr>
          <a:xfrm>
            <a:off x="1829435" y="321945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行为否认</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19"/>
            </p:custDataLst>
          </p:nvPr>
        </p:nvSpPr>
        <p:spPr>
          <a:xfrm>
            <a:off x="4093210" y="320992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授权侵犯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20"/>
            </p:custDataLst>
          </p:nvPr>
        </p:nvGrpSpPr>
        <p:grpSpPr>
          <a:xfrm rot="0">
            <a:off x="7184390" y="2147570"/>
            <a:ext cx="1701800" cy="1339215"/>
            <a:chOff x="7979408" y="2596376"/>
            <a:chExt cx="2269209" cy="1785848"/>
          </a:xfrm>
        </p:grpSpPr>
        <p:sp>
          <p:nvSpPr>
            <p:cNvPr id="10" name="任意多边形 9"/>
            <p:cNvSpPr/>
            <p:nvPr>
              <p:custDataLst>
                <p:tags r:id="rId21"/>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2"/>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23"/>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24"/>
            </p:custDataLst>
          </p:nvPr>
        </p:nvSpPr>
        <p:spPr>
          <a:xfrm>
            <a:off x="7293610" y="228790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专业性</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24"/>
          <p:cNvSpPr/>
          <p:nvPr>
            <p:custDataLst>
              <p:tags r:id="rId25"/>
            </p:custDataLst>
          </p:nvPr>
        </p:nvSpPr>
        <p:spPr>
          <a:xfrm>
            <a:off x="6297295" y="323469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恶意攻击</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381000" y="1657350"/>
            <a:ext cx="2089150" cy="5353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四、大数据分析与挖掘</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6725" y="442278"/>
            <a:ext cx="5546090" cy="432498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数据可视化的作用</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（1）数据表达。</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通过计算机图形图像技术，能更友好地展示数据信息，方便人们阅读、理解、运用数据。</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（2）数据操作。</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以计算机提供的界面、接口、协议等条件为基础，能完成人与数据的交互需求，如自然交互、可触摸、自适应界面和情景感知等。</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（3）数据分析。</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通过数据计算，可以获得多维、多源、异构和海量数据所隐含信息，帮助人们推理和分析数据背后的客观规律，提高认识数据的能力和利用数据的水平。</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381000" y="1657350"/>
            <a:ext cx="2089150" cy="5353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四、大数据分析与挖掘</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6725" y="1055370"/>
            <a:ext cx="5546090" cy="309880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大数据可视化的工具</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（1）Excel。</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Excel 是一个入门级的可视化工具，其内置的数据分析工具方便好用、功能基本齐全，自带的数据分析功能也可以完成专业数据分析工作。</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（2）ECharts。</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ECharts 是一个开源的数据可视化工具。它使用 JavaScript 实现开源的可视化库，流畅地运行在计算机和移动设备上，并能兼容当前绝大部分浏览器。</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381000" y="1657350"/>
            <a:ext cx="2089150" cy="5353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四、大数据分析与挖掘</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596583"/>
            <a:ext cx="5546090" cy="159575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（3）Pyecharts。</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Pyecharts 是一个用于生产 ECharts 图表的类库，是一款将 Python 与 ECharts 相结合的强大的数据可视化工具，可以让开发者轻松实现大数据的可视化，如图 5-2-7 所示的漏斗图和极坐标 - 堆叠柱状图。</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135630" y="2343150"/>
            <a:ext cx="5287645" cy="241109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381000" y="1657350"/>
            <a:ext cx="2089150" cy="5353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四、大数据分析与挖掘</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596583"/>
            <a:ext cx="5546090" cy="159575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（4）Tableau。</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Tableau 是一款当前比较流行的商业智能工具。操作简单，不需要精通编程语言，只需要把数据拖放到工作簿中，通过一些简单的设置就可以得到自己想要的数据可视化图表。如图 5-2-8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4038600" y="2266950"/>
            <a:ext cx="3778250" cy="251777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381000" y="1657350"/>
            <a:ext cx="2089150" cy="5353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四、大数据分析与挖掘</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456883"/>
            <a:ext cx="5546090" cy="187515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（5）Matplotlib。</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Python 语言的第三方库 Matplotlib 是一个可视化程序库，其 Pyplot 模块是一个命令型函数集合，用户可以像使用 MATLAB 一样使用 Matplotlib，其函数可以创建画布，并且能在画布中绘制图表，如图 5-2-9 所示的等高线图和 3D 曲面图。</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657600" y="2647950"/>
            <a:ext cx="4763770" cy="20459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30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30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492885"/>
            <a:ext cx="8151495" cy="345503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1731010"/>
            <a:ext cx="7825740" cy="26060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1. 大数据采集的常用工具是什么？</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2. 简述数据预处理的流程。</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3. 简述数据清洗的原理和方法。</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4. 大数据存储的方式有哪些？</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5. 什么是分布式系统？</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6. 简述 NoSQL 数据库的用途。</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7. 什么是云存储？其特点是什么？</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8. 数据挖掘常用的算法有哪几类？谈谈数据挖掘的主要应用领域。</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9. 大数据可视化的作用是什么？</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05</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248686" y="2087776"/>
            <a:ext cx="3886200" cy="6089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51625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大数据基础知识</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大数据关键技术</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684530"/>
            <a:ext cx="4255135" cy="427037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14511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1" y="89559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9835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00600" y="1657350"/>
            <a:ext cx="3705860" cy="314388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04800" algn="just" fontAlgn="auto">
              <a:lnSpc>
                <a:spcPct val="120000"/>
              </a:lnSpc>
              <a:buNone/>
              <a:extLst>
                <a:ext uri="{35155182-B16C-46BC-9424-99874614C6A1}">
                  <wpsdc:indentchars xmlns:wpsdc="http://www.wps.cn/officeDocument/2017/drawingmlCustomData" val="200" checksum="2875442453"/>
                </a:ext>
              </a:extLst>
            </a:pPr>
            <a:r>
              <a:rPr lang="zh-CN" altLang="en-US" sz="1050" spc="150" dirty="0">
                <a:solidFill>
                  <a:srgbClr val="FFFFFF"/>
                </a:solidFill>
                <a:latin typeface="微软雅黑" panose="020B0503020204020204" pitchFamily="34" charset="-122"/>
                <a:ea typeface="微软雅黑" panose="020B0503020204020204" pitchFamily="34" charset="-122"/>
              </a:rPr>
              <a:t>数据无处不在，人类自从发明文字就开始记录各种数据。如今，数据正在爆炸式增长，人们的日常生活时刻在产生数据。例如，手机及电脑等终端中的应用软件、电子邮件、社交媒体等生成和存储的文档、图片、音频、视频数据流，移动通信产生的状态报告数据、定位 /GPS 系统数据等。</a:t>
            </a:r>
            <a:endParaRPr lang="zh-CN" altLang="en-US" sz="1050" spc="150" dirty="0">
              <a:solidFill>
                <a:srgbClr val="FFFFFF"/>
              </a:solidFill>
              <a:latin typeface="微软雅黑" panose="020B0503020204020204" pitchFamily="34" charset="-122"/>
              <a:ea typeface="微软雅黑" panose="020B0503020204020204" pitchFamily="34" charset="-122"/>
            </a:endParaRPr>
          </a:p>
          <a:p>
            <a:pPr marL="0" indent="304800" algn="just" fontAlgn="auto">
              <a:lnSpc>
                <a:spcPct val="120000"/>
              </a:lnSpc>
              <a:buNone/>
              <a:extLst>
                <a:ext uri="{35155182-B16C-46BC-9424-99874614C6A1}">
                  <wpsdc:indentchars xmlns:wpsdc="http://www.wps.cn/officeDocument/2017/drawingmlCustomData" val="200" checksum="2875442453"/>
                </a:ext>
              </a:extLst>
            </a:pPr>
            <a:r>
              <a:rPr lang="zh-CN" altLang="en-US" sz="1050" spc="150" dirty="0">
                <a:solidFill>
                  <a:srgbClr val="FFFFFF"/>
                </a:solidFill>
                <a:latin typeface="微软雅黑" panose="020B0503020204020204" pitchFamily="34" charset="-122"/>
                <a:ea typeface="微软雅黑" panose="020B0503020204020204" pitchFamily="34" charset="-122"/>
              </a:rPr>
              <a:t>随着移动互联网、物联网、云计算等新一代信息技术的不断成熟与普及，产生了海量的数据资源，人类社会进入了大数据时代。大数据不仅增长迅速，也已经渗透到各行各业，成为重要的生产资料和战略资产，蕴含着巨大的价值。</a:t>
            </a:r>
            <a:endParaRPr lang="zh-CN" altLang="en-US" sz="1050" spc="150" dirty="0">
              <a:solidFill>
                <a:srgbClr val="FFFFFF"/>
              </a:solidFill>
              <a:latin typeface="微软雅黑" panose="020B0503020204020204" pitchFamily="34" charset="-122"/>
              <a:ea typeface="微软雅黑" panose="020B0503020204020204" pitchFamily="34" charset="-122"/>
            </a:endParaRPr>
          </a:p>
          <a:p>
            <a:pPr marL="0" indent="304800" algn="just" fontAlgn="auto">
              <a:lnSpc>
                <a:spcPct val="120000"/>
              </a:lnSpc>
              <a:buNone/>
              <a:extLst>
                <a:ext uri="{35155182-B16C-46BC-9424-99874614C6A1}">
                  <wpsdc:indentchars xmlns:wpsdc="http://www.wps.cn/officeDocument/2017/drawingmlCustomData" val="200" checksum="2875442453"/>
                </a:ext>
              </a:extLst>
            </a:pPr>
            <a:r>
              <a:rPr lang="zh-CN" altLang="en-US" sz="1050" spc="150" dirty="0">
                <a:solidFill>
                  <a:srgbClr val="FFFFFF"/>
                </a:solidFill>
                <a:latin typeface="微软雅黑" panose="020B0503020204020204" pitchFamily="34" charset="-122"/>
                <a:ea typeface="微软雅黑" panose="020B0503020204020204" pitchFamily="34" charset="-122"/>
              </a:rPr>
              <a:t>大数据是指无法在一定时间范围内用常规软件工具获取、存储、管理和处理的数据集合，具有数据规模大、数据变化快、数据类型多样和价值密度低四大特征。熟悉和掌握大数据相关技能，将会更有力地推动国家数字经济建设</a:t>
            </a:r>
            <a:endParaRPr lang="zh-CN" altLang="en-US" sz="105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55654" y="2735287"/>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322502" y="2802091"/>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35220" y="2695575"/>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3. 熟悉大数据在获取、存储和管理方面的技术架构，熟悉大数据系统架构基础知识。</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96995" y="1997649"/>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96995" y="261236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96995" y="322707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96995" y="3917981"/>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35220" y="2080895"/>
            <a:ext cx="341947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2. 了解大数据的时代背景、应用场景和发展趋势。</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55654" y="2120576"/>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317129" y="2182052"/>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35220" y="3386455"/>
            <a:ext cx="3616325" cy="41592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00000"/>
              </a:lnSpc>
            </a:pPr>
            <a:r>
              <a:rPr lang="en-US" altLang="zh-CN" sz="1200" spc="150" dirty="0">
                <a:latin typeface="微软雅黑" panose="020B0503020204020204" pitchFamily="34" charset="-122"/>
                <a:ea typeface="微软雅黑" panose="020B0503020204020204" pitchFamily="34" charset="-122"/>
              </a:rPr>
              <a:t>4. 掌握大数据工具与传统数据库工具在应用场景上的区别，初步具备搭建简单大数据环境的能力。</a:t>
            </a:r>
            <a:endParaRPr lang="en-US" altLang="zh-CN" sz="12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55654" y="3426197"/>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42525" y="3487673"/>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35266" y="1466410"/>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1. 理解大数据的基本概念、结构类型和核心特征。</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55654" y="1505866"/>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317908" y="1569143"/>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55654" y="2735287"/>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322502" y="2802091"/>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35220" y="2695575"/>
            <a:ext cx="363093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7. 熟悉典型的大数据可视化工具及其基本使用方法。</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96995" y="1997649"/>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96995" y="261236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96995" y="322707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96995" y="3994181"/>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35220" y="2080895"/>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6. 了解基本的数据挖掘算法，熟悉大数据处理的基本流程。</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55654" y="2120576"/>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317129" y="2182052"/>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35220" y="3386455"/>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100" spc="150" dirty="0">
                <a:latin typeface="微软雅黑" panose="020B0503020204020204" pitchFamily="34" charset="-122"/>
                <a:ea typeface="微软雅黑" panose="020B0503020204020204" pitchFamily="34" charset="-122"/>
              </a:rPr>
              <a:t>8. 了解大数据应用中面临的常见安全问题和风险，以及大数据安全防护的基本方法，自觉遵守和维护相关法律法规。</a:t>
            </a:r>
            <a:endParaRPr lang="en-US" altLang="zh-CN" sz="11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55654" y="337222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42525" y="343369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35266" y="1466410"/>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5. 了解大数据分析算法模式，初步建立数据分析概念。</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55654" y="1505866"/>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317908" y="1569143"/>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2279650"/>
            <a:chOff x="8621" y="2357"/>
            <a:chExt cx="5288" cy="3590"/>
          </a:xfrm>
        </p:grpSpPr>
        <p:sp>
          <p:nvSpPr>
            <p:cNvPr id="42" name="文本框 41"/>
            <p:cNvSpPr txBox="1"/>
            <p:nvPr>
              <p:custDataLst>
                <p:tags r:id="rId1"/>
              </p:custDataLst>
            </p:nvPr>
          </p:nvSpPr>
          <p:spPr>
            <a:xfrm>
              <a:off x="8621" y="3166"/>
              <a:ext cx="5288" cy="2781"/>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数据是数字世界的核心，数据价值不断增加，社会已逐渐步入产品智能化、体验人性化、服务全面化的大数据时代。数据也是应用下一代技术（如认知、物联网、人工智能和机器学习）构建的现代用户体验和服务的核心。可以说，大数据就是“未来的新石油”。</a:t>
              </a:r>
              <a:endParaRPr lang="zh-CN" altLang="en-US" sz="1050">
                <a:sym typeface="Arial" panose="020B0604020202020204" pitchFamily="34" charset="0"/>
              </a:endParaRPr>
            </a:p>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本任务介绍大数据的基本概念。</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5831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大数据基础知识</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867645" cy="3214370"/>
            <a:chOff x="520" y="1330"/>
            <a:chExt cx="7666" cy="5062"/>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了解大数据的概念、大数据的来源。</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了解大数据的主要特征。</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了解大数据的结构类型。</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熟悉大数据的技术架构。</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347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了解大数据的应用情况和发展趋势。</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880"/>
            <a:ext cx="3794760" cy="3254375"/>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数据是指存储在某种介质上包含信息的物理符号。在人类社会的早期，民以食为天，数据的产生大多与商品、食物、土地等挂钩。旧石器时代的部落人民在树枝或骨头上刻下凹痕来记录日常的交易活动或物品供应。为了衡量商品长度，中国人发明了尺、里、寸、丈、步、仞等长度单位；为了衡量重量，发明了升、斗、斛等重量单位。</a:t>
            </a:r>
            <a:endParaRPr sz="1200"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数据一直伴随着人类成长，人类所创造的数据也随着技术的发展在不断地增加，特别是进入电子时代，人类生产数据的能力得到前所未有的提升。</a:t>
            </a:r>
            <a:endParaRPr sz="1200"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一、数据的产生</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0.xml><?xml version="1.0" encoding="utf-8"?>
<p:tagLst xmlns:p="http://schemas.openxmlformats.org/presentationml/2006/main">
  <p:tag name="MH" val="20161022192605"/>
  <p:tag name="MH_LIBRARY" val="GRAPHIC"/>
  <p:tag name="MH_TYPE" val="Text"/>
  <p:tag name="MH_ORDER" val="1"/>
</p:tagLst>
</file>

<file path=ppt/tags/tag1001.xml><?xml version="1.0" encoding="utf-8"?>
<p:tagLst xmlns:p="http://schemas.openxmlformats.org/presentationml/2006/main">
  <p:tag name="MH" val="20161022203400"/>
  <p:tag name="MH_LIBRARY" val="GRAPHIC"/>
  <p:tag name="MH_TYPE" val="Other"/>
  <p:tag name="MH_ORDER" val="1"/>
</p:tagLst>
</file>

<file path=ppt/tags/tag1002.xml><?xml version="1.0" encoding="utf-8"?>
<p:tagLst xmlns:p="http://schemas.openxmlformats.org/presentationml/2006/main">
  <p:tag name="MH" val="20161022192605"/>
  <p:tag name="MH_LIBRARY" val="GRAPHIC"/>
  <p:tag name="MH_TYPE" val="Text"/>
  <p:tag name="MH_ORDER" val="1"/>
</p:tagLst>
</file>

<file path=ppt/tags/tag1003.xml><?xml version="1.0" encoding="utf-8"?>
<p:tagLst xmlns:p="http://schemas.openxmlformats.org/presentationml/2006/main">
  <p:tag name="MH" val="20161022203400"/>
  <p:tag name="MH_LIBRARY" val="GRAPHIC"/>
  <p:tag name="MH_TYPE" val="Other"/>
  <p:tag name="MH_ORDER" val="1"/>
</p:tagLst>
</file>

<file path=ppt/tags/tag1004.xml><?xml version="1.0" encoding="utf-8"?>
<p:tagLst xmlns:p="http://schemas.openxmlformats.org/presentationml/2006/main">
  <p:tag name="MH" val="20161022192605"/>
  <p:tag name="MH_LIBRARY" val="GRAPHIC"/>
  <p:tag name="MH_TYPE" val="Text"/>
  <p:tag name="MH_ORDER" val="1"/>
</p:tagLst>
</file>

<file path=ppt/tags/tag1005.xml><?xml version="1.0" encoding="utf-8"?>
<p:tagLst xmlns:p="http://schemas.openxmlformats.org/presentationml/2006/main">
  <p:tag name="MH" val="20161022203400"/>
  <p:tag name="MH_LIBRARY" val="GRAPHIC"/>
  <p:tag name="MH_TYPE" val="Other"/>
  <p:tag name="MH_ORDER" val="1"/>
</p:tagLst>
</file>

<file path=ppt/tags/tag1006.xml><?xml version="1.0" encoding="utf-8"?>
<p:tagLst xmlns:p="http://schemas.openxmlformats.org/presentationml/2006/main">
  <p:tag name="MH" val="20161022192605"/>
  <p:tag name="MH_LIBRARY" val="GRAPHIC"/>
  <p:tag name="MH_TYPE" val="Text"/>
  <p:tag name="MH_ORDER" val="1"/>
</p:tagLst>
</file>

<file path=ppt/tags/tag1007.xml><?xml version="1.0" encoding="utf-8"?>
<p:tagLst xmlns:p="http://schemas.openxmlformats.org/presentationml/2006/main">
  <p:tag name="MH" val="20161022203400"/>
  <p:tag name="MH_LIBRARY" val="GRAPHIC"/>
  <p:tag name="MH_TYPE" val="Other"/>
  <p:tag name="MH_ORDER" val="1"/>
</p:tagLst>
</file>

<file path=ppt/tags/tag1008.xml><?xml version="1.0" encoding="utf-8"?>
<p:tagLst xmlns:p="http://schemas.openxmlformats.org/presentationml/2006/main">
  <p:tag name="MH" val="20161022192605"/>
  <p:tag name="MH_LIBRARY" val="GRAPHIC"/>
  <p:tag name="MH_TYPE" val="Text"/>
  <p:tag name="MH_ORDER" val="1"/>
</p:tagLst>
</file>

<file path=ppt/tags/tag1009.xml><?xml version="1.0" encoding="utf-8"?>
<p:tagLst xmlns:p="http://schemas.openxmlformats.org/presentationml/2006/main">
  <p:tag name="MH" val="20161022203400"/>
  <p:tag name="MH_LIBRARY" val="GRAPHIC"/>
  <p:tag name="MH_TYPE" val="Other"/>
  <p:tag name="MH_ORDER"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0.xml><?xml version="1.0" encoding="utf-8"?>
<p:tagLst xmlns:p="http://schemas.openxmlformats.org/presentationml/2006/main">
  <p:tag name="MH" val="20161022192605"/>
  <p:tag name="MH_LIBRARY" val="GRAPHIC"/>
  <p:tag name="MH_TYPE" val="Text"/>
  <p:tag name="MH_ORDER" val="1"/>
</p:tagLst>
</file>

<file path=ppt/tags/tag1011.xml><?xml version="1.0" encoding="utf-8"?>
<p:tagLst xmlns:p="http://schemas.openxmlformats.org/presentationml/2006/main">
  <p:tag name="MH" val="20161022204343"/>
  <p:tag name="MH_LIBRARY" val="GRAPHIC"/>
  <p:tag name="MH_ORDER" val="标题 5"/>
</p:tagLst>
</file>

<file path=ppt/tags/tag1012.xml><?xml version="1.0" encoding="utf-8"?>
<p:tagLst xmlns:p="http://schemas.openxmlformats.org/presentationml/2006/main">
  <p:tag name="MH" val="20161022204343"/>
  <p:tag name="MH_LIBRARY" val="GRAPHIC"/>
  <p:tag name="MH_ORDER" val="文本占位符 6"/>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1017.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1018.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1019.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0.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1.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2.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3.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4.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5.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6.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7.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8.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9.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0.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1.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2.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3.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4.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5.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6.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7.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8.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9.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40.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1.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2.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3.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4.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5.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6.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7.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8.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9.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50.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1.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2.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3.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4.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5.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6.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7.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8.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9.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60.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1.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2.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3.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4.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5.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6.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7.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8.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9.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70.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1.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2.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3.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4.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5.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6.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7.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8.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9.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80.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1.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2.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3.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4.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5.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6.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7.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8.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89.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90.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91.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92.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3.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4.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5.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7.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8.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9.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0.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1.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2.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3.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4.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5.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6.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08.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10.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111.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2.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11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5.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116.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7.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8.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9.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20.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1.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2.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3.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4.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5.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6.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7.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8.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9.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30.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1.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2.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3.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4.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5.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6.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7.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8.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9.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40.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1.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2.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3.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4.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5.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6.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7.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8.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9.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50.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1.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2.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3.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4.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5.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6.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7.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8.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9.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60.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1.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2.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3.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4.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5.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6.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7.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8.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9.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70.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1.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2.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3.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4.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5.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6.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7.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8.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9.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80.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1.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2.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3.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4.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85.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86.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87.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88.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9.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90.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1.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2.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3.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4.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5.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96.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7.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8.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99.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0.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01.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02.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0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0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05.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06.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207.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08.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0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1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11.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212.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213.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214.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215.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216.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217.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218.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19.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20.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21.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22.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23.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24.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25.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26.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27.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28.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29.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30.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31.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32.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33.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34.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35.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36.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37.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241.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2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246.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50.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2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255.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12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5*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58.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5*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6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6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5*l_h_i*1_2_2"/>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1262.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5*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26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5*l_h_i*1_3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6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266.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5*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6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268.xml><?xml version="1.0" encoding="utf-8"?>
<p:tagLst xmlns:p="http://schemas.openxmlformats.org/presentationml/2006/main">
  <p:tag name="KSO_WM_UNIT_RELATE_UNITID" val="261*l*1"/>
  <p:tag name="KSO_WM_UNIT_ISCONTENTSTITLE" val="0"/>
  <p:tag name="KSO_WM_UNIT_NOCLEAR" val="0"/>
  <p:tag name="KSO_WM_UNIT_VALUE" val="3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87_5*a*1"/>
  <p:tag name="KSO_WM_TEMPLATE_CATEGORY" val="diagram"/>
  <p:tag name="KSO_WM_TEMPLATE_INDEX" val="78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269.xml><?xml version="1.0" encoding="utf-8"?>
<p:tagLst xmlns:p="http://schemas.openxmlformats.org/presentationml/2006/main">
  <p:tag name="KSO_WM_BEAUTIFY_FLAG" val="#wm#"/>
  <p:tag name="KSO_WM_TEMPLATE_CATEGORY" val="diagram"/>
  <p:tag name="KSO_WM_TEMPLATE_INDEX" val="787"/>
  <p:tag name="KSO_WM_SLIDE_ID" val="diagram787_5"/>
  <p:tag name="KSO_WM_TEMPLATE_SUBCATEGORY" val="0"/>
  <p:tag name="KSO_WM_TEMPLATE_MASTER_TYPE" val="0"/>
  <p:tag name="KSO_WM_TEMPLATE_COLOR_TYPE" val="1"/>
  <p:tag name="KSO_WM_SLIDE_TYPE" val="text"/>
  <p:tag name="KSO_WM_SLIDE_SUBTYPE" val="pureTxt"/>
  <p:tag name="KSO_WM_SLIDE_ITEM_CNT" val="6"/>
  <p:tag name="KSO_WM_SLIDE_INDEX" val="5"/>
  <p:tag name="KSO_WM_SLIDE_SIZE" val="779.654*337.814"/>
  <p:tag name="KSO_WM_SLIDE_POSITION" val="90.1732*132.125"/>
  <p:tag name="KSO_WM_DIAGRAM_GROUP_CODE" val="l1-1"/>
  <p:tag name="KSO_WM_SLIDE_DIAGTYPE" val="l"/>
  <p:tag name="KSO_WM_TAG_VERSION" val="1.0"/>
  <p:tag name="KSO_WM_SLIDE_LAYOUT" val="a_l"/>
  <p:tag name="KSO_WM_SLIDE_LAYOUT_CNT" val="1_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70.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1271.xml><?xml version="1.0" encoding="utf-8"?>
<p:tagLst xmlns:p="http://schemas.openxmlformats.org/presentationml/2006/main">
  <p:tag name="REFSHAPE" val="201706716"/>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7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7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8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8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8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8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8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8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93.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9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295.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297.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0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02.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3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10.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12.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16.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17.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19.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23.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24.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5_4*l_h_i*1_5_1"/>
  <p:tag name="KSO_WM_TEMPLATE_CATEGORY" val="diagram"/>
  <p:tag name="KSO_WM_TEMPLATE_INDEX" val="201989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26.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5_4*l_h_a*1_5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1327.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5_4*l_h_f*1_5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5_2"/>
  <p:tag name="KSO_WM_UNIT_ID" val="diagram20198935_4*l_h_i*1_5_2"/>
  <p:tag name="KSO_WM_TEMPLATE_CATEGORY" val="diagram"/>
  <p:tag name="KSO_WM_TEMPLATE_INDEX" val="20198935"/>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3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5_4*l_h_i*1_4_1"/>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30.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4*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1331.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4*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2"/>
  <p:tag name="KSO_WM_UNIT_ID" val="diagram20198935_4*l_h_i*1_4_2"/>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3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5_4*l_h_i*1_3_1"/>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334.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4*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10"/>
  <p:tag name="KSO_WM_UNIT_TEXT_FILL_TYPE" val="1"/>
  <p:tag name="KSO_WM_UNIT_USESOURCEFORMAT_APPLY" val="1"/>
</p:tagLst>
</file>

<file path=ppt/tags/tag1335.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4*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8935_4*l_h_i*1_3_2"/>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13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38.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339.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3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42.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343.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345.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46.xml><?xml version="1.0" encoding="utf-8"?>
<p:tagLst xmlns:p="http://schemas.openxmlformats.org/presentationml/2006/main">
  <p:tag name="KSO_WM_BEAUTIFY_FLAG" val="#wm#"/>
  <p:tag name="KSO_WM_TEMPLATE_CATEGORY" val="diagram"/>
  <p:tag name="KSO_WM_TEMPLATE_INDEX" val="20198935"/>
  <p:tag name="KSO_WM_SLIDE_ID" val="diagram20198935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639.9*345.3"/>
  <p:tag name="KSO_WM_SLIDE_POSITION" val="222.35*141.675"/>
  <p:tag name="KSO_WM_DIAGRAM_GROUP_CODE" val="l1-1"/>
  <p:tag name="KSO_WM_SLIDE_DIAGTYPE" val="l"/>
  <p:tag name="KSO_WM_TAG_VERSION" val="1.0"/>
  <p:tag name="KSO_WM_SLIDE_LAYOUT" val="a_l"/>
  <p:tag name="KSO_WM_SLIDE_LAYOUT_CNT" val="1_1"/>
</p:tagLst>
</file>

<file path=ppt/tags/tag1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48.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5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53.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54.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08_5*i*2"/>
  <p:tag name="KSO_WM_TEMPLATE_CATEGORY" val="diagram"/>
  <p:tag name="KSO_WM_TEMPLATE_INDEX" val="708"/>
  <p:tag name="KSO_WM_UNIT_LAYERLEVEL" val="1"/>
  <p:tag name="KSO_WM_TAG_VERSION" val="1.0"/>
  <p:tag name="KSO_WM_BEAUTIFY_FLAG" val="#wm#"/>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08_5*l_h_i*1_2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08_5*l_h_i*1_2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08_5*l_h_i*1_2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1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7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7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7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7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7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7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8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8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8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8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90.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92.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96.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97.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98.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399.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0.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01.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02.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403.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404.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05.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06.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07.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08.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09.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10.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11.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12.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13.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14.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15.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16.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17.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18.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19.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20.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21.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22.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23.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6*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24.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6*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25.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6*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26.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42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42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43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4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5_4*l_h_i*1_5_1"/>
  <p:tag name="KSO_WM_TEMPLATE_CATEGORY" val="diagram"/>
  <p:tag name="KSO_WM_TEMPLATE_INDEX" val="201989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36.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5_4*l_h_a*1_5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1437.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5_4*l_h_f*1_5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4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5_2"/>
  <p:tag name="KSO_WM_UNIT_ID" val="diagram20198935_4*l_h_i*1_5_2"/>
  <p:tag name="KSO_WM_TEMPLATE_CATEGORY" val="diagram"/>
  <p:tag name="KSO_WM_TEMPLATE_INDEX" val="20198935"/>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4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5_4*l_h_i*1_4_1"/>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40.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4*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1441.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4*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4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2"/>
  <p:tag name="KSO_WM_UNIT_ID" val="diagram20198935_4*l_h_i*1_4_2"/>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4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5_4*l_h_i*1_3_1"/>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444.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4*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10"/>
  <p:tag name="KSO_WM_UNIT_TEXT_FILL_TYPE" val="1"/>
  <p:tag name="KSO_WM_UNIT_USESOURCEFORMAT_APPLY" val="1"/>
</p:tagLst>
</file>

<file path=ppt/tags/tag1445.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4*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4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8935_4*l_h_i*1_3_2"/>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144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48.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449.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4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52.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453.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4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455.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456.xml><?xml version="1.0" encoding="utf-8"?>
<p:tagLst xmlns:p="http://schemas.openxmlformats.org/presentationml/2006/main">
  <p:tag name="KSO_WM_BEAUTIFY_FLAG" val="#wm#"/>
  <p:tag name="KSO_WM_TEMPLATE_CATEGORY" val="diagram"/>
  <p:tag name="KSO_WM_TEMPLATE_INDEX" val="20198935"/>
  <p:tag name="KSO_WM_SLIDE_ID" val="diagram20198935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639.9*345.3"/>
  <p:tag name="KSO_WM_SLIDE_POSITION" val="222.35*141.675"/>
  <p:tag name="KSO_WM_DIAGRAM_GROUP_CODE" val="l1-1"/>
  <p:tag name="KSO_WM_SLIDE_DIAGTYPE" val="l"/>
  <p:tag name="KSO_WM_TAG_VERSION" val="1.0"/>
  <p:tag name="KSO_WM_SLIDE_LAYOUT" val="a_l"/>
  <p:tag name="KSO_WM_SLIDE_LAYOUT_CNT" val="1_1"/>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45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45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46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465.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1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1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46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47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47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7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47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8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481.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48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48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8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48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48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90.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49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49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49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4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50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50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5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50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50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0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5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5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5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5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51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5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5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52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2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2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3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33.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1534.xml><?xml version="1.0" encoding="utf-8"?>
<p:tagLst xmlns:p="http://schemas.openxmlformats.org/presentationml/2006/main">
  <p:tag name="REFSHAPE" val="201706716"/>
</p:tagLst>
</file>

<file path=ppt/tags/tag1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53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54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5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4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54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54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5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551.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55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5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55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558.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1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564.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5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70.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576.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58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5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588.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589.xml><?xml version="1.0" encoding="utf-8"?>
<p:tagLst xmlns:p="http://schemas.openxmlformats.org/presentationml/2006/main">
  <p:tag name="REFSHAPE" val="201706716"/>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90.xml><?xml version="1.0" encoding="utf-8"?>
<p:tagLst xmlns:p="http://schemas.openxmlformats.org/presentationml/2006/main">
  <p:tag name="KSO_WM_BEAUTIFY_FLAG" val="#wm#"/>
  <p:tag name="KSO_WM_TEMPLATE_CATEGORY" val="custom"/>
  <p:tag name="KSO_WM_TEMPLATE_INDEX" val="20191204"/>
  <p:tag name="KSO_WM_SLIDE_ITEM_CNT" val="5"/>
</p:tagLst>
</file>

<file path=ppt/tags/tag1591.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1592.xml><?xml version="1.0" encoding="utf-8"?>
<p:tagLst xmlns:p="http://schemas.openxmlformats.org/presentationml/2006/main">
  <p:tag name="REFSHAPE" val="201706716"/>
</p:tagLst>
</file>

<file path=ppt/tags/tag15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1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59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60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0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60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60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60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60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61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1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61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616.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1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1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1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2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2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2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3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3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3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4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4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4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5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5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658.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66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663.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664.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43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3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4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44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4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5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8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48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8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5.xml><?xml version="1.0" encoding="utf-8"?>
<p:tagLst xmlns:p="http://schemas.openxmlformats.org/presentationml/2006/main">
  <p:tag name="KSO_WM_TAG_VERSION" val="1.0"/>
  <p:tag name="KSO_WM_BEAUTIFY_FLAG" val="#wm#"/>
  <p:tag name="KSO_WM_TEMPLATE_CATEGORY" val="custom"/>
  <p:tag name="KSO_WM_TEMPLATE_INDEX" val="20191296"/>
  <p:tag name="KSO_WM_TEMPLATE_THUMBS_INDEX" val="1、3、7、8、10、13、14、15、17、18、19"/>
  <p:tag name="KSO_WM_TEMPLATE_SUBCATEGORY" val="0"/>
  <p:tag name="KSO_WM_TEMPLATE_MASTER_TYPE" val="1"/>
  <p:tag name="KSO_WM_TEMPLATE_COLOR_TYPE" val="1"/>
  <p:tag name="KSO_WM_TEMPLATE_MASTER_THUMB_INDEX" val="18"/>
  <p:tag name="KSO_WM_UNIT_SHOW_EDIT_AREA_INDICATION" val="0"/>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92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93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7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97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6.xml><?xml version="1.0" encoding="utf-8"?>
<p:tagLst xmlns:p="http://schemas.openxmlformats.org/presentationml/2006/main">
  <p:tag name="KSO_WM_TAG_VERSION" val="1.0"/>
  <p:tag name="KSO_WM_BEAUTIFY_FLAG" val="#wm#"/>
  <p:tag name="KSO_WM_TEMPLATE_CATEGORY" val="custom"/>
  <p:tag name="KSO_WM_TEMPLATE_INDEX" val="20191296"/>
  <p:tag name="KSO_WM_TEMPLATE_THUMBS_INDEX" val="1、3、7、8、10、13、14、15、17、18、19"/>
  <p:tag name="KSO_WM_TEMPLATE_SUBCATEGORY" val="0"/>
  <p:tag name="KSO_WM_TEMPLATE_MASTER_TYPE" val="1"/>
  <p:tag name="KSO_WM_TEMPLATE_COLOR_TYPE" val="1"/>
  <p:tag name="KSO_WM_TEMPLATE_MASTER_THUMB_INDEX" val="18"/>
  <p:tag name="KSO_WM_UNIT_SHOW_EDIT_AREA_INDICATION" val="0"/>
</p:tagLst>
</file>

<file path=ppt/tags/tag987.xml><?xml version="1.0" encoding="utf-8"?>
<p:tagLst xmlns:p="http://schemas.openxmlformats.org/presentationml/2006/main">
  <p:tag name="MH" val="20161022203400"/>
  <p:tag name="MH_LIBRARY" val="GRAPHIC"/>
  <p:tag name="MH_TYPE" val="Other"/>
  <p:tag name="MH_ORDER" val="1"/>
</p:tagLst>
</file>

<file path=ppt/tags/tag988.xml><?xml version="1.0" encoding="utf-8"?>
<p:tagLst xmlns:p="http://schemas.openxmlformats.org/presentationml/2006/main">
  <p:tag name="MH" val="20161022192605"/>
  <p:tag name="MH_LIBRARY" val="GRAPHIC"/>
  <p:tag name="MH_TYPE" val="Text"/>
  <p:tag name="MH_ORDER" val="1"/>
</p:tagLst>
</file>

<file path=ppt/tags/tag989.xml><?xml version="1.0" encoding="utf-8"?>
<p:tagLst xmlns:p="http://schemas.openxmlformats.org/presentationml/2006/main">
  <p:tag name="MH" val="20161022203400"/>
  <p:tag name="MH_LIBRARY" val="GRAPHIC"/>
  <p:tag name="MH_TYPE" val="Other"/>
  <p:tag name="MH_ORDER"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0.xml><?xml version="1.0" encoding="utf-8"?>
<p:tagLst xmlns:p="http://schemas.openxmlformats.org/presentationml/2006/main">
  <p:tag name="MH" val="20161022192605"/>
  <p:tag name="MH_LIBRARY" val="GRAPHIC"/>
  <p:tag name="MH_TYPE" val="Text"/>
  <p:tag name="MH_ORDER" val="1"/>
</p:tagLst>
</file>

<file path=ppt/tags/tag991.xml><?xml version="1.0" encoding="utf-8"?>
<p:tagLst xmlns:p="http://schemas.openxmlformats.org/presentationml/2006/main">
  <p:tag name="MH" val="20161022203400"/>
  <p:tag name="MH_LIBRARY" val="GRAPHIC"/>
  <p:tag name="MH_TYPE" val="Other"/>
  <p:tag name="MH_ORDER" val="1"/>
</p:tagLst>
</file>

<file path=ppt/tags/tag992.xml><?xml version="1.0" encoding="utf-8"?>
<p:tagLst xmlns:p="http://schemas.openxmlformats.org/presentationml/2006/main">
  <p:tag name="MH" val="20161022192605"/>
  <p:tag name="MH_LIBRARY" val="GRAPHIC"/>
  <p:tag name="MH_TYPE" val="Text"/>
  <p:tag name="MH_ORDER" val="1"/>
</p:tagLst>
</file>

<file path=ppt/tags/tag993.xml><?xml version="1.0" encoding="utf-8"?>
<p:tagLst xmlns:p="http://schemas.openxmlformats.org/presentationml/2006/main">
  <p:tag name="MH" val="20161022203400"/>
  <p:tag name="MH_LIBRARY" val="GRAPHIC"/>
  <p:tag name="MH_TYPE" val="Other"/>
  <p:tag name="MH_ORDER" val="1"/>
</p:tagLst>
</file>

<file path=ppt/tags/tag994.xml><?xml version="1.0" encoding="utf-8"?>
<p:tagLst xmlns:p="http://schemas.openxmlformats.org/presentationml/2006/main">
  <p:tag name="MH" val="20161022192605"/>
  <p:tag name="MH_LIBRARY" val="GRAPHIC"/>
  <p:tag name="MH_TYPE" val="Text"/>
  <p:tag name="MH_ORDER" val="1"/>
</p:tagLst>
</file>

<file path=ppt/tags/tag995.xml><?xml version="1.0" encoding="utf-8"?>
<p:tagLst xmlns:p="http://schemas.openxmlformats.org/presentationml/2006/main">
  <p:tag name="MH" val="20161022203400"/>
  <p:tag name="MH_LIBRARY" val="GRAPHIC"/>
  <p:tag name="MH_TYPE" val="Other"/>
  <p:tag name="MH_ORDER" val="1"/>
</p:tagLst>
</file>

<file path=ppt/tags/tag996.xml><?xml version="1.0" encoding="utf-8"?>
<p:tagLst xmlns:p="http://schemas.openxmlformats.org/presentationml/2006/main">
  <p:tag name="MH" val="20161022192605"/>
  <p:tag name="MH_LIBRARY" val="GRAPHIC"/>
  <p:tag name="MH_TYPE" val="Text"/>
  <p:tag name="MH_ORDER" val="1"/>
</p:tagLst>
</file>

<file path=ppt/tags/tag997.xml><?xml version="1.0" encoding="utf-8"?>
<p:tagLst xmlns:p="http://schemas.openxmlformats.org/presentationml/2006/main">
  <p:tag name="MH" val="20161022203400"/>
  <p:tag name="MH_LIBRARY" val="GRAPHIC"/>
  <p:tag name="MH_TYPE" val="Other"/>
  <p:tag name="MH_ORDER" val="1"/>
</p:tagLst>
</file>

<file path=ppt/tags/tag998.xml><?xml version="1.0" encoding="utf-8"?>
<p:tagLst xmlns:p="http://schemas.openxmlformats.org/presentationml/2006/main">
  <p:tag name="MH" val="20161022192605"/>
  <p:tag name="MH_LIBRARY" val="GRAPHIC"/>
  <p:tag name="MH_TYPE" val="Text"/>
  <p:tag name="MH_ORDER" val="1"/>
</p:tagLst>
</file>

<file path=ppt/tags/tag999.xml><?xml version="1.0" encoding="utf-8"?>
<p:tagLst xmlns:p="http://schemas.openxmlformats.org/presentationml/2006/main">
  <p:tag name="MH" val="20161022203400"/>
  <p:tag name="MH_LIBRARY" val="GRAPHIC"/>
  <p:tag name="MH_TYPE" val="Other"/>
  <p:tag name="MH_ORDER"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7E7F0"/>
      </a:dk2>
      <a:lt2>
        <a:srgbClr val="FFFFFF"/>
      </a:lt2>
      <a:accent1>
        <a:srgbClr val="6969C7"/>
      </a:accent1>
      <a:accent2>
        <a:srgbClr val="AE64B8"/>
      </a:accent2>
      <a:accent3>
        <a:srgbClr val="DB63A3"/>
      </a:accent3>
      <a:accent4>
        <a:srgbClr val="F5738C"/>
      </a:accent4>
      <a:accent5>
        <a:srgbClr val="F79179"/>
      </a:accent5>
      <a:accent6>
        <a:srgbClr val="FAB574"/>
      </a:accent6>
      <a:hlink>
        <a:srgbClr val="304FFC"/>
      </a:hlink>
      <a:folHlink>
        <a:srgbClr val="492067"/>
      </a:folHlink>
    </a:clrScheme>
    <a:fontScheme name="商务风">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E7E7F0"/>
      </a:dk2>
      <a:lt2>
        <a:srgbClr val="FFFFFF"/>
      </a:lt2>
      <a:accent1>
        <a:srgbClr val="6969C7"/>
      </a:accent1>
      <a:accent2>
        <a:srgbClr val="AE64B8"/>
      </a:accent2>
      <a:accent3>
        <a:srgbClr val="DB63A3"/>
      </a:accent3>
      <a:accent4>
        <a:srgbClr val="F5738C"/>
      </a:accent4>
      <a:accent5>
        <a:srgbClr val="F79179"/>
      </a:accent5>
      <a:accent6>
        <a:srgbClr val="FAB574"/>
      </a:accent6>
      <a:hlink>
        <a:srgbClr val="304FFC"/>
      </a:hlink>
      <a:folHlink>
        <a:srgbClr val="492067"/>
      </a:folHlink>
    </a:clrScheme>
    <a:fontScheme name="商务风">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5691</Words>
  <Application>WPS 演示</Application>
  <PresentationFormat>全屏显示(16:9)</PresentationFormat>
  <Paragraphs>505</Paragraphs>
  <Slides>38</Slides>
  <Notes>24</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38</vt:i4>
      </vt:variant>
    </vt:vector>
  </HeadingPairs>
  <TitlesOfParts>
    <vt:vector size="58" baseType="lpstr">
      <vt:lpstr>Arial</vt:lpstr>
      <vt:lpstr>宋体</vt:lpstr>
      <vt:lpstr>Wingdings</vt:lpstr>
      <vt:lpstr>字魂35号-经典雅黑</vt:lpstr>
      <vt:lpstr>黑体</vt:lpstr>
      <vt:lpstr>微软雅黑</vt:lpstr>
      <vt:lpstr>汉仪旗黑-85S</vt:lpstr>
      <vt:lpstr>Noto Serif CJK SC</vt:lpstr>
      <vt:lpstr>方正黑体简体</vt:lpstr>
      <vt:lpstr>Wingdings</vt:lpstr>
      <vt:lpstr>Calibri</vt:lpstr>
      <vt:lpstr>Arial Unicode MS</vt:lpstr>
      <vt:lpstr>Lato Regular</vt:lpstr>
      <vt:lpstr>微软雅黑 Light</vt:lpstr>
      <vt:lpstr>Lato</vt:lpstr>
      <vt:lpstr>Helvetica Neue Medium</vt:lpstr>
      <vt:lpstr>字魂35号-经典雅黑</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150</cp:revision>
  <dcterms:created xsi:type="dcterms:W3CDTF">2019-03-14T04:19:00Z</dcterms:created>
  <dcterms:modified xsi:type="dcterms:W3CDTF">2022-02-14T06:24:42Z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A9463A3A67754ED9B747E9EED873734A</vt:lpwstr>
  </property>
</Properties>
</file>