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3" r:id="rId4"/>
  </p:sldMasterIdLst>
  <p:notesMasterIdLst>
    <p:notesMasterId r:id="rId6"/>
  </p:notesMasterIdLst>
  <p:sldIdLst>
    <p:sldId id="394" r:id="rId5"/>
    <p:sldId id="481" r:id="rId7"/>
    <p:sldId id="712" r:id="rId8"/>
    <p:sldId id="482" r:id="rId9"/>
    <p:sldId id="504" r:id="rId10"/>
    <p:sldId id="505" r:id="rId11"/>
    <p:sldId id="717" r:id="rId12"/>
    <p:sldId id="719" r:id="rId13"/>
    <p:sldId id="741" r:id="rId14"/>
    <p:sldId id="742" r:id="rId15"/>
    <p:sldId id="743" r:id="rId16"/>
    <p:sldId id="744" r:id="rId17"/>
    <p:sldId id="745" r:id="rId18"/>
    <p:sldId id="747" r:id="rId19"/>
    <p:sldId id="749" r:id="rId20"/>
    <p:sldId id="750" r:id="rId21"/>
    <p:sldId id="751" r:id="rId22"/>
    <p:sldId id="752" r:id="rId23"/>
    <p:sldId id="753" r:id="rId24"/>
    <p:sldId id="755" r:id="rId25"/>
    <p:sldId id="723" r:id="rId26"/>
    <p:sldId id="757" r:id="rId27"/>
    <p:sldId id="760" r:id="rId28"/>
    <p:sldId id="762" r:id="rId29"/>
    <p:sldId id="763" r:id="rId30"/>
    <p:sldId id="764" r:id="rId31"/>
    <p:sldId id="765" r:id="rId32"/>
    <p:sldId id="766" r:id="rId33"/>
    <p:sldId id="767" r:id="rId34"/>
    <p:sldId id="768" r:id="rId35"/>
    <p:sldId id="769" r:id="rId36"/>
    <p:sldId id="770" r:id="rId37"/>
    <p:sldId id="771" r:id="rId38"/>
    <p:sldId id="772" r:id="rId39"/>
    <p:sldId id="773" r:id="rId40"/>
    <p:sldId id="774" r:id="rId41"/>
    <p:sldId id="776" r:id="rId42"/>
    <p:sldId id="777" r:id="rId43"/>
    <p:sldId id="778" r:id="rId44"/>
    <p:sldId id="779" r:id="rId45"/>
    <p:sldId id="780" r:id="rId46"/>
    <p:sldId id="489" r:id="rId47"/>
  </p:sldIdLst>
  <p:sldSz cx="9144000" cy="5143500" type="screen16x9"/>
  <p:notesSz cx="6858000" cy="91440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8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2" Type="http://schemas.openxmlformats.org/officeDocument/2006/relationships/tags" Target="tags/tag1654.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102.xml"/><Relationship Id="rId98" Type="http://schemas.openxmlformats.org/officeDocument/2006/relationships/tags" Target="../tags/tag101.xml"/><Relationship Id="rId97" Type="http://schemas.openxmlformats.org/officeDocument/2006/relationships/tags" Target="../tags/tag100.xml"/><Relationship Id="rId96" Type="http://schemas.openxmlformats.org/officeDocument/2006/relationships/tags" Target="../tags/tag99.xml"/><Relationship Id="rId95" Type="http://schemas.openxmlformats.org/officeDocument/2006/relationships/tags" Target="../tags/tag98.xml"/><Relationship Id="rId94" Type="http://schemas.openxmlformats.org/officeDocument/2006/relationships/tags" Target="../tags/tag97.xml"/><Relationship Id="rId93" Type="http://schemas.openxmlformats.org/officeDocument/2006/relationships/tags" Target="../tags/tag96.xml"/><Relationship Id="rId92" Type="http://schemas.openxmlformats.org/officeDocument/2006/relationships/tags" Target="../tags/tag95.xml"/><Relationship Id="rId91" Type="http://schemas.openxmlformats.org/officeDocument/2006/relationships/tags" Target="../tags/tag94.xml"/><Relationship Id="rId90" Type="http://schemas.openxmlformats.org/officeDocument/2006/relationships/tags" Target="../tags/tag93.xml"/><Relationship Id="rId9" Type="http://schemas.openxmlformats.org/officeDocument/2006/relationships/tags" Target="../tags/tag12.xml"/><Relationship Id="rId89" Type="http://schemas.openxmlformats.org/officeDocument/2006/relationships/tags" Target="../tags/tag92.xml"/><Relationship Id="rId88" Type="http://schemas.openxmlformats.org/officeDocument/2006/relationships/tags" Target="../tags/tag91.xml"/><Relationship Id="rId87" Type="http://schemas.openxmlformats.org/officeDocument/2006/relationships/tags" Target="../tags/tag90.xml"/><Relationship Id="rId86" Type="http://schemas.openxmlformats.org/officeDocument/2006/relationships/tags" Target="../tags/tag89.xml"/><Relationship Id="rId85" Type="http://schemas.openxmlformats.org/officeDocument/2006/relationships/tags" Target="../tags/tag88.xml"/><Relationship Id="rId84" Type="http://schemas.openxmlformats.org/officeDocument/2006/relationships/tags" Target="../tags/tag87.xml"/><Relationship Id="rId83" Type="http://schemas.openxmlformats.org/officeDocument/2006/relationships/tags" Target="../tags/tag86.xml"/><Relationship Id="rId82" Type="http://schemas.openxmlformats.org/officeDocument/2006/relationships/tags" Target="../tags/tag85.xml"/><Relationship Id="rId81" Type="http://schemas.openxmlformats.org/officeDocument/2006/relationships/tags" Target="../tags/tag84.xml"/><Relationship Id="rId80" Type="http://schemas.openxmlformats.org/officeDocument/2006/relationships/tags" Target="../tags/tag83.xml"/><Relationship Id="rId8" Type="http://schemas.openxmlformats.org/officeDocument/2006/relationships/tags" Target="../tags/tag11.xml"/><Relationship Id="rId79" Type="http://schemas.openxmlformats.org/officeDocument/2006/relationships/tags" Target="../tags/tag82.xml"/><Relationship Id="rId78" Type="http://schemas.openxmlformats.org/officeDocument/2006/relationships/tags" Target="../tags/tag81.xml"/><Relationship Id="rId77" Type="http://schemas.openxmlformats.org/officeDocument/2006/relationships/tags" Target="../tags/tag80.xml"/><Relationship Id="rId76" Type="http://schemas.openxmlformats.org/officeDocument/2006/relationships/tags" Target="../tags/tag79.xml"/><Relationship Id="rId75" Type="http://schemas.openxmlformats.org/officeDocument/2006/relationships/tags" Target="../tags/tag78.xml"/><Relationship Id="rId74" Type="http://schemas.openxmlformats.org/officeDocument/2006/relationships/tags" Target="../tags/tag77.xml"/><Relationship Id="rId73" Type="http://schemas.openxmlformats.org/officeDocument/2006/relationships/tags" Target="../tags/tag76.xml"/><Relationship Id="rId72" Type="http://schemas.openxmlformats.org/officeDocument/2006/relationships/tags" Target="../tags/tag75.xml"/><Relationship Id="rId71" Type="http://schemas.openxmlformats.org/officeDocument/2006/relationships/tags" Target="../tags/tag74.xml"/><Relationship Id="rId70" Type="http://schemas.openxmlformats.org/officeDocument/2006/relationships/tags" Target="../tags/tag73.xml"/><Relationship Id="rId7" Type="http://schemas.openxmlformats.org/officeDocument/2006/relationships/tags" Target="../tags/tag10.xml"/><Relationship Id="rId69" Type="http://schemas.openxmlformats.org/officeDocument/2006/relationships/tags" Target="../tags/tag72.xml"/><Relationship Id="rId68" Type="http://schemas.openxmlformats.org/officeDocument/2006/relationships/tags" Target="../tags/tag71.xml"/><Relationship Id="rId67" Type="http://schemas.openxmlformats.org/officeDocument/2006/relationships/tags" Target="../tags/tag70.xml"/><Relationship Id="rId66" Type="http://schemas.openxmlformats.org/officeDocument/2006/relationships/tags" Target="../tags/tag69.xml"/><Relationship Id="rId65" Type="http://schemas.openxmlformats.org/officeDocument/2006/relationships/tags" Target="../tags/tag68.xml"/><Relationship Id="rId64" Type="http://schemas.openxmlformats.org/officeDocument/2006/relationships/tags" Target="../tags/tag67.xml"/><Relationship Id="rId63" Type="http://schemas.openxmlformats.org/officeDocument/2006/relationships/tags" Target="../tags/tag66.xml"/><Relationship Id="rId62" Type="http://schemas.openxmlformats.org/officeDocument/2006/relationships/tags" Target="../tags/tag65.xml"/><Relationship Id="rId61" Type="http://schemas.openxmlformats.org/officeDocument/2006/relationships/tags" Target="../tags/tag64.xml"/><Relationship Id="rId60" Type="http://schemas.openxmlformats.org/officeDocument/2006/relationships/tags" Target="../tags/tag63.xml"/><Relationship Id="rId6" Type="http://schemas.openxmlformats.org/officeDocument/2006/relationships/tags" Target="../tags/tag9.xml"/><Relationship Id="rId59" Type="http://schemas.openxmlformats.org/officeDocument/2006/relationships/tags" Target="../tags/tag62.xml"/><Relationship Id="rId58" Type="http://schemas.openxmlformats.org/officeDocument/2006/relationships/tags" Target="../tags/tag61.xml"/><Relationship Id="rId57" Type="http://schemas.openxmlformats.org/officeDocument/2006/relationships/tags" Target="../tags/tag60.xml"/><Relationship Id="rId56" Type="http://schemas.openxmlformats.org/officeDocument/2006/relationships/tags" Target="../tags/tag59.xml"/><Relationship Id="rId55" Type="http://schemas.openxmlformats.org/officeDocument/2006/relationships/tags" Target="../tags/tag58.xml"/><Relationship Id="rId54" Type="http://schemas.openxmlformats.org/officeDocument/2006/relationships/tags" Target="../tags/tag57.xml"/><Relationship Id="rId53" Type="http://schemas.openxmlformats.org/officeDocument/2006/relationships/tags" Target="../tags/tag56.xml"/><Relationship Id="rId52" Type="http://schemas.openxmlformats.org/officeDocument/2006/relationships/tags" Target="../tags/tag55.xml"/><Relationship Id="rId51" Type="http://schemas.openxmlformats.org/officeDocument/2006/relationships/tags" Target="../tags/tag54.xml"/><Relationship Id="rId50" Type="http://schemas.openxmlformats.org/officeDocument/2006/relationships/tags" Target="../tags/tag53.xml"/><Relationship Id="rId5" Type="http://schemas.openxmlformats.org/officeDocument/2006/relationships/tags" Target="../tags/tag8.xml"/><Relationship Id="rId49" Type="http://schemas.openxmlformats.org/officeDocument/2006/relationships/tags" Target="../tags/tag52.xml"/><Relationship Id="rId48" Type="http://schemas.openxmlformats.org/officeDocument/2006/relationships/tags" Target="../tags/tag51.xml"/><Relationship Id="rId47" Type="http://schemas.openxmlformats.org/officeDocument/2006/relationships/tags" Target="../tags/tag50.xml"/><Relationship Id="rId46" Type="http://schemas.openxmlformats.org/officeDocument/2006/relationships/tags" Target="../tags/tag49.xml"/><Relationship Id="rId45" Type="http://schemas.openxmlformats.org/officeDocument/2006/relationships/tags" Target="../tags/tag48.xml"/><Relationship Id="rId44" Type="http://schemas.openxmlformats.org/officeDocument/2006/relationships/tags" Target="../tags/tag47.xml"/><Relationship Id="rId43" Type="http://schemas.openxmlformats.org/officeDocument/2006/relationships/tags" Target="../tags/tag46.xml"/><Relationship Id="rId42" Type="http://schemas.openxmlformats.org/officeDocument/2006/relationships/tags" Target="../tags/tag45.xml"/><Relationship Id="rId41" Type="http://schemas.openxmlformats.org/officeDocument/2006/relationships/tags" Target="../tags/tag44.xml"/><Relationship Id="rId40" Type="http://schemas.openxmlformats.org/officeDocument/2006/relationships/tags" Target="../tags/tag43.xml"/><Relationship Id="rId4" Type="http://schemas.openxmlformats.org/officeDocument/2006/relationships/tags" Target="../tags/tag7.xml"/><Relationship Id="rId39" Type="http://schemas.openxmlformats.org/officeDocument/2006/relationships/tags" Target="../tags/tag42.xml"/><Relationship Id="rId38" Type="http://schemas.openxmlformats.org/officeDocument/2006/relationships/tags" Target="../tags/tag41.xml"/><Relationship Id="rId37" Type="http://schemas.openxmlformats.org/officeDocument/2006/relationships/tags" Target="../tags/tag40.xml"/><Relationship Id="rId36" Type="http://schemas.openxmlformats.org/officeDocument/2006/relationships/tags" Target="../tags/tag39.xml"/><Relationship Id="rId35" Type="http://schemas.openxmlformats.org/officeDocument/2006/relationships/tags" Target="../tags/tag38.xml"/><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6" Type="http://schemas.openxmlformats.org/officeDocument/2006/relationships/tags" Target="../tags/tag139.xml"/><Relationship Id="rId135" Type="http://schemas.openxmlformats.org/officeDocument/2006/relationships/tags" Target="../tags/tag138.xml"/><Relationship Id="rId134" Type="http://schemas.openxmlformats.org/officeDocument/2006/relationships/tags" Target="../tags/tag137.xml"/><Relationship Id="rId133" Type="http://schemas.openxmlformats.org/officeDocument/2006/relationships/tags" Target="../tags/tag136.xml"/><Relationship Id="rId132" Type="http://schemas.openxmlformats.org/officeDocument/2006/relationships/tags" Target="../tags/tag135.xml"/><Relationship Id="rId131" Type="http://schemas.openxmlformats.org/officeDocument/2006/relationships/tags" Target="../tags/tag134.xml"/><Relationship Id="rId130" Type="http://schemas.openxmlformats.org/officeDocument/2006/relationships/tags" Target="../tags/tag133.xml"/><Relationship Id="rId13" Type="http://schemas.openxmlformats.org/officeDocument/2006/relationships/tags" Target="../tags/tag16.xml"/><Relationship Id="rId129" Type="http://schemas.openxmlformats.org/officeDocument/2006/relationships/tags" Target="../tags/tag132.xml"/><Relationship Id="rId128" Type="http://schemas.openxmlformats.org/officeDocument/2006/relationships/tags" Target="../tags/tag131.xml"/><Relationship Id="rId127" Type="http://schemas.openxmlformats.org/officeDocument/2006/relationships/tags" Target="../tags/tag130.xml"/><Relationship Id="rId126" Type="http://schemas.openxmlformats.org/officeDocument/2006/relationships/tags" Target="../tags/tag129.xml"/><Relationship Id="rId125" Type="http://schemas.openxmlformats.org/officeDocument/2006/relationships/tags" Target="../tags/tag128.xml"/><Relationship Id="rId124" Type="http://schemas.openxmlformats.org/officeDocument/2006/relationships/tags" Target="../tags/tag127.xml"/><Relationship Id="rId123" Type="http://schemas.openxmlformats.org/officeDocument/2006/relationships/tags" Target="../tags/tag126.xml"/><Relationship Id="rId122" Type="http://schemas.openxmlformats.org/officeDocument/2006/relationships/tags" Target="../tags/tag125.xml"/><Relationship Id="rId121" Type="http://schemas.openxmlformats.org/officeDocument/2006/relationships/tags" Target="../tags/tag124.xml"/><Relationship Id="rId120" Type="http://schemas.openxmlformats.org/officeDocument/2006/relationships/tags" Target="../tags/tag123.xml"/><Relationship Id="rId12" Type="http://schemas.openxmlformats.org/officeDocument/2006/relationships/tags" Target="../tags/tag15.xml"/><Relationship Id="rId119" Type="http://schemas.openxmlformats.org/officeDocument/2006/relationships/tags" Target="../tags/tag122.xml"/><Relationship Id="rId118" Type="http://schemas.openxmlformats.org/officeDocument/2006/relationships/tags" Target="../tags/tag121.xml"/><Relationship Id="rId117" Type="http://schemas.openxmlformats.org/officeDocument/2006/relationships/tags" Target="../tags/tag120.xml"/><Relationship Id="rId116" Type="http://schemas.openxmlformats.org/officeDocument/2006/relationships/tags" Target="../tags/tag119.xml"/><Relationship Id="rId115" Type="http://schemas.openxmlformats.org/officeDocument/2006/relationships/tags" Target="../tags/tag118.xml"/><Relationship Id="rId114" Type="http://schemas.openxmlformats.org/officeDocument/2006/relationships/tags" Target="../tags/tag117.xml"/><Relationship Id="rId113" Type="http://schemas.openxmlformats.org/officeDocument/2006/relationships/tags" Target="../tags/tag116.xml"/><Relationship Id="rId112" Type="http://schemas.openxmlformats.org/officeDocument/2006/relationships/tags" Target="../tags/tag115.xml"/><Relationship Id="rId111" Type="http://schemas.openxmlformats.org/officeDocument/2006/relationships/tags" Target="../tags/tag114.xml"/><Relationship Id="rId110" Type="http://schemas.openxmlformats.org/officeDocument/2006/relationships/tags" Target="../tags/tag113.xml"/><Relationship Id="rId11" Type="http://schemas.openxmlformats.org/officeDocument/2006/relationships/tags" Target="../tags/tag14.xml"/><Relationship Id="rId109" Type="http://schemas.openxmlformats.org/officeDocument/2006/relationships/tags" Target="../tags/tag112.xml"/><Relationship Id="rId108" Type="http://schemas.openxmlformats.org/officeDocument/2006/relationships/tags" Target="../tags/tag111.xml"/><Relationship Id="rId107" Type="http://schemas.openxmlformats.org/officeDocument/2006/relationships/tags" Target="../tags/tag110.xml"/><Relationship Id="rId106" Type="http://schemas.openxmlformats.org/officeDocument/2006/relationships/tags" Target="../tags/tag109.xml"/><Relationship Id="rId105" Type="http://schemas.openxmlformats.org/officeDocument/2006/relationships/tags" Target="../tags/tag108.xml"/><Relationship Id="rId104" Type="http://schemas.openxmlformats.org/officeDocument/2006/relationships/tags" Target="../tags/tag107.xml"/><Relationship Id="rId103" Type="http://schemas.openxmlformats.org/officeDocument/2006/relationships/tags" Target="../tags/tag106.xml"/><Relationship Id="rId102" Type="http://schemas.openxmlformats.org/officeDocument/2006/relationships/tags" Target="../tags/tag105.xml"/><Relationship Id="rId101" Type="http://schemas.openxmlformats.org/officeDocument/2006/relationships/tags" Target="../tags/tag104.xml"/><Relationship Id="rId100" Type="http://schemas.openxmlformats.org/officeDocument/2006/relationships/tags" Target="../tags/tag103.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1.png"/><Relationship Id="rId2" Type="http://schemas.openxmlformats.org/officeDocument/2006/relationships/tags" Target="../tags/tag14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9" Type="http://schemas.openxmlformats.org/officeDocument/2006/relationships/tags" Target="../tags/tag243.xml"/><Relationship Id="rId98" Type="http://schemas.openxmlformats.org/officeDocument/2006/relationships/tags" Target="../tags/tag242.xml"/><Relationship Id="rId97" Type="http://schemas.openxmlformats.org/officeDocument/2006/relationships/tags" Target="../tags/tag241.xml"/><Relationship Id="rId96" Type="http://schemas.openxmlformats.org/officeDocument/2006/relationships/tags" Target="../tags/tag240.xml"/><Relationship Id="rId95" Type="http://schemas.openxmlformats.org/officeDocument/2006/relationships/tags" Target="../tags/tag239.xml"/><Relationship Id="rId94" Type="http://schemas.openxmlformats.org/officeDocument/2006/relationships/tags" Target="../tags/tag238.xml"/><Relationship Id="rId93" Type="http://schemas.openxmlformats.org/officeDocument/2006/relationships/tags" Target="../tags/tag237.xml"/><Relationship Id="rId92" Type="http://schemas.openxmlformats.org/officeDocument/2006/relationships/tags" Target="../tags/tag236.xml"/><Relationship Id="rId91" Type="http://schemas.openxmlformats.org/officeDocument/2006/relationships/tags" Target="../tags/tag235.xml"/><Relationship Id="rId90" Type="http://schemas.openxmlformats.org/officeDocument/2006/relationships/tags" Target="../tags/tag234.xml"/><Relationship Id="rId9" Type="http://schemas.openxmlformats.org/officeDocument/2006/relationships/tags" Target="../tags/tag153.xml"/><Relationship Id="rId89" Type="http://schemas.openxmlformats.org/officeDocument/2006/relationships/tags" Target="../tags/tag233.xml"/><Relationship Id="rId88" Type="http://schemas.openxmlformats.org/officeDocument/2006/relationships/tags" Target="../tags/tag232.xml"/><Relationship Id="rId87" Type="http://schemas.openxmlformats.org/officeDocument/2006/relationships/tags" Target="../tags/tag231.xml"/><Relationship Id="rId86" Type="http://schemas.openxmlformats.org/officeDocument/2006/relationships/tags" Target="../tags/tag230.xml"/><Relationship Id="rId85" Type="http://schemas.openxmlformats.org/officeDocument/2006/relationships/tags" Target="../tags/tag229.xml"/><Relationship Id="rId84" Type="http://schemas.openxmlformats.org/officeDocument/2006/relationships/tags" Target="../tags/tag228.xml"/><Relationship Id="rId83" Type="http://schemas.openxmlformats.org/officeDocument/2006/relationships/tags" Target="../tags/tag227.xml"/><Relationship Id="rId82" Type="http://schemas.openxmlformats.org/officeDocument/2006/relationships/tags" Target="../tags/tag226.xml"/><Relationship Id="rId81" Type="http://schemas.openxmlformats.org/officeDocument/2006/relationships/tags" Target="../tags/tag225.xml"/><Relationship Id="rId80" Type="http://schemas.openxmlformats.org/officeDocument/2006/relationships/tags" Target="../tags/tag224.xml"/><Relationship Id="rId8" Type="http://schemas.openxmlformats.org/officeDocument/2006/relationships/tags" Target="../tags/tag152.xml"/><Relationship Id="rId79" Type="http://schemas.openxmlformats.org/officeDocument/2006/relationships/tags" Target="../tags/tag223.xml"/><Relationship Id="rId78" Type="http://schemas.openxmlformats.org/officeDocument/2006/relationships/tags" Target="../tags/tag222.xml"/><Relationship Id="rId77" Type="http://schemas.openxmlformats.org/officeDocument/2006/relationships/tags" Target="../tags/tag221.xml"/><Relationship Id="rId76" Type="http://schemas.openxmlformats.org/officeDocument/2006/relationships/tags" Target="../tags/tag220.xml"/><Relationship Id="rId75" Type="http://schemas.openxmlformats.org/officeDocument/2006/relationships/tags" Target="../tags/tag219.xml"/><Relationship Id="rId74" Type="http://schemas.openxmlformats.org/officeDocument/2006/relationships/tags" Target="../tags/tag218.xml"/><Relationship Id="rId73" Type="http://schemas.openxmlformats.org/officeDocument/2006/relationships/tags" Target="../tags/tag217.xml"/><Relationship Id="rId72" Type="http://schemas.openxmlformats.org/officeDocument/2006/relationships/tags" Target="../tags/tag216.xml"/><Relationship Id="rId71" Type="http://schemas.openxmlformats.org/officeDocument/2006/relationships/tags" Target="../tags/tag215.xml"/><Relationship Id="rId70" Type="http://schemas.openxmlformats.org/officeDocument/2006/relationships/tags" Target="../tags/tag214.xml"/><Relationship Id="rId7" Type="http://schemas.openxmlformats.org/officeDocument/2006/relationships/tags" Target="../tags/tag151.xml"/><Relationship Id="rId69" Type="http://schemas.openxmlformats.org/officeDocument/2006/relationships/tags" Target="../tags/tag213.xml"/><Relationship Id="rId68" Type="http://schemas.openxmlformats.org/officeDocument/2006/relationships/tags" Target="../tags/tag212.xml"/><Relationship Id="rId67" Type="http://schemas.openxmlformats.org/officeDocument/2006/relationships/tags" Target="../tags/tag211.xml"/><Relationship Id="rId66" Type="http://schemas.openxmlformats.org/officeDocument/2006/relationships/tags" Target="../tags/tag210.xml"/><Relationship Id="rId65" Type="http://schemas.openxmlformats.org/officeDocument/2006/relationships/tags" Target="../tags/tag209.xml"/><Relationship Id="rId64" Type="http://schemas.openxmlformats.org/officeDocument/2006/relationships/tags" Target="../tags/tag208.xml"/><Relationship Id="rId63" Type="http://schemas.openxmlformats.org/officeDocument/2006/relationships/tags" Target="../tags/tag207.xml"/><Relationship Id="rId62" Type="http://schemas.openxmlformats.org/officeDocument/2006/relationships/tags" Target="../tags/tag206.xml"/><Relationship Id="rId61" Type="http://schemas.openxmlformats.org/officeDocument/2006/relationships/tags" Target="../tags/tag205.xml"/><Relationship Id="rId60" Type="http://schemas.openxmlformats.org/officeDocument/2006/relationships/tags" Target="../tags/tag204.xml"/><Relationship Id="rId6" Type="http://schemas.openxmlformats.org/officeDocument/2006/relationships/tags" Target="../tags/tag150.xml"/><Relationship Id="rId59" Type="http://schemas.openxmlformats.org/officeDocument/2006/relationships/tags" Target="../tags/tag203.xml"/><Relationship Id="rId58" Type="http://schemas.openxmlformats.org/officeDocument/2006/relationships/tags" Target="../tags/tag202.xml"/><Relationship Id="rId57" Type="http://schemas.openxmlformats.org/officeDocument/2006/relationships/tags" Target="../tags/tag201.xml"/><Relationship Id="rId56" Type="http://schemas.openxmlformats.org/officeDocument/2006/relationships/tags" Target="../tags/tag200.xml"/><Relationship Id="rId55" Type="http://schemas.openxmlformats.org/officeDocument/2006/relationships/tags" Target="../tags/tag199.xml"/><Relationship Id="rId54" Type="http://schemas.openxmlformats.org/officeDocument/2006/relationships/tags" Target="../tags/tag198.xml"/><Relationship Id="rId53" Type="http://schemas.openxmlformats.org/officeDocument/2006/relationships/tags" Target="../tags/tag197.xml"/><Relationship Id="rId52" Type="http://schemas.openxmlformats.org/officeDocument/2006/relationships/tags" Target="../tags/tag196.xml"/><Relationship Id="rId51" Type="http://schemas.openxmlformats.org/officeDocument/2006/relationships/tags" Target="../tags/tag195.xml"/><Relationship Id="rId50" Type="http://schemas.openxmlformats.org/officeDocument/2006/relationships/tags" Target="../tags/tag194.xml"/><Relationship Id="rId5" Type="http://schemas.openxmlformats.org/officeDocument/2006/relationships/tags" Target="../tags/tag149.xml"/><Relationship Id="rId49" Type="http://schemas.openxmlformats.org/officeDocument/2006/relationships/tags" Target="../tags/tag193.xml"/><Relationship Id="rId48" Type="http://schemas.openxmlformats.org/officeDocument/2006/relationships/tags" Target="../tags/tag192.xml"/><Relationship Id="rId47" Type="http://schemas.openxmlformats.org/officeDocument/2006/relationships/tags" Target="../tags/tag191.xml"/><Relationship Id="rId46" Type="http://schemas.openxmlformats.org/officeDocument/2006/relationships/tags" Target="../tags/tag190.xml"/><Relationship Id="rId45" Type="http://schemas.openxmlformats.org/officeDocument/2006/relationships/tags" Target="../tags/tag189.xml"/><Relationship Id="rId44" Type="http://schemas.openxmlformats.org/officeDocument/2006/relationships/tags" Target="../tags/tag188.xml"/><Relationship Id="rId43" Type="http://schemas.openxmlformats.org/officeDocument/2006/relationships/tags" Target="../tags/tag187.xml"/><Relationship Id="rId42" Type="http://schemas.openxmlformats.org/officeDocument/2006/relationships/tags" Target="../tags/tag186.xml"/><Relationship Id="rId41" Type="http://schemas.openxmlformats.org/officeDocument/2006/relationships/tags" Target="../tags/tag185.xml"/><Relationship Id="rId40" Type="http://schemas.openxmlformats.org/officeDocument/2006/relationships/tags" Target="../tags/tag184.xml"/><Relationship Id="rId4" Type="http://schemas.openxmlformats.org/officeDocument/2006/relationships/tags" Target="../tags/tag148.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tags" Target="../tags/tag180.xml"/><Relationship Id="rId35" Type="http://schemas.openxmlformats.org/officeDocument/2006/relationships/tags" Target="../tags/tag179.xml"/><Relationship Id="rId34" Type="http://schemas.openxmlformats.org/officeDocument/2006/relationships/tags" Target="../tags/tag178.xml"/><Relationship Id="rId33" Type="http://schemas.openxmlformats.org/officeDocument/2006/relationships/tags" Target="../tags/tag177.xml"/><Relationship Id="rId32" Type="http://schemas.openxmlformats.org/officeDocument/2006/relationships/tags" Target="../tags/tag176.xml"/><Relationship Id="rId31" Type="http://schemas.openxmlformats.org/officeDocument/2006/relationships/tags" Target="../tags/tag175.xml"/><Relationship Id="rId30" Type="http://schemas.openxmlformats.org/officeDocument/2006/relationships/tags" Target="../tags/tag174.xml"/><Relationship Id="rId3" Type="http://schemas.openxmlformats.org/officeDocument/2006/relationships/tags" Target="../tags/tag147.xml"/><Relationship Id="rId29" Type="http://schemas.openxmlformats.org/officeDocument/2006/relationships/tags" Target="../tags/tag173.xml"/><Relationship Id="rId28" Type="http://schemas.openxmlformats.org/officeDocument/2006/relationships/tags" Target="../tags/tag172.xml"/><Relationship Id="rId27" Type="http://schemas.openxmlformats.org/officeDocument/2006/relationships/tags" Target="../tags/tag171.xml"/><Relationship Id="rId26" Type="http://schemas.openxmlformats.org/officeDocument/2006/relationships/tags" Target="../tags/tag170.xml"/><Relationship Id="rId25" Type="http://schemas.openxmlformats.org/officeDocument/2006/relationships/tags" Target="../tags/tag169.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46.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3" Type="http://schemas.openxmlformats.org/officeDocument/2006/relationships/tags" Target="../tags/tag257.xml"/><Relationship Id="rId112" Type="http://schemas.openxmlformats.org/officeDocument/2006/relationships/tags" Target="../tags/tag256.xml"/><Relationship Id="rId111" Type="http://schemas.openxmlformats.org/officeDocument/2006/relationships/tags" Target="../tags/tag255.xml"/><Relationship Id="rId110" Type="http://schemas.openxmlformats.org/officeDocument/2006/relationships/tags" Target="../tags/tag254.xml"/><Relationship Id="rId11" Type="http://schemas.openxmlformats.org/officeDocument/2006/relationships/tags" Target="../tags/tag155.xml"/><Relationship Id="rId109" Type="http://schemas.openxmlformats.org/officeDocument/2006/relationships/tags" Target="../tags/tag253.xml"/><Relationship Id="rId108" Type="http://schemas.openxmlformats.org/officeDocument/2006/relationships/tags" Target="../tags/tag252.xml"/><Relationship Id="rId107" Type="http://schemas.openxmlformats.org/officeDocument/2006/relationships/tags" Target="../tags/tag251.xml"/><Relationship Id="rId106" Type="http://schemas.openxmlformats.org/officeDocument/2006/relationships/tags" Target="../tags/tag250.xml"/><Relationship Id="rId105" Type="http://schemas.openxmlformats.org/officeDocument/2006/relationships/tags" Target="../tags/tag249.xml"/><Relationship Id="rId104" Type="http://schemas.openxmlformats.org/officeDocument/2006/relationships/tags" Target="../tags/tag248.xml"/><Relationship Id="rId103" Type="http://schemas.openxmlformats.org/officeDocument/2006/relationships/tags" Target="../tags/tag247.xml"/><Relationship Id="rId102" Type="http://schemas.openxmlformats.org/officeDocument/2006/relationships/tags" Target="../tags/tag246.xml"/><Relationship Id="rId101" Type="http://schemas.openxmlformats.org/officeDocument/2006/relationships/tags" Target="../tags/tag245.xml"/><Relationship Id="rId100" Type="http://schemas.openxmlformats.org/officeDocument/2006/relationships/tags" Target="../tags/tag244.xml"/><Relationship Id="rId10" Type="http://schemas.openxmlformats.org/officeDocument/2006/relationships/tags" Target="../tags/tag1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1.png"/><Relationship Id="rId2" Type="http://schemas.openxmlformats.org/officeDocument/2006/relationships/tags" Target="../tags/tag25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6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1" Type="http://schemas.openxmlformats.org/officeDocument/2006/relationships/tags" Target="../tags/tag295.xml"/><Relationship Id="rId30" Type="http://schemas.openxmlformats.org/officeDocument/2006/relationships/tags" Target="../tags/tag294.xml"/><Relationship Id="rId3" Type="http://schemas.openxmlformats.org/officeDocument/2006/relationships/tags" Target="../tags/tag267.xml"/><Relationship Id="rId29" Type="http://schemas.openxmlformats.org/officeDocument/2006/relationships/tags" Target="../tags/tag293.xml"/><Relationship Id="rId28" Type="http://schemas.openxmlformats.org/officeDocument/2006/relationships/tags" Target="../tags/tag292.xml"/><Relationship Id="rId27" Type="http://schemas.openxmlformats.org/officeDocument/2006/relationships/tags" Target="../tags/tag291.xml"/><Relationship Id="rId26" Type="http://schemas.openxmlformats.org/officeDocument/2006/relationships/tags" Target="../tags/tag290.xml"/><Relationship Id="rId25" Type="http://schemas.openxmlformats.org/officeDocument/2006/relationships/tags" Target="../tags/tag289.xml"/><Relationship Id="rId24" Type="http://schemas.openxmlformats.org/officeDocument/2006/relationships/tags" Target="../tags/tag288.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6.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9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9" Type="http://schemas.openxmlformats.org/officeDocument/2006/relationships/tags" Target="../tags/tag405.xml"/><Relationship Id="rId98" Type="http://schemas.openxmlformats.org/officeDocument/2006/relationships/tags" Target="../tags/tag404.xml"/><Relationship Id="rId97" Type="http://schemas.openxmlformats.org/officeDocument/2006/relationships/tags" Target="../tags/tag403.xml"/><Relationship Id="rId96" Type="http://schemas.openxmlformats.org/officeDocument/2006/relationships/tags" Target="../tags/tag402.xml"/><Relationship Id="rId95" Type="http://schemas.openxmlformats.org/officeDocument/2006/relationships/tags" Target="../tags/tag401.xml"/><Relationship Id="rId94" Type="http://schemas.openxmlformats.org/officeDocument/2006/relationships/tags" Target="../tags/tag400.xml"/><Relationship Id="rId93" Type="http://schemas.openxmlformats.org/officeDocument/2006/relationships/tags" Target="../tags/tag399.xml"/><Relationship Id="rId92" Type="http://schemas.openxmlformats.org/officeDocument/2006/relationships/tags" Target="../tags/tag398.xml"/><Relationship Id="rId91" Type="http://schemas.openxmlformats.org/officeDocument/2006/relationships/tags" Target="../tags/tag397.xml"/><Relationship Id="rId90" Type="http://schemas.openxmlformats.org/officeDocument/2006/relationships/tags" Target="../tags/tag396.xml"/><Relationship Id="rId9" Type="http://schemas.openxmlformats.org/officeDocument/2006/relationships/tags" Target="../tags/tag315.xml"/><Relationship Id="rId89" Type="http://schemas.openxmlformats.org/officeDocument/2006/relationships/tags" Target="../tags/tag395.xml"/><Relationship Id="rId88" Type="http://schemas.openxmlformats.org/officeDocument/2006/relationships/tags" Target="../tags/tag394.xml"/><Relationship Id="rId87" Type="http://schemas.openxmlformats.org/officeDocument/2006/relationships/tags" Target="../tags/tag393.xml"/><Relationship Id="rId86" Type="http://schemas.openxmlformats.org/officeDocument/2006/relationships/tags" Target="../tags/tag392.xml"/><Relationship Id="rId85" Type="http://schemas.openxmlformats.org/officeDocument/2006/relationships/tags" Target="../tags/tag391.xml"/><Relationship Id="rId84" Type="http://schemas.openxmlformats.org/officeDocument/2006/relationships/tags" Target="../tags/tag390.xml"/><Relationship Id="rId83" Type="http://schemas.openxmlformats.org/officeDocument/2006/relationships/tags" Target="../tags/tag389.xml"/><Relationship Id="rId82" Type="http://schemas.openxmlformats.org/officeDocument/2006/relationships/tags" Target="../tags/tag388.xml"/><Relationship Id="rId81" Type="http://schemas.openxmlformats.org/officeDocument/2006/relationships/tags" Target="../tags/tag387.xml"/><Relationship Id="rId80" Type="http://schemas.openxmlformats.org/officeDocument/2006/relationships/tags" Target="../tags/tag386.xml"/><Relationship Id="rId8" Type="http://schemas.openxmlformats.org/officeDocument/2006/relationships/tags" Target="../tags/tag314.xml"/><Relationship Id="rId79" Type="http://schemas.openxmlformats.org/officeDocument/2006/relationships/tags" Target="../tags/tag385.xml"/><Relationship Id="rId78" Type="http://schemas.openxmlformats.org/officeDocument/2006/relationships/tags" Target="../tags/tag384.xml"/><Relationship Id="rId77" Type="http://schemas.openxmlformats.org/officeDocument/2006/relationships/tags" Target="../tags/tag383.xml"/><Relationship Id="rId76" Type="http://schemas.openxmlformats.org/officeDocument/2006/relationships/tags" Target="../tags/tag382.xml"/><Relationship Id="rId75" Type="http://schemas.openxmlformats.org/officeDocument/2006/relationships/tags" Target="../tags/tag381.xml"/><Relationship Id="rId74" Type="http://schemas.openxmlformats.org/officeDocument/2006/relationships/tags" Target="../tags/tag380.xml"/><Relationship Id="rId73" Type="http://schemas.openxmlformats.org/officeDocument/2006/relationships/tags" Target="../tags/tag379.xml"/><Relationship Id="rId72" Type="http://schemas.openxmlformats.org/officeDocument/2006/relationships/tags" Target="../tags/tag378.xml"/><Relationship Id="rId71" Type="http://schemas.openxmlformats.org/officeDocument/2006/relationships/tags" Target="../tags/tag377.xml"/><Relationship Id="rId70" Type="http://schemas.openxmlformats.org/officeDocument/2006/relationships/tags" Target="../tags/tag376.xml"/><Relationship Id="rId7" Type="http://schemas.openxmlformats.org/officeDocument/2006/relationships/tags" Target="../tags/tag313.xml"/><Relationship Id="rId69" Type="http://schemas.openxmlformats.org/officeDocument/2006/relationships/tags" Target="../tags/tag375.xml"/><Relationship Id="rId68" Type="http://schemas.openxmlformats.org/officeDocument/2006/relationships/tags" Target="../tags/tag374.xml"/><Relationship Id="rId67" Type="http://schemas.openxmlformats.org/officeDocument/2006/relationships/tags" Target="../tags/tag373.xml"/><Relationship Id="rId66" Type="http://schemas.openxmlformats.org/officeDocument/2006/relationships/tags" Target="../tags/tag372.xml"/><Relationship Id="rId65" Type="http://schemas.openxmlformats.org/officeDocument/2006/relationships/tags" Target="../tags/tag371.xml"/><Relationship Id="rId64" Type="http://schemas.openxmlformats.org/officeDocument/2006/relationships/tags" Target="../tags/tag370.xml"/><Relationship Id="rId63" Type="http://schemas.openxmlformats.org/officeDocument/2006/relationships/tags" Target="../tags/tag369.xml"/><Relationship Id="rId62" Type="http://schemas.openxmlformats.org/officeDocument/2006/relationships/tags" Target="../tags/tag368.xml"/><Relationship Id="rId61" Type="http://schemas.openxmlformats.org/officeDocument/2006/relationships/tags" Target="../tags/tag367.xml"/><Relationship Id="rId60" Type="http://schemas.openxmlformats.org/officeDocument/2006/relationships/tags" Target="../tags/tag366.xml"/><Relationship Id="rId6" Type="http://schemas.openxmlformats.org/officeDocument/2006/relationships/tags" Target="../tags/tag312.xml"/><Relationship Id="rId59" Type="http://schemas.openxmlformats.org/officeDocument/2006/relationships/tags" Target="../tags/tag365.xml"/><Relationship Id="rId58" Type="http://schemas.openxmlformats.org/officeDocument/2006/relationships/tags" Target="../tags/tag364.xml"/><Relationship Id="rId57" Type="http://schemas.openxmlformats.org/officeDocument/2006/relationships/tags" Target="../tags/tag363.xml"/><Relationship Id="rId56" Type="http://schemas.openxmlformats.org/officeDocument/2006/relationships/tags" Target="../tags/tag362.xml"/><Relationship Id="rId55" Type="http://schemas.openxmlformats.org/officeDocument/2006/relationships/tags" Target="../tags/tag361.xml"/><Relationship Id="rId54" Type="http://schemas.openxmlformats.org/officeDocument/2006/relationships/tags" Target="../tags/tag360.xml"/><Relationship Id="rId53" Type="http://schemas.openxmlformats.org/officeDocument/2006/relationships/tags" Target="../tags/tag359.xml"/><Relationship Id="rId52" Type="http://schemas.openxmlformats.org/officeDocument/2006/relationships/tags" Target="../tags/tag358.xml"/><Relationship Id="rId51" Type="http://schemas.openxmlformats.org/officeDocument/2006/relationships/tags" Target="../tags/tag357.xml"/><Relationship Id="rId50" Type="http://schemas.openxmlformats.org/officeDocument/2006/relationships/tags" Target="../tags/tag356.xml"/><Relationship Id="rId5" Type="http://schemas.openxmlformats.org/officeDocument/2006/relationships/tags" Target="../tags/tag311.xml"/><Relationship Id="rId49" Type="http://schemas.openxmlformats.org/officeDocument/2006/relationships/tags" Target="../tags/tag355.xml"/><Relationship Id="rId48" Type="http://schemas.openxmlformats.org/officeDocument/2006/relationships/tags" Target="../tags/tag354.xml"/><Relationship Id="rId47" Type="http://schemas.openxmlformats.org/officeDocument/2006/relationships/tags" Target="../tags/tag353.xml"/><Relationship Id="rId46" Type="http://schemas.openxmlformats.org/officeDocument/2006/relationships/tags" Target="../tags/tag352.xml"/><Relationship Id="rId45" Type="http://schemas.openxmlformats.org/officeDocument/2006/relationships/tags" Target="../tags/tag351.xml"/><Relationship Id="rId44" Type="http://schemas.openxmlformats.org/officeDocument/2006/relationships/tags" Target="../tags/tag350.xml"/><Relationship Id="rId43" Type="http://schemas.openxmlformats.org/officeDocument/2006/relationships/tags" Target="../tags/tag349.xml"/><Relationship Id="rId42" Type="http://schemas.openxmlformats.org/officeDocument/2006/relationships/tags" Target="../tags/tag348.xml"/><Relationship Id="rId41" Type="http://schemas.openxmlformats.org/officeDocument/2006/relationships/tags" Target="../tags/tag347.xml"/><Relationship Id="rId40" Type="http://schemas.openxmlformats.org/officeDocument/2006/relationships/tags" Target="../tags/tag346.xml"/><Relationship Id="rId4" Type="http://schemas.openxmlformats.org/officeDocument/2006/relationships/tags" Target="../tags/tag310.xml"/><Relationship Id="rId39" Type="http://schemas.openxmlformats.org/officeDocument/2006/relationships/tags" Target="../tags/tag345.xml"/><Relationship Id="rId38" Type="http://schemas.openxmlformats.org/officeDocument/2006/relationships/tags" Target="../tags/tag344.xml"/><Relationship Id="rId37" Type="http://schemas.openxmlformats.org/officeDocument/2006/relationships/tags" Target="../tags/tag343.xml"/><Relationship Id="rId36" Type="http://schemas.openxmlformats.org/officeDocument/2006/relationships/tags" Target="../tags/tag342.xml"/><Relationship Id="rId35" Type="http://schemas.openxmlformats.org/officeDocument/2006/relationships/tags" Target="../tags/tag341.xml"/><Relationship Id="rId34" Type="http://schemas.openxmlformats.org/officeDocument/2006/relationships/tags" Target="../tags/tag340.xml"/><Relationship Id="rId33" Type="http://schemas.openxmlformats.org/officeDocument/2006/relationships/tags" Target="../tags/tag339.xml"/><Relationship Id="rId32" Type="http://schemas.openxmlformats.org/officeDocument/2006/relationships/tags" Target="../tags/tag338.xml"/><Relationship Id="rId31" Type="http://schemas.openxmlformats.org/officeDocument/2006/relationships/tags" Target="../tags/tag337.xml"/><Relationship Id="rId30" Type="http://schemas.openxmlformats.org/officeDocument/2006/relationships/tags" Target="../tags/tag336.xml"/><Relationship Id="rId3" Type="http://schemas.openxmlformats.org/officeDocument/2006/relationships/tags" Target="../tags/tag309.xml"/><Relationship Id="rId29" Type="http://schemas.openxmlformats.org/officeDocument/2006/relationships/tags" Target="../tags/tag335.xml"/><Relationship Id="rId28" Type="http://schemas.openxmlformats.org/officeDocument/2006/relationships/tags" Target="../tags/tag334.xml"/><Relationship Id="rId27" Type="http://schemas.openxmlformats.org/officeDocument/2006/relationships/tags" Target="../tags/tag333.xml"/><Relationship Id="rId26" Type="http://schemas.openxmlformats.org/officeDocument/2006/relationships/tags" Target="../tags/tag332.xml"/><Relationship Id="rId25" Type="http://schemas.openxmlformats.org/officeDocument/2006/relationships/tags" Target="../tags/tag331.xml"/><Relationship Id="rId24" Type="http://schemas.openxmlformats.org/officeDocument/2006/relationships/tags" Target="../tags/tag330.xml"/><Relationship Id="rId23" Type="http://schemas.openxmlformats.org/officeDocument/2006/relationships/tags" Target="../tags/tag329.xml"/><Relationship Id="rId22" Type="http://schemas.openxmlformats.org/officeDocument/2006/relationships/tags" Target="../tags/tag328.xml"/><Relationship Id="rId21" Type="http://schemas.openxmlformats.org/officeDocument/2006/relationships/tags" Target="../tags/tag327.xml"/><Relationship Id="rId20" Type="http://schemas.openxmlformats.org/officeDocument/2006/relationships/tags" Target="../tags/tag326.xml"/><Relationship Id="rId2" Type="http://schemas.openxmlformats.org/officeDocument/2006/relationships/tags" Target="../tags/tag308.xml"/><Relationship Id="rId19" Type="http://schemas.openxmlformats.org/officeDocument/2006/relationships/tags" Target="../tags/tag325.xml"/><Relationship Id="rId18" Type="http://schemas.openxmlformats.org/officeDocument/2006/relationships/tags" Target="../tags/tag324.xml"/><Relationship Id="rId17" Type="http://schemas.openxmlformats.org/officeDocument/2006/relationships/tags" Target="../tags/tag323.xml"/><Relationship Id="rId16" Type="http://schemas.openxmlformats.org/officeDocument/2006/relationships/tags" Target="../tags/tag322.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7" Type="http://schemas.openxmlformats.org/officeDocument/2006/relationships/tags" Target="../tags/tag423.xml"/><Relationship Id="rId116" Type="http://schemas.openxmlformats.org/officeDocument/2006/relationships/tags" Target="../tags/tag422.xml"/><Relationship Id="rId115" Type="http://schemas.openxmlformats.org/officeDocument/2006/relationships/tags" Target="../tags/tag421.xml"/><Relationship Id="rId114" Type="http://schemas.openxmlformats.org/officeDocument/2006/relationships/tags" Target="../tags/tag420.xml"/><Relationship Id="rId113" Type="http://schemas.openxmlformats.org/officeDocument/2006/relationships/tags" Target="../tags/tag419.xml"/><Relationship Id="rId112" Type="http://schemas.openxmlformats.org/officeDocument/2006/relationships/tags" Target="../tags/tag418.xml"/><Relationship Id="rId111" Type="http://schemas.openxmlformats.org/officeDocument/2006/relationships/tags" Target="../tags/tag417.xml"/><Relationship Id="rId110" Type="http://schemas.openxmlformats.org/officeDocument/2006/relationships/tags" Target="../tags/tag416.xml"/><Relationship Id="rId11" Type="http://schemas.openxmlformats.org/officeDocument/2006/relationships/tags" Target="../tags/tag317.xml"/><Relationship Id="rId109" Type="http://schemas.openxmlformats.org/officeDocument/2006/relationships/tags" Target="../tags/tag415.xml"/><Relationship Id="rId108" Type="http://schemas.openxmlformats.org/officeDocument/2006/relationships/tags" Target="../tags/tag414.xml"/><Relationship Id="rId107" Type="http://schemas.openxmlformats.org/officeDocument/2006/relationships/tags" Target="../tags/tag413.xml"/><Relationship Id="rId106" Type="http://schemas.openxmlformats.org/officeDocument/2006/relationships/tags" Target="../tags/tag412.xml"/><Relationship Id="rId105" Type="http://schemas.openxmlformats.org/officeDocument/2006/relationships/tags" Target="../tags/tag411.xml"/><Relationship Id="rId104" Type="http://schemas.openxmlformats.org/officeDocument/2006/relationships/tags" Target="../tags/tag410.xml"/><Relationship Id="rId103" Type="http://schemas.openxmlformats.org/officeDocument/2006/relationships/tags" Target="../tags/tag409.xml"/><Relationship Id="rId102" Type="http://schemas.openxmlformats.org/officeDocument/2006/relationships/tags" Target="../tags/tag408.xml"/><Relationship Id="rId101" Type="http://schemas.openxmlformats.org/officeDocument/2006/relationships/tags" Target="../tags/tag407.xml"/><Relationship Id="rId100" Type="http://schemas.openxmlformats.org/officeDocument/2006/relationships/tags" Target="../tags/tag406.xml"/><Relationship Id="rId10" Type="http://schemas.openxmlformats.org/officeDocument/2006/relationships/tags" Target="../tags/tag31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png"/><Relationship Id="rId2" Type="http://schemas.openxmlformats.org/officeDocument/2006/relationships/tags" Target="../tags/tag4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image" Target="../media/image3.png"/><Relationship Id="rId6" Type="http://schemas.openxmlformats.org/officeDocument/2006/relationships/tags" Target="../tags/tag440.xml"/><Relationship Id="rId5" Type="http://schemas.openxmlformats.org/officeDocument/2006/relationships/image" Target="../media/image2.png"/><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3.png"/><Relationship Id="rId6" Type="http://schemas.openxmlformats.org/officeDocument/2006/relationships/tags" Target="../tags/tag450.xml"/><Relationship Id="rId5" Type="http://schemas.openxmlformats.org/officeDocument/2006/relationships/image" Target="../media/image2.png"/><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464.xml"/><Relationship Id="rId8" Type="http://schemas.openxmlformats.org/officeDocument/2006/relationships/tags" Target="../tags/tag463.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image" Target="../media/image1.png"/><Relationship Id="rId2" Type="http://schemas.openxmlformats.org/officeDocument/2006/relationships/tags" Target="../tags/tag46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8" Type="http://schemas.openxmlformats.org/officeDocument/2006/relationships/image" Target="../media/image4.png"/><Relationship Id="rId17" Type="http://schemas.openxmlformats.org/officeDocument/2006/relationships/tags" Target="../tags/tag489.xml"/><Relationship Id="rId16" Type="http://schemas.openxmlformats.org/officeDocument/2006/relationships/image" Target="../media/image3.png"/><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9" Type="http://schemas.openxmlformats.org/officeDocument/2006/relationships/tags" Target="../tags/tag593.xml"/><Relationship Id="rId98" Type="http://schemas.openxmlformats.org/officeDocument/2006/relationships/tags" Target="../tags/tag592.xml"/><Relationship Id="rId97" Type="http://schemas.openxmlformats.org/officeDocument/2006/relationships/tags" Target="../tags/tag591.xml"/><Relationship Id="rId96" Type="http://schemas.openxmlformats.org/officeDocument/2006/relationships/tags" Target="../tags/tag590.xml"/><Relationship Id="rId95" Type="http://schemas.openxmlformats.org/officeDocument/2006/relationships/tags" Target="../tags/tag589.xml"/><Relationship Id="rId94" Type="http://schemas.openxmlformats.org/officeDocument/2006/relationships/tags" Target="../tags/tag588.xml"/><Relationship Id="rId93" Type="http://schemas.openxmlformats.org/officeDocument/2006/relationships/tags" Target="../tags/tag587.xml"/><Relationship Id="rId92" Type="http://schemas.openxmlformats.org/officeDocument/2006/relationships/tags" Target="../tags/tag586.xml"/><Relationship Id="rId91" Type="http://schemas.openxmlformats.org/officeDocument/2006/relationships/tags" Target="../tags/tag585.xml"/><Relationship Id="rId90" Type="http://schemas.openxmlformats.org/officeDocument/2006/relationships/tags" Target="../tags/tag584.xml"/><Relationship Id="rId9" Type="http://schemas.openxmlformats.org/officeDocument/2006/relationships/tags" Target="../tags/tag503.xml"/><Relationship Id="rId89" Type="http://schemas.openxmlformats.org/officeDocument/2006/relationships/tags" Target="../tags/tag583.xml"/><Relationship Id="rId88" Type="http://schemas.openxmlformats.org/officeDocument/2006/relationships/tags" Target="../tags/tag582.xml"/><Relationship Id="rId87" Type="http://schemas.openxmlformats.org/officeDocument/2006/relationships/tags" Target="../tags/tag581.xml"/><Relationship Id="rId86" Type="http://schemas.openxmlformats.org/officeDocument/2006/relationships/tags" Target="../tags/tag580.xml"/><Relationship Id="rId85" Type="http://schemas.openxmlformats.org/officeDocument/2006/relationships/tags" Target="../tags/tag579.xml"/><Relationship Id="rId84" Type="http://schemas.openxmlformats.org/officeDocument/2006/relationships/tags" Target="../tags/tag578.xml"/><Relationship Id="rId83" Type="http://schemas.openxmlformats.org/officeDocument/2006/relationships/tags" Target="../tags/tag577.xml"/><Relationship Id="rId82" Type="http://schemas.openxmlformats.org/officeDocument/2006/relationships/tags" Target="../tags/tag576.xml"/><Relationship Id="rId81" Type="http://schemas.openxmlformats.org/officeDocument/2006/relationships/tags" Target="../tags/tag575.xml"/><Relationship Id="rId80" Type="http://schemas.openxmlformats.org/officeDocument/2006/relationships/tags" Target="../tags/tag574.xml"/><Relationship Id="rId8" Type="http://schemas.openxmlformats.org/officeDocument/2006/relationships/tags" Target="../tags/tag502.xml"/><Relationship Id="rId79" Type="http://schemas.openxmlformats.org/officeDocument/2006/relationships/tags" Target="../tags/tag573.xml"/><Relationship Id="rId78" Type="http://schemas.openxmlformats.org/officeDocument/2006/relationships/tags" Target="../tags/tag572.xml"/><Relationship Id="rId77" Type="http://schemas.openxmlformats.org/officeDocument/2006/relationships/tags" Target="../tags/tag571.xml"/><Relationship Id="rId76" Type="http://schemas.openxmlformats.org/officeDocument/2006/relationships/tags" Target="../tags/tag570.xml"/><Relationship Id="rId75" Type="http://schemas.openxmlformats.org/officeDocument/2006/relationships/tags" Target="../tags/tag569.xml"/><Relationship Id="rId74" Type="http://schemas.openxmlformats.org/officeDocument/2006/relationships/tags" Target="../tags/tag568.xml"/><Relationship Id="rId73" Type="http://schemas.openxmlformats.org/officeDocument/2006/relationships/tags" Target="../tags/tag567.xml"/><Relationship Id="rId72" Type="http://schemas.openxmlformats.org/officeDocument/2006/relationships/tags" Target="../tags/tag566.xml"/><Relationship Id="rId71" Type="http://schemas.openxmlformats.org/officeDocument/2006/relationships/tags" Target="../tags/tag565.xml"/><Relationship Id="rId70" Type="http://schemas.openxmlformats.org/officeDocument/2006/relationships/tags" Target="../tags/tag564.xml"/><Relationship Id="rId7" Type="http://schemas.openxmlformats.org/officeDocument/2006/relationships/tags" Target="../tags/tag501.xml"/><Relationship Id="rId69" Type="http://schemas.openxmlformats.org/officeDocument/2006/relationships/tags" Target="../tags/tag563.xml"/><Relationship Id="rId68" Type="http://schemas.openxmlformats.org/officeDocument/2006/relationships/tags" Target="../tags/tag562.xml"/><Relationship Id="rId67" Type="http://schemas.openxmlformats.org/officeDocument/2006/relationships/tags" Target="../tags/tag561.xml"/><Relationship Id="rId66" Type="http://schemas.openxmlformats.org/officeDocument/2006/relationships/tags" Target="../tags/tag560.xml"/><Relationship Id="rId65" Type="http://schemas.openxmlformats.org/officeDocument/2006/relationships/tags" Target="../tags/tag559.xml"/><Relationship Id="rId64" Type="http://schemas.openxmlformats.org/officeDocument/2006/relationships/tags" Target="../tags/tag558.xml"/><Relationship Id="rId63" Type="http://schemas.openxmlformats.org/officeDocument/2006/relationships/tags" Target="../tags/tag557.xml"/><Relationship Id="rId62" Type="http://schemas.openxmlformats.org/officeDocument/2006/relationships/tags" Target="../tags/tag556.xml"/><Relationship Id="rId61" Type="http://schemas.openxmlformats.org/officeDocument/2006/relationships/tags" Target="../tags/tag555.xml"/><Relationship Id="rId60" Type="http://schemas.openxmlformats.org/officeDocument/2006/relationships/tags" Target="../tags/tag554.xml"/><Relationship Id="rId6" Type="http://schemas.openxmlformats.org/officeDocument/2006/relationships/tags" Target="../tags/tag500.xml"/><Relationship Id="rId59" Type="http://schemas.openxmlformats.org/officeDocument/2006/relationships/tags" Target="../tags/tag553.xml"/><Relationship Id="rId58" Type="http://schemas.openxmlformats.org/officeDocument/2006/relationships/tags" Target="../tags/tag552.xml"/><Relationship Id="rId57" Type="http://schemas.openxmlformats.org/officeDocument/2006/relationships/tags" Target="../tags/tag551.xml"/><Relationship Id="rId56" Type="http://schemas.openxmlformats.org/officeDocument/2006/relationships/tags" Target="../tags/tag550.xml"/><Relationship Id="rId55" Type="http://schemas.openxmlformats.org/officeDocument/2006/relationships/tags" Target="../tags/tag549.xml"/><Relationship Id="rId54" Type="http://schemas.openxmlformats.org/officeDocument/2006/relationships/tags" Target="../tags/tag548.xml"/><Relationship Id="rId53" Type="http://schemas.openxmlformats.org/officeDocument/2006/relationships/tags" Target="../tags/tag547.xml"/><Relationship Id="rId52" Type="http://schemas.openxmlformats.org/officeDocument/2006/relationships/tags" Target="../tags/tag546.xml"/><Relationship Id="rId51" Type="http://schemas.openxmlformats.org/officeDocument/2006/relationships/tags" Target="../tags/tag545.xml"/><Relationship Id="rId50" Type="http://schemas.openxmlformats.org/officeDocument/2006/relationships/tags" Target="../tags/tag544.xml"/><Relationship Id="rId5" Type="http://schemas.openxmlformats.org/officeDocument/2006/relationships/tags" Target="../tags/tag499.xml"/><Relationship Id="rId49" Type="http://schemas.openxmlformats.org/officeDocument/2006/relationships/tags" Target="../tags/tag543.xml"/><Relationship Id="rId48" Type="http://schemas.openxmlformats.org/officeDocument/2006/relationships/tags" Target="../tags/tag542.xml"/><Relationship Id="rId47" Type="http://schemas.openxmlformats.org/officeDocument/2006/relationships/tags" Target="../tags/tag541.xml"/><Relationship Id="rId46" Type="http://schemas.openxmlformats.org/officeDocument/2006/relationships/tags" Target="../tags/tag540.xml"/><Relationship Id="rId45" Type="http://schemas.openxmlformats.org/officeDocument/2006/relationships/tags" Target="../tags/tag539.xml"/><Relationship Id="rId44" Type="http://schemas.openxmlformats.org/officeDocument/2006/relationships/tags" Target="../tags/tag538.xml"/><Relationship Id="rId43" Type="http://schemas.openxmlformats.org/officeDocument/2006/relationships/tags" Target="../tags/tag537.xml"/><Relationship Id="rId42" Type="http://schemas.openxmlformats.org/officeDocument/2006/relationships/tags" Target="../tags/tag536.xml"/><Relationship Id="rId41" Type="http://schemas.openxmlformats.org/officeDocument/2006/relationships/tags" Target="../tags/tag535.xml"/><Relationship Id="rId40" Type="http://schemas.openxmlformats.org/officeDocument/2006/relationships/tags" Target="../tags/tag534.xml"/><Relationship Id="rId4" Type="http://schemas.openxmlformats.org/officeDocument/2006/relationships/tags" Target="../tags/tag498.xml"/><Relationship Id="rId39" Type="http://schemas.openxmlformats.org/officeDocument/2006/relationships/tags" Target="../tags/tag533.xml"/><Relationship Id="rId38" Type="http://schemas.openxmlformats.org/officeDocument/2006/relationships/tags" Target="../tags/tag532.xml"/><Relationship Id="rId37" Type="http://schemas.openxmlformats.org/officeDocument/2006/relationships/tags" Target="../tags/tag531.xml"/><Relationship Id="rId36" Type="http://schemas.openxmlformats.org/officeDocument/2006/relationships/tags" Target="../tags/tag530.xml"/><Relationship Id="rId35" Type="http://schemas.openxmlformats.org/officeDocument/2006/relationships/tags" Target="../tags/tag529.xml"/><Relationship Id="rId34" Type="http://schemas.openxmlformats.org/officeDocument/2006/relationships/tags" Target="../tags/tag528.xml"/><Relationship Id="rId33" Type="http://schemas.openxmlformats.org/officeDocument/2006/relationships/tags" Target="../tags/tag527.xml"/><Relationship Id="rId32" Type="http://schemas.openxmlformats.org/officeDocument/2006/relationships/tags" Target="../tags/tag526.xml"/><Relationship Id="rId31" Type="http://schemas.openxmlformats.org/officeDocument/2006/relationships/tags" Target="../tags/tag525.xml"/><Relationship Id="rId30" Type="http://schemas.openxmlformats.org/officeDocument/2006/relationships/tags" Target="../tags/tag524.xml"/><Relationship Id="rId3" Type="http://schemas.openxmlformats.org/officeDocument/2006/relationships/tags" Target="../tags/tag497.xml"/><Relationship Id="rId29" Type="http://schemas.openxmlformats.org/officeDocument/2006/relationships/tags" Target="../tags/tag523.xml"/><Relationship Id="rId28" Type="http://schemas.openxmlformats.org/officeDocument/2006/relationships/tags" Target="../tags/tag522.xml"/><Relationship Id="rId27" Type="http://schemas.openxmlformats.org/officeDocument/2006/relationships/tags" Target="../tags/tag521.xml"/><Relationship Id="rId26" Type="http://schemas.openxmlformats.org/officeDocument/2006/relationships/tags" Target="../tags/tag520.xml"/><Relationship Id="rId25" Type="http://schemas.openxmlformats.org/officeDocument/2006/relationships/tags" Target="../tags/tag519.xml"/><Relationship Id="rId24" Type="http://schemas.openxmlformats.org/officeDocument/2006/relationships/tags" Target="../tags/tag518.xml"/><Relationship Id="rId23" Type="http://schemas.openxmlformats.org/officeDocument/2006/relationships/tags" Target="../tags/tag517.xml"/><Relationship Id="rId22" Type="http://schemas.openxmlformats.org/officeDocument/2006/relationships/tags" Target="../tags/tag516.xml"/><Relationship Id="rId21" Type="http://schemas.openxmlformats.org/officeDocument/2006/relationships/tags" Target="../tags/tag515.xml"/><Relationship Id="rId20" Type="http://schemas.openxmlformats.org/officeDocument/2006/relationships/tags" Target="../tags/tag514.xml"/><Relationship Id="rId2" Type="http://schemas.openxmlformats.org/officeDocument/2006/relationships/tags" Target="../tags/tag496.xml"/><Relationship Id="rId19" Type="http://schemas.openxmlformats.org/officeDocument/2006/relationships/tags" Target="../tags/tag513.xml"/><Relationship Id="rId18" Type="http://schemas.openxmlformats.org/officeDocument/2006/relationships/tags" Target="../tags/tag512.xml"/><Relationship Id="rId17" Type="http://schemas.openxmlformats.org/officeDocument/2006/relationships/tags" Target="../tags/tag511.xml"/><Relationship Id="rId16" Type="http://schemas.openxmlformats.org/officeDocument/2006/relationships/tags" Target="../tags/tag510.xml"/><Relationship Id="rId15" Type="http://schemas.openxmlformats.org/officeDocument/2006/relationships/tags" Target="../tags/tag509.xml"/><Relationship Id="rId14" Type="http://schemas.openxmlformats.org/officeDocument/2006/relationships/tags" Target="../tags/tag508.xml"/><Relationship Id="rId136" Type="http://schemas.openxmlformats.org/officeDocument/2006/relationships/tags" Target="../tags/tag630.xml"/><Relationship Id="rId135" Type="http://schemas.openxmlformats.org/officeDocument/2006/relationships/tags" Target="../tags/tag629.xml"/><Relationship Id="rId134" Type="http://schemas.openxmlformats.org/officeDocument/2006/relationships/tags" Target="../tags/tag628.xml"/><Relationship Id="rId133" Type="http://schemas.openxmlformats.org/officeDocument/2006/relationships/tags" Target="../tags/tag627.xml"/><Relationship Id="rId132" Type="http://schemas.openxmlformats.org/officeDocument/2006/relationships/tags" Target="../tags/tag626.xml"/><Relationship Id="rId131" Type="http://schemas.openxmlformats.org/officeDocument/2006/relationships/tags" Target="../tags/tag625.xml"/><Relationship Id="rId130" Type="http://schemas.openxmlformats.org/officeDocument/2006/relationships/tags" Target="../tags/tag624.xml"/><Relationship Id="rId13" Type="http://schemas.openxmlformats.org/officeDocument/2006/relationships/tags" Target="../tags/tag507.xml"/><Relationship Id="rId129" Type="http://schemas.openxmlformats.org/officeDocument/2006/relationships/tags" Target="../tags/tag623.xml"/><Relationship Id="rId128" Type="http://schemas.openxmlformats.org/officeDocument/2006/relationships/tags" Target="../tags/tag622.xml"/><Relationship Id="rId127" Type="http://schemas.openxmlformats.org/officeDocument/2006/relationships/tags" Target="../tags/tag621.xml"/><Relationship Id="rId126" Type="http://schemas.openxmlformats.org/officeDocument/2006/relationships/tags" Target="../tags/tag620.xml"/><Relationship Id="rId125" Type="http://schemas.openxmlformats.org/officeDocument/2006/relationships/tags" Target="../tags/tag619.xml"/><Relationship Id="rId124" Type="http://schemas.openxmlformats.org/officeDocument/2006/relationships/tags" Target="../tags/tag618.xml"/><Relationship Id="rId123" Type="http://schemas.openxmlformats.org/officeDocument/2006/relationships/tags" Target="../tags/tag617.xml"/><Relationship Id="rId122" Type="http://schemas.openxmlformats.org/officeDocument/2006/relationships/tags" Target="../tags/tag616.xml"/><Relationship Id="rId121" Type="http://schemas.openxmlformats.org/officeDocument/2006/relationships/tags" Target="../tags/tag615.xml"/><Relationship Id="rId120" Type="http://schemas.openxmlformats.org/officeDocument/2006/relationships/tags" Target="../tags/tag614.xml"/><Relationship Id="rId12" Type="http://schemas.openxmlformats.org/officeDocument/2006/relationships/tags" Target="../tags/tag506.xml"/><Relationship Id="rId119" Type="http://schemas.openxmlformats.org/officeDocument/2006/relationships/tags" Target="../tags/tag613.xml"/><Relationship Id="rId118" Type="http://schemas.openxmlformats.org/officeDocument/2006/relationships/tags" Target="../tags/tag612.xml"/><Relationship Id="rId117" Type="http://schemas.openxmlformats.org/officeDocument/2006/relationships/tags" Target="../tags/tag611.xml"/><Relationship Id="rId116" Type="http://schemas.openxmlformats.org/officeDocument/2006/relationships/tags" Target="../tags/tag610.xml"/><Relationship Id="rId115" Type="http://schemas.openxmlformats.org/officeDocument/2006/relationships/tags" Target="../tags/tag609.xml"/><Relationship Id="rId114" Type="http://schemas.openxmlformats.org/officeDocument/2006/relationships/tags" Target="../tags/tag608.xml"/><Relationship Id="rId113" Type="http://schemas.openxmlformats.org/officeDocument/2006/relationships/tags" Target="../tags/tag607.xml"/><Relationship Id="rId112" Type="http://schemas.openxmlformats.org/officeDocument/2006/relationships/tags" Target="../tags/tag606.xml"/><Relationship Id="rId111" Type="http://schemas.openxmlformats.org/officeDocument/2006/relationships/tags" Target="../tags/tag605.xml"/><Relationship Id="rId110" Type="http://schemas.openxmlformats.org/officeDocument/2006/relationships/tags" Target="../tags/tag604.xml"/><Relationship Id="rId11" Type="http://schemas.openxmlformats.org/officeDocument/2006/relationships/tags" Target="../tags/tag505.xml"/><Relationship Id="rId109" Type="http://schemas.openxmlformats.org/officeDocument/2006/relationships/tags" Target="../tags/tag603.xml"/><Relationship Id="rId108" Type="http://schemas.openxmlformats.org/officeDocument/2006/relationships/tags" Target="../tags/tag602.xml"/><Relationship Id="rId107" Type="http://schemas.openxmlformats.org/officeDocument/2006/relationships/tags" Target="../tags/tag601.xml"/><Relationship Id="rId106" Type="http://schemas.openxmlformats.org/officeDocument/2006/relationships/tags" Target="../tags/tag600.xml"/><Relationship Id="rId105" Type="http://schemas.openxmlformats.org/officeDocument/2006/relationships/tags" Target="../tags/tag599.xml"/><Relationship Id="rId104" Type="http://schemas.openxmlformats.org/officeDocument/2006/relationships/tags" Target="../tags/tag598.xml"/><Relationship Id="rId103" Type="http://schemas.openxmlformats.org/officeDocument/2006/relationships/tags" Target="../tags/tag597.xml"/><Relationship Id="rId102" Type="http://schemas.openxmlformats.org/officeDocument/2006/relationships/tags" Target="../tags/tag596.xml"/><Relationship Id="rId101" Type="http://schemas.openxmlformats.org/officeDocument/2006/relationships/tags" Target="../tags/tag595.xml"/><Relationship Id="rId100" Type="http://schemas.openxmlformats.org/officeDocument/2006/relationships/tags" Target="../tags/tag594.xml"/><Relationship Id="rId10" Type="http://schemas.openxmlformats.org/officeDocument/2006/relationships/tags" Target="../tags/tag50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636.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1.png"/><Relationship Id="rId2" Type="http://schemas.openxmlformats.org/officeDocument/2006/relationships/tags" Target="../tags/tag631.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9" Type="http://schemas.openxmlformats.org/officeDocument/2006/relationships/tags" Target="../tags/tag734.xml"/><Relationship Id="rId98" Type="http://schemas.openxmlformats.org/officeDocument/2006/relationships/tags" Target="../tags/tag733.xml"/><Relationship Id="rId97" Type="http://schemas.openxmlformats.org/officeDocument/2006/relationships/tags" Target="../tags/tag732.xml"/><Relationship Id="rId96" Type="http://schemas.openxmlformats.org/officeDocument/2006/relationships/tags" Target="../tags/tag731.xml"/><Relationship Id="rId95" Type="http://schemas.openxmlformats.org/officeDocument/2006/relationships/tags" Target="../tags/tag730.xml"/><Relationship Id="rId94" Type="http://schemas.openxmlformats.org/officeDocument/2006/relationships/tags" Target="../tags/tag729.xml"/><Relationship Id="rId93" Type="http://schemas.openxmlformats.org/officeDocument/2006/relationships/tags" Target="../tags/tag728.xml"/><Relationship Id="rId92" Type="http://schemas.openxmlformats.org/officeDocument/2006/relationships/tags" Target="../tags/tag727.xml"/><Relationship Id="rId91" Type="http://schemas.openxmlformats.org/officeDocument/2006/relationships/tags" Target="../tags/tag726.xml"/><Relationship Id="rId90" Type="http://schemas.openxmlformats.org/officeDocument/2006/relationships/tags" Target="../tags/tag725.xml"/><Relationship Id="rId9" Type="http://schemas.openxmlformats.org/officeDocument/2006/relationships/tags" Target="../tags/tag644.xml"/><Relationship Id="rId89" Type="http://schemas.openxmlformats.org/officeDocument/2006/relationships/tags" Target="../tags/tag724.xml"/><Relationship Id="rId88" Type="http://schemas.openxmlformats.org/officeDocument/2006/relationships/tags" Target="../tags/tag723.xml"/><Relationship Id="rId87" Type="http://schemas.openxmlformats.org/officeDocument/2006/relationships/tags" Target="../tags/tag722.xml"/><Relationship Id="rId86" Type="http://schemas.openxmlformats.org/officeDocument/2006/relationships/tags" Target="../tags/tag721.xml"/><Relationship Id="rId85" Type="http://schemas.openxmlformats.org/officeDocument/2006/relationships/tags" Target="../tags/tag720.xml"/><Relationship Id="rId84" Type="http://schemas.openxmlformats.org/officeDocument/2006/relationships/tags" Target="../tags/tag719.xml"/><Relationship Id="rId83" Type="http://schemas.openxmlformats.org/officeDocument/2006/relationships/tags" Target="../tags/tag718.xml"/><Relationship Id="rId82" Type="http://schemas.openxmlformats.org/officeDocument/2006/relationships/tags" Target="../tags/tag717.xml"/><Relationship Id="rId81" Type="http://schemas.openxmlformats.org/officeDocument/2006/relationships/tags" Target="../tags/tag716.xml"/><Relationship Id="rId80" Type="http://schemas.openxmlformats.org/officeDocument/2006/relationships/tags" Target="../tags/tag715.xml"/><Relationship Id="rId8" Type="http://schemas.openxmlformats.org/officeDocument/2006/relationships/tags" Target="../tags/tag643.xml"/><Relationship Id="rId79" Type="http://schemas.openxmlformats.org/officeDocument/2006/relationships/tags" Target="../tags/tag714.xml"/><Relationship Id="rId78" Type="http://schemas.openxmlformats.org/officeDocument/2006/relationships/tags" Target="../tags/tag713.xml"/><Relationship Id="rId77" Type="http://schemas.openxmlformats.org/officeDocument/2006/relationships/tags" Target="../tags/tag712.xml"/><Relationship Id="rId76" Type="http://schemas.openxmlformats.org/officeDocument/2006/relationships/tags" Target="../tags/tag711.xml"/><Relationship Id="rId75" Type="http://schemas.openxmlformats.org/officeDocument/2006/relationships/tags" Target="../tags/tag710.xml"/><Relationship Id="rId74" Type="http://schemas.openxmlformats.org/officeDocument/2006/relationships/tags" Target="../tags/tag709.xml"/><Relationship Id="rId73" Type="http://schemas.openxmlformats.org/officeDocument/2006/relationships/tags" Target="../tags/tag708.xml"/><Relationship Id="rId72" Type="http://schemas.openxmlformats.org/officeDocument/2006/relationships/tags" Target="../tags/tag707.xml"/><Relationship Id="rId71" Type="http://schemas.openxmlformats.org/officeDocument/2006/relationships/tags" Target="../tags/tag706.xml"/><Relationship Id="rId70" Type="http://schemas.openxmlformats.org/officeDocument/2006/relationships/tags" Target="../tags/tag705.xml"/><Relationship Id="rId7" Type="http://schemas.openxmlformats.org/officeDocument/2006/relationships/tags" Target="../tags/tag642.xml"/><Relationship Id="rId69" Type="http://schemas.openxmlformats.org/officeDocument/2006/relationships/tags" Target="../tags/tag704.xml"/><Relationship Id="rId68" Type="http://schemas.openxmlformats.org/officeDocument/2006/relationships/tags" Target="../tags/tag703.xml"/><Relationship Id="rId67" Type="http://schemas.openxmlformats.org/officeDocument/2006/relationships/tags" Target="../tags/tag702.xml"/><Relationship Id="rId66" Type="http://schemas.openxmlformats.org/officeDocument/2006/relationships/tags" Target="../tags/tag701.xml"/><Relationship Id="rId65" Type="http://schemas.openxmlformats.org/officeDocument/2006/relationships/tags" Target="../tags/tag700.xml"/><Relationship Id="rId64" Type="http://schemas.openxmlformats.org/officeDocument/2006/relationships/tags" Target="../tags/tag699.xml"/><Relationship Id="rId63" Type="http://schemas.openxmlformats.org/officeDocument/2006/relationships/tags" Target="../tags/tag698.xml"/><Relationship Id="rId62" Type="http://schemas.openxmlformats.org/officeDocument/2006/relationships/tags" Target="../tags/tag697.xml"/><Relationship Id="rId61" Type="http://schemas.openxmlformats.org/officeDocument/2006/relationships/tags" Target="../tags/tag696.xml"/><Relationship Id="rId60" Type="http://schemas.openxmlformats.org/officeDocument/2006/relationships/tags" Target="../tags/tag695.xml"/><Relationship Id="rId6" Type="http://schemas.openxmlformats.org/officeDocument/2006/relationships/tags" Target="../tags/tag641.xml"/><Relationship Id="rId59" Type="http://schemas.openxmlformats.org/officeDocument/2006/relationships/tags" Target="../tags/tag694.xml"/><Relationship Id="rId58" Type="http://schemas.openxmlformats.org/officeDocument/2006/relationships/tags" Target="../tags/tag693.xml"/><Relationship Id="rId57" Type="http://schemas.openxmlformats.org/officeDocument/2006/relationships/tags" Target="../tags/tag692.xml"/><Relationship Id="rId56" Type="http://schemas.openxmlformats.org/officeDocument/2006/relationships/tags" Target="../tags/tag691.xml"/><Relationship Id="rId55" Type="http://schemas.openxmlformats.org/officeDocument/2006/relationships/tags" Target="../tags/tag690.xml"/><Relationship Id="rId54" Type="http://schemas.openxmlformats.org/officeDocument/2006/relationships/tags" Target="../tags/tag689.xml"/><Relationship Id="rId53" Type="http://schemas.openxmlformats.org/officeDocument/2006/relationships/tags" Target="../tags/tag688.xml"/><Relationship Id="rId52" Type="http://schemas.openxmlformats.org/officeDocument/2006/relationships/tags" Target="../tags/tag687.xml"/><Relationship Id="rId51" Type="http://schemas.openxmlformats.org/officeDocument/2006/relationships/tags" Target="../tags/tag686.xml"/><Relationship Id="rId50" Type="http://schemas.openxmlformats.org/officeDocument/2006/relationships/tags" Target="../tags/tag685.xml"/><Relationship Id="rId5" Type="http://schemas.openxmlformats.org/officeDocument/2006/relationships/tags" Target="../tags/tag640.xml"/><Relationship Id="rId49" Type="http://schemas.openxmlformats.org/officeDocument/2006/relationships/tags" Target="../tags/tag684.xml"/><Relationship Id="rId48" Type="http://schemas.openxmlformats.org/officeDocument/2006/relationships/tags" Target="../tags/tag683.xml"/><Relationship Id="rId47" Type="http://schemas.openxmlformats.org/officeDocument/2006/relationships/tags" Target="../tags/tag682.xml"/><Relationship Id="rId46" Type="http://schemas.openxmlformats.org/officeDocument/2006/relationships/tags" Target="../tags/tag681.xml"/><Relationship Id="rId45" Type="http://schemas.openxmlformats.org/officeDocument/2006/relationships/tags" Target="../tags/tag680.xml"/><Relationship Id="rId44" Type="http://schemas.openxmlformats.org/officeDocument/2006/relationships/tags" Target="../tags/tag679.xml"/><Relationship Id="rId43" Type="http://schemas.openxmlformats.org/officeDocument/2006/relationships/tags" Target="../tags/tag678.xml"/><Relationship Id="rId42" Type="http://schemas.openxmlformats.org/officeDocument/2006/relationships/tags" Target="../tags/tag677.xml"/><Relationship Id="rId41" Type="http://schemas.openxmlformats.org/officeDocument/2006/relationships/tags" Target="../tags/tag676.xml"/><Relationship Id="rId40" Type="http://schemas.openxmlformats.org/officeDocument/2006/relationships/tags" Target="../tags/tag675.xml"/><Relationship Id="rId4" Type="http://schemas.openxmlformats.org/officeDocument/2006/relationships/tags" Target="../tags/tag639.xml"/><Relationship Id="rId39" Type="http://schemas.openxmlformats.org/officeDocument/2006/relationships/tags" Target="../tags/tag674.xml"/><Relationship Id="rId38" Type="http://schemas.openxmlformats.org/officeDocument/2006/relationships/tags" Target="../tags/tag673.xml"/><Relationship Id="rId37" Type="http://schemas.openxmlformats.org/officeDocument/2006/relationships/tags" Target="../tags/tag672.xml"/><Relationship Id="rId36" Type="http://schemas.openxmlformats.org/officeDocument/2006/relationships/tags" Target="../tags/tag671.xml"/><Relationship Id="rId35" Type="http://schemas.openxmlformats.org/officeDocument/2006/relationships/tags" Target="../tags/tag670.xml"/><Relationship Id="rId34" Type="http://schemas.openxmlformats.org/officeDocument/2006/relationships/tags" Target="../tags/tag669.xml"/><Relationship Id="rId33" Type="http://schemas.openxmlformats.org/officeDocument/2006/relationships/tags" Target="../tags/tag668.xml"/><Relationship Id="rId32" Type="http://schemas.openxmlformats.org/officeDocument/2006/relationships/tags" Target="../tags/tag667.xml"/><Relationship Id="rId31" Type="http://schemas.openxmlformats.org/officeDocument/2006/relationships/tags" Target="../tags/tag666.xml"/><Relationship Id="rId30" Type="http://schemas.openxmlformats.org/officeDocument/2006/relationships/tags" Target="../tags/tag665.xml"/><Relationship Id="rId3" Type="http://schemas.openxmlformats.org/officeDocument/2006/relationships/tags" Target="../tags/tag638.xml"/><Relationship Id="rId29" Type="http://schemas.openxmlformats.org/officeDocument/2006/relationships/tags" Target="../tags/tag664.xml"/><Relationship Id="rId28" Type="http://schemas.openxmlformats.org/officeDocument/2006/relationships/tags" Target="../tags/tag663.xml"/><Relationship Id="rId27" Type="http://schemas.openxmlformats.org/officeDocument/2006/relationships/tags" Target="../tags/tag662.xml"/><Relationship Id="rId26" Type="http://schemas.openxmlformats.org/officeDocument/2006/relationships/tags" Target="../tags/tag661.xml"/><Relationship Id="rId25" Type="http://schemas.openxmlformats.org/officeDocument/2006/relationships/tags" Target="../tags/tag660.xml"/><Relationship Id="rId24" Type="http://schemas.openxmlformats.org/officeDocument/2006/relationships/tags" Target="../tags/tag659.xml"/><Relationship Id="rId23" Type="http://schemas.openxmlformats.org/officeDocument/2006/relationships/tags" Target="../tags/tag658.xml"/><Relationship Id="rId22" Type="http://schemas.openxmlformats.org/officeDocument/2006/relationships/tags" Target="../tags/tag657.xml"/><Relationship Id="rId21" Type="http://schemas.openxmlformats.org/officeDocument/2006/relationships/tags" Target="../tags/tag656.xml"/><Relationship Id="rId20" Type="http://schemas.openxmlformats.org/officeDocument/2006/relationships/tags" Target="../tags/tag655.xml"/><Relationship Id="rId2" Type="http://schemas.openxmlformats.org/officeDocument/2006/relationships/tags" Target="../tags/tag637.xml"/><Relationship Id="rId19" Type="http://schemas.openxmlformats.org/officeDocument/2006/relationships/tags" Target="../tags/tag654.xml"/><Relationship Id="rId18" Type="http://schemas.openxmlformats.org/officeDocument/2006/relationships/tags" Target="../tags/tag653.xml"/><Relationship Id="rId17" Type="http://schemas.openxmlformats.org/officeDocument/2006/relationships/tags" Target="../tags/tag652.xml"/><Relationship Id="rId16" Type="http://schemas.openxmlformats.org/officeDocument/2006/relationships/tags" Target="../tags/tag651.xml"/><Relationship Id="rId15" Type="http://schemas.openxmlformats.org/officeDocument/2006/relationships/tags" Target="../tags/tag650.xml"/><Relationship Id="rId14" Type="http://schemas.openxmlformats.org/officeDocument/2006/relationships/tags" Target="../tags/tag649.xml"/><Relationship Id="rId13" Type="http://schemas.openxmlformats.org/officeDocument/2006/relationships/tags" Target="../tags/tag648.xml"/><Relationship Id="rId12" Type="http://schemas.openxmlformats.org/officeDocument/2006/relationships/tags" Target="../tags/tag647.xml"/><Relationship Id="rId113" Type="http://schemas.openxmlformats.org/officeDocument/2006/relationships/tags" Target="../tags/tag748.xml"/><Relationship Id="rId112" Type="http://schemas.openxmlformats.org/officeDocument/2006/relationships/tags" Target="../tags/tag747.xml"/><Relationship Id="rId111" Type="http://schemas.openxmlformats.org/officeDocument/2006/relationships/tags" Target="../tags/tag746.xml"/><Relationship Id="rId110" Type="http://schemas.openxmlformats.org/officeDocument/2006/relationships/tags" Target="../tags/tag745.xml"/><Relationship Id="rId11" Type="http://schemas.openxmlformats.org/officeDocument/2006/relationships/tags" Target="../tags/tag646.xml"/><Relationship Id="rId109" Type="http://schemas.openxmlformats.org/officeDocument/2006/relationships/tags" Target="../tags/tag744.xml"/><Relationship Id="rId108" Type="http://schemas.openxmlformats.org/officeDocument/2006/relationships/tags" Target="../tags/tag743.xml"/><Relationship Id="rId107" Type="http://schemas.openxmlformats.org/officeDocument/2006/relationships/tags" Target="../tags/tag742.xml"/><Relationship Id="rId106" Type="http://schemas.openxmlformats.org/officeDocument/2006/relationships/tags" Target="../tags/tag741.xml"/><Relationship Id="rId105" Type="http://schemas.openxmlformats.org/officeDocument/2006/relationships/tags" Target="../tags/tag740.xml"/><Relationship Id="rId104" Type="http://schemas.openxmlformats.org/officeDocument/2006/relationships/tags" Target="../tags/tag739.xml"/><Relationship Id="rId103" Type="http://schemas.openxmlformats.org/officeDocument/2006/relationships/tags" Target="../tags/tag738.xml"/><Relationship Id="rId102" Type="http://schemas.openxmlformats.org/officeDocument/2006/relationships/tags" Target="../tags/tag737.xml"/><Relationship Id="rId101" Type="http://schemas.openxmlformats.org/officeDocument/2006/relationships/tags" Target="../tags/tag736.xml"/><Relationship Id="rId100" Type="http://schemas.openxmlformats.org/officeDocument/2006/relationships/tags" Target="../tags/tag735.xml"/><Relationship Id="rId10" Type="http://schemas.openxmlformats.org/officeDocument/2006/relationships/tags" Target="../tags/tag645.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image" Target="../media/image1.png"/><Relationship Id="rId2" Type="http://schemas.openxmlformats.org/officeDocument/2006/relationships/tags" Target="../tags/tag74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756.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tags" Target="../tags/tag763.xml"/><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1" Type="http://schemas.openxmlformats.org/officeDocument/2006/relationships/tags" Target="../tags/tag786.xml"/><Relationship Id="rId30" Type="http://schemas.openxmlformats.org/officeDocument/2006/relationships/tags" Target="../tags/tag785.xml"/><Relationship Id="rId3" Type="http://schemas.openxmlformats.org/officeDocument/2006/relationships/tags" Target="../tags/tag758.xml"/><Relationship Id="rId29" Type="http://schemas.openxmlformats.org/officeDocument/2006/relationships/tags" Target="../tags/tag784.xml"/><Relationship Id="rId28" Type="http://schemas.openxmlformats.org/officeDocument/2006/relationships/tags" Target="../tags/tag783.xml"/><Relationship Id="rId27" Type="http://schemas.openxmlformats.org/officeDocument/2006/relationships/tags" Target="../tags/tag782.xml"/><Relationship Id="rId26" Type="http://schemas.openxmlformats.org/officeDocument/2006/relationships/tags" Target="../tags/tag781.xml"/><Relationship Id="rId25" Type="http://schemas.openxmlformats.org/officeDocument/2006/relationships/tags" Target="../tags/tag780.xml"/><Relationship Id="rId24" Type="http://schemas.openxmlformats.org/officeDocument/2006/relationships/tags" Target="../tags/tag779.xml"/><Relationship Id="rId23" Type="http://schemas.openxmlformats.org/officeDocument/2006/relationships/tags" Target="../tags/tag778.xml"/><Relationship Id="rId22" Type="http://schemas.openxmlformats.org/officeDocument/2006/relationships/tags" Target="../tags/tag777.xml"/><Relationship Id="rId21" Type="http://schemas.openxmlformats.org/officeDocument/2006/relationships/tags" Target="../tags/tag776.xml"/><Relationship Id="rId20" Type="http://schemas.openxmlformats.org/officeDocument/2006/relationships/tags" Target="../tags/tag775.xml"/><Relationship Id="rId2" Type="http://schemas.openxmlformats.org/officeDocument/2006/relationships/tags" Target="../tags/tag757.xml"/><Relationship Id="rId19" Type="http://schemas.openxmlformats.org/officeDocument/2006/relationships/tags" Target="../tags/tag774.xml"/><Relationship Id="rId18" Type="http://schemas.openxmlformats.org/officeDocument/2006/relationships/tags" Target="../tags/tag773.xml"/><Relationship Id="rId17" Type="http://schemas.openxmlformats.org/officeDocument/2006/relationships/tags" Target="../tags/tag772.xml"/><Relationship Id="rId16" Type="http://schemas.openxmlformats.org/officeDocument/2006/relationships/tags" Target="../tags/tag771.xml"/><Relationship Id="rId15" Type="http://schemas.openxmlformats.org/officeDocument/2006/relationships/tags" Target="../tags/tag770.xml"/><Relationship Id="rId14" Type="http://schemas.openxmlformats.org/officeDocument/2006/relationships/tags" Target="../tags/tag769.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789.xml"/><Relationship Id="rId3" Type="http://schemas.openxmlformats.org/officeDocument/2006/relationships/tags" Target="../tags/tag788.xml"/><Relationship Id="rId2" Type="http://schemas.openxmlformats.org/officeDocument/2006/relationships/tags" Target="../tags/tag78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790.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794.xml"/><Relationship Id="rId4" Type="http://schemas.openxmlformats.org/officeDocument/2006/relationships/tags" Target="../tags/tag793.xml"/><Relationship Id="rId3" Type="http://schemas.openxmlformats.org/officeDocument/2006/relationships/tags" Target="../tags/tag792.xml"/><Relationship Id="rId2" Type="http://schemas.openxmlformats.org/officeDocument/2006/relationships/tags" Target="../tags/tag791.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tags" Target="../tags/tag796.xml"/><Relationship Id="rId2" Type="http://schemas.openxmlformats.org/officeDocument/2006/relationships/tags" Target="../tags/tag79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9" Type="http://schemas.openxmlformats.org/officeDocument/2006/relationships/tags" Target="../tags/tag896.xml"/><Relationship Id="rId98" Type="http://schemas.openxmlformats.org/officeDocument/2006/relationships/tags" Target="../tags/tag895.xml"/><Relationship Id="rId97" Type="http://schemas.openxmlformats.org/officeDocument/2006/relationships/tags" Target="../tags/tag894.xml"/><Relationship Id="rId96" Type="http://schemas.openxmlformats.org/officeDocument/2006/relationships/tags" Target="../tags/tag893.xml"/><Relationship Id="rId95" Type="http://schemas.openxmlformats.org/officeDocument/2006/relationships/tags" Target="../tags/tag892.xml"/><Relationship Id="rId94" Type="http://schemas.openxmlformats.org/officeDocument/2006/relationships/tags" Target="../tags/tag891.xml"/><Relationship Id="rId93" Type="http://schemas.openxmlformats.org/officeDocument/2006/relationships/tags" Target="../tags/tag890.xml"/><Relationship Id="rId92" Type="http://schemas.openxmlformats.org/officeDocument/2006/relationships/tags" Target="../tags/tag889.xml"/><Relationship Id="rId91" Type="http://schemas.openxmlformats.org/officeDocument/2006/relationships/tags" Target="../tags/tag888.xml"/><Relationship Id="rId90" Type="http://schemas.openxmlformats.org/officeDocument/2006/relationships/tags" Target="../tags/tag887.xml"/><Relationship Id="rId9" Type="http://schemas.openxmlformats.org/officeDocument/2006/relationships/tags" Target="../tags/tag806.xml"/><Relationship Id="rId89" Type="http://schemas.openxmlformats.org/officeDocument/2006/relationships/tags" Target="../tags/tag886.xml"/><Relationship Id="rId88" Type="http://schemas.openxmlformats.org/officeDocument/2006/relationships/tags" Target="../tags/tag885.xml"/><Relationship Id="rId87" Type="http://schemas.openxmlformats.org/officeDocument/2006/relationships/tags" Target="../tags/tag884.xml"/><Relationship Id="rId86" Type="http://schemas.openxmlformats.org/officeDocument/2006/relationships/tags" Target="../tags/tag883.xml"/><Relationship Id="rId85" Type="http://schemas.openxmlformats.org/officeDocument/2006/relationships/tags" Target="../tags/tag882.xml"/><Relationship Id="rId84" Type="http://schemas.openxmlformats.org/officeDocument/2006/relationships/tags" Target="../tags/tag881.xml"/><Relationship Id="rId83" Type="http://schemas.openxmlformats.org/officeDocument/2006/relationships/tags" Target="../tags/tag880.xml"/><Relationship Id="rId82" Type="http://schemas.openxmlformats.org/officeDocument/2006/relationships/tags" Target="../tags/tag879.xml"/><Relationship Id="rId81" Type="http://schemas.openxmlformats.org/officeDocument/2006/relationships/tags" Target="../tags/tag878.xml"/><Relationship Id="rId80" Type="http://schemas.openxmlformats.org/officeDocument/2006/relationships/tags" Target="../tags/tag877.xml"/><Relationship Id="rId8" Type="http://schemas.openxmlformats.org/officeDocument/2006/relationships/tags" Target="../tags/tag805.xml"/><Relationship Id="rId79" Type="http://schemas.openxmlformats.org/officeDocument/2006/relationships/tags" Target="../tags/tag876.xml"/><Relationship Id="rId78" Type="http://schemas.openxmlformats.org/officeDocument/2006/relationships/tags" Target="../tags/tag875.xml"/><Relationship Id="rId77" Type="http://schemas.openxmlformats.org/officeDocument/2006/relationships/tags" Target="../tags/tag874.xml"/><Relationship Id="rId76" Type="http://schemas.openxmlformats.org/officeDocument/2006/relationships/tags" Target="../tags/tag873.xml"/><Relationship Id="rId75" Type="http://schemas.openxmlformats.org/officeDocument/2006/relationships/tags" Target="../tags/tag872.xml"/><Relationship Id="rId74" Type="http://schemas.openxmlformats.org/officeDocument/2006/relationships/tags" Target="../tags/tag871.xml"/><Relationship Id="rId73" Type="http://schemas.openxmlformats.org/officeDocument/2006/relationships/tags" Target="../tags/tag870.xml"/><Relationship Id="rId72" Type="http://schemas.openxmlformats.org/officeDocument/2006/relationships/tags" Target="../tags/tag869.xml"/><Relationship Id="rId71" Type="http://schemas.openxmlformats.org/officeDocument/2006/relationships/tags" Target="../tags/tag868.xml"/><Relationship Id="rId70" Type="http://schemas.openxmlformats.org/officeDocument/2006/relationships/tags" Target="../tags/tag867.xml"/><Relationship Id="rId7" Type="http://schemas.openxmlformats.org/officeDocument/2006/relationships/tags" Target="../tags/tag804.xml"/><Relationship Id="rId69" Type="http://schemas.openxmlformats.org/officeDocument/2006/relationships/tags" Target="../tags/tag866.xml"/><Relationship Id="rId68" Type="http://schemas.openxmlformats.org/officeDocument/2006/relationships/tags" Target="../tags/tag865.xml"/><Relationship Id="rId67" Type="http://schemas.openxmlformats.org/officeDocument/2006/relationships/tags" Target="../tags/tag864.xml"/><Relationship Id="rId66" Type="http://schemas.openxmlformats.org/officeDocument/2006/relationships/tags" Target="../tags/tag863.xml"/><Relationship Id="rId65" Type="http://schemas.openxmlformats.org/officeDocument/2006/relationships/tags" Target="../tags/tag862.xml"/><Relationship Id="rId64" Type="http://schemas.openxmlformats.org/officeDocument/2006/relationships/tags" Target="../tags/tag861.xml"/><Relationship Id="rId63" Type="http://schemas.openxmlformats.org/officeDocument/2006/relationships/tags" Target="../tags/tag860.xml"/><Relationship Id="rId62" Type="http://schemas.openxmlformats.org/officeDocument/2006/relationships/tags" Target="../tags/tag859.xml"/><Relationship Id="rId61" Type="http://schemas.openxmlformats.org/officeDocument/2006/relationships/tags" Target="../tags/tag858.xml"/><Relationship Id="rId60" Type="http://schemas.openxmlformats.org/officeDocument/2006/relationships/tags" Target="../tags/tag857.xml"/><Relationship Id="rId6" Type="http://schemas.openxmlformats.org/officeDocument/2006/relationships/tags" Target="../tags/tag803.xml"/><Relationship Id="rId59" Type="http://schemas.openxmlformats.org/officeDocument/2006/relationships/tags" Target="../tags/tag856.xml"/><Relationship Id="rId58" Type="http://schemas.openxmlformats.org/officeDocument/2006/relationships/tags" Target="../tags/tag855.xml"/><Relationship Id="rId57" Type="http://schemas.openxmlformats.org/officeDocument/2006/relationships/tags" Target="../tags/tag854.xml"/><Relationship Id="rId56" Type="http://schemas.openxmlformats.org/officeDocument/2006/relationships/tags" Target="../tags/tag853.xml"/><Relationship Id="rId55" Type="http://schemas.openxmlformats.org/officeDocument/2006/relationships/tags" Target="../tags/tag852.xml"/><Relationship Id="rId54" Type="http://schemas.openxmlformats.org/officeDocument/2006/relationships/tags" Target="../tags/tag851.xml"/><Relationship Id="rId53" Type="http://schemas.openxmlformats.org/officeDocument/2006/relationships/tags" Target="../tags/tag850.xml"/><Relationship Id="rId52" Type="http://schemas.openxmlformats.org/officeDocument/2006/relationships/tags" Target="../tags/tag849.xml"/><Relationship Id="rId51" Type="http://schemas.openxmlformats.org/officeDocument/2006/relationships/tags" Target="../tags/tag848.xml"/><Relationship Id="rId50" Type="http://schemas.openxmlformats.org/officeDocument/2006/relationships/tags" Target="../tags/tag847.xml"/><Relationship Id="rId5" Type="http://schemas.openxmlformats.org/officeDocument/2006/relationships/tags" Target="../tags/tag802.xml"/><Relationship Id="rId49" Type="http://schemas.openxmlformats.org/officeDocument/2006/relationships/tags" Target="../tags/tag846.xml"/><Relationship Id="rId48" Type="http://schemas.openxmlformats.org/officeDocument/2006/relationships/tags" Target="../tags/tag845.xml"/><Relationship Id="rId47" Type="http://schemas.openxmlformats.org/officeDocument/2006/relationships/tags" Target="../tags/tag844.xml"/><Relationship Id="rId46" Type="http://schemas.openxmlformats.org/officeDocument/2006/relationships/tags" Target="../tags/tag843.xml"/><Relationship Id="rId45" Type="http://schemas.openxmlformats.org/officeDocument/2006/relationships/tags" Target="../tags/tag842.xml"/><Relationship Id="rId44" Type="http://schemas.openxmlformats.org/officeDocument/2006/relationships/tags" Target="../tags/tag841.xml"/><Relationship Id="rId43" Type="http://schemas.openxmlformats.org/officeDocument/2006/relationships/tags" Target="../tags/tag840.xml"/><Relationship Id="rId42" Type="http://schemas.openxmlformats.org/officeDocument/2006/relationships/tags" Target="../tags/tag839.xml"/><Relationship Id="rId41" Type="http://schemas.openxmlformats.org/officeDocument/2006/relationships/tags" Target="../tags/tag838.xml"/><Relationship Id="rId40" Type="http://schemas.openxmlformats.org/officeDocument/2006/relationships/tags" Target="../tags/tag837.xml"/><Relationship Id="rId4" Type="http://schemas.openxmlformats.org/officeDocument/2006/relationships/tags" Target="../tags/tag801.xml"/><Relationship Id="rId39" Type="http://schemas.openxmlformats.org/officeDocument/2006/relationships/tags" Target="../tags/tag836.xml"/><Relationship Id="rId38" Type="http://schemas.openxmlformats.org/officeDocument/2006/relationships/tags" Target="../tags/tag835.xml"/><Relationship Id="rId37" Type="http://schemas.openxmlformats.org/officeDocument/2006/relationships/tags" Target="../tags/tag834.xml"/><Relationship Id="rId36" Type="http://schemas.openxmlformats.org/officeDocument/2006/relationships/tags" Target="../tags/tag833.xml"/><Relationship Id="rId35" Type="http://schemas.openxmlformats.org/officeDocument/2006/relationships/tags" Target="../tags/tag832.xml"/><Relationship Id="rId34" Type="http://schemas.openxmlformats.org/officeDocument/2006/relationships/tags" Target="../tags/tag831.xml"/><Relationship Id="rId33" Type="http://schemas.openxmlformats.org/officeDocument/2006/relationships/tags" Target="../tags/tag830.xml"/><Relationship Id="rId32" Type="http://schemas.openxmlformats.org/officeDocument/2006/relationships/tags" Target="../tags/tag829.xml"/><Relationship Id="rId31" Type="http://schemas.openxmlformats.org/officeDocument/2006/relationships/tags" Target="../tags/tag828.xml"/><Relationship Id="rId30" Type="http://schemas.openxmlformats.org/officeDocument/2006/relationships/tags" Target="../tags/tag827.xml"/><Relationship Id="rId3" Type="http://schemas.openxmlformats.org/officeDocument/2006/relationships/tags" Target="../tags/tag800.xml"/><Relationship Id="rId29" Type="http://schemas.openxmlformats.org/officeDocument/2006/relationships/tags" Target="../tags/tag826.xml"/><Relationship Id="rId28" Type="http://schemas.openxmlformats.org/officeDocument/2006/relationships/tags" Target="../tags/tag825.xml"/><Relationship Id="rId27" Type="http://schemas.openxmlformats.org/officeDocument/2006/relationships/tags" Target="../tags/tag824.xml"/><Relationship Id="rId26" Type="http://schemas.openxmlformats.org/officeDocument/2006/relationships/tags" Target="../tags/tag823.xml"/><Relationship Id="rId25" Type="http://schemas.openxmlformats.org/officeDocument/2006/relationships/tags" Target="../tags/tag822.xml"/><Relationship Id="rId24" Type="http://schemas.openxmlformats.org/officeDocument/2006/relationships/tags" Target="../tags/tag821.xml"/><Relationship Id="rId23" Type="http://schemas.openxmlformats.org/officeDocument/2006/relationships/tags" Target="../tags/tag820.xml"/><Relationship Id="rId22" Type="http://schemas.openxmlformats.org/officeDocument/2006/relationships/tags" Target="../tags/tag819.xml"/><Relationship Id="rId21" Type="http://schemas.openxmlformats.org/officeDocument/2006/relationships/tags" Target="../tags/tag818.xml"/><Relationship Id="rId20" Type="http://schemas.openxmlformats.org/officeDocument/2006/relationships/tags" Target="../tags/tag817.xml"/><Relationship Id="rId2" Type="http://schemas.openxmlformats.org/officeDocument/2006/relationships/tags" Target="../tags/tag799.xml"/><Relationship Id="rId19" Type="http://schemas.openxmlformats.org/officeDocument/2006/relationships/tags" Target="../tags/tag816.xml"/><Relationship Id="rId18" Type="http://schemas.openxmlformats.org/officeDocument/2006/relationships/tags" Target="../tags/tag815.xml"/><Relationship Id="rId17" Type="http://schemas.openxmlformats.org/officeDocument/2006/relationships/tags" Target="../tags/tag814.xml"/><Relationship Id="rId16" Type="http://schemas.openxmlformats.org/officeDocument/2006/relationships/tags" Target="../tags/tag813.xml"/><Relationship Id="rId15" Type="http://schemas.openxmlformats.org/officeDocument/2006/relationships/tags" Target="../tags/tag812.xml"/><Relationship Id="rId14" Type="http://schemas.openxmlformats.org/officeDocument/2006/relationships/tags" Target="../tags/tag811.xml"/><Relationship Id="rId13" Type="http://schemas.openxmlformats.org/officeDocument/2006/relationships/tags" Target="../tags/tag810.xml"/><Relationship Id="rId12" Type="http://schemas.openxmlformats.org/officeDocument/2006/relationships/tags" Target="../tags/tag809.xml"/><Relationship Id="rId117" Type="http://schemas.openxmlformats.org/officeDocument/2006/relationships/tags" Target="../tags/tag914.xml"/><Relationship Id="rId116" Type="http://schemas.openxmlformats.org/officeDocument/2006/relationships/tags" Target="../tags/tag913.xml"/><Relationship Id="rId115" Type="http://schemas.openxmlformats.org/officeDocument/2006/relationships/tags" Target="../tags/tag912.xml"/><Relationship Id="rId114" Type="http://schemas.openxmlformats.org/officeDocument/2006/relationships/tags" Target="../tags/tag911.xml"/><Relationship Id="rId113" Type="http://schemas.openxmlformats.org/officeDocument/2006/relationships/tags" Target="../tags/tag910.xml"/><Relationship Id="rId112" Type="http://schemas.openxmlformats.org/officeDocument/2006/relationships/tags" Target="../tags/tag909.xml"/><Relationship Id="rId111" Type="http://schemas.openxmlformats.org/officeDocument/2006/relationships/tags" Target="../tags/tag908.xml"/><Relationship Id="rId110" Type="http://schemas.openxmlformats.org/officeDocument/2006/relationships/tags" Target="../tags/tag907.xml"/><Relationship Id="rId11" Type="http://schemas.openxmlformats.org/officeDocument/2006/relationships/tags" Target="../tags/tag808.xml"/><Relationship Id="rId109" Type="http://schemas.openxmlformats.org/officeDocument/2006/relationships/tags" Target="../tags/tag906.xml"/><Relationship Id="rId108" Type="http://schemas.openxmlformats.org/officeDocument/2006/relationships/tags" Target="../tags/tag905.xml"/><Relationship Id="rId107" Type="http://schemas.openxmlformats.org/officeDocument/2006/relationships/tags" Target="../tags/tag904.xml"/><Relationship Id="rId106" Type="http://schemas.openxmlformats.org/officeDocument/2006/relationships/tags" Target="../tags/tag903.xml"/><Relationship Id="rId105" Type="http://schemas.openxmlformats.org/officeDocument/2006/relationships/tags" Target="../tags/tag902.xml"/><Relationship Id="rId104" Type="http://schemas.openxmlformats.org/officeDocument/2006/relationships/tags" Target="../tags/tag901.xml"/><Relationship Id="rId103" Type="http://schemas.openxmlformats.org/officeDocument/2006/relationships/tags" Target="../tags/tag900.xml"/><Relationship Id="rId102" Type="http://schemas.openxmlformats.org/officeDocument/2006/relationships/tags" Target="../tags/tag899.xml"/><Relationship Id="rId101" Type="http://schemas.openxmlformats.org/officeDocument/2006/relationships/tags" Target="../tags/tag898.xml"/><Relationship Id="rId100" Type="http://schemas.openxmlformats.org/officeDocument/2006/relationships/tags" Target="../tags/tag897.xml"/><Relationship Id="rId10" Type="http://schemas.openxmlformats.org/officeDocument/2006/relationships/tags" Target="../tags/tag807.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919.xml"/><Relationship Id="rId6" Type="http://schemas.openxmlformats.org/officeDocument/2006/relationships/tags" Target="../tags/tag918.xml"/><Relationship Id="rId5" Type="http://schemas.openxmlformats.org/officeDocument/2006/relationships/tags" Target="../tags/tag917.xml"/><Relationship Id="rId4" Type="http://schemas.openxmlformats.org/officeDocument/2006/relationships/tags" Target="../tags/tag916.xml"/><Relationship Id="rId3" Type="http://schemas.openxmlformats.org/officeDocument/2006/relationships/image" Target="../media/image1.png"/><Relationship Id="rId2" Type="http://schemas.openxmlformats.org/officeDocument/2006/relationships/tags" Target="../tags/tag915.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927.xml"/><Relationship Id="rId8" Type="http://schemas.openxmlformats.org/officeDocument/2006/relationships/tags" Target="../tags/tag926.xml"/><Relationship Id="rId7" Type="http://schemas.openxmlformats.org/officeDocument/2006/relationships/tags" Target="../tags/tag925.xml"/><Relationship Id="rId6" Type="http://schemas.openxmlformats.org/officeDocument/2006/relationships/tags" Target="../tags/tag924.xml"/><Relationship Id="rId5" Type="http://schemas.openxmlformats.org/officeDocument/2006/relationships/tags" Target="../tags/tag923.xml"/><Relationship Id="rId4" Type="http://schemas.openxmlformats.org/officeDocument/2006/relationships/tags" Target="../tags/tag922.xml"/><Relationship Id="rId3" Type="http://schemas.openxmlformats.org/officeDocument/2006/relationships/tags" Target="../tags/tag921.xml"/><Relationship Id="rId2" Type="http://schemas.openxmlformats.org/officeDocument/2006/relationships/tags" Target="../tags/tag920.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933.xml"/><Relationship Id="rId8" Type="http://schemas.openxmlformats.org/officeDocument/2006/relationships/tags" Target="../tags/tag932.xml"/><Relationship Id="rId7" Type="http://schemas.openxmlformats.org/officeDocument/2006/relationships/image" Target="../media/image3.png"/><Relationship Id="rId6" Type="http://schemas.openxmlformats.org/officeDocument/2006/relationships/tags" Target="../tags/tag931.xml"/><Relationship Id="rId5" Type="http://schemas.openxmlformats.org/officeDocument/2006/relationships/image" Target="../media/image2.png"/><Relationship Id="rId4" Type="http://schemas.openxmlformats.org/officeDocument/2006/relationships/tags" Target="../tags/tag930.xml"/><Relationship Id="rId3" Type="http://schemas.openxmlformats.org/officeDocument/2006/relationships/tags" Target="../tags/tag929.xml"/><Relationship Id="rId2" Type="http://schemas.openxmlformats.org/officeDocument/2006/relationships/tags" Target="../tags/tag928.xml"/><Relationship Id="rId13" Type="http://schemas.openxmlformats.org/officeDocument/2006/relationships/tags" Target="../tags/tag937.xml"/><Relationship Id="rId12" Type="http://schemas.openxmlformats.org/officeDocument/2006/relationships/tags" Target="../tags/tag936.xml"/><Relationship Id="rId11" Type="http://schemas.openxmlformats.org/officeDocument/2006/relationships/tags" Target="../tags/tag935.xml"/><Relationship Id="rId10" Type="http://schemas.openxmlformats.org/officeDocument/2006/relationships/tags" Target="../tags/tag934.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943.xml"/><Relationship Id="rId8" Type="http://schemas.openxmlformats.org/officeDocument/2006/relationships/tags" Target="../tags/tag942.xml"/><Relationship Id="rId7" Type="http://schemas.openxmlformats.org/officeDocument/2006/relationships/image" Target="../media/image3.png"/><Relationship Id="rId6" Type="http://schemas.openxmlformats.org/officeDocument/2006/relationships/tags" Target="../tags/tag941.xml"/><Relationship Id="rId5" Type="http://schemas.openxmlformats.org/officeDocument/2006/relationships/image" Target="../media/image2.png"/><Relationship Id="rId4" Type="http://schemas.openxmlformats.org/officeDocument/2006/relationships/tags" Target="../tags/tag940.xml"/><Relationship Id="rId3" Type="http://schemas.openxmlformats.org/officeDocument/2006/relationships/tags" Target="../tags/tag939.xml"/><Relationship Id="rId2" Type="http://schemas.openxmlformats.org/officeDocument/2006/relationships/tags" Target="../tags/tag938.xml"/><Relationship Id="rId13" Type="http://schemas.openxmlformats.org/officeDocument/2006/relationships/tags" Target="../tags/tag947.xml"/><Relationship Id="rId12" Type="http://schemas.openxmlformats.org/officeDocument/2006/relationships/tags" Target="../tags/tag946.xml"/><Relationship Id="rId11" Type="http://schemas.openxmlformats.org/officeDocument/2006/relationships/tags" Target="../tags/tag945.xml"/><Relationship Id="rId10" Type="http://schemas.openxmlformats.org/officeDocument/2006/relationships/tags" Target="../tags/tag944.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955.xml"/><Relationship Id="rId8" Type="http://schemas.openxmlformats.org/officeDocument/2006/relationships/tags" Target="../tags/tag954.xml"/><Relationship Id="rId7" Type="http://schemas.openxmlformats.org/officeDocument/2006/relationships/tags" Target="../tags/tag953.xml"/><Relationship Id="rId6" Type="http://schemas.openxmlformats.org/officeDocument/2006/relationships/tags" Target="../tags/tag952.xml"/><Relationship Id="rId5" Type="http://schemas.openxmlformats.org/officeDocument/2006/relationships/tags" Target="../tags/tag951.xml"/><Relationship Id="rId4" Type="http://schemas.openxmlformats.org/officeDocument/2006/relationships/tags" Target="../tags/tag950.xml"/><Relationship Id="rId3" Type="http://schemas.openxmlformats.org/officeDocument/2006/relationships/tags" Target="../tags/tag949.xml"/><Relationship Id="rId2" Type="http://schemas.openxmlformats.org/officeDocument/2006/relationships/tags" Target="../tags/tag948.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962.xml"/><Relationship Id="rId8" Type="http://schemas.openxmlformats.org/officeDocument/2006/relationships/tags" Target="../tags/tag961.xml"/><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tags" Target="../tags/tag957.xml"/><Relationship Id="rId3" Type="http://schemas.openxmlformats.org/officeDocument/2006/relationships/image" Target="../media/image1.png"/><Relationship Id="rId2" Type="http://schemas.openxmlformats.org/officeDocument/2006/relationships/tags" Target="../tags/tag956.xml"/><Relationship Id="rId12" Type="http://schemas.openxmlformats.org/officeDocument/2006/relationships/tags" Target="../tags/tag965.xml"/><Relationship Id="rId11" Type="http://schemas.openxmlformats.org/officeDocument/2006/relationships/tags" Target="../tags/tag964.xml"/><Relationship Id="rId10" Type="http://schemas.openxmlformats.org/officeDocument/2006/relationships/tags" Target="../tags/tag963.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973.xml"/><Relationship Id="rId8" Type="http://schemas.openxmlformats.org/officeDocument/2006/relationships/tags" Target="../tags/tag972.xml"/><Relationship Id="rId7" Type="http://schemas.openxmlformats.org/officeDocument/2006/relationships/tags" Target="../tags/tag971.xml"/><Relationship Id="rId6" Type="http://schemas.openxmlformats.org/officeDocument/2006/relationships/tags" Target="../tags/tag970.xml"/><Relationship Id="rId5" Type="http://schemas.openxmlformats.org/officeDocument/2006/relationships/tags" Target="../tags/tag969.xml"/><Relationship Id="rId4" Type="http://schemas.openxmlformats.org/officeDocument/2006/relationships/tags" Target="../tags/tag968.xml"/><Relationship Id="rId3" Type="http://schemas.openxmlformats.org/officeDocument/2006/relationships/tags" Target="../tags/tag967.xml"/><Relationship Id="rId2" Type="http://schemas.openxmlformats.org/officeDocument/2006/relationships/tags" Target="../tags/tag966.xml"/><Relationship Id="rId18" Type="http://schemas.openxmlformats.org/officeDocument/2006/relationships/image" Target="../media/image4.png"/><Relationship Id="rId17" Type="http://schemas.openxmlformats.org/officeDocument/2006/relationships/tags" Target="../tags/tag980.xml"/><Relationship Id="rId16" Type="http://schemas.openxmlformats.org/officeDocument/2006/relationships/image" Target="../media/image3.png"/><Relationship Id="rId15" Type="http://schemas.openxmlformats.org/officeDocument/2006/relationships/tags" Target="../tags/tag979.xml"/><Relationship Id="rId14" Type="http://schemas.openxmlformats.org/officeDocument/2006/relationships/tags" Target="../tags/tag978.xml"/><Relationship Id="rId13" Type="http://schemas.openxmlformats.org/officeDocument/2006/relationships/tags" Target="../tags/tag977.xml"/><Relationship Id="rId12" Type="http://schemas.openxmlformats.org/officeDocument/2006/relationships/tags" Target="../tags/tag976.xml"/><Relationship Id="rId11" Type="http://schemas.openxmlformats.org/officeDocument/2006/relationships/tags" Target="../tags/tag975.xml"/><Relationship Id="rId10" Type="http://schemas.openxmlformats.org/officeDocument/2006/relationships/tags" Target="../tags/tag974.xml"/><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Rectangle 13"/>
          <p:cNvSpPr>
            <a:spLocks noChangeArrowheads="1"/>
          </p:cNvSpPr>
          <p:nvPr>
            <p:custDataLst>
              <p:tags r:id="rId2"/>
            </p:custDataLst>
          </p:nvPr>
        </p:nvSpPr>
        <p:spPr bwMode="auto">
          <a:xfrm>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8" name="Rectangle 14"/>
          <p:cNvSpPr>
            <a:spLocks noChangeArrowheads="1"/>
          </p:cNvSpPr>
          <p:nvPr>
            <p:custDataLst>
              <p:tags r:id="rId3"/>
            </p:custDataLst>
          </p:nvPr>
        </p:nvSpPr>
        <p:spPr bwMode="auto">
          <a:xfrm>
            <a:off x="0" y="3757613"/>
            <a:ext cx="9145191"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4"/>
            </p:custDataLst>
          </p:nvPr>
        </p:nvGrpSpPr>
        <p:grpSpPr>
          <a:xfrm>
            <a:off x="2634854" y="327422"/>
            <a:ext cx="6211490" cy="4600575"/>
            <a:chOff x="3513138" y="436563"/>
            <a:chExt cx="8281987" cy="6134100"/>
          </a:xfrm>
        </p:grpSpPr>
        <p:sp>
          <p:nvSpPr>
            <p:cNvPr id="11" name="Oval 17"/>
            <p:cNvSpPr>
              <a:spLocks noChangeArrowheads="1"/>
            </p:cNvSpPr>
            <p:nvPr>
              <p:custDataLst>
                <p:tags r:id="rId5"/>
              </p:custDataLst>
            </p:nvPr>
          </p:nvSpPr>
          <p:spPr bwMode="auto">
            <a:xfrm>
              <a:off x="11664950" y="503238"/>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4" name="Oval 18"/>
            <p:cNvSpPr>
              <a:spLocks noChangeArrowheads="1"/>
            </p:cNvSpPr>
            <p:nvPr>
              <p:custDataLst>
                <p:tags r:id="rId6"/>
              </p:custDataLst>
            </p:nvPr>
          </p:nvSpPr>
          <p:spPr bwMode="auto">
            <a:xfrm>
              <a:off x="10515600" y="436563"/>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9" name="Oval 15"/>
            <p:cNvSpPr>
              <a:spLocks noChangeArrowheads="1"/>
            </p:cNvSpPr>
            <p:nvPr>
              <p:custDataLst>
                <p:tags r:id="rId7"/>
              </p:custDataLst>
            </p:nvPr>
          </p:nvSpPr>
          <p:spPr bwMode="auto">
            <a:xfrm>
              <a:off x="4919663" y="2586038"/>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0" name="Oval 16"/>
            <p:cNvSpPr>
              <a:spLocks noChangeArrowheads="1"/>
            </p:cNvSpPr>
            <p:nvPr>
              <p:custDataLst>
                <p:tags r:id="rId8"/>
              </p:custDataLst>
            </p:nvPr>
          </p:nvSpPr>
          <p:spPr bwMode="auto">
            <a:xfrm>
              <a:off x="5575300" y="280987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5" name="Oval 19"/>
            <p:cNvSpPr>
              <a:spLocks noChangeArrowheads="1"/>
            </p:cNvSpPr>
            <p:nvPr>
              <p:custDataLst>
                <p:tags r:id="rId9"/>
              </p:custDataLst>
            </p:nvPr>
          </p:nvSpPr>
          <p:spPr bwMode="auto">
            <a:xfrm>
              <a:off x="11245850" y="22844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6" name="Oval 20"/>
            <p:cNvSpPr>
              <a:spLocks noChangeArrowheads="1"/>
            </p:cNvSpPr>
            <p:nvPr>
              <p:custDataLst>
                <p:tags r:id="rId10"/>
              </p:custDataLst>
            </p:nvPr>
          </p:nvSpPr>
          <p:spPr bwMode="auto">
            <a:xfrm>
              <a:off x="11250613" y="809625"/>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7" name="Oval 21"/>
            <p:cNvSpPr>
              <a:spLocks noChangeArrowheads="1"/>
            </p:cNvSpPr>
            <p:nvPr>
              <p:custDataLst>
                <p:tags r:id="rId11"/>
              </p:custDataLst>
            </p:nvPr>
          </p:nvSpPr>
          <p:spPr bwMode="auto">
            <a:xfrm>
              <a:off x="8562975" y="77152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8" name="Oval 22"/>
            <p:cNvSpPr>
              <a:spLocks noChangeArrowheads="1"/>
            </p:cNvSpPr>
            <p:nvPr>
              <p:custDataLst>
                <p:tags r:id="rId12"/>
              </p:custDataLst>
            </p:nvPr>
          </p:nvSpPr>
          <p:spPr bwMode="auto">
            <a:xfrm>
              <a:off x="5265738" y="3357563"/>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9" name="Oval 23"/>
            <p:cNvSpPr>
              <a:spLocks noChangeArrowheads="1"/>
            </p:cNvSpPr>
            <p:nvPr>
              <p:custDataLst>
                <p:tags r:id="rId13"/>
              </p:custDataLst>
            </p:nvPr>
          </p:nvSpPr>
          <p:spPr bwMode="auto">
            <a:xfrm>
              <a:off x="3513138" y="4232275"/>
              <a:ext cx="80963"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0" name="Oval 24"/>
            <p:cNvSpPr>
              <a:spLocks noChangeArrowheads="1"/>
            </p:cNvSpPr>
            <p:nvPr>
              <p:custDataLst>
                <p:tags r:id="rId14"/>
              </p:custDataLst>
            </p:nvPr>
          </p:nvSpPr>
          <p:spPr bwMode="auto">
            <a:xfrm>
              <a:off x="6319838" y="4406900"/>
              <a:ext cx="80963"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1" name="Oval 25"/>
            <p:cNvSpPr>
              <a:spLocks noChangeArrowheads="1"/>
            </p:cNvSpPr>
            <p:nvPr>
              <p:custDataLst>
                <p:tags r:id="rId15"/>
              </p:custDataLst>
            </p:nvPr>
          </p:nvSpPr>
          <p:spPr bwMode="auto">
            <a:xfrm>
              <a:off x="5840413" y="40417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2" name="Oval 26"/>
            <p:cNvSpPr>
              <a:spLocks noChangeArrowheads="1"/>
            </p:cNvSpPr>
            <p:nvPr>
              <p:custDataLst>
                <p:tags r:id="rId16"/>
              </p:custDataLst>
            </p:nvPr>
          </p:nvSpPr>
          <p:spPr bwMode="auto">
            <a:xfrm>
              <a:off x="11458575" y="42910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3" name="Oval 27"/>
            <p:cNvSpPr>
              <a:spLocks noChangeArrowheads="1"/>
            </p:cNvSpPr>
            <p:nvPr>
              <p:custDataLst>
                <p:tags r:id="rId17"/>
              </p:custDataLst>
            </p:nvPr>
          </p:nvSpPr>
          <p:spPr bwMode="auto">
            <a:xfrm>
              <a:off x="11715750" y="3781425"/>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4" name="Oval 28"/>
            <p:cNvSpPr>
              <a:spLocks noChangeArrowheads="1"/>
            </p:cNvSpPr>
            <p:nvPr>
              <p:custDataLst>
                <p:tags r:id="rId18"/>
              </p:custDataLst>
            </p:nvPr>
          </p:nvSpPr>
          <p:spPr bwMode="auto">
            <a:xfrm>
              <a:off x="9496425" y="42068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5" name="Oval 29"/>
            <p:cNvSpPr>
              <a:spLocks noChangeArrowheads="1"/>
            </p:cNvSpPr>
            <p:nvPr>
              <p:custDataLst>
                <p:tags r:id="rId19"/>
              </p:custDataLst>
            </p:nvPr>
          </p:nvSpPr>
          <p:spPr bwMode="auto">
            <a:xfrm>
              <a:off x="10896600" y="4011613"/>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6" name="Oval 30"/>
            <p:cNvSpPr>
              <a:spLocks noChangeArrowheads="1"/>
            </p:cNvSpPr>
            <p:nvPr>
              <p:custDataLst>
                <p:tags r:id="rId20"/>
              </p:custDataLst>
            </p:nvPr>
          </p:nvSpPr>
          <p:spPr bwMode="auto">
            <a:xfrm>
              <a:off x="11049000" y="4762500"/>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7" name="Oval 31"/>
            <p:cNvSpPr>
              <a:spLocks noChangeArrowheads="1"/>
            </p:cNvSpPr>
            <p:nvPr>
              <p:custDataLst>
                <p:tags r:id="rId21"/>
              </p:custDataLst>
            </p:nvPr>
          </p:nvSpPr>
          <p:spPr bwMode="auto">
            <a:xfrm>
              <a:off x="5795963" y="240982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8" name="Oval 32"/>
            <p:cNvSpPr>
              <a:spLocks noChangeArrowheads="1"/>
            </p:cNvSpPr>
            <p:nvPr>
              <p:custDataLst>
                <p:tags r:id="rId22"/>
              </p:custDataLst>
            </p:nvPr>
          </p:nvSpPr>
          <p:spPr bwMode="auto">
            <a:xfrm>
              <a:off x="6507163"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29" name="Oval 33"/>
            <p:cNvSpPr>
              <a:spLocks noChangeArrowheads="1"/>
            </p:cNvSpPr>
            <p:nvPr>
              <p:custDataLst>
                <p:tags r:id="rId23"/>
              </p:custDataLst>
            </p:nvPr>
          </p:nvSpPr>
          <p:spPr bwMode="auto">
            <a:xfrm>
              <a:off x="9201150"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30" name="Freeform 34"/>
            <p:cNvSpPr/>
            <p:nvPr>
              <p:custDataLst>
                <p:tags r:id="rId24"/>
              </p:custDataLst>
            </p:nvPr>
          </p:nvSpPr>
          <p:spPr bwMode="auto">
            <a:xfrm>
              <a:off x="5875338"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5"/>
            <p:cNvSpPr/>
            <p:nvPr>
              <p:custDataLst>
                <p:tags r:id="rId25"/>
              </p:custDataLst>
            </p:nvPr>
          </p:nvSpPr>
          <p:spPr bwMode="auto">
            <a:xfrm>
              <a:off x="5951538"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49" name="Freeform 36"/>
            <p:cNvSpPr/>
            <p:nvPr>
              <p:custDataLst>
                <p:tags r:id="rId26"/>
              </p:custDataLst>
            </p:nvPr>
          </p:nvSpPr>
          <p:spPr bwMode="auto">
            <a:xfrm>
              <a:off x="5903913"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53" name="Freeform 37"/>
            <p:cNvSpPr/>
            <p:nvPr>
              <p:custDataLst>
                <p:tags r:id="rId27"/>
              </p:custDataLst>
            </p:nvPr>
          </p:nvSpPr>
          <p:spPr bwMode="auto">
            <a:xfrm>
              <a:off x="6651625"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1" name="Freeform 38"/>
            <p:cNvSpPr/>
            <p:nvPr>
              <p:custDataLst>
                <p:tags r:id="rId28"/>
              </p:custDataLst>
            </p:nvPr>
          </p:nvSpPr>
          <p:spPr bwMode="auto">
            <a:xfrm>
              <a:off x="6711950"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2" name="Freeform 39"/>
            <p:cNvSpPr/>
            <p:nvPr>
              <p:custDataLst>
                <p:tags r:id="rId29"/>
              </p:custDataLst>
            </p:nvPr>
          </p:nvSpPr>
          <p:spPr bwMode="auto">
            <a:xfrm>
              <a:off x="6672263"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3" name="Freeform 40"/>
            <p:cNvSpPr/>
            <p:nvPr>
              <p:custDataLst>
                <p:tags r:id="rId30"/>
              </p:custDataLst>
            </p:nvPr>
          </p:nvSpPr>
          <p:spPr bwMode="auto">
            <a:xfrm>
              <a:off x="9780588"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4" name="Freeform 41"/>
            <p:cNvSpPr/>
            <p:nvPr>
              <p:custDataLst>
                <p:tags r:id="rId31"/>
              </p:custDataLst>
            </p:nvPr>
          </p:nvSpPr>
          <p:spPr bwMode="auto">
            <a:xfrm>
              <a:off x="9840913"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5" name="Freeform 42"/>
            <p:cNvSpPr/>
            <p:nvPr>
              <p:custDataLst>
                <p:tags r:id="rId32"/>
              </p:custDataLst>
            </p:nvPr>
          </p:nvSpPr>
          <p:spPr bwMode="auto">
            <a:xfrm>
              <a:off x="9802813"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6" name="Freeform 43"/>
            <p:cNvSpPr/>
            <p:nvPr>
              <p:custDataLst>
                <p:tags r:id="rId33"/>
              </p:custDataLst>
            </p:nvPr>
          </p:nvSpPr>
          <p:spPr bwMode="auto">
            <a:xfrm>
              <a:off x="8364538"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8" name="Freeform 44"/>
            <p:cNvSpPr/>
            <p:nvPr>
              <p:custDataLst>
                <p:tags r:id="rId34"/>
              </p:custDataLst>
            </p:nvPr>
          </p:nvSpPr>
          <p:spPr bwMode="auto">
            <a:xfrm>
              <a:off x="8434388"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9" name="Freeform 45"/>
            <p:cNvSpPr/>
            <p:nvPr>
              <p:custDataLst>
                <p:tags r:id="rId35"/>
              </p:custDataLst>
            </p:nvPr>
          </p:nvSpPr>
          <p:spPr bwMode="auto">
            <a:xfrm>
              <a:off x="8391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0" name="Freeform 46"/>
            <p:cNvSpPr/>
            <p:nvPr>
              <p:custDataLst>
                <p:tags r:id="rId36"/>
              </p:custDataLst>
            </p:nvPr>
          </p:nvSpPr>
          <p:spPr bwMode="auto">
            <a:xfrm>
              <a:off x="10642600"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1" name="Freeform 47"/>
            <p:cNvSpPr/>
            <p:nvPr>
              <p:custDataLst>
                <p:tags r:id="rId37"/>
              </p:custDataLst>
            </p:nvPr>
          </p:nvSpPr>
          <p:spPr bwMode="auto">
            <a:xfrm>
              <a:off x="10714038"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2" name="Freeform 48"/>
            <p:cNvSpPr/>
            <p:nvPr>
              <p:custDataLst>
                <p:tags r:id="rId38"/>
              </p:custDataLst>
            </p:nvPr>
          </p:nvSpPr>
          <p:spPr bwMode="auto">
            <a:xfrm>
              <a:off x="10668000"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3" name="Freeform 49"/>
            <p:cNvSpPr/>
            <p:nvPr>
              <p:custDataLst>
                <p:tags r:id="rId39"/>
              </p:custDataLst>
            </p:nvPr>
          </p:nvSpPr>
          <p:spPr bwMode="auto">
            <a:xfrm>
              <a:off x="6091238"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4" name="Freeform 50"/>
            <p:cNvSpPr/>
            <p:nvPr>
              <p:custDataLst>
                <p:tags r:id="rId40"/>
              </p:custDataLst>
            </p:nvPr>
          </p:nvSpPr>
          <p:spPr bwMode="auto">
            <a:xfrm>
              <a:off x="6091238"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5" name="Freeform 51"/>
            <p:cNvSpPr/>
            <p:nvPr>
              <p:custDataLst>
                <p:tags r:id="rId41"/>
              </p:custDataLst>
            </p:nvPr>
          </p:nvSpPr>
          <p:spPr bwMode="auto">
            <a:xfrm>
              <a:off x="9383713"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6" name="Freeform 52"/>
            <p:cNvSpPr/>
            <p:nvPr>
              <p:custDataLst>
                <p:tags r:id="rId42"/>
              </p:custDataLst>
            </p:nvPr>
          </p:nvSpPr>
          <p:spPr bwMode="auto">
            <a:xfrm>
              <a:off x="6081713"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7" name="Oval 53"/>
            <p:cNvSpPr>
              <a:spLocks noChangeArrowheads="1"/>
            </p:cNvSpPr>
            <p:nvPr>
              <p:custDataLst>
                <p:tags r:id="rId43"/>
              </p:custDataLst>
            </p:nvPr>
          </p:nvSpPr>
          <p:spPr bwMode="auto">
            <a:xfrm>
              <a:off x="6324600"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8" name="Oval 54"/>
            <p:cNvSpPr>
              <a:spLocks noChangeArrowheads="1"/>
            </p:cNvSpPr>
            <p:nvPr>
              <p:custDataLst>
                <p:tags r:id="rId44"/>
              </p:custDataLst>
            </p:nvPr>
          </p:nvSpPr>
          <p:spPr bwMode="auto">
            <a:xfrm>
              <a:off x="6607175"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9" name="Oval 55"/>
            <p:cNvSpPr>
              <a:spLocks noChangeArrowheads="1"/>
            </p:cNvSpPr>
            <p:nvPr>
              <p:custDataLst>
                <p:tags r:id="rId45"/>
              </p:custDataLst>
            </p:nvPr>
          </p:nvSpPr>
          <p:spPr bwMode="auto">
            <a:xfrm>
              <a:off x="6892925"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0" name="Freeform 56"/>
            <p:cNvSpPr/>
            <p:nvPr>
              <p:custDataLst>
                <p:tags r:id="rId46"/>
              </p:custDataLst>
            </p:nvPr>
          </p:nvSpPr>
          <p:spPr bwMode="auto">
            <a:xfrm>
              <a:off x="7175500"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1" name="Freeform 57"/>
            <p:cNvSpPr/>
            <p:nvPr>
              <p:custDataLst>
                <p:tags r:id="rId47"/>
              </p:custDataLst>
            </p:nvPr>
          </p:nvSpPr>
          <p:spPr bwMode="auto">
            <a:xfrm>
              <a:off x="628967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6" name="Rectangle 58"/>
            <p:cNvSpPr>
              <a:spLocks noChangeArrowheads="1"/>
            </p:cNvSpPr>
            <p:nvPr>
              <p:custDataLst>
                <p:tags r:id="rId48"/>
              </p:custDataLst>
            </p:nvPr>
          </p:nvSpPr>
          <p:spPr bwMode="auto">
            <a:xfrm>
              <a:off x="6375400"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7" name="Rectangle 59"/>
            <p:cNvSpPr>
              <a:spLocks noChangeArrowheads="1"/>
            </p:cNvSpPr>
            <p:nvPr>
              <p:custDataLst>
                <p:tags r:id="rId49"/>
              </p:custDataLst>
            </p:nvPr>
          </p:nvSpPr>
          <p:spPr bwMode="auto">
            <a:xfrm>
              <a:off x="63754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8" name="Rectangle 60"/>
            <p:cNvSpPr>
              <a:spLocks noChangeArrowheads="1"/>
            </p:cNvSpPr>
            <p:nvPr>
              <p:custDataLst>
                <p:tags r:id="rId50"/>
              </p:custDataLst>
            </p:nvPr>
          </p:nvSpPr>
          <p:spPr bwMode="auto">
            <a:xfrm>
              <a:off x="6375400"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9" name="Rectangle 61"/>
            <p:cNvSpPr>
              <a:spLocks noChangeArrowheads="1"/>
            </p:cNvSpPr>
            <p:nvPr>
              <p:custDataLst>
                <p:tags r:id="rId51"/>
              </p:custDataLst>
            </p:nvPr>
          </p:nvSpPr>
          <p:spPr bwMode="auto">
            <a:xfrm>
              <a:off x="6369050"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0" name="Rectangle 62"/>
            <p:cNvSpPr>
              <a:spLocks noChangeArrowheads="1"/>
            </p:cNvSpPr>
            <p:nvPr>
              <p:custDataLst>
                <p:tags r:id="rId52"/>
              </p:custDataLst>
            </p:nvPr>
          </p:nvSpPr>
          <p:spPr bwMode="auto">
            <a:xfrm>
              <a:off x="675640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1" name="Rectangle 63"/>
            <p:cNvSpPr>
              <a:spLocks noChangeArrowheads="1"/>
            </p:cNvSpPr>
            <p:nvPr>
              <p:custDataLst>
                <p:tags r:id="rId53"/>
              </p:custDataLst>
            </p:nvPr>
          </p:nvSpPr>
          <p:spPr bwMode="auto">
            <a:xfrm>
              <a:off x="714375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2" name="Freeform 64"/>
            <p:cNvSpPr/>
            <p:nvPr>
              <p:custDataLst>
                <p:tags r:id="rId54"/>
              </p:custDataLst>
            </p:nvPr>
          </p:nvSpPr>
          <p:spPr bwMode="auto">
            <a:xfrm>
              <a:off x="9566275"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3" name="Rectangle 65"/>
            <p:cNvSpPr>
              <a:spLocks noChangeArrowheads="1"/>
            </p:cNvSpPr>
            <p:nvPr>
              <p:custDataLst>
                <p:tags r:id="rId55"/>
              </p:custDataLst>
            </p:nvPr>
          </p:nvSpPr>
          <p:spPr bwMode="auto">
            <a:xfrm>
              <a:off x="9653588"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4" name="Rectangle 66"/>
            <p:cNvSpPr>
              <a:spLocks noChangeArrowheads="1"/>
            </p:cNvSpPr>
            <p:nvPr>
              <p:custDataLst>
                <p:tags r:id="rId56"/>
              </p:custDataLst>
            </p:nvPr>
          </p:nvSpPr>
          <p:spPr bwMode="auto">
            <a:xfrm>
              <a:off x="9653588"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5" name="Rectangle 67"/>
            <p:cNvSpPr>
              <a:spLocks noChangeArrowheads="1"/>
            </p:cNvSpPr>
            <p:nvPr>
              <p:custDataLst>
                <p:tags r:id="rId57"/>
              </p:custDataLst>
            </p:nvPr>
          </p:nvSpPr>
          <p:spPr bwMode="auto">
            <a:xfrm>
              <a:off x="9653588"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6" name="Rectangle 68"/>
            <p:cNvSpPr>
              <a:spLocks noChangeArrowheads="1"/>
            </p:cNvSpPr>
            <p:nvPr>
              <p:custDataLst>
                <p:tags r:id="rId58"/>
              </p:custDataLst>
            </p:nvPr>
          </p:nvSpPr>
          <p:spPr bwMode="auto">
            <a:xfrm>
              <a:off x="9648825"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7" name="Rectangle 69"/>
            <p:cNvSpPr>
              <a:spLocks noChangeArrowheads="1"/>
            </p:cNvSpPr>
            <p:nvPr>
              <p:custDataLst>
                <p:tags r:id="rId59"/>
              </p:custDataLst>
            </p:nvPr>
          </p:nvSpPr>
          <p:spPr bwMode="auto">
            <a:xfrm>
              <a:off x="10034588"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9" name="Rectangle 70"/>
            <p:cNvSpPr>
              <a:spLocks noChangeArrowheads="1"/>
            </p:cNvSpPr>
            <p:nvPr>
              <p:custDataLst>
                <p:tags r:id="rId60"/>
              </p:custDataLst>
            </p:nvPr>
          </p:nvSpPr>
          <p:spPr bwMode="auto">
            <a:xfrm>
              <a:off x="10421938"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1" name="Freeform 71"/>
            <p:cNvSpPr/>
            <p:nvPr>
              <p:custDataLst>
                <p:tags r:id="rId61"/>
              </p:custDataLst>
            </p:nvPr>
          </p:nvSpPr>
          <p:spPr bwMode="auto">
            <a:xfrm>
              <a:off x="8016875"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2" name="Freeform 72"/>
            <p:cNvSpPr/>
            <p:nvPr>
              <p:custDataLst>
                <p:tags r:id="rId62"/>
              </p:custDataLst>
            </p:nvPr>
          </p:nvSpPr>
          <p:spPr bwMode="auto">
            <a:xfrm>
              <a:off x="7669213"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3" name="Freeform 73"/>
            <p:cNvSpPr/>
            <p:nvPr>
              <p:custDataLst>
                <p:tags r:id="rId63"/>
              </p:custDataLst>
            </p:nvPr>
          </p:nvSpPr>
          <p:spPr bwMode="auto">
            <a:xfrm>
              <a:off x="7878763"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4" name="Freeform 74"/>
            <p:cNvSpPr/>
            <p:nvPr>
              <p:custDataLst>
                <p:tags r:id="rId64"/>
              </p:custDataLst>
            </p:nvPr>
          </p:nvSpPr>
          <p:spPr bwMode="auto">
            <a:xfrm>
              <a:off x="785812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5" name="Freeform 75"/>
            <p:cNvSpPr/>
            <p:nvPr>
              <p:custDataLst>
                <p:tags r:id="rId65"/>
              </p:custDataLst>
            </p:nvPr>
          </p:nvSpPr>
          <p:spPr bwMode="auto">
            <a:xfrm>
              <a:off x="7834313"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6" name="Freeform 76"/>
            <p:cNvSpPr/>
            <p:nvPr>
              <p:custDataLst>
                <p:tags r:id="rId66"/>
              </p:custDataLst>
            </p:nvPr>
          </p:nvSpPr>
          <p:spPr bwMode="auto">
            <a:xfrm>
              <a:off x="7813675"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7" name="Freeform 77"/>
            <p:cNvSpPr/>
            <p:nvPr>
              <p:custDataLst>
                <p:tags r:id="rId67"/>
              </p:custDataLst>
            </p:nvPr>
          </p:nvSpPr>
          <p:spPr bwMode="auto">
            <a:xfrm>
              <a:off x="7793038"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8" name="Freeform 78"/>
            <p:cNvSpPr/>
            <p:nvPr>
              <p:custDataLst>
                <p:tags r:id="rId68"/>
              </p:custDataLst>
            </p:nvPr>
          </p:nvSpPr>
          <p:spPr bwMode="auto">
            <a:xfrm>
              <a:off x="7975600"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9" name="Freeform 79"/>
            <p:cNvSpPr/>
            <p:nvPr>
              <p:custDataLst>
                <p:tags r:id="rId69"/>
              </p:custDataLst>
            </p:nvPr>
          </p:nvSpPr>
          <p:spPr bwMode="auto">
            <a:xfrm>
              <a:off x="8228013"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0" name="Freeform 80"/>
            <p:cNvSpPr/>
            <p:nvPr>
              <p:custDataLst>
                <p:tags r:id="rId70"/>
              </p:custDataLst>
            </p:nvPr>
          </p:nvSpPr>
          <p:spPr bwMode="auto">
            <a:xfrm>
              <a:off x="8478838"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1" name="Freeform 81"/>
            <p:cNvSpPr/>
            <p:nvPr>
              <p:custDataLst>
                <p:tags r:id="rId71"/>
              </p:custDataLst>
            </p:nvPr>
          </p:nvSpPr>
          <p:spPr bwMode="auto">
            <a:xfrm>
              <a:off x="8729663"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2" name="Freeform 82"/>
            <p:cNvSpPr/>
            <p:nvPr>
              <p:custDataLst>
                <p:tags r:id="rId72"/>
              </p:custDataLst>
            </p:nvPr>
          </p:nvSpPr>
          <p:spPr bwMode="auto">
            <a:xfrm>
              <a:off x="8323263"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3" name="Freeform 83"/>
            <p:cNvSpPr/>
            <p:nvPr>
              <p:custDataLst>
                <p:tags r:id="rId73"/>
              </p:custDataLst>
            </p:nvPr>
          </p:nvSpPr>
          <p:spPr bwMode="auto">
            <a:xfrm>
              <a:off x="6650038"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4" name="Freeform 84"/>
            <p:cNvSpPr/>
            <p:nvPr>
              <p:custDataLst>
                <p:tags r:id="rId74"/>
              </p:custDataLst>
            </p:nvPr>
          </p:nvSpPr>
          <p:spPr bwMode="auto">
            <a:xfrm>
              <a:off x="7262813"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5" name="Freeform 85"/>
            <p:cNvSpPr/>
            <p:nvPr>
              <p:custDataLst>
                <p:tags r:id="rId75"/>
              </p:custDataLst>
            </p:nvPr>
          </p:nvSpPr>
          <p:spPr bwMode="auto">
            <a:xfrm>
              <a:off x="6929438"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6" name="Freeform 86"/>
            <p:cNvSpPr/>
            <p:nvPr>
              <p:custDataLst>
                <p:tags r:id="rId76"/>
              </p:custDataLst>
            </p:nvPr>
          </p:nvSpPr>
          <p:spPr bwMode="auto">
            <a:xfrm>
              <a:off x="7424738"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7" name="Freeform 87"/>
            <p:cNvSpPr/>
            <p:nvPr>
              <p:custDataLst>
                <p:tags r:id="rId77"/>
              </p:custDataLst>
            </p:nvPr>
          </p:nvSpPr>
          <p:spPr bwMode="auto">
            <a:xfrm>
              <a:off x="7299325"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0" name="Freeform 88"/>
            <p:cNvSpPr/>
            <p:nvPr>
              <p:custDataLst>
                <p:tags r:id="rId78"/>
              </p:custDataLst>
            </p:nvPr>
          </p:nvSpPr>
          <p:spPr bwMode="auto">
            <a:xfrm>
              <a:off x="7281863"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1" name="Freeform 89"/>
            <p:cNvSpPr/>
            <p:nvPr>
              <p:custDataLst>
                <p:tags r:id="rId79"/>
              </p:custDataLst>
            </p:nvPr>
          </p:nvSpPr>
          <p:spPr bwMode="auto">
            <a:xfrm>
              <a:off x="7367588"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2" name="Freeform 90"/>
            <p:cNvSpPr/>
            <p:nvPr>
              <p:custDataLst>
                <p:tags r:id="rId80"/>
              </p:custDataLst>
            </p:nvPr>
          </p:nvSpPr>
          <p:spPr bwMode="auto">
            <a:xfrm>
              <a:off x="7567613"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3" name="Freeform 91"/>
            <p:cNvSpPr/>
            <p:nvPr>
              <p:custDataLst>
                <p:tags r:id="rId81"/>
              </p:custDataLst>
            </p:nvPr>
          </p:nvSpPr>
          <p:spPr bwMode="auto">
            <a:xfrm>
              <a:off x="7539038"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4" name="Freeform 92"/>
            <p:cNvSpPr/>
            <p:nvPr>
              <p:custDataLst>
                <p:tags r:id="rId82"/>
              </p:custDataLst>
            </p:nvPr>
          </p:nvSpPr>
          <p:spPr bwMode="auto">
            <a:xfrm>
              <a:off x="7640638"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5" name="Freeform 93"/>
            <p:cNvSpPr>
              <a:spLocks noEditPoints="1"/>
            </p:cNvSpPr>
            <p:nvPr>
              <p:custDataLst>
                <p:tags r:id="rId83"/>
              </p:custDataLst>
            </p:nvPr>
          </p:nvSpPr>
          <p:spPr bwMode="auto">
            <a:xfrm>
              <a:off x="7450138"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6" name="Freeform 94"/>
            <p:cNvSpPr>
              <a:spLocks noEditPoints="1"/>
            </p:cNvSpPr>
            <p:nvPr>
              <p:custDataLst>
                <p:tags r:id="rId84"/>
              </p:custDataLst>
            </p:nvPr>
          </p:nvSpPr>
          <p:spPr bwMode="auto">
            <a:xfrm>
              <a:off x="7586663"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7" name="Freeform 95"/>
            <p:cNvSpPr/>
            <p:nvPr>
              <p:custDataLst>
                <p:tags r:id="rId85"/>
              </p:custDataLst>
            </p:nvPr>
          </p:nvSpPr>
          <p:spPr bwMode="auto">
            <a:xfrm>
              <a:off x="7588250"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8" name="Freeform 96"/>
            <p:cNvSpPr/>
            <p:nvPr>
              <p:custDataLst>
                <p:tags r:id="rId86"/>
              </p:custDataLst>
            </p:nvPr>
          </p:nvSpPr>
          <p:spPr bwMode="auto">
            <a:xfrm>
              <a:off x="7327900"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9" name="Freeform 97"/>
            <p:cNvSpPr/>
            <p:nvPr>
              <p:custDataLst>
                <p:tags r:id="rId87"/>
              </p:custDataLst>
            </p:nvPr>
          </p:nvSpPr>
          <p:spPr bwMode="auto">
            <a:xfrm>
              <a:off x="7212013"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0" name="Freeform 98"/>
            <p:cNvSpPr/>
            <p:nvPr>
              <p:custDataLst>
                <p:tags r:id="rId88"/>
              </p:custDataLst>
            </p:nvPr>
          </p:nvSpPr>
          <p:spPr bwMode="auto">
            <a:xfrm>
              <a:off x="7234238"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1531" name="Freeform 99"/>
            <p:cNvSpPr/>
            <p:nvPr>
              <p:custDataLst>
                <p:tags r:id="rId89"/>
              </p:custDataLst>
            </p:nvPr>
          </p:nvSpPr>
          <p:spPr bwMode="auto">
            <a:xfrm>
              <a:off x="7739063"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2" name="Freeform 100"/>
            <p:cNvSpPr/>
            <p:nvPr>
              <p:custDataLst>
                <p:tags r:id="rId90"/>
              </p:custDataLst>
            </p:nvPr>
          </p:nvSpPr>
          <p:spPr bwMode="auto">
            <a:xfrm>
              <a:off x="7729538"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3" name="Freeform 101"/>
            <p:cNvSpPr/>
            <p:nvPr>
              <p:custDataLst>
                <p:tags r:id="rId91"/>
              </p:custDataLst>
            </p:nvPr>
          </p:nvSpPr>
          <p:spPr bwMode="auto">
            <a:xfrm>
              <a:off x="7645400"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4" name="Freeform 102"/>
            <p:cNvSpPr/>
            <p:nvPr>
              <p:custDataLst>
                <p:tags r:id="rId92"/>
              </p:custDataLst>
            </p:nvPr>
          </p:nvSpPr>
          <p:spPr bwMode="auto">
            <a:xfrm>
              <a:off x="6816725"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5" name="Freeform 103"/>
            <p:cNvSpPr/>
            <p:nvPr>
              <p:custDataLst>
                <p:tags r:id="rId93"/>
              </p:custDataLst>
            </p:nvPr>
          </p:nvSpPr>
          <p:spPr bwMode="auto">
            <a:xfrm>
              <a:off x="6811963"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6" name="Freeform 104"/>
            <p:cNvSpPr/>
            <p:nvPr>
              <p:custDataLst>
                <p:tags r:id="rId94"/>
              </p:custDataLst>
            </p:nvPr>
          </p:nvSpPr>
          <p:spPr bwMode="auto">
            <a:xfrm>
              <a:off x="66135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7" name="Freeform 105"/>
            <p:cNvSpPr/>
            <p:nvPr>
              <p:custDataLst>
                <p:tags r:id="rId95"/>
              </p:custDataLst>
            </p:nvPr>
          </p:nvSpPr>
          <p:spPr bwMode="auto">
            <a:xfrm>
              <a:off x="7440613"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8" name="Freeform 106"/>
            <p:cNvSpPr/>
            <p:nvPr>
              <p:custDataLst>
                <p:tags r:id="rId96"/>
              </p:custDataLst>
            </p:nvPr>
          </p:nvSpPr>
          <p:spPr bwMode="auto">
            <a:xfrm>
              <a:off x="6888163"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9" name="Freeform 107"/>
            <p:cNvSpPr/>
            <p:nvPr>
              <p:custDataLst>
                <p:tags r:id="rId97"/>
              </p:custDataLst>
            </p:nvPr>
          </p:nvSpPr>
          <p:spPr bwMode="auto">
            <a:xfrm>
              <a:off x="6764338"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68" name="Freeform 108"/>
            <p:cNvSpPr/>
            <p:nvPr>
              <p:custDataLst>
                <p:tags r:id="rId98"/>
              </p:custDataLst>
            </p:nvPr>
          </p:nvSpPr>
          <p:spPr bwMode="auto">
            <a:xfrm>
              <a:off x="6496050"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09"/>
            <p:cNvSpPr/>
            <p:nvPr>
              <p:custDataLst>
                <p:tags r:id="rId99"/>
              </p:custDataLst>
            </p:nvPr>
          </p:nvSpPr>
          <p:spPr bwMode="auto">
            <a:xfrm>
              <a:off x="10220325"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10"/>
            <p:cNvSpPr/>
            <p:nvPr>
              <p:custDataLst>
                <p:tags r:id="rId100"/>
              </p:custDataLst>
            </p:nvPr>
          </p:nvSpPr>
          <p:spPr bwMode="auto">
            <a:xfrm>
              <a:off x="10210800"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11"/>
            <p:cNvSpPr/>
            <p:nvPr>
              <p:custDataLst>
                <p:tags r:id="rId101"/>
              </p:custDataLst>
            </p:nvPr>
          </p:nvSpPr>
          <p:spPr bwMode="auto">
            <a:xfrm>
              <a:off x="10125075"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12"/>
            <p:cNvSpPr/>
            <p:nvPr>
              <p:custDataLst>
                <p:tags r:id="rId102"/>
              </p:custDataLst>
            </p:nvPr>
          </p:nvSpPr>
          <p:spPr bwMode="auto">
            <a:xfrm>
              <a:off x="9829800"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13"/>
            <p:cNvSpPr/>
            <p:nvPr>
              <p:custDataLst>
                <p:tags r:id="rId103"/>
              </p:custDataLst>
            </p:nvPr>
          </p:nvSpPr>
          <p:spPr bwMode="auto">
            <a:xfrm>
              <a:off x="9820275"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14"/>
            <p:cNvSpPr/>
            <p:nvPr>
              <p:custDataLst>
                <p:tags r:id="rId104"/>
              </p:custDataLst>
            </p:nvPr>
          </p:nvSpPr>
          <p:spPr bwMode="auto">
            <a:xfrm>
              <a:off x="9545638"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15"/>
            <p:cNvSpPr/>
            <p:nvPr>
              <p:custDataLst>
                <p:tags r:id="rId105"/>
              </p:custDataLst>
            </p:nvPr>
          </p:nvSpPr>
          <p:spPr bwMode="auto">
            <a:xfrm>
              <a:off x="10088563"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16"/>
            <p:cNvSpPr/>
            <p:nvPr>
              <p:custDataLst>
                <p:tags r:id="rId106"/>
              </p:custDataLst>
            </p:nvPr>
          </p:nvSpPr>
          <p:spPr bwMode="auto">
            <a:xfrm>
              <a:off x="978535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17"/>
            <p:cNvSpPr/>
            <p:nvPr>
              <p:custDataLst>
                <p:tags r:id="rId107"/>
              </p:custDataLst>
            </p:nvPr>
          </p:nvSpPr>
          <p:spPr bwMode="auto">
            <a:xfrm>
              <a:off x="9958388"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18"/>
            <p:cNvSpPr/>
            <p:nvPr>
              <p:custDataLst>
                <p:tags r:id="rId108"/>
              </p:custDataLst>
            </p:nvPr>
          </p:nvSpPr>
          <p:spPr bwMode="auto">
            <a:xfrm>
              <a:off x="10431463"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9"/>
            <p:cNvSpPr/>
            <p:nvPr>
              <p:custDataLst>
                <p:tags r:id="rId109"/>
              </p:custDataLst>
            </p:nvPr>
          </p:nvSpPr>
          <p:spPr bwMode="auto">
            <a:xfrm>
              <a:off x="9947275"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20"/>
            <p:cNvSpPr/>
            <p:nvPr>
              <p:custDataLst>
                <p:tags r:id="rId110"/>
              </p:custDataLst>
            </p:nvPr>
          </p:nvSpPr>
          <p:spPr bwMode="auto">
            <a:xfrm>
              <a:off x="9967913"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21"/>
            <p:cNvSpPr/>
            <p:nvPr>
              <p:custDataLst>
                <p:tags r:id="rId111"/>
              </p:custDataLst>
            </p:nvPr>
          </p:nvSpPr>
          <p:spPr bwMode="auto">
            <a:xfrm>
              <a:off x="10571163"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22"/>
            <p:cNvSpPr/>
            <p:nvPr>
              <p:custDataLst>
                <p:tags r:id="rId112"/>
              </p:custDataLst>
            </p:nvPr>
          </p:nvSpPr>
          <p:spPr bwMode="auto">
            <a:xfrm>
              <a:off x="9659938"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23"/>
            <p:cNvSpPr/>
            <p:nvPr>
              <p:custDataLst>
                <p:tags r:id="rId113"/>
              </p:custDataLst>
            </p:nvPr>
          </p:nvSpPr>
          <p:spPr bwMode="auto">
            <a:xfrm>
              <a:off x="9894888"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3" name="Freeform 124"/>
            <p:cNvSpPr/>
            <p:nvPr>
              <p:custDataLst>
                <p:tags r:id="rId114"/>
              </p:custDataLst>
            </p:nvPr>
          </p:nvSpPr>
          <p:spPr bwMode="auto">
            <a:xfrm>
              <a:off x="9739313"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4" name="Freeform 125"/>
            <p:cNvSpPr/>
            <p:nvPr>
              <p:custDataLst>
                <p:tags r:id="rId115"/>
              </p:custDataLst>
            </p:nvPr>
          </p:nvSpPr>
          <p:spPr bwMode="auto">
            <a:xfrm>
              <a:off x="9894888"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5" name="Freeform 126"/>
            <p:cNvSpPr/>
            <p:nvPr>
              <p:custDataLst>
                <p:tags r:id="rId116"/>
              </p:custDataLst>
            </p:nvPr>
          </p:nvSpPr>
          <p:spPr bwMode="auto">
            <a:xfrm>
              <a:off x="9529763"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27"/>
            <p:cNvSpPr/>
            <p:nvPr>
              <p:custDataLst>
                <p:tags r:id="rId117"/>
              </p:custDataLst>
            </p:nvPr>
          </p:nvSpPr>
          <p:spPr bwMode="auto">
            <a:xfrm>
              <a:off x="9671050"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28"/>
            <p:cNvSpPr/>
            <p:nvPr>
              <p:custDataLst>
                <p:tags r:id="rId118"/>
              </p:custDataLst>
            </p:nvPr>
          </p:nvSpPr>
          <p:spPr bwMode="auto">
            <a:xfrm>
              <a:off x="9682163"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29"/>
            <p:cNvSpPr/>
            <p:nvPr>
              <p:custDataLst>
                <p:tags r:id="rId119"/>
              </p:custDataLst>
            </p:nvPr>
          </p:nvSpPr>
          <p:spPr bwMode="auto">
            <a:xfrm>
              <a:off x="10574338"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30"/>
            <p:cNvSpPr/>
            <p:nvPr>
              <p:custDataLst>
                <p:tags r:id="rId120"/>
              </p:custDataLst>
            </p:nvPr>
          </p:nvSpPr>
          <p:spPr bwMode="auto">
            <a:xfrm>
              <a:off x="9688513"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31"/>
            <p:cNvSpPr/>
            <p:nvPr>
              <p:custDataLst>
                <p:tags r:id="rId121"/>
              </p:custDataLst>
            </p:nvPr>
          </p:nvSpPr>
          <p:spPr bwMode="auto">
            <a:xfrm>
              <a:off x="6178550"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2"/>
            <p:cNvSpPr/>
            <p:nvPr>
              <p:custDataLst>
                <p:tags r:id="rId122"/>
              </p:custDataLst>
            </p:nvPr>
          </p:nvSpPr>
          <p:spPr bwMode="auto">
            <a:xfrm>
              <a:off x="6442075"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3"/>
            <p:cNvSpPr/>
            <p:nvPr>
              <p:custDataLst>
                <p:tags r:id="rId123"/>
              </p:custDataLst>
            </p:nvPr>
          </p:nvSpPr>
          <p:spPr bwMode="auto">
            <a:xfrm>
              <a:off x="6407150"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4"/>
            <p:cNvSpPr/>
            <p:nvPr>
              <p:custDataLst>
                <p:tags r:id="rId124"/>
              </p:custDataLst>
            </p:nvPr>
          </p:nvSpPr>
          <p:spPr bwMode="auto">
            <a:xfrm>
              <a:off x="6372225"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5"/>
            <p:cNvSpPr/>
            <p:nvPr>
              <p:custDataLst>
                <p:tags r:id="rId125"/>
              </p:custDataLst>
            </p:nvPr>
          </p:nvSpPr>
          <p:spPr bwMode="auto">
            <a:xfrm>
              <a:off x="6337300"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6"/>
            <p:cNvSpPr/>
            <p:nvPr>
              <p:custDataLst>
                <p:tags r:id="rId126"/>
              </p:custDataLst>
            </p:nvPr>
          </p:nvSpPr>
          <p:spPr bwMode="auto">
            <a:xfrm>
              <a:off x="6302375"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7" name="Freeform 137"/>
          <p:cNvSpPr/>
          <p:nvPr>
            <p:custDataLst>
              <p:tags r:id="rId127"/>
            </p:custDataLst>
          </p:nvPr>
        </p:nvSpPr>
        <p:spPr bwMode="auto">
          <a:xfrm>
            <a:off x="620594" y="4301729"/>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8"/>
          <p:cNvSpPr/>
          <p:nvPr>
            <p:custDataLst>
              <p:tags r:id="rId128"/>
            </p:custDataLst>
          </p:nvPr>
        </p:nvSpPr>
        <p:spPr bwMode="auto">
          <a:xfrm>
            <a:off x="767042" y="4211241"/>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39"/>
          <p:cNvSpPr/>
          <p:nvPr>
            <p:custDataLst>
              <p:tags r:id="rId129"/>
            </p:custDataLst>
          </p:nvPr>
        </p:nvSpPr>
        <p:spPr bwMode="auto">
          <a:xfrm>
            <a:off x="913488" y="4076700"/>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1" name="副标题 2"/>
          <p:cNvSpPr>
            <a:spLocks noGrp="1"/>
          </p:cNvSpPr>
          <p:nvPr>
            <p:ph type="subTitle" idx="1" hasCustomPrompt="1"/>
            <p:custDataLst>
              <p:tags r:id="rId130"/>
            </p:custDataLst>
          </p:nvPr>
        </p:nvSpPr>
        <p:spPr>
          <a:xfrm>
            <a:off x="445771" y="2002530"/>
            <a:ext cx="4516755" cy="419099"/>
          </a:xfrm>
        </p:spPr>
        <p:txBody>
          <a:bodyPr bIns="46800" anchor="t">
            <a:normAutofit/>
          </a:bodyPr>
          <a:lstStyle>
            <a:lvl1pPr marL="0" indent="0" algn="l">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131"/>
            </p:custDataLst>
          </p:nvPr>
        </p:nvSpPr>
        <p:spPr>
          <a:xfrm>
            <a:off x="441266" y="916358"/>
            <a:ext cx="4516755" cy="1022576"/>
          </a:xfrm>
        </p:spPr>
        <p:txBody>
          <a:bodyPr bIns="46800" anchor="b">
            <a:normAutofit/>
          </a:bodyPr>
          <a:lstStyle>
            <a:lvl1pPr algn="l">
              <a:defRPr sz="405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32"/>
            </p:custDataLst>
          </p:nvPr>
        </p:nvSpPr>
        <p:spPr>
          <a:xfrm>
            <a:off x="441695" y="2994539"/>
            <a:ext cx="1755000" cy="310500"/>
          </a:xfrm>
          <a:prstGeom prst="roundRect">
            <a:avLst>
              <a:gd name="adj" fmla="val 50000"/>
            </a:avLst>
          </a:prstGeom>
          <a:solidFill>
            <a:schemeClr val="accent1"/>
          </a:solidFill>
        </p:spPr>
        <p:txBody>
          <a:bodyPr vert="horz" bIns="46800" anchor="ctr">
            <a:normAutofit/>
          </a:bodyPr>
          <a:lstStyle>
            <a:lvl1pPr marL="0" indent="0" algn="l">
              <a:buNone/>
              <a:defRPr sz="1125" b="0" baseline="0">
                <a:solidFill>
                  <a:schemeClr val="bg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3"/>
            </p:custDataLst>
          </p:nvPr>
        </p:nvSpPr>
        <p:spPr>
          <a:xfrm>
            <a:off x="441695" y="3322100"/>
            <a:ext cx="1755000" cy="310500"/>
          </a:xfrm>
          <a:prstGeom prst="roundRect">
            <a:avLst>
              <a:gd name="adj" fmla="val 50000"/>
            </a:avLst>
          </a:prstGeom>
          <a:ln w="19050">
            <a:solidFill>
              <a:schemeClr val="tx2"/>
            </a:solidFill>
          </a:ln>
        </p:spPr>
        <p:txBody>
          <a:bodyPr vert="horz" bIns="46800" anchor="ctr">
            <a:normAutofit/>
          </a:bodyPr>
          <a:lstStyle>
            <a:lvl1pPr marL="0" indent="0" algn="l">
              <a:buNone/>
              <a:defRPr sz="1125" b="0" baseline="0">
                <a:solidFill>
                  <a:schemeClr val="accent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3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35"/>
            </p:custDataLst>
          </p:nvPr>
        </p:nvSpPr>
        <p:spPr/>
        <p:txBody>
          <a:bodyPr/>
          <a:lstStyle/>
          <a:p>
            <a:endParaRPr lang="zh-CN" altLang="en-US" dirty="0"/>
          </a:p>
        </p:txBody>
      </p:sp>
      <p:sp>
        <p:nvSpPr>
          <p:cNvPr id="4" name="灯片编号占位符 3"/>
          <p:cNvSpPr>
            <a:spLocks noGrp="1"/>
          </p:cNvSpPr>
          <p:nvPr>
            <p:ph type="sldNum" sz="quarter" idx="14"/>
            <p:custDataLst>
              <p:tags r:id="rId136"/>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2" y="332426"/>
            <a:ext cx="8139178" cy="331473"/>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714381"/>
            <a:ext cx="8139178" cy="4041680"/>
          </a:xfrm>
        </p:spPr>
        <p:txBody>
          <a:bodyPr vert="horz" lIns="90000" tIns="46800" rIns="90000" bIns="46800" rtlCol="0">
            <a:norm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marR="0" lvl="1" indent="0" algn="l"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685800" marR="0" lvl="2"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028700" marR="0" lvl="3"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371600" marR="0" lvl="4"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775811" y="1023461"/>
            <a:ext cx="3293745" cy="3468053"/>
            <a:chOff x="1034415" y="1364615"/>
            <a:chExt cx="4391660" cy="4624070"/>
          </a:xfrm>
        </p:grpSpPr>
        <p:sp>
          <p:nvSpPr>
            <p:cNvPr id="155" name="Freeform 34"/>
            <p:cNvSpPr/>
            <p:nvPr>
              <p:custDataLst>
                <p:tags r:id="rId3"/>
              </p:custDataLst>
            </p:nvPr>
          </p:nvSpPr>
          <p:spPr bwMode="auto">
            <a:xfrm>
              <a:off x="1034415" y="5509260"/>
              <a:ext cx="78105" cy="12446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5"/>
            <p:cNvSpPr/>
            <p:nvPr>
              <p:custDataLst>
                <p:tags r:id="rId4"/>
              </p:custDataLst>
            </p:nvPr>
          </p:nvSpPr>
          <p:spPr bwMode="auto">
            <a:xfrm>
              <a:off x="1099185" y="5510530"/>
              <a:ext cx="78105" cy="123190"/>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6"/>
            <p:cNvSpPr/>
            <p:nvPr>
              <p:custDataLst>
                <p:tags r:id="rId5"/>
              </p:custDataLst>
            </p:nvPr>
          </p:nvSpPr>
          <p:spPr bwMode="auto">
            <a:xfrm>
              <a:off x="1058545" y="5445760"/>
              <a:ext cx="99695" cy="139065"/>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7"/>
            <p:cNvSpPr/>
            <p:nvPr>
              <p:custDataLst>
                <p:tags r:id="rId6"/>
              </p:custDataLst>
            </p:nvPr>
          </p:nvSpPr>
          <p:spPr bwMode="auto">
            <a:xfrm>
              <a:off x="1694815" y="5888990"/>
              <a:ext cx="6350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8"/>
            <p:cNvSpPr/>
            <p:nvPr>
              <p:custDataLst>
                <p:tags r:id="rId7"/>
              </p:custDataLst>
            </p:nvPr>
          </p:nvSpPr>
          <p:spPr bwMode="auto">
            <a:xfrm>
              <a:off x="1746250" y="5890260"/>
              <a:ext cx="62230" cy="98425"/>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9"/>
            <p:cNvSpPr/>
            <p:nvPr>
              <p:custDataLst>
                <p:tags r:id="rId8"/>
              </p:custDataLst>
            </p:nvPr>
          </p:nvSpPr>
          <p:spPr bwMode="auto">
            <a:xfrm>
              <a:off x="1712595" y="5838825"/>
              <a:ext cx="81280" cy="110490"/>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0"/>
            <p:cNvSpPr/>
            <p:nvPr>
              <p:custDataLst>
                <p:tags r:id="rId9"/>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1"/>
            <p:cNvSpPr/>
            <p:nvPr>
              <p:custDataLst>
                <p:tags r:id="rId10"/>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2"/>
            <p:cNvSpPr/>
            <p:nvPr>
              <p:custDataLst>
                <p:tags r:id="rId11"/>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9"/>
            <p:cNvSpPr/>
            <p:nvPr>
              <p:custDataLst>
                <p:tags r:id="rId12"/>
              </p:custDataLst>
            </p:nvPr>
          </p:nvSpPr>
          <p:spPr bwMode="auto">
            <a:xfrm>
              <a:off x="1217930" y="1370330"/>
              <a:ext cx="4204335" cy="2418080"/>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0"/>
            <p:cNvSpPr/>
            <p:nvPr>
              <p:custDataLst>
                <p:tags r:id="rId13"/>
              </p:custDataLst>
            </p:nvPr>
          </p:nvSpPr>
          <p:spPr bwMode="auto">
            <a:xfrm>
              <a:off x="1217930" y="1597025"/>
              <a:ext cx="1400810" cy="219138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2"/>
            <p:cNvSpPr/>
            <p:nvPr>
              <p:custDataLst>
                <p:tags r:id="rId14"/>
              </p:custDataLst>
            </p:nvPr>
          </p:nvSpPr>
          <p:spPr bwMode="auto">
            <a:xfrm>
              <a:off x="1209675" y="1364615"/>
              <a:ext cx="4216400" cy="23241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31"/>
            <p:cNvSpPr/>
            <p:nvPr>
              <p:custDataLst>
                <p:tags r:id="rId15"/>
              </p:custDataLst>
            </p:nvPr>
          </p:nvSpPr>
          <p:spPr bwMode="auto">
            <a:xfrm>
              <a:off x="1292225" y="1665605"/>
              <a:ext cx="1253490" cy="1014730"/>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3"/>
            <p:cNvSpPr/>
            <p:nvPr>
              <p:custDataLst>
                <p:tags r:id="rId16"/>
              </p:custDataLst>
            </p:nvPr>
          </p:nvSpPr>
          <p:spPr bwMode="auto">
            <a:xfrm>
              <a:off x="3152775" y="5510530"/>
              <a:ext cx="74295" cy="117475"/>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4"/>
            <p:cNvSpPr/>
            <p:nvPr>
              <p:custDataLst>
                <p:tags r:id="rId17"/>
              </p:custDataLst>
            </p:nvPr>
          </p:nvSpPr>
          <p:spPr bwMode="auto">
            <a:xfrm>
              <a:off x="3211830" y="5513070"/>
              <a:ext cx="75565" cy="114935"/>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5"/>
            <p:cNvSpPr/>
            <p:nvPr>
              <p:custDataLst>
                <p:tags r:id="rId18"/>
              </p:custDataLst>
            </p:nvPr>
          </p:nvSpPr>
          <p:spPr bwMode="auto">
            <a:xfrm>
              <a:off x="3175635" y="5452110"/>
              <a:ext cx="93345" cy="130810"/>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6"/>
            <p:cNvSpPr/>
            <p:nvPr>
              <p:custDataLst>
                <p:tags r:id="rId19"/>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7"/>
            <p:cNvSpPr/>
            <p:nvPr>
              <p:custDataLst>
                <p:tags r:id="rId20"/>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
            <p:cNvSpPr/>
            <p:nvPr>
              <p:custDataLst>
                <p:tags r:id="rId21"/>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Oval 32"/>
            <p:cNvSpPr>
              <a:spLocks noChangeArrowheads="1"/>
            </p:cNvSpPr>
            <p:nvPr>
              <p:custDataLst>
                <p:tags r:id="rId22"/>
              </p:custDataLst>
            </p:nvPr>
          </p:nvSpPr>
          <p:spPr bwMode="auto">
            <a:xfrm>
              <a:off x="1571625" y="5694045"/>
              <a:ext cx="1558925" cy="9334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6" name="Oval 33"/>
            <p:cNvSpPr>
              <a:spLocks noChangeArrowheads="1"/>
            </p:cNvSpPr>
            <p:nvPr>
              <p:custDataLst>
                <p:tags r:id="rId23"/>
              </p:custDataLst>
            </p:nvPr>
          </p:nvSpPr>
          <p:spPr bwMode="auto">
            <a:xfrm>
              <a:off x="3864610" y="5681980"/>
              <a:ext cx="1558925" cy="9461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7" name="Freeform 51"/>
            <p:cNvSpPr/>
            <p:nvPr>
              <p:custDataLst>
                <p:tags r:id="rId24"/>
              </p:custDataLst>
            </p:nvPr>
          </p:nvSpPr>
          <p:spPr bwMode="auto">
            <a:xfrm>
              <a:off x="4019550" y="1597025"/>
              <a:ext cx="1402080" cy="219138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Oval 53"/>
            <p:cNvSpPr>
              <a:spLocks noChangeArrowheads="1"/>
            </p:cNvSpPr>
            <p:nvPr>
              <p:custDataLst>
                <p:tags r:id="rId25"/>
              </p:custDataLst>
            </p:nvPr>
          </p:nvSpPr>
          <p:spPr bwMode="auto">
            <a:xfrm>
              <a:off x="1416685" y="1444625"/>
              <a:ext cx="83820" cy="7810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Oval 54"/>
            <p:cNvSpPr>
              <a:spLocks noChangeArrowheads="1"/>
            </p:cNvSpPr>
            <p:nvPr>
              <p:custDataLst>
                <p:tags r:id="rId26"/>
              </p:custDataLst>
            </p:nvPr>
          </p:nvSpPr>
          <p:spPr bwMode="auto">
            <a:xfrm>
              <a:off x="1656715" y="1444625"/>
              <a:ext cx="86360" cy="7810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Oval 55"/>
            <p:cNvSpPr>
              <a:spLocks noChangeArrowheads="1"/>
            </p:cNvSpPr>
            <p:nvPr>
              <p:custDataLst>
                <p:tags r:id="rId27"/>
              </p:custDataLst>
            </p:nvPr>
          </p:nvSpPr>
          <p:spPr bwMode="auto">
            <a:xfrm>
              <a:off x="1899920" y="1444625"/>
              <a:ext cx="85090" cy="7810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56"/>
            <p:cNvSpPr/>
            <p:nvPr>
              <p:custDataLst>
                <p:tags r:id="rId28"/>
              </p:custDataLst>
            </p:nvPr>
          </p:nvSpPr>
          <p:spPr bwMode="auto">
            <a:xfrm>
              <a:off x="2140585" y="1424305"/>
              <a:ext cx="2831465" cy="123190"/>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57"/>
            <p:cNvSpPr/>
            <p:nvPr>
              <p:custDataLst>
                <p:tags r:id="rId29"/>
              </p:custDataLst>
            </p:nvPr>
          </p:nvSpPr>
          <p:spPr bwMode="auto">
            <a:xfrm>
              <a:off x="1386840" y="2843530"/>
              <a:ext cx="1092835" cy="6508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Rectangle 58"/>
            <p:cNvSpPr>
              <a:spLocks noChangeArrowheads="1"/>
            </p:cNvSpPr>
            <p:nvPr>
              <p:custDataLst>
                <p:tags r:id="rId30"/>
              </p:custDataLst>
            </p:nvPr>
          </p:nvSpPr>
          <p:spPr bwMode="auto">
            <a:xfrm>
              <a:off x="1459865" y="3169285"/>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4" name="Rectangle 59"/>
            <p:cNvSpPr>
              <a:spLocks noChangeArrowheads="1"/>
            </p:cNvSpPr>
            <p:nvPr>
              <p:custDataLst>
                <p:tags r:id="rId31"/>
              </p:custDataLst>
            </p:nvPr>
          </p:nvSpPr>
          <p:spPr bwMode="auto">
            <a:xfrm>
              <a:off x="1459865" y="3382645"/>
              <a:ext cx="898525" cy="7175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5" name="Rectangle 60"/>
            <p:cNvSpPr>
              <a:spLocks noChangeArrowheads="1"/>
            </p:cNvSpPr>
            <p:nvPr>
              <p:custDataLst>
                <p:tags r:id="rId32"/>
              </p:custDataLst>
            </p:nvPr>
          </p:nvSpPr>
          <p:spPr bwMode="auto">
            <a:xfrm>
              <a:off x="1459865" y="3278505"/>
              <a:ext cx="502285"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6" name="Rectangle 61"/>
            <p:cNvSpPr>
              <a:spLocks noChangeArrowheads="1"/>
            </p:cNvSpPr>
            <p:nvPr>
              <p:custDataLst>
                <p:tags r:id="rId33"/>
              </p:custDataLst>
            </p:nvPr>
          </p:nvSpPr>
          <p:spPr bwMode="auto">
            <a:xfrm>
              <a:off x="1454150" y="2903220"/>
              <a:ext cx="278130" cy="2286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7" name="Rectangle 62"/>
            <p:cNvSpPr>
              <a:spLocks noChangeArrowheads="1"/>
            </p:cNvSpPr>
            <p:nvPr>
              <p:custDataLst>
                <p:tags r:id="rId34"/>
              </p:custDataLst>
            </p:nvPr>
          </p:nvSpPr>
          <p:spPr bwMode="auto">
            <a:xfrm>
              <a:off x="1783715" y="2903220"/>
              <a:ext cx="276860" cy="2286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8" name="Rectangle 63"/>
            <p:cNvSpPr>
              <a:spLocks noChangeArrowheads="1"/>
            </p:cNvSpPr>
            <p:nvPr>
              <p:custDataLst>
                <p:tags r:id="rId35"/>
              </p:custDataLst>
            </p:nvPr>
          </p:nvSpPr>
          <p:spPr bwMode="auto">
            <a:xfrm>
              <a:off x="2113915" y="2903220"/>
              <a:ext cx="276860" cy="2286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9" name="Freeform 64"/>
            <p:cNvSpPr/>
            <p:nvPr>
              <p:custDataLst>
                <p:tags r:id="rId36"/>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Rectangle 65"/>
            <p:cNvSpPr>
              <a:spLocks noChangeArrowheads="1"/>
            </p:cNvSpPr>
            <p:nvPr>
              <p:custDataLst>
                <p:tags r:id="rId37"/>
              </p:custDataLst>
            </p:nvPr>
          </p:nvSpPr>
          <p:spPr bwMode="auto">
            <a:xfrm>
              <a:off x="4249420" y="2049780"/>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1" name="Rectangle 66"/>
            <p:cNvSpPr>
              <a:spLocks noChangeArrowheads="1"/>
            </p:cNvSpPr>
            <p:nvPr>
              <p:custDataLst>
                <p:tags r:id="rId38"/>
              </p:custDataLst>
            </p:nvPr>
          </p:nvSpPr>
          <p:spPr bwMode="auto">
            <a:xfrm>
              <a:off x="4249420" y="2264410"/>
              <a:ext cx="897255" cy="7048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2" name="Rectangle 67"/>
            <p:cNvSpPr>
              <a:spLocks noChangeArrowheads="1"/>
            </p:cNvSpPr>
            <p:nvPr>
              <p:custDataLst>
                <p:tags r:id="rId39"/>
              </p:custDataLst>
            </p:nvPr>
          </p:nvSpPr>
          <p:spPr bwMode="auto">
            <a:xfrm>
              <a:off x="4249420" y="2160270"/>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3" name="Rectangle 68"/>
            <p:cNvSpPr>
              <a:spLocks noChangeArrowheads="1"/>
            </p:cNvSpPr>
            <p:nvPr>
              <p:custDataLst>
                <p:tags r:id="rId40"/>
              </p:custDataLst>
            </p:nvPr>
          </p:nvSpPr>
          <p:spPr bwMode="auto">
            <a:xfrm>
              <a:off x="4245610" y="1786255"/>
              <a:ext cx="275590" cy="226695"/>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4" name="Rectangle 69"/>
            <p:cNvSpPr>
              <a:spLocks noChangeArrowheads="1"/>
            </p:cNvSpPr>
            <p:nvPr>
              <p:custDataLst>
                <p:tags r:id="rId41"/>
              </p:custDataLst>
            </p:nvPr>
          </p:nvSpPr>
          <p:spPr bwMode="auto">
            <a:xfrm>
              <a:off x="4573905" y="1786255"/>
              <a:ext cx="276860" cy="22669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5" name="Rectangle 70"/>
            <p:cNvSpPr>
              <a:spLocks noChangeArrowheads="1"/>
            </p:cNvSpPr>
            <p:nvPr>
              <p:custDataLst>
                <p:tags r:id="rId42"/>
              </p:custDataLst>
            </p:nvPr>
          </p:nvSpPr>
          <p:spPr bwMode="auto">
            <a:xfrm>
              <a:off x="4903470" y="1786255"/>
              <a:ext cx="275590" cy="226695"/>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6" name="Freeform 71"/>
            <p:cNvSpPr/>
            <p:nvPr>
              <p:custDataLst>
                <p:tags r:id="rId43"/>
              </p:custDataLst>
            </p:nvPr>
          </p:nvSpPr>
          <p:spPr bwMode="auto">
            <a:xfrm>
              <a:off x="2856865" y="3112770"/>
              <a:ext cx="371475" cy="554990"/>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2"/>
            <p:cNvSpPr/>
            <p:nvPr>
              <p:custDataLst>
                <p:tags r:id="rId44"/>
              </p:custDataLst>
            </p:nvPr>
          </p:nvSpPr>
          <p:spPr bwMode="auto">
            <a:xfrm>
              <a:off x="2560955" y="1791335"/>
              <a:ext cx="1238885" cy="1332230"/>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73"/>
            <p:cNvSpPr/>
            <p:nvPr>
              <p:custDataLst>
                <p:tags r:id="rId45"/>
              </p:custDataLst>
            </p:nvPr>
          </p:nvSpPr>
          <p:spPr bwMode="auto">
            <a:xfrm>
              <a:off x="2739390" y="2301875"/>
              <a:ext cx="899795" cy="177165"/>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74"/>
            <p:cNvSpPr/>
            <p:nvPr>
              <p:custDataLst>
                <p:tags r:id="rId46"/>
              </p:custDataLst>
            </p:nvPr>
          </p:nvSpPr>
          <p:spPr bwMode="auto">
            <a:xfrm>
              <a:off x="2721610" y="2432050"/>
              <a:ext cx="433705" cy="12128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75"/>
            <p:cNvSpPr/>
            <p:nvPr>
              <p:custDataLst>
                <p:tags r:id="rId47"/>
              </p:custDataLst>
            </p:nvPr>
          </p:nvSpPr>
          <p:spPr bwMode="auto">
            <a:xfrm>
              <a:off x="2701290" y="2561590"/>
              <a:ext cx="902335" cy="178435"/>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76"/>
            <p:cNvSpPr/>
            <p:nvPr>
              <p:custDataLst>
                <p:tags r:id="rId48"/>
              </p:custDataLst>
            </p:nvPr>
          </p:nvSpPr>
          <p:spPr bwMode="auto">
            <a:xfrm>
              <a:off x="2683510" y="2692400"/>
              <a:ext cx="899795" cy="177165"/>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77"/>
            <p:cNvSpPr/>
            <p:nvPr>
              <p:custDataLst>
                <p:tags r:id="rId49"/>
              </p:custDataLst>
            </p:nvPr>
          </p:nvSpPr>
          <p:spPr bwMode="auto">
            <a:xfrm>
              <a:off x="2666365" y="2821940"/>
              <a:ext cx="570230" cy="13779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78"/>
            <p:cNvSpPr/>
            <p:nvPr>
              <p:custDataLst>
                <p:tags r:id="rId50"/>
              </p:custDataLst>
            </p:nvPr>
          </p:nvSpPr>
          <p:spPr bwMode="auto">
            <a:xfrm>
              <a:off x="2821305" y="2141220"/>
              <a:ext cx="139065" cy="106680"/>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79"/>
            <p:cNvSpPr/>
            <p:nvPr>
              <p:custDataLst>
                <p:tags r:id="rId51"/>
              </p:custDataLst>
            </p:nvPr>
          </p:nvSpPr>
          <p:spPr bwMode="auto">
            <a:xfrm>
              <a:off x="3036570" y="2092960"/>
              <a:ext cx="148590" cy="18097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0"/>
            <p:cNvSpPr/>
            <p:nvPr>
              <p:custDataLst>
                <p:tags r:id="rId52"/>
              </p:custDataLst>
            </p:nvPr>
          </p:nvSpPr>
          <p:spPr bwMode="auto">
            <a:xfrm>
              <a:off x="3249930" y="2006600"/>
              <a:ext cx="165100" cy="2921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1"/>
            <p:cNvSpPr/>
            <p:nvPr>
              <p:custDataLst>
                <p:tags r:id="rId53"/>
              </p:custDataLst>
            </p:nvPr>
          </p:nvSpPr>
          <p:spPr bwMode="auto">
            <a:xfrm>
              <a:off x="3463290" y="1979295"/>
              <a:ext cx="172720" cy="344170"/>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2"/>
            <p:cNvSpPr/>
            <p:nvPr>
              <p:custDataLst>
                <p:tags r:id="rId54"/>
              </p:custDataLst>
            </p:nvPr>
          </p:nvSpPr>
          <p:spPr bwMode="auto">
            <a:xfrm>
              <a:off x="3117215" y="3009900"/>
              <a:ext cx="146050" cy="133985"/>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83"/>
            <p:cNvSpPr/>
            <p:nvPr>
              <p:custDataLst>
                <p:tags r:id="rId55"/>
              </p:custDataLst>
            </p:nvPr>
          </p:nvSpPr>
          <p:spPr bwMode="auto">
            <a:xfrm>
              <a:off x="1693545" y="3943350"/>
              <a:ext cx="393065" cy="541655"/>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84"/>
            <p:cNvSpPr/>
            <p:nvPr>
              <p:custDataLst>
                <p:tags r:id="rId56"/>
              </p:custDataLst>
            </p:nvPr>
          </p:nvSpPr>
          <p:spPr bwMode="auto">
            <a:xfrm>
              <a:off x="2214880" y="3835400"/>
              <a:ext cx="660400" cy="681990"/>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0" name="Freeform 85"/>
            <p:cNvSpPr/>
            <p:nvPr>
              <p:custDataLst>
                <p:tags r:id="rId57"/>
              </p:custDataLst>
            </p:nvPr>
          </p:nvSpPr>
          <p:spPr bwMode="auto">
            <a:xfrm>
              <a:off x="1931035" y="3502025"/>
              <a:ext cx="1061720" cy="678180"/>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1" name="Freeform 86"/>
            <p:cNvSpPr/>
            <p:nvPr>
              <p:custDataLst>
                <p:tags r:id="rId58"/>
              </p:custDataLst>
            </p:nvPr>
          </p:nvSpPr>
          <p:spPr bwMode="auto">
            <a:xfrm>
              <a:off x="2352675" y="3482975"/>
              <a:ext cx="173990" cy="304165"/>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87"/>
            <p:cNvSpPr/>
            <p:nvPr>
              <p:custDataLst>
                <p:tags r:id="rId59"/>
              </p:custDataLst>
            </p:nvPr>
          </p:nvSpPr>
          <p:spPr bwMode="auto">
            <a:xfrm>
              <a:off x="2245995" y="3322320"/>
              <a:ext cx="78105" cy="10287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88"/>
            <p:cNvSpPr/>
            <p:nvPr>
              <p:custDataLst>
                <p:tags r:id="rId60"/>
              </p:custDataLst>
            </p:nvPr>
          </p:nvSpPr>
          <p:spPr bwMode="auto">
            <a:xfrm>
              <a:off x="2231390" y="3173730"/>
              <a:ext cx="523875" cy="49149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89"/>
            <p:cNvSpPr/>
            <p:nvPr>
              <p:custDataLst>
                <p:tags r:id="rId61"/>
              </p:custDataLst>
            </p:nvPr>
          </p:nvSpPr>
          <p:spPr bwMode="auto">
            <a:xfrm>
              <a:off x="2303780" y="3376295"/>
              <a:ext cx="475615" cy="518795"/>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0"/>
            <p:cNvSpPr/>
            <p:nvPr>
              <p:custDataLst>
                <p:tags r:id="rId62"/>
              </p:custDataLst>
            </p:nvPr>
          </p:nvSpPr>
          <p:spPr bwMode="auto">
            <a:xfrm>
              <a:off x="2474595" y="3515360"/>
              <a:ext cx="200025" cy="109220"/>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1"/>
            <p:cNvSpPr/>
            <p:nvPr>
              <p:custDataLst>
                <p:tags r:id="rId63"/>
              </p:custDataLst>
            </p:nvPr>
          </p:nvSpPr>
          <p:spPr bwMode="auto">
            <a:xfrm>
              <a:off x="2449830" y="3338195"/>
              <a:ext cx="32385" cy="50165"/>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2"/>
            <p:cNvSpPr/>
            <p:nvPr>
              <p:custDataLst>
                <p:tags r:id="rId64"/>
              </p:custDataLst>
            </p:nvPr>
          </p:nvSpPr>
          <p:spPr bwMode="auto">
            <a:xfrm>
              <a:off x="2536190" y="3300730"/>
              <a:ext cx="31115" cy="50165"/>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93"/>
            <p:cNvSpPr>
              <a:spLocks noEditPoints="1"/>
            </p:cNvSpPr>
            <p:nvPr>
              <p:custDataLst>
                <p:tags r:id="rId65"/>
              </p:custDataLst>
            </p:nvPr>
          </p:nvSpPr>
          <p:spPr bwMode="auto">
            <a:xfrm>
              <a:off x="2374265" y="3289935"/>
              <a:ext cx="156845" cy="179705"/>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94"/>
            <p:cNvSpPr>
              <a:spLocks noEditPoints="1"/>
            </p:cNvSpPr>
            <p:nvPr>
              <p:custDataLst>
                <p:tags r:id="rId66"/>
              </p:custDataLst>
            </p:nvPr>
          </p:nvSpPr>
          <p:spPr bwMode="auto">
            <a:xfrm>
              <a:off x="2490470" y="3246120"/>
              <a:ext cx="155575" cy="182245"/>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95"/>
            <p:cNvSpPr/>
            <p:nvPr>
              <p:custDataLst>
                <p:tags r:id="rId67"/>
              </p:custDataLst>
            </p:nvPr>
          </p:nvSpPr>
          <p:spPr bwMode="auto">
            <a:xfrm>
              <a:off x="2491740" y="3319145"/>
              <a:ext cx="151130" cy="130810"/>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96"/>
            <p:cNvSpPr/>
            <p:nvPr>
              <p:custDataLst>
                <p:tags r:id="rId68"/>
              </p:custDataLst>
            </p:nvPr>
          </p:nvSpPr>
          <p:spPr bwMode="auto">
            <a:xfrm>
              <a:off x="2270125" y="3371850"/>
              <a:ext cx="127000" cy="2984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97"/>
            <p:cNvSpPr/>
            <p:nvPr>
              <p:custDataLst>
                <p:tags r:id="rId69"/>
              </p:custDataLst>
            </p:nvPr>
          </p:nvSpPr>
          <p:spPr bwMode="auto">
            <a:xfrm>
              <a:off x="2171700" y="3015615"/>
              <a:ext cx="511810" cy="33210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98"/>
            <p:cNvSpPr/>
            <p:nvPr>
              <p:custDataLst>
                <p:tags r:id="rId70"/>
              </p:custDataLst>
            </p:nvPr>
          </p:nvSpPr>
          <p:spPr bwMode="auto">
            <a:xfrm>
              <a:off x="2190750" y="4335145"/>
              <a:ext cx="687705" cy="221615"/>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4" name="Freeform 99"/>
            <p:cNvSpPr/>
            <p:nvPr>
              <p:custDataLst>
                <p:tags r:id="rId71"/>
              </p:custDataLst>
            </p:nvPr>
          </p:nvSpPr>
          <p:spPr bwMode="auto">
            <a:xfrm>
              <a:off x="2620010" y="5468620"/>
              <a:ext cx="106680" cy="98425"/>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00"/>
            <p:cNvSpPr/>
            <p:nvPr>
              <p:custDataLst>
                <p:tags r:id="rId72"/>
              </p:custDataLst>
            </p:nvPr>
          </p:nvSpPr>
          <p:spPr bwMode="auto">
            <a:xfrm>
              <a:off x="2612390"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01"/>
            <p:cNvSpPr/>
            <p:nvPr>
              <p:custDataLst>
                <p:tags r:id="rId73"/>
              </p:custDataLst>
            </p:nvPr>
          </p:nvSpPr>
          <p:spPr bwMode="auto">
            <a:xfrm>
              <a:off x="2540635" y="5561965"/>
              <a:ext cx="529590" cy="198755"/>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2"/>
            <p:cNvSpPr/>
            <p:nvPr>
              <p:custDataLst>
                <p:tags r:id="rId74"/>
              </p:custDataLst>
            </p:nvPr>
          </p:nvSpPr>
          <p:spPr bwMode="auto">
            <a:xfrm>
              <a:off x="1835150" y="5117465"/>
              <a:ext cx="132080" cy="114935"/>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03"/>
            <p:cNvSpPr/>
            <p:nvPr>
              <p:custDataLst>
                <p:tags r:id="rId75"/>
              </p:custDataLst>
            </p:nvPr>
          </p:nvSpPr>
          <p:spPr bwMode="auto">
            <a:xfrm>
              <a:off x="1831340" y="5134610"/>
              <a:ext cx="113665" cy="10287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04"/>
            <p:cNvSpPr/>
            <p:nvPr>
              <p:custDataLst>
                <p:tags r:id="rId76"/>
              </p:custDataLst>
            </p:nvPr>
          </p:nvSpPr>
          <p:spPr bwMode="auto">
            <a:xfrm>
              <a:off x="1662430" y="5148580"/>
              <a:ext cx="298450" cy="45656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05"/>
            <p:cNvSpPr/>
            <p:nvPr>
              <p:custDataLst>
                <p:tags r:id="rId77"/>
              </p:custDataLst>
            </p:nvPr>
          </p:nvSpPr>
          <p:spPr bwMode="auto">
            <a:xfrm>
              <a:off x="2366010" y="4377055"/>
              <a:ext cx="469900" cy="104140"/>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06"/>
            <p:cNvSpPr/>
            <p:nvPr>
              <p:custDataLst>
                <p:tags r:id="rId78"/>
              </p:custDataLst>
            </p:nvPr>
          </p:nvSpPr>
          <p:spPr bwMode="auto">
            <a:xfrm>
              <a:off x="1896110" y="4448810"/>
              <a:ext cx="940435" cy="1049655"/>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07"/>
            <p:cNvSpPr/>
            <p:nvPr>
              <p:custDataLst>
                <p:tags r:id="rId79"/>
              </p:custDataLst>
            </p:nvPr>
          </p:nvSpPr>
          <p:spPr bwMode="auto">
            <a:xfrm>
              <a:off x="1790700" y="5302250"/>
              <a:ext cx="64770" cy="60960"/>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08"/>
            <p:cNvSpPr/>
            <p:nvPr>
              <p:custDataLst>
                <p:tags r:id="rId80"/>
              </p:custDataLst>
            </p:nvPr>
          </p:nvSpPr>
          <p:spPr bwMode="auto">
            <a:xfrm>
              <a:off x="1562735" y="4427220"/>
              <a:ext cx="198755" cy="285115"/>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09"/>
            <p:cNvSpPr/>
            <p:nvPr>
              <p:custDataLst>
                <p:tags r:id="rId81"/>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10"/>
            <p:cNvSpPr/>
            <p:nvPr>
              <p:custDataLst>
                <p:tags r:id="rId82"/>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11"/>
            <p:cNvSpPr/>
            <p:nvPr>
              <p:custDataLst>
                <p:tags r:id="rId83"/>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12"/>
            <p:cNvSpPr/>
            <p:nvPr>
              <p:custDataLst>
                <p:tags r:id="rId84"/>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13"/>
            <p:cNvSpPr/>
            <p:nvPr>
              <p:custDataLst>
                <p:tags r:id="rId85"/>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14"/>
            <p:cNvSpPr/>
            <p:nvPr>
              <p:custDataLst>
                <p:tags r:id="rId86"/>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15"/>
            <p:cNvSpPr/>
            <p:nvPr>
              <p:custDataLst>
                <p:tags r:id="rId87"/>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16"/>
            <p:cNvSpPr/>
            <p:nvPr>
              <p:custDataLst>
                <p:tags r:id="rId88"/>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17"/>
            <p:cNvSpPr/>
            <p:nvPr>
              <p:custDataLst>
                <p:tags r:id="rId89"/>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18"/>
            <p:cNvSpPr/>
            <p:nvPr>
              <p:custDataLst>
                <p:tags r:id="rId90"/>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19"/>
            <p:cNvSpPr/>
            <p:nvPr>
              <p:custDataLst>
                <p:tags r:id="rId91"/>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20"/>
            <p:cNvSpPr/>
            <p:nvPr>
              <p:custDataLst>
                <p:tags r:id="rId92"/>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21"/>
            <p:cNvSpPr/>
            <p:nvPr>
              <p:custDataLst>
                <p:tags r:id="rId93"/>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22"/>
            <p:cNvSpPr/>
            <p:nvPr>
              <p:custDataLst>
                <p:tags r:id="rId94"/>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23"/>
            <p:cNvSpPr/>
            <p:nvPr>
              <p:custDataLst>
                <p:tags r:id="rId95"/>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9" name="Freeform 124"/>
            <p:cNvSpPr/>
            <p:nvPr>
              <p:custDataLst>
                <p:tags r:id="rId96"/>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0" name="Freeform 125"/>
            <p:cNvSpPr/>
            <p:nvPr>
              <p:custDataLst>
                <p:tags r:id="rId97"/>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1" name="Freeform 126"/>
            <p:cNvSpPr/>
            <p:nvPr>
              <p:custDataLst>
                <p:tags r:id="rId98"/>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27"/>
            <p:cNvSpPr/>
            <p:nvPr>
              <p:custDataLst>
                <p:tags r:id="rId99"/>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28"/>
            <p:cNvSpPr/>
            <p:nvPr>
              <p:custDataLst>
                <p:tags r:id="rId100"/>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29"/>
            <p:cNvSpPr/>
            <p:nvPr>
              <p:custDataLst>
                <p:tags r:id="rId101"/>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0"/>
            <p:cNvSpPr/>
            <p:nvPr>
              <p:custDataLst>
                <p:tags r:id="rId102"/>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2"/>
            <p:cNvSpPr/>
            <p:nvPr>
              <p:custDataLst>
                <p:tags r:id="rId103"/>
              </p:custDataLst>
            </p:nvPr>
          </p:nvSpPr>
          <p:spPr bwMode="auto">
            <a:xfrm>
              <a:off x="1516380" y="1792605"/>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33"/>
            <p:cNvSpPr/>
            <p:nvPr>
              <p:custDataLst>
                <p:tags r:id="rId104"/>
              </p:custDataLst>
            </p:nvPr>
          </p:nvSpPr>
          <p:spPr bwMode="auto">
            <a:xfrm>
              <a:off x="1486535" y="1922780"/>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34"/>
            <p:cNvSpPr/>
            <p:nvPr>
              <p:custDataLst>
                <p:tags r:id="rId105"/>
              </p:custDataLst>
            </p:nvPr>
          </p:nvSpPr>
          <p:spPr bwMode="auto">
            <a:xfrm>
              <a:off x="1457325" y="2049780"/>
              <a:ext cx="389255" cy="143510"/>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5"/>
            <p:cNvSpPr/>
            <p:nvPr>
              <p:custDataLst>
                <p:tags r:id="rId106"/>
              </p:custDataLst>
            </p:nvPr>
          </p:nvSpPr>
          <p:spPr bwMode="auto">
            <a:xfrm>
              <a:off x="1427480" y="2179320"/>
              <a:ext cx="894080" cy="24066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6"/>
            <p:cNvSpPr/>
            <p:nvPr>
              <p:custDataLst>
                <p:tags r:id="rId107"/>
              </p:custDataLst>
            </p:nvPr>
          </p:nvSpPr>
          <p:spPr bwMode="auto">
            <a:xfrm>
              <a:off x="1397635" y="2308860"/>
              <a:ext cx="894080" cy="23749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14" name="直接连接符 113"/>
          <p:cNvCxnSpPr/>
          <p:nvPr>
            <p:custDataLst>
              <p:tags r:id="rId108"/>
            </p:custDataLst>
          </p:nvPr>
        </p:nvCxnSpPr>
        <p:spPr>
          <a:xfrm>
            <a:off x="4683340" y="2957348"/>
            <a:ext cx="29711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hasCustomPrompt="1"/>
            <p:custDataLst>
              <p:tags r:id="rId109"/>
            </p:custDataLst>
          </p:nvPr>
        </p:nvSpPr>
        <p:spPr>
          <a:xfrm>
            <a:off x="4615473" y="2322577"/>
            <a:ext cx="3751841" cy="671513"/>
          </a:xfrm>
        </p:spPr>
        <p:txBody>
          <a:bodyPr bIns="46800" anchor="b">
            <a:normAutofit/>
          </a:bodyPr>
          <a:lstStyle>
            <a:lvl1pPr algn="l">
              <a:defRPr sz="3300" b="1"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hasCustomPrompt="1"/>
            <p:custDataLst>
              <p:tags r:id="rId110"/>
            </p:custDataLst>
          </p:nvPr>
        </p:nvSpPr>
        <p:spPr>
          <a:xfrm>
            <a:off x="4616310" y="3032885"/>
            <a:ext cx="3751841" cy="761717"/>
          </a:xfrm>
        </p:spPr>
        <p:txBody>
          <a:bodyPr bIns="46800" anchor="t">
            <a:normAutofit/>
          </a:bodyPr>
          <a:lstStyle>
            <a:lvl1pPr marL="0" indent="0" algn="l">
              <a:lnSpc>
                <a:spcPct val="100000"/>
              </a:lnSpc>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11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12"/>
            </p:custDataLst>
          </p:nvPr>
        </p:nvSpPr>
        <p:spPr/>
        <p:txBody>
          <a:bodyPr/>
          <a:lstStyle/>
          <a:p>
            <a:endParaRPr lang="zh-CN" altLang="en-US" dirty="0"/>
          </a:p>
        </p:txBody>
      </p:sp>
      <p:sp>
        <p:nvSpPr>
          <p:cNvPr id="4" name="灯片编号占位符 3"/>
          <p:cNvSpPr>
            <a:spLocks noGrp="1"/>
          </p:cNvSpPr>
          <p:nvPr>
            <p:ph type="sldNum" sz="quarter" idx="12"/>
            <p:custDataLst>
              <p:tags r:id="rId1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1"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714381"/>
            <a:ext cx="3962432" cy="4041680"/>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714381"/>
            <a:ext cx="3962432" cy="4041680"/>
          </a:xfrm>
        </p:spPr>
        <p:txBody>
          <a:bodyPr>
            <a:noAutofit/>
          </a:bodyPr>
          <a:lstStyle>
            <a:lvl1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0" name="图片 6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79566" y="3936897"/>
            <a:ext cx="1101947" cy="118882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3" name="组合 82"/>
          <p:cNvGrpSpPr/>
          <p:nvPr userDrawn="1">
            <p:custDataLst>
              <p:tags r:id="rId2"/>
            </p:custDataLst>
          </p:nvPr>
        </p:nvGrpSpPr>
        <p:grpSpPr>
          <a:xfrm>
            <a:off x="8435108" y="3376748"/>
            <a:ext cx="551168" cy="1700826"/>
            <a:chOff x="4144010" y="2373630"/>
            <a:chExt cx="1153795" cy="3560445"/>
          </a:xfrm>
        </p:grpSpPr>
        <p:sp>
          <p:nvSpPr>
            <p:cNvPr id="84" name="Freeform 40"/>
            <p:cNvSpPr/>
            <p:nvPr userDrawn="1">
              <p:custDataLst>
                <p:tags r:id="rId3"/>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1"/>
            <p:cNvSpPr/>
            <p:nvPr userDrawn="1">
              <p:custDataLst>
                <p:tags r:id="rId4"/>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6" name="Freeform 42"/>
            <p:cNvSpPr/>
            <p:nvPr userDrawn="1">
              <p:custDataLst>
                <p:tags r:id="rId5"/>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7" name="Freeform 46"/>
            <p:cNvSpPr/>
            <p:nvPr userDrawn="1">
              <p:custDataLst>
                <p:tags r:id="rId6"/>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8" name="Freeform 47"/>
            <p:cNvSpPr/>
            <p:nvPr userDrawn="1">
              <p:custDataLst>
                <p:tags r:id="rId7"/>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9" name="Freeform 48"/>
            <p:cNvSpPr/>
            <p:nvPr userDrawn="1">
              <p:custDataLst>
                <p:tags r:id="rId8"/>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0" name="Freeform 109"/>
            <p:cNvSpPr/>
            <p:nvPr userDrawn="1">
              <p:custDataLst>
                <p:tags r:id="rId9"/>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1" name="Freeform 110"/>
            <p:cNvSpPr/>
            <p:nvPr userDrawn="1">
              <p:custDataLst>
                <p:tags r:id="rId10"/>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2" name="Freeform 111"/>
            <p:cNvSpPr/>
            <p:nvPr userDrawn="1">
              <p:custDataLst>
                <p:tags r:id="rId11"/>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3" name="Freeform 112"/>
            <p:cNvSpPr/>
            <p:nvPr userDrawn="1">
              <p:custDataLst>
                <p:tags r:id="rId12"/>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4" name="Freeform 113"/>
            <p:cNvSpPr/>
            <p:nvPr userDrawn="1">
              <p:custDataLst>
                <p:tags r:id="rId13"/>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5" name="Freeform 114"/>
            <p:cNvSpPr/>
            <p:nvPr userDrawn="1">
              <p:custDataLst>
                <p:tags r:id="rId14"/>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6" name="Freeform 115"/>
            <p:cNvSpPr/>
            <p:nvPr userDrawn="1">
              <p:custDataLst>
                <p:tags r:id="rId15"/>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7" name="Freeform 116"/>
            <p:cNvSpPr/>
            <p:nvPr userDrawn="1">
              <p:custDataLst>
                <p:tags r:id="rId16"/>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8" name="Freeform 117"/>
            <p:cNvSpPr/>
            <p:nvPr userDrawn="1">
              <p:custDataLst>
                <p:tags r:id="rId17"/>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9" name="Freeform 118"/>
            <p:cNvSpPr/>
            <p:nvPr userDrawn="1">
              <p:custDataLst>
                <p:tags r:id="rId18"/>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0" name="Freeform 119"/>
            <p:cNvSpPr/>
            <p:nvPr userDrawn="1">
              <p:custDataLst>
                <p:tags r:id="rId19"/>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1" name="Freeform 120"/>
            <p:cNvSpPr/>
            <p:nvPr userDrawn="1">
              <p:custDataLst>
                <p:tags r:id="rId20"/>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2" name="Freeform 121"/>
            <p:cNvSpPr/>
            <p:nvPr userDrawn="1">
              <p:custDataLst>
                <p:tags r:id="rId21"/>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3" name="Freeform 122"/>
            <p:cNvSpPr/>
            <p:nvPr userDrawn="1">
              <p:custDataLst>
                <p:tags r:id="rId22"/>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4" name="Freeform 123"/>
            <p:cNvSpPr/>
            <p:nvPr userDrawn="1">
              <p:custDataLst>
                <p:tags r:id="rId23"/>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5" name="Freeform 124"/>
            <p:cNvSpPr/>
            <p:nvPr userDrawn="1">
              <p:custDataLst>
                <p:tags r:id="rId24"/>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6" name="Freeform 125"/>
            <p:cNvSpPr/>
            <p:nvPr userDrawn="1">
              <p:custDataLst>
                <p:tags r:id="rId25"/>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7" name="Freeform 126"/>
            <p:cNvSpPr/>
            <p:nvPr userDrawn="1">
              <p:custDataLst>
                <p:tags r:id="rId26"/>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8" name="Freeform 127"/>
            <p:cNvSpPr/>
            <p:nvPr userDrawn="1">
              <p:custDataLst>
                <p:tags r:id="rId27"/>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9" name="Freeform 128"/>
            <p:cNvSpPr/>
            <p:nvPr userDrawn="1">
              <p:custDataLst>
                <p:tags r:id="rId28"/>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0" name="Freeform 129"/>
            <p:cNvSpPr/>
            <p:nvPr userDrawn="1">
              <p:custDataLst>
                <p:tags r:id="rId29"/>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1" name="Freeform 130"/>
            <p:cNvSpPr/>
            <p:nvPr userDrawn="1">
              <p:custDataLst>
                <p:tags r:id="rId30"/>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custDataLst>
              <p:tags r:id="rId3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67" name="图片 6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6" name="组合 65"/>
          <p:cNvGrpSpPr/>
          <p:nvPr userDrawn="1">
            <p:custDataLst>
              <p:tags r:id="rId2"/>
            </p:custDataLst>
          </p:nvPr>
        </p:nvGrpSpPr>
        <p:grpSpPr>
          <a:xfrm>
            <a:off x="0" y="228150"/>
            <a:ext cx="9144000" cy="4906460"/>
            <a:chOff x="0" y="304200"/>
            <a:chExt cx="12192000" cy="6541947"/>
          </a:xfrm>
        </p:grpSpPr>
        <p:grpSp>
          <p:nvGrpSpPr>
            <p:cNvPr id="67" name="组合 66"/>
            <p:cNvGrpSpPr/>
            <p:nvPr userDrawn="1"/>
          </p:nvGrpSpPr>
          <p:grpSpPr>
            <a:xfrm>
              <a:off x="0" y="304200"/>
              <a:ext cx="12192000" cy="6249600"/>
              <a:chOff x="0" y="304200"/>
              <a:chExt cx="12192000" cy="6249600"/>
            </a:xfrm>
          </p:grpSpPr>
          <p:sp>
            <p:nvSpPr>
              <p:cNvPr id="69" name="矩形 68"/>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8" name="图片 67"/>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flipH="1">
              <a:off x="93388" y="5261050"/>
              <a:ext cx="1469263" cy="1585097"/>
            </a:xfrm>
            <a:prstGeom prst="rect">
              <a:avLst/>
            </a:prstGeom>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77" name="Freeform 137"/>
          <p:cNvSpPr/>
          <p:nvPr>
            <p:custDataLst>
              <p:tags r:id="rId2"/>
            </p:custDataLst>
          </p:nvPr>
        </p:nvSpPr>
        <p:spPr bwMode="auto">
          <a:xfrm flipH="1">
            <a:off x="8415338" y="4367264"/>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38"/>
          <p:cNvSpPr/>
          <p:nvPr>
            <p:custDataLst>
              <p:tags r:id="rId3"/>
            </p:custDataLst>
          </p:nvPr>
        </p:nvSpPr>
        <p:spPr bwMode="auto">
          <a:xfrm flipH="1">
            <a:off x="8267701" y="4276777"/>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39"/>
          <p:cNvSpPr/>
          <p:nvPr>
            <p:custDataLst>
              <p:tags r:id="rId4"/>
            </p:custDataLst>
          </p:nvPr>
        </p:nvSpPr>
        <p:spPr bwMode="auto">
          <a:xfrm flipH="1">
            <a:off x="8120063" y="4142236"/>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Rectangle 13"/>
          <p:cNvSpPr>
            <a:spLocks noChangeArrowheads="1"/>
          </p:cNvSpPr>
          <p:nvPr>
            <p:custDataLst>
              <p:tags r:id="rId5"/>
            </p:custDataLst>
          </p:nvPr>
        </p:nvSpPr>
        <p:spPr bwMode="auto">
          <a:xfrm flipH="1">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6"/>
            </p:custDataLst>
          </p:nvPr>
        </p:nvGrpSpPr>
        <p:grpSpPr>
          <a:xfrm>
            <a:off x="701278" y="852488"/>
            <a:ext cx="3870722" cy="4075510"/>
            <a:chOff x="935037" y="1136650"/>
            <a:chExt cx="5160963" cy="5434013"/>
          </a:xfrm>
        </p:grpSpPr>
        <p:sp>
          <p:nvSpPr>
            <p:cNvPr id="168" name="Oval 28"/>
            <p:cNvSpPr>
              <a:spLocks noChangeArrowheads="1"/>
            </p:cNvSpPr>
            <p:nvPr>
              <p:custDataLst>
                <p:tags r:id="rId7"/>
              </p:custDataLst>
            </p:nvPr>
          </p:nvSpPr>
          <p:spPr bwMode="auto">
            <a:xfrm flipH="1">
              <a:off x="2617788" y="4206875"/>
              <a:ext cx="79375" cy="84138"/>
            </a:xfrm>
            <a:prstGeom prst="ellipse">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grpSp>
          <p:nvGrpSpPr>
            <p:cNvPr id="9" name="组合 8"/>
            <p:cNvGrpSpPr/>
            <p:nvPr>
              <p:custDataLst>
                <p:tags r:id="rId8"/>
              </p:custDataLst>
            </p:nvPr>
          </p:nvGrpSpPr>
          <p:grpSpPr>
            <a:xfrm flipH="1">
              <a:off x="935037" y="1136650"/>
              <a:ext cx="5160963" cy="5434013"/>
              <a:chOff x="1157287" y="1136650"/>
              <a:chExt cx="5160963" cy="5434013"/>
            </a:xfrm>
          </p:grpSpPr>
          <p:sp>
            <p:nvSpPr>
              <p:cNvPr id="174" name="Freeform 34"/>
              <p:cNvSpPr/>
              <p:nvPr>
                <p:custDataLst>
                  <p:tags r:id="rId9"/>
                </p:custDataLst>
              </p:nvPr>
            </p:nvSpPr>
            <p:spPr bwMode="auto">
              <a:xfrm flipH="1">
                <a:off x="6226175"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1157287" y="1136650"/>
                <a:ext cx="5132388" cy="5434013"/>
                <a:chOff x="1157287" y="1136650"/>
                <a:chExt cx="5132388" cy="5434013"/>
              </a:xfrm>
            </p:grpSpPr>
            <p:sp>
              <p:nvSpPr>
                <p:cNvPr id="175" name="Freeform 35"/>
                <p:cNvSpPr/>
                <p:nvPr>
                  <p:custDataLst>
                    <p:tags r:id="rId10"/>
                  </p:custDataLst>
                </p:nvPr>
              </p:nvSpPr>
              <p:spPr bwMode="auto">
                <a:xfrm flipH="1">
                  <a:off x="6149975"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6"/>
                <p:cNvSpPr/>
                <p:nvPr>
                  <p:custDataLst>
                    <p:tags r:id="rId11"/>
                  </p:custDataLst>
                </p:nvPr>
              </p:nvSpPr>
              <p:spPr bwMode="auto">
                <a:xfrm flipH="1">
                  <a:off x="6172200"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
                <p:cNvSpPr/>
                <p:nvPr>
                  <p:custDataLst>
                    <p:tags r:id="rId12"/>
                  </p:custDataLst>
                </p:nvPr>
              </p:nvSpPr>
              <p:spPr bwMode="auto">
                <a:xfrm flipH="1">
                  <a:off x="5467350"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8"/>
                <p:cNvSpPr/>
                <p:nvPr>
                  <p:custDataLst>
                    <p:tags r:id="rId13"/>
                  </p:custDataLst>
                </p:nvPr>
              </p:nvSpPr>
              <p:spPr bwMode="auto">
                <a:xfrm flipH="1">
                  <a:off x="5408613"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9"/>
                <p:cNvSpPr/>
                <p:nvPr>
                  <p:custDataLst>
                    <p:tags r:id="rId14"/>
                  </p:custDataLst>
                </p:nvPr>
              </p:nvSpPr>
              <p:spPr bwMode="auto">
                <a:xfrm flipH="1">
                  <a:off x="5426075"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0"/>
                <p:cNvSpPr/>
                <p:nvPr>
                  <p:custDataLst>
                    <p:tags r:id="rId15"/>
                  </p:custDataLst>
                </p:nvPr>
              </p:nvSpPr>
              <p:spPr bwMode="auto">
                <a:xfrm flipH="1">
                  <a:off x="2339975"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1"/>
                <p:cNvSpPr/>
                <p:nvPr>
                  <p:custDataLst>
                    <p:tags r:id="rId16"/>
                  </p:custDataLst>
                </p:nvPr>
              </p:nvSpPr>
              <p:spPr bwMode="auto">
                <a:xfrm flipH="1">
                  <a:off x="2278062"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2"/>
                <p:cNvSpPr/>
                <p:nvPr>
                  <p:custDataLst>
                    <p:tags r:id="rId17"/>
                  </p:custDataLst>
                </p:nvPr>
              </p:nvSpPr>
              <p:spPr bwMode="auto">
                <a:xfrm flipH="1">
                  <a:off x="2295525"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
                <p:cNvSpPr/>
                <p:nvPr>
                  <p:custDataLst>
                    <p:tags r:id="rId18"/>
                  </p:custDataLst>
                </p:nvPr>
              </p:nvSpPr>
              <p:spPr bwMode="auto">
                <a:xfrm flipH="1">
                  <a:off x="1162050"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
                <p:cNvSpPr/>
                <p:nvPr>
                  <p:custDataLst>
                    <p:tags r:id="rId19"/>
                  </p:custDataLst>
                </p:nvPr>
              </p:nvSpPr>
              <p:spPr bwMode="auto">
                <a:xfrm flipH="1">
                  <a:off x="4456112"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52"/>
                <p:cNvSpPr/>
                <p:nvPr>
                  <p:custDataLst>
                    <p:tags r:id="rId20"/>
                  </p:custDataLst>
                </p:nvPr>
              </p:nvSpPr>
              <p:spPr bwMode="auto">
                <a:xfrm flipH="1">
                  <a:off x="1157287"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31"/>
                <p:cNvSpPr/>
                <p:nvPr>
                  <p:custDataLst>
                    <p:tags r:id="rId21"/>
                  </p:custDataLst>
                </p:nvPr>
              </p:nvSpPr>
              <p:spPr bwMode="auto">
                <a:xfrm flipH="1">
                  <a:off x="4541838"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3"/>
                <p:cNvSpPr/>
                <p:nvPr>
                  <p:custDataLst>
                    <p:tags r:id="rId22"/>
                  </p:custDataLst>
                </p:nvPr>
              </p:nvSpPr>
              <p:spPr bwMode="auto">
                <a:xfrm flipH="1">
                  <a:off x="3741737"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4"/>
                <p:cNvSpPr/>
                <p:nvPr>
                  <p:custDataLst>
                    <p:tags r:id="rId23"/>
                  </p:custDataLst>
                </p:nvPr>
              </p:nvSpPr>
              <p:spPr bwMode="auto">
                <a:xfrm flipH="1">
                  <a:off x="3670300"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5"/>
                <p:cNvSpPr/>
                <p:nvPr>
                  <p:custDataLst>
                    <p:tags r:id="rId24"/>
                  </p:custDataLst>
                </p:nvPr>
              </p:nvSpPr>
              <p:spPr bwMode="auto">
                <a:xfrm flipH="1">
                  <a:off x="3692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6"/>
                <p:cNvSpPr/>
                <p:nvPr>
                  <p:custDataLst>
                    <p:tags r:id="rId25"/>
                  </p:custDataLst>
                </p:nvPr>
              </p:nvSpPr>
              <p:spPr bwMode="auto">
                <a:xfrm flipH="1">
                  <a:off x="1462088"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7"/>
                <p:cNvSpPr/>
                <p:nvPr>
                  <p:custDataLst>
                    <p:tags r:id="rId26"/>
                  </p:custDataLst>
                </p:nvPr>
              </p:nvSpPr>
              <p:spPr bwMode="auto">
                <a:xfrm flipH="1">
                  <a:off x="1392237"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8"/>
                <p:cNvSpPr/>
                <p:nvPr>
                  <p:custDataLst>
                    <p:tags r:id="rId27"/>
                  </p:custDataLst>
                </p:nvPr>
              </p:nvSpPr>
              <p:spPr bwMode="auto">
                <a:xfrm flipH="1">
                  <a:off x="1412875"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Oval 32"/>
                <p:cNvSpPr>
                  <a:spLocks noChangeArrowheads="1"/>
                </p:cNvSpPr>
                <p:nvPr>
                  <p:custDataLst>
                    <p:tags r:id="rId28"/>
                  </p:custDataLst>
                </p:nvPr>
              </p:nvSpPr>
              <p:spPr bwMode="auto">
                <a:xfrm flipH="1">
                  <a:off x="3854450"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73" name="Oval 33"/>
                <p:cNvSpPr>
                  <a:spLocks noChangeArrowheads="1"/>
                </p:cNvSpPr>
                <p:nvPr>
                  <p:custDataLst>
                    <p:tags r:id="rId29"/>
                  </p:custDataLst>
                </p:nvPr>
              </p:nvSpPr>
              <p:spPr bwMode="auto">
                <a:xfrm flipH="1">
                  <a:off x="1160463"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91" name="Freeform 51"/>
                <p:cNvSpPr/>
                <p:nvPr>
                  <p:custDataLst>
                    <p:tags r:id="rId30"/>
                  </p:custDataLst>
                </p:nvPr>
              </p:nvSpPr>
              <p:spPr bwMode="auto">
                <a:xfrm flipH="1">
                  <a:off x="1162050"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Oval 53"/>
                <p:cNvSpPr>
                  <a:spLocks noChangeArrowheads="1"/>
                </p:cNvSpPr>
                <p:nvPr>
                  <p:custDataLst>
                    <p:tags r:id="rId31"/>
                  </p:custDataLst>
                </p:nvPr>
              </p:nvSpPr>
              <p:spPr bwMode="auto">
                <a:xfrm flipH="1">
                  <a:off x="5770563"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54"/>
                <p:cNvSpPr>
                  <a:spLocks noChangeArrowheads="1"/>
                </p:cNvSpPr>
                <p:nvPr>
                  <p:custDataLst>
                    <p:tags r:id="rId32"/>
                  </p:custDataLst>
                </p:nvPr>
              </p:nvSpPr>
              <p:spPr bwMode="auto">
                <a:xfrm flipH="1">
                  <a:off x="5484813"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55"/>
                <p:cNvSpPr>
                  <a:spLocks noChangeArrowheads="1"/>
                </p:cNvSpPr>
                <p:nvPr>
                  <p:custDataLst>
                    <p:tags r:id="rId33"/>
                  </p:custDataLst>
                </p:nvPr>
              </p:nvSpPr>
              <p:spPr bwMode="auto">
                <a:xfrm flipH="1">
                  <a:off x="5200650"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56"/>
                <p:cNvSpPr/>
                <p:nvPr>
                  <p:custDataLst>
                    <p:tags r:id="rId34"/>
                  </p:custDataLst>
                </p:nvPr>
              </p:nvSpPr>
              <p:spPr bwMode="auto">
                <a:xfrm flipH="1">
                  <a:off x="1690688"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57"/>
                <p:cNvSpPr/>
                <p:nvPr>
                  <p:custDataLst>
                    <p:tags r:id="rId35"/>
                  </p:custDataLst>
                </p:nvPr>
              </p:nvSpPr>
              <p:spPr bwMode="auto">
                <a:xfrm flipH="1">
                  <a:off x="461962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Rectangle 58"/>
                <p:cNvSpPr>
                  <a:spLocks noChangeArrowheads="1"/>
                </p:cNvSpPr>
                <p:nvPr>
                  <p:custDataLst>
                    <p:tags r:id="rId36"/>
                  </p:custDataLst>
                </p:nvPr>
              </p:nvSpPr>
              <p:spPr bwMode="auto">
                <a:xfrm flipH="1">
                  <a:off x="5135563"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9" name="Rectangle 59"/>
                <p:cNvSpPr>
                  <a:spLocks noChangeArrowheads="1"/>
                </p:cNvSpPr>
                <p:nvPr>
                  <p:custDataLst>
                    <p:tags r:id="rId37"/>
                  </p:custDataLst>
                </p:nvPr>
              </p:nvSpPr>
              <p:spPr bwMode="auto">
                <a:xfrm flipH="1">
                  <a:off x="47625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0" name="Rectangle 60"/>
                <p:cNvSpPr>
                  <a:spLocks noChangeArrowheads="1"/>
                </p:cNvSpPr>
                <p:nvPr>
                  <p:custDataLst>
                    <p:tags r:id="rId38"/>
                  </p:custDataLst>
                </p:nvPr>
              </p:nvSpPr>
              <p:spPr bwMode="auto">
                <a:xfrm flipH="1">
                  <a:off x="5227638"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1" name="Rectangle 61"/>
                <p:cNvSpPr>
                  <a:spLocks noChangeArrowheads="1"/>
                </p:cNvSpPr>
                <p:nvPr>
                  <p:custDataLst>
                    <p:tags r:id="rId39"/>
                  </p:custDataLst>
                </p:nvPr>
              </p:nvSpPr>
              <p:spPr bwMode="auto">
                <a:xfrm flipH="1">
                  <a:off x="5497513"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2" name="Rectangle 62"/>
                <p:cNvSpPr>
                  <a:spLocks noChangeArrowheads="1"/>
                </p:cNvSpPr>
                <p:nvPr>
                  <p:custDataLst>
                    <p:tags r:id="rId40"/>
                  </p:custDataLst>
                </p:nvPr>
              </p:nvSpPr>
              <p:spPr bwMode="auto">
                <a:xfrm flipH="1">
                  <a:off x="511175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3" name="Rectangle 63"/>
                <p:cNvSpPr>
                  <a:spLocks noChangeArrowheads="1"/>
                </p:cNvSpPr>
                <p:nvPr>
                  <p:custDataLst>
                    <p:tags r:id="rId41"/>
                  </p:custDataLst>
                </p:nvPr>
              </p:nvSpPr>
              <p:spPr bwMode="auto">
                <a:xfrm flipH="1">
                  <a:off x="472440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4" name="Freeform 64"/>
                <p:cNvSpPr/>
                <p:nvPr>
                  <p:custDataLst>
                    <p:tags r:id="rId42"/>
                  </p:custDataLst>
                </p:nvPr>
              </p:nvSpPr>
              <p:spPr bwMode="auto">
                <a:xfrm flipH="1">
                  <a:off x="1341438"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Rectangle 65"/>
                <p:cNvSpPr>
                  <a:spLocks noChangeArrowheads="1"/>
                </p:cNvSpPr>
                <p:nvPr>
                  <p:custDataLst>
                    <p:tags r:id="rId43"/>
                  </p:custDataLst>
                </p:nvPr>
              </p:nvSpPr>
              <p:spPr bwMode="auto">
                <a:xfrm flipH="1">
                  <a:off x="1857375"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6" name="Rectangle 66"/>
                <p:cNvSpPr>
                  <a:spLocks noChangeArrowheads="1"/>
                </p:cNvSpPr>
                <p:nvPr>
                  <p:custDataLst>
                    <p:tags r:id="rId44"/>
                  </p:custDataLst>
                </p:nvPr>
              </p:nvSpPr>
              <p:spPr bwMode="auto">
                <a:xfrm flipH="1">
                  <a:off x="1485900"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7" name="Rectangle 67"/>
                <p:cNvSpPr>
                  <a:spLocks noChangeArrowheads="1"/>
                </p:cNvSpPr>
                <p:nvPr>
                  <p:custDataLst>
                    <p:tags r:id="rId45"/>
                  </p:custDataLst>
                </p:nvPr>
              </p:nvSpPr>
              <p:spPr bwMode="auto">
                <a:xfrm flipH="1">
                  <a:off x="1947862"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 name="Rectangle 68"/>
                <p:cNvSpPr>
                  <a:spLocks noChangeArrowheads="1"/>
                </p:cNvSpPr>
                <p:nvPr>
                  <p:custDataLst>
                    <p:tags r:id="rId46"/>
                  </p:custDataLst>
                </p:nvPr>
              </p:nvSpPr>
              <p:spPr bwMode="auto">
                <a:xfrm flipH="1">
                  <a:off x="2220913"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9" name="Rectangle 69"/>
                <p:cNvSpPr>
                  <a:spLocks noChangeArrowheads="1"/>
                </p:cNvSpPr>
                <p:nvPr>
                  <p:custDataLst>
                    <p:tags r:id="rId47"/>
                  </p:custDataLst>
                </p:nvPr>
              </p:nvSpPr>
              <p:spPr bwMode="auto">
                <a:xfrm flipH="1">
                  <a:off x="1833562"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0" name="Rectangle 70"/>
                <p:cNvSpPr>
                  <a:spLocks noChangeArrowheads="1"/>
                </p:cNvSpPr>
                <p:nvPr>
                  <p:custDataLst>
                    <p:tags r:id="rId48"/>
                  </p:custDataLst>
                </p:nvPr>
              </p:nvSpPr>
              <p:spPr bwMode="auto">
                <a:xfrm flipH="1">
                  <a:off x="1447800"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1" name="Freeform 71"/>
                <p:cNvSpPr/>
                <p:nvPr>
                  <p:custDataLst>
                    <p:tags r:id="rId49"/>
                  </p:custDataLst>
                </p:nvPr>
              </p:nvSpPr>
              <p:spPr bwMode="auto">
                <a:xfrm flipH="1">
                  <a:off x="3740150"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72"/>
                <p:cNvSpPr/>
                <p:nvPr>
                  <p:custDataLst>
                    <p:tags r:id="rId50"/>
                  </p:custDataLst>
                </p:nvPr>
              </p:nvSpPr>
              <p:spPr bwMode="auto">
                <a:xfrm flipH="1">
                  <a:off x="3068637"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73"/>
                <p:cNvSpPr/>
                <p:nvPr>
                  <p:custDataLst>
                    <p:tags r:id="rId51"/>
                  </p:custDataLst>
                </p:nvPr>
              </p:nvSpPr>
              <p:spPr bwMode="auto">
                <a:xfrm flipH="1">
                  <a:off x="3257550"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74"/>
                <p:cNvSpPr/>
                <p:nvPr>
                  <p:custDataLst>
                    <p:tags r:id="rId52"/>
                  </p:custDataLst>
                </p:nvPr>
              </p:nvSpPr>
              <p:spPr bwMode="auto">
                <a:xfrm flipH="1">
                  <a:off x="382587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75"/>
                <p:cNvSpPr/>
                <p:nvPr>
                  <p:custDataLst>
                    <p:tags r:id="rId53"/>
                  </p:custDataLst>
                </p:nvPr>
              </p:nvSpPr>
              <p:spPr bwMode="auto">
                <a:xfrm flipH="1">
                  <a:off x="3298825"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76"/>
                <p:cNvSpPr/>
                <p:nvPr>
                  <p:custDataLst>
                    <p:tags r:id="rId54"/>
                  </p:custDataLst>
                </p:nvPr>
              </p:nvSpPr>
              <p:spPr bwMode="auto">
                <a:xfrm flipH="1">
                  <a:off x="3322638"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77"/>
                <p:cNvSpPr/>
                <p:nvPr>
                  <p:custDataLst>
                    <p:tags r:id="rId55"/>
                  </p:custDataLst>
                </p:nvPr>
              </p:nvSpPr>
              <p:spPr bwMode="auto">
                <a:xfrm flipH="1">
                  <a:off x="3730625"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78"/>
                <p:cNvSpPr/>
                <p:nvPr>
                  <p:custDataLst>
                    <p:tags r:id="rId56"/>
                  </p:custDataLst>
                </p:nvPr>
              </p:nvSpPr>
              <p:spPr bwMode="auto">
                <a:xfrm flipH="1">
                  <a:off x="4054475"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79"/>
                <p:cNvSpPr/>
                <p:nvPr>
                  <p:custDataLst>
                    <p:tags r:id="rId57"/>
                  </p:custDataLst>
                </p:nvPr>
              </p:nvSpPr>
              <p:spPr bwMode="auto">
                <a:xfrm flipH="1">
                  <a:off x="3790950"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80"/>
                <p:cNvSpPr/>
                <p:nvPr>
                  <p:custDataLst>
                    <p:tags r:id="rId58"/>
                  </p:custDataLst>
                </p:nvPr>
              </p:nvSpPr>
              <p:spPr bwMode="auto">
                <a:xfrm flipH="1">
                  <a:off x="3521075"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81"/>
                <p:cNvSpPr/>
                <p:nvPr>
                  <p:custDataLst>
                    <p:tags r:id="rId59"/>
                  </p:custDataLst>
                </p:nvPr>
              </p:nvSpPr>
              <p:spPr bwMode="auto">
                <a:xfrm flipH="1">
                  <a:off x="3260725"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82"/>
                <p:cNvSpPr/>
                <p:nvPr>
                  <p:custDataLst>
                    <p:tags r:id="rId60"/>
                  </p:custDataLst>
                </p:nvPr>
              </p:nvSpPr>
              <p:spPr bwMode="auto">
                <a:xfrm flipH="1">
                  <a:off x="3698875"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83"/>
                <p:cNvSpPr/>
                <p:nvPr>
                  <p:custDataLst>
                    <p:tags r:id="rId61"/>
                  </p:custDataLst>
                </p:nvPr>
              </p:nvSpPr>
              <p:spPr bwMode="auto">
                <a:xfrm flipH="1">
                  <a:off x="5081587"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84"/>
                <p:cNvSpPr/>
                <p:nvPr>
                  <p:custDataLst>
                    <p:tags r:id="rId62"/>
                  </p:custDataLst>
                </p:nvPr>
              </p:nvSpPr>
              <p:spPr bwMode="auto">
                <a:xfrm flipH="1">
                  <a:off x="4154487"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5" name="Freeform 85"/>
                <p:cNvSpPr/>
                <p:nvPr>
                  <p:custDataLst>
                    <p:tags r:id="rId63"/>
                  </p:custDataLst>
                </p:nvPr>
              </p:nvSpPr>
              <p:spPr bwMode="auto">
                <a:xfrm flipH="1">
                  <a:off x="4016375"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6" name="Freeform 86"/>
                <p:cNvSpPr/>
                <p:nvPr>
                  <p:custDataLst>
                    <p:tags r:id="rId64"/>
                  </p:custDataLst>
                </p:nvPr>
              </p:nvSpPr>
              <p:spPr bwMode="auto">
                <a:xfrm flipH="1">
                  <a:off x="4564062"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87"/>
                <p:cNvSpPr/>
                <p:nvPr>
                  <p:custDataLst>
                    <p:tags r:id="rId65"/>
                  </p:custDataLst>
                </p:nvPr>
              </p:nvSpPr>
              <p:spPr bwMode="auto">
                <a:xfrm flipH="1">
                  <a:off x="4802188"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88"/>
                <p:cNvSpPr/>
                <p:nvPr>
                  <p:custDataLst>
                    <p:tags r:id="rId66"/>
                  </p:custDataLst>
                </p:nvPr>
              </p:nvSpPr>
              <p:spPr bwMode="auto">
                <a:xfrm flipH="1">
                  <a:off x="4295775"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89"/>
                <p:cNvSpPr/>
                <p:nvPr>
                  <p:custDataLst>
                    <p:tags r:id="rId67"/>
                  </p:custDataLst>
                </p:nvPr>
              </p:nvSpPr>
              <p:spPr bwMode="auto">
                <a:xfrm flipH="1">
                  <a:off x="4267200"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0"/>
                <p:cNvSpPr/>
                <p:nvPr>
                  <p:custDataLst>
                    <p:tags r:id="rId68"/>
                  </p:custDataLst>
                </p:nvPr>
              </p:nvSpPr>
              <p:spPr bwMode="auto">
                <a:xfrm flipH="1">
                  <a:off x="4391025"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1"/>
                <p:cNvSpPr/>
                <p:nvPr>
                  <p:custDataLst>
                    <p:tags r:id="rId69"/>
                  </p:custDataLst>
                </p:nvPr>
              </p:nvSpPr>
              <p:spPr bwMode="auto">
                <a:xfrm flipH="1">
                  <a:off x="4616450"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2"/>
                <p:cNvSpPr/>
                <p:nvPr>
                  <p:custDataLst>
                    <p:tags r:id="rId70"/>
                  </p:custDataLst>
                </p:nvPr>
              </p:nvSpPr>
              <p:spPr bwMode="auto">
                <a:xfrm flipH="1">
                  <a:off x="4516437"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3"/>
                <p:cNvSpPr>
                  <a:spLocks noEditPoints="1"/>
                </p:cNvSpPr>
                <p:nvPr>
                  <p:custDataLst>
                    <p:tags r:id="rId71"/>
                  </p:custDataLst>
                </p:nvPr>
              </p:nvSpPr>
              <p:spPr bwMode="auto">
                <a:xfrm flipH="1">
                  <a:off x="4559300"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4"/>
                <p:cNvSpPr>
                  <a:spLocks noEditPoints="1"/>
                </p:cNvSpPr>
                <p:nvPr>
                  <p:custDataLst>
                    <p:tags r:id="rId72"/>
                  </p:custDataLst>
                </p:nvPr>
              </p:nvSpPr>
              <p:spPr bwMode="auto">
                <a:xfrm flipH="1">
                  <a:off x="4424362"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95"/>
                <p:cNvSpPr/>
                <p:nvPr>
                  <p:custDataLst>
                    <p:tags r:id="rId73"/>
                  </p:custDataLst>
                </p:nvPr>
              </p:nvSpPr>
              <p:spPr bwMode="auto">
                <a:xfrm flipH="1">
                  <a:off x="4427538"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96"/>
                <p:cNvSpPr/>
                <p:nvPr>
                  <p:custDataLst>
                    <p:tags r:id="rId74"/>
                  </p:custDataLst>
                </p:nvPr>
              </p:nvSpPr>
              <p:spPr bwMode="auto">
                <a:xfrm flipH="1">
                  <a:off x="4716463"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97"/>
                <p:cNvSpPr/>
                <p:nvPr>
                  <p:custDataLst>
                    <p:tags r:id="rId75"/>
                  </p:custDataLst>
                </p:nvPr>
              </p:nvSpPr>
              <p:spPr bwMode="auto">
                <a:xfrm flipH="1">
                  <a:off x="4379912"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98"/>
                <p:cNvSpPr/>
                <p:nvPr>
                  <p:custDataLst>
                    <p:tags r:id="rId76"/>
                  </p:custDataLst>
                </p:nvPr>
              </p:nvSpPr>
              <p:spPr bwMode="auto">
                <a:xfrm flipH="1">
                  <a:off x="4151312"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39" name="Freeform 99"/>
                <p:cNvSpPr/>
                <p:nvPr>
                  <p:custDataLst>
                    <p:tags r:id="rId77"/>
                  </p:custDataLst>
                </p:nvPr>
              </p:nvSpPr>
              <p:spPr bwMode="auto">
                <a:xfrm flipH="1">
                  <a:off x="4329112"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00"/>
                <p:cNvSpPr/>
                <p:nvPr>
                  <p:custDataLst>
                    <p:tags r:id="rId78"/>
                  </p:custDataLst>
                </p:nvPr>
              </p:nvSpPr>
              <p:spPr bwMode="auto">
                <a:xfrm flipH="1">
                  <a:off x="4319587"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01"/>
                <p:cNvSpPr/>
                <p:nvPr>
                  <p:custDataLst>
                    <p:tags r:id="rId79"/>
                  </p:custDataLst>
                </p:nvPr>
              </p:nvSpPr>
              <p:spPr bwMode="auto">
                <a:xfrm flipH="1">
                  <a:off x="3925888"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02"/>
                <p:cNvSpPr/>
                <p:nvPr>
                  <p:custDataLst>
                    <p:tags r:id="rId80"/>
                  </p:custDataLst>
                </p:nvPr>
              </p:nvSpPr>
              <p:spPr bwMode="auto">
                <a:xfrm flipH="1">
                  <a:off x="5221288"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03"/>
                <p:cNvSpPr/>
                <p:nvPr>
                  <p:custDataLst>
                    <p:tags r:id="rId81"/>
                  </p:custDataLst>
                </p:nvPr>
              </p:nvSpPr>
              <p:spPr bwMode="auto">
                <a:xfrm flipH="1">
                  <a:off x="5248275"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04"/>
                <p:cNvSpPr/>
                <p:nvPr>
                  <p:custDataLst>
                    <p:tags r:id="rId82"/>
                  </p:custDataLst>
                </p:nvPr>
              </p:nvSpPr>
              <p:spPr bwMode="auto">
                <a:xfrm flipH="1">
                  <a:off x="52292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05"/>
                <p:cNvSpPr/>
                <p:nvPr>
                  <p:custDataLst>
                    <p:tags r:id="rId83"/>
                  </p:custDataLst>
                </p:nvPr>
              </p:nvSpPr>
              <p:spPr bwMode="auto">
                <a:xfrm flipH="1">
                  <a:off x="4200525"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06"/>
                <p:cNvSpPr/>
                <p:nvPr>
                  <p:custDataLst>
                    <p:tags r:id="rId84"/>
                  </p:custDataLst>
                </p:nvPr>
              </p:nvSpPr>
              <p:spPr bwMode="auto">
                <a:xfrm flipH="1">
                  <a:off x="4200525"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07"/>
                <p:cNvSpPr/>
                <p:nvPr>
                  <p:custDataLst>
                    <p:tags r:id="rId85"/>
                  </p:custDataLst>
                </p:nvPr>
              </p:nvSpPr>
              <p:spPr bwMode="auto">
                <a:xfrm flipH="1">
                  <a:off x="5353050"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08"/>
                <p:cNvSpPr/>
                <p:nvPr>
                  <p:custDataLst>
                    <p:tags r:id="rId86"/>
                  </p:custDataLst>
                </p:nvPr>
              </p:nvSpPr>
              <p:spPr bwMode="auto">
                <a:xfrm flipH="1">
                  <a:off x="5464175"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09"/>
                <p:cNvSpPr/>
                <p:nvPr>
                  <p:custDataLst>
                    <p:tags r:id="rId87"/>
                  </p:custDataLst>
                </p:nvPr>
              </p:nvSpPr>
              <p:spPr bwMode="auto">
                <a:xfrm flipH="1">
                  <a:off x="1847850"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10"/>
                <p:cNvSpPr/>
                <p:nvPr>
                  <p:custDataLst>
                    <p:tags r:id="rId88"/>
                  </p:custDataLst>
                </p:nvPr>
              </p:nvSpPr>
              <p:spPr bwMode="auto">
                <a:xfrm flipH="1">
                  <a:off x="1838325"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11"/>
                <p:cNvSpPr/>
                <p:nvPr>
                  <p:custDataLst>
                    <p:tags r:id="rId89"/>
                  </p:custDataLst>
                </p:nvPr>
              </p:nvSpPr>
              <p:spPr bwMode="auto">
                <a:xfrm flipH="1">
                  <a:off x="1639888"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12"/>
                <p:cNvSpPr/>
                <p:nvPr>
                  <p:custDataLst>
                    <p:tags r:id="rId90"/>
                  </p:custDataLst>
                </p:nvPr>
              </p:nvSpPr>
              <p:spPr bwMode="auto">
                <a:xfrm flipH="1">
                  <a:off x="2246313"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13"/>
                <p:cNvSpPr/>
                <p:nvPr>
                  <p:custDataLst>
                    <p:tags r:id="rId91"/>
                  </p:custDataLst>
                </p:nvPr>
              </p:nvSpPr>
              <p:spPr bwMode="auto">
                <a:xfrm flipH="1">
                  <a:off x="2241550"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14"/>
                <p:cNvSpPr/>
                <p:nvPr>
                  <p:custDataLst>
                    <p:tags r:id="rId92"/>
                  </p:custDataLst>
                </p:nvPr>
              </p:nvSpPr>
              <p:spPr bwMode="auto">
                <a:xfrm flipH="1">
                  <a:off x="2209800"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15"/>
                <p:cNvSpPr/>
                <p:nvPr>
                  <p:custDataLst>
                    <p:tags r:id="rId93"/>
                  </p:custDataLst>
                </p:nvPr>
              </p:nvSpPr>
              <p:spPr bwMode="auto">
                <a:xfrm flipH="1">
                  <a:off x="1727200"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16"/>
                <p:cNvSpPr/>
                <p:nvPr>
                  <p:custDataLst>
                    <p:tags r:id="rId94"/>
                  </p:custDataLst>
                </p:nvPr>
              </p:nvSpPr>
              <p:spPr bwMode="auto">
                <a:xfrm flipH="1">
                  <a:off x="171450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17"/>
                <p:cNvSpPr/>
                <p:nvPr>
                  <p:custDataLst>
                    <p:tags r:id="rId95"/>
                  </p:custDataLst>
                </p:nvPr>
              </p:nvSpPr>
              <p:spPr bwMode="auto">
                <a:xfrm flipH="1">
                  <a:off x="1725612"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18"/>
                <p:cNvSpPr/>
                <p:nvPr>
                  <p:custDataLst>
                    <p:tags r:id="rId96"/>
                  </p:custDataLst>
                </p:nvPr>
              </p:nvSpPr>
              <p:spPr bwMode="auto">
                <a:xfrm flipH="1">
                  <a:off x="1681162"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19"/>
                <p:cNvSpPr/>
                <p:nvPr>
                  <p:custDataLst>
                    <p:tags r:id="rId97"/>
                  </p:custDataLst>
                </p:nvPr>
              </p:nvSpPr>
              <p:spPr bwMode="auto">
                <a:xfrm flipH="1">
                  <a:off x="1614488"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20"/>
                <p:cNvSpPr/>
                <p:nvPr>
                  <p:custDataLst>
                    <p:tags r:id="rId98"/>
                  </p:custDataLst>
                </p:nvPr>
              </p:nvSpPr>
              <p:spPr bwMode="auto">
                <a:xfrm flipH="1">
                  <a:off x="2127250"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21"/>
                <p:cNvSpPr/>
                <p:nvPr>
                  <p:custDataLst>
                    <p:tags r:id="rId99"/>
                  </p:custDataLst>
                </p:nvPr>
              </p:nvSpPr>
              <p:spPr bwMode="auto">
                <a:xfrm flipH="1">
                  <a:off x="1393825"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22"/>
                <p:cNvSpPr/>
                <p:nvPr>
                  <p:custDataLst>
                    <p:tags r:id="rId100"/>
                  </p:custDataLst>
                </p:nvPr>
              </p:nvSpPr>
              <p:spPr bwMode="auto">
                <a:xfrm flipH="1">
                  <a:off x="2305050"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23"/>
                <p:cNvSpPr/>
                <p:nvPr>
                  <p:custDataLst>
                    <p:tags r:id="rId101"/>
                  </p:custDataLst>
                </p:nvPr>
              </p:nvSpPr>
              <p:spPr bwMode="auto">
                <a:xfrm flipH="1">
                  <a:off x="1571625"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4" name="Freeform 124"/>
                <p:cNvSpPr/>
                <p:nvPr>
                  <p:custDataLst>
                    <p:tags r:id="rId102"/>
                  </p:custDataLst>
                </p:nvPr>
              </p:nvSpPr>
              <p:spPr bwMode="auto">
                <a:xfrm flipH="1">
                  <a:off x="1458912"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5" name="Freeform 125"/>
                <p:cNvSpPr/>
                <p:nvPr>
                  <p:custDataLst>
                    <p:tags r:id="rId103"/>
                  </p:custDataLst>
                </p:nvPr>
              </p:nvSpPr>
              <p:spPr bwMode="auto">
                <a:xfrm flipH="1">
                  <a:off x="1562100"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6" name="Freeform 126"/>
                <p:cNvSpPr/>
                <p:nvPr>
                  <p:custDataLst>
                    <p:tags r:id="rId104"/>
                  </p:custDataLst>
                </p:nvPr>
              </p:nvSpPr>
              <p:spPr bwMode="auto">
                <a:xfrm flipH="1">
                  <a:off x="1308100"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27"/>
                <p:cNvSpPr/>
                <p:nvPr>
                  <p:custDataLst>
                    <p:tags r:id="rId105"/>
                  </p:custDataLst>
                </p:nvPr>
              </p:nvSpPr>
              <p:spPr bwMode="auto">
                <a:xfrm flipH="1">
                  <a:off x="1462088"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28"/>
                <p:cNvSpPr/>
                <p:nvPr>
                  <p:custDataLst>
                    <p:tags r:id="rId106"/>
                  </p:custDataLst>
                </p:nvPr>
              </p:nvSpPr>
              <p:spPr bwMode="auto">
                <a:xfrm flipH="1">
                  <a:off x="1839912"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29"/>
                <p:cNvSpPr/>
                <p:nvPr>
                  <p:custDataLst>
                    <p:tags r:id="rId107"/>
                  </p:custDataLst>
                </p:nvPr>
              </p:nvSpPr>
              <p:spPr bwMode="auto">
                <a:xfrm flipH="1">
                  <a:off x="1423987"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30"/>
                <p:cNvSpPr/>
                <p:nvPr>
                  <p:custDataLst>
                    <p:tags r:id="rId108"/>
                  </p:custDataLst>
                </p:nvPr>
              </p:nvSpPr>
              <p:spPr bwMode="auto">
                <a:xfrm flipH="1">
                  <a:off x="2317750"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32"/>
                <p:cNvSpPr/>
                <p:nvPr>
                  <p:custDataLst>
                    <p:tags r:id="rId109"/>
                  </p:custDataLst>
                </p:nvPr>
              </p:nvSpPr>
              <p:spPr bwMode="auto">
                <a:xfrm flipH="1">
                  <a:off x="4700588"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33"/>
                <p:cNvSpPr/>
                <p:nvPr>
                  <p:custDataLst>
                    <p:tags r:id="rId110"/>
                  </p:custDataLst>
                </p:nvPr>
              </p:nvSpPr>
              <p:spPr bwMode="auto">
                <a:xfrm flipH="1">
                  <a:off x="4735513"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34"/>
                <p:cNvSpPr/>
                <p:nvPr>
                  <p:custDataLst>
                    <p:tags r:id="rId111"/>
                  </p:custDataLst>
                </p:nvPr>
              </p:nvSpPr>
              <p:spPr bwMode="auto">
                <a:xfrm flipH="1">
                  <a:off x="5364163"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35"/>
                <p:cNvSpPr/>
                <p:nvPr>
                  <p:custDataLst>
                    <p:tags r:id="rId112"/>
                  </p:custDataLst>
                </p:nvPr>
              </p:nvSpPr>
              <p:spPr bwMode="auto">
                <a:xfrm flipH="1">
                  <a:off x="4805363"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36"/>
                <p:cNvSpPr/>
                <p:nvPr>
                  <p:custDataLst>
                    <p:tags r:id="rId113"/>
                  </p:custDataLst>
                </p:nvPr>
              </p:nvSpPr>
              <p:spPr bwMode="auto">
                <a:xfrm flipH="1">
                  <a:off x="4840288"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13" name="标题 1"/>
          <p:cNvSpPr>
            <a:spLocks noGrp="1"/>
          </p:cNvSpPr>
          <p:nvPr>
            <p:ph type="ctrTitle" hasCustomPrompt="1"/>
            <p:custDataLst>
              <p:tags r:id="rId114"/>
            </p:custDataLst>
          </p:nvPr>
        </p:nvSpPr>
        <p:spPr>
          <a:xfrm>
            <a:off x="4950618" y="1842391"/>
            <a:ext cx="3565924" cy="1216132"/>
          </a:xfrm>
        </p:spPr>
        <p:txBody>
          <a:bodyPr anchor="ctr">
            <a:normAutofit/>
          </a:bodyPr>
          <a:lstStyle>
            <a:lvl1pPr marL="0" indent="0" algn="ctr">
              <a:buFont typeface="Arial" panose="020B0604020202020204" pitchFamily="34" charset="0"/>
              <a:buNone/>
              <a:defRPr sz="660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9"/>
            <p:custDataLst>
              <p:tags r:id="rId1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16"/>
            </p:custDataLst>
          </p:nvPr>
        </p:nvSpPr>
        <p:spPr/>
        <p:txBody>
          <a:bodyPr/>
          <a:lstStyle/>
          <a:p>
            <a:endParaRPr lang="zh-CN" altLang="en-US" dirty="0"/>
          </a:p>
        </p:txBody>
      </p:sp>
      <p:sp>
        <p:nvSpPr>
          <p:cNvPr id="4" name="灯片编号占位符 3"/>
          <p:cNvSpPr>
            <a:spLocks noGrp="1"/>
          </p:cNvSpPr>
          <p:nvPr>
            <p:ph type="sldNum" sz="quarter" idx="21"/>
            <p:custDataLst>
              <p:tags r:id="rId1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grpSp>
      <p:sp>
        <p:nvSpPr>
          <p:cNvPr id="9" name="矩形 8"/>
          <p:cNvSpPr/>
          <p:nvPr userDrawn="1">
            <p:custDataLst>
              <p:tags r:id="rId9"/>
            </p:custDataLst>
          </p:nvPr>
        </p:nvSpPr>
        <p:spPr>
          <a:xfrm>
            <a:off x="0" y="4437380"/>
            <a:ext cx="9144000" cy="720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3617595" cy="51435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pitchFamily="34" charset="-122"/>
              <a:ea typeface="微软雅黑" panose="020B0503020204020204" pitchFamily="34" charset="-122"/>
              <a:sym typeface="+mn-ea"/>
            </a:endParaRPr>
          </a:p>
        </p:txBody>
      </p:sp>
      <p:grpSp>
        <p:nvGrpSpPr>
          <p:cNvPr id="14" name="组合 13"/>
          <p:cNvGrpSpPr/>
          <p:nvPr userDrawn="1">
            <p:custDataLst>
              <p:tags r:id="rId3"/>
            </p:custDataLst>
          </p:nvPr>
        </p:nvGrpSpPr>
        <p:grpSpPr>
          <a:xfrm>
            <a:off x="67487" y="71105"/>
            <a:ext cx="8965498" cy="5053346"/>
            <a:chOff x="89982" y="94806"/>
            <a:chExt cx="11953997" cy="6737794"/>
          </a:xfrm>
        </p:grpSpPr>
        <p:pic>
          <p:nvPicPr>
            <p:cNvPr id="24" name="图片 23"/>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13" name="图片 12"/>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userDrawn="1">
            <p:ph type="title" hasCustomPrompt="1"/>
            <p:custDataLst>
              <p:tags r:id="rId8"/>
            </p:custDataLst>
          </p:nvPr>
        </p:nvSpPr>
        <p:spPr>
          <a:xfrm>
            <a:off x="437400" y="577800"/>
            <a:ext cx="2970000" cy="661500"/>
          </a:xfrm>
        </p:spPr>
        <p:txBody>
          <a:bodyPr anchor="ctr"/>
          <a:lstStyle>
            <a:lvl1pP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2"/>
            </p:custDataLst>
          </p:nvPr>
        </p:nvSpPr>
        <p:spPr>
          <a:xfrm>
            <a:off x="440100" y="1323000"/>
            <a:ext cx="2967300" cy="3069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userDrawn="1">
            <p:ph sz="quarter" idx="14"/>
            <p:custDataLst>
              <p:tags r:id="rId13"/>
            </p:custDataLst>
          </p:nvPr>
        </p:nvSpPr>
        <p:spPr>
          <a:xfrm>
            <a:off x="3825900" y="577454"/>
            <a:ext cx="4860000" cy="3815953"/>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grpSp>
        <p:nvGrpSpPr>
          <p:cNvPr id="22" name="组合 21"/>
          <p:cNvGrpSpPr/>
          <p:nvPr userDrawn="1">
            <p:custDataLst>
              <p:tags r:id="rId3"/>
            </p:custDataLst>
          </p:nvPr>
        </p:nvGrpSpPr>
        <p:grpSpPr>
          <a:xfrm>
            <a:off x="67487" y="71105"/>
            <a:ext cx="8965498" cy="5053346"/>
            <a:chOff x="89982" y="94806"/>
            <a:chExt cx="11953997" cy="6737794"/>
          </a:xfrm>
        </p:grpSpPr>
        <p:pic>
          <p:nvPicPr>
            <p:cNvPr id="23" name="图片 2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24" name="图片 23"/>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p:ph type="title"/>
            <p:custDataLst>
              <p:tags r:id="rId8"/>
            </p:custDataLst>
          </p:nvPr>
        </p:nvSpPr>
        <p:spPr>
          <a:xfrm>
            <a:off x="459000" y="585900"/>
            <a:ext cx="8232300" cy="469800"/>
          </a:xfrm>
        </p:spPr>
        <p:txBody>
          <a:bodyPr anchor="ctr"/>
          <a:lstStyle>
            <a:lvl1pPr algn="ct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459000" y="1244700"/>
            <a:ext cx="8231981" cy="621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459581" y="2106000"/>
            <a:ext cx="8224200" cy="25731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8" name="矩形 7"/>
          <p:cNvSpPr/>
          <p:nvPr userDrawn="1">
            <p:custDataLst>
              <p:tags r:id="rId9"/>
            </p:custDataLst>
          </p:nvPr>
        </p:nvSpPr>
        <p:spPr>
          <a:xfrm>
            <a:off x="0" y="3771901"/>
            <a:ext cx="9144000" cy="13715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10" name="矩形 9"/>
          <p:cNvSpPr/>
          <p:nvPr userDrawn="1">
            <p:custDataLst>
              <p:tags r:id="rId4"/>
            </p:custDataLst>
          </p:nvPr>
        </p:nvSpPr>
        <p:spPr>
          <a:xfrm>
            <a:off x="0" y="0"/>
            <a:ext cx="9144000" cy="685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5"/>
            </p:custDataLst>
          </p:nvPr>
        </p:nvSpPr>
        <p:spPr>
          <a:xfrm>
            <a:off x="434700" y="178200"/>
            <a:ext cx="8278200" cy="331473"/>
          </a:xfrm>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400"/>
            <a:ext cx="40068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400"/>
            <a:ext cx="40257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2600"/>
            <a:ext cx="40068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09900"/>
            <a:ext cx="40257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bg>
      <p:bgPr>
        <a:pattFill prst="wdUpDiag">
          <a:fgClr>
            <a:schemeClr val="tx2"/>
          </a:fgClr>
          <a:bgClr>
            <a:schemeClr val="bg2"/>
          </a:bgClr>
        </a:patt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941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1142100" y="1004400"/>
            <a:ext cx="6858000" cy="1790100"/>
          </a:xfrm>
        </p:spPr>
        <p:txBody>
          <a:bodyPr anchor="b"/>
          <a:lstStyle>
            <a:lvl1pPr algn="ctr">
              <a:defRPr sz="45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1141810" y="2897100"/>
            <a:ext cx="6858000" cy="1242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grpSp>
        <p:nvGrpSpPr>
          <p:cNvPr id="13" name="组合 12"/>
          <p:cNvGrpSpPr/>
          <p:nvPr userDrawn="1">
            <p:custDataLst>
              <p:tags r:id="rId8"/>
            </p:custDataLst>
          </p:nvPr>
        </p:nvGrpSpPr>
        <p:grpSpPr>
          <a:xfrm>
            <a:off x="235350" y="260661"/>
            <a:ext cx="8775474" cy="4882839"/>
            <a:chOff x="313800" y="347548"/>
            <a:chExt cx="11700632" cy="6510452"/>
          </a:xfrm>
        </p:grpSpPr>
        <p:grpSp>
          <p:nvGrpSpPr>
            <p:cNvPr id="168" name="组合 167"/>
            <p:cNvGrpSpPr/>
            <p:nvPr userDrawn="1"/>
          </p:nvGrpSpPr>
          <p:grpSpPr>
            <a:xfrm rot="20310956">
              <a:off x="356063" y="347548"/>
              <a:ext cx="1824574" cy="1081190"/>
              <a:chOff x="4175125" y="1726565"/>
              <a:chExt cx="1094105" cy="648335"/>
            </a:xfrm>
          </p:grpSpPr>
          <p:sp>
            <p:nvSpPr>
              <p:cNvPr id="169" name="Freeform 64"/>
              <p:cNvSpPr/>
              <p:nvPr userDrawn="1">
                <p:custDataLst>
                  <p:tags r:id="rId9"/>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Rectangle 66"/>
              <p:cNvSpPr>
                <a:spLocks noChangeArrowheads="1"/>
              </p:cNvSpPr>
              <p:nvPr userDrawn="1">
                <p:custDataLst>
                  <p:tags r:id="rId10"/>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1" name="Rectangle 67"/>
              <p:cNvSpPr>
                <a:spLocks noChangeArrowheads="1"/>
              </p:cNvSpPr>
              <p:nvPr userDrawn="1">
                <p:custDataLst>
                  <p:tags r:id="rId11"/>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2" name="Rectangle 68"/>
              <p:cNvSpPr>
                <a:spLocks noChangeArrowheads="1"/>
              </p:cNvSpPr>
              <p:nvPr userDrawn="1">
                <p:custDataLst>
                  <p:tags r:id="rId12"/>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3" name="Rectangle 69"/>
              <p:cNvSpPr>
                <a:spLocks noChangeArrowheads="1"/>
              </p:cNvSpPr>
              <p:nvPr userDrawn="1">
                <p:custDataLst>
                  <p:tags r:id="rId13"/>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4" name="Rectangle 70"/>
              <p:cNvSpPr>
                <a:spLocks noChangeArrowheads="1"/>
              </p:cNvSpPr>
              <p:nvPr userDrawn="1">
                <p:custDataLst>
                  <p:tags r:id="rId14"/>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pic>
          <p:nvPicPr>
            <p:cNvPr id="48" name="图片 47"/>
            <p:cNvPicPr>
              <a:picLocks noChangeAspect="1"/>
            </p:cNvPicPr>
            <p:nvPr userDrawn="1">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0105396" y="4729291"/>
              <a:ext cx="1909036" cy="2060800"/>
            </a:xfrm>
            <a:prstGeom prst="rect">
              <a:avLst/>
            </a:prstGeom>
          </p:spPr>
        </p:pic>
        <p:pic>
          <p:nvPicPr>
            <p:cNvPr id="51" name="图片 50"/>
            <p:cNvPicPr>
              <a:picLocks noChangeAspect="1"/>
            </p:cNvPicPr>
            <p:nvPr userDrawn="1">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313800" y="4590091"/>
              <a:ext cx="737680" cy="2267909"/>
            </a:xfrm>
            <a:prstGeom prst="rect">
              <a:avLst/>
            </a:prstGeom>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Rectangle 13"/>
          <p:cNvSpPr>
            <a:spLocks noChangeArrowheads="1"/>
          </p:cNvSpPr>
          <p:nvPr>
            <p:custDataLst>
              <p:tags r:id="rId2"/>
            </p:custDataLst>
          </p:nvPr>
        </p:nvSpPr>
        <p:spPr bwMode="auto">
          <a:xfrm>
            <a:off x="0" y="3757806"/>
            <a:ext cx="9145191" cy="1385959"/>
          </a:xfrm>
          <a:prstGeom prst="rect">
            <a:avLst/>
          </a:prstGeom>
          <a:solidFill>
            <a:schemeClr val="accent1"/>
          </a:solidFill>
          <a:ln>
            <a:noFill/>
          </a:ln>
        </p:spPr>
        <p:txBody>
          <a:bodyPr vert="horz" wrap="square" lIns="91428" tIns="45714" rIns="91428" bIns="45714" numCol="1" anchor="t" anchorCtr="0" compatLnSpc="1"/>
          <a:lstStyle/>
          <a:p>
            <a:endParaRPr lang="zh-CN" altLang="en-US"/>
          </a:p>
        </p:txBody>
      </p:sp>
      <p:sp>
        <p:nvSpPr>
          <p:cNvPr id="8" name="Rectangle 14"/>
          <p:cNvSpPr>
            <a:spLocks noChangeArrowheads="1"/>
          </p:cNvSpPr>
          <p:nvPr>
            <p:custDataLst>
              <p:tags r:id="rId3"/>
            </p:custDataLst>
          </p:nvPr>
        </p:nvSpPr>
        <p:spPr bwMode="auto">
          <a:xfrm>
            <a:off x="0" y="3757806"/>
            <a:ext cx="9145191" cy="13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grpSp>
        <p:nvGrpSpPr>
          <p:cNvPr id="5" name="组合 4"/>
          <p:cNvGrpSpPr/>
          <p:nvPr userDrawn="1">
            <p:custDataLst>
              <p:tags r:id="rId4"/>
            </p:custDataLst>
          </p:nvPr>
        </p:nvGrpSpPr>
        <p:grpSpPr>
          <a:xfrm>
            <a:off x="2634854" y="327439"/>
            <a:ext cx="6211490" cy="4600812"/>
            <a:chOff x="3513138" y="436563"/>
            <a:chExt cx="8281987" cy="6134100"/>
          </a:xfrm>
        </p:grpSpPr>
        <p:sp>
          <p:nvSpPr>
            <p:cNvPr id="11" name="Oval 17"/>
            <p:cNvSpPr>
              <a:spLocks noChangeArrowheads="1"/>
            </p:cNvSpPr>
            <p:nvPr>
              <p:custDataLst>
                <p:tags r:id="rId5"/>
              </p:custDataLst>
            </p:nvPr>
          </p:nvSpPr>
          <p:spPr bwMode="auto">
            <a:xfrm>
              <a:off x="11664950" y="503238"/>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4" name="Oval 18"/>
            <p:cNvSpPr>
              <a:spLocks noChangeArrowheads="1"/>
            </p:cNvSpPr>
            <p:nvPr>
              <p:custDataLst>
                <p:tags r:id="rId6"/>
              </p:custDataLst>
            </p:nvPr>
          </p:nvSpPr>
          <p:spPr bwMode="auto">
            <a:xfrm>
              <a:off x="10515600" y="436563"/>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9" name="Oval 15"/>
            <p:cNvSpPr>
              <a:spLocks noChangeArrowheads="1"/>
            </p:cNvSpPr>
            <p:nvPr>
              <p:custDataLst>
                <p:tags r:id="rId7"/>
              </p:custDataLst>
            </p:nvPr>
          </p:nvSpPr>
          <p:spPr bwMode="auto">
            <a:xfrm>
              <a:off x="4919663" y="2586038"/>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0" name="Oval 16"/>
            <p:cNvSpPr>
              <a:spLocks noChangeArrowheads="1"/>
            </p:cNvSpPr>
            <p:nvPr>
              <p:custDataLst>
                <p:tags r:id="rId8"/>
              </p:custDataLst>
            </p:nvPr>
          </p:nvSpPr>
          <p:spPr bwMode="auto">
            <a:xfrm>
              <a:off x="5575300" y="2809875"/>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5" name="Oval 19"/>
            <p:cNvSpPr>
              <a:spLocks noChangeArrowheads="1"/>
            </p:cNvSpPr>
            <p:nvPr>
              <p:custDataLst>
                <p:tags r:id="rId9"/>
              </p:custDataLst>
            </p:nvPr>
          </p:nvSpPr>
          <p:spPr bwMode="auto">
            <a:xfrm>
              <a:off x="11245850" y="2284413"/>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6" name="Oval 20"/>
            <p:cNvSpPr>
              <a:spLocks noChangeArrowheads="1"/>
            </p:cNvSpPr>
            <p:nvPr>
              <p:custDataLst>
                <p:tags r:id="rId10"/>
              </p:custDataLst>
            </p:nvPr>
          </p:nvSpPr>
          <p:spPr bwMode="auto">
            <a:xfrm>
              <a:off x="11250613" y="809625"/>
              <a:ext cx="80963"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7" name="Oval 21"/>
            <p:cNvSpPr>
              <a:spLocks noChangeArrowheads="1"/>
            </p:cNvSpPr>
            <p:nvPr>
              <p:custDataLst>
                <p:tags r:id="rId11"/>
              </p:custDataLst>
            </p:nvPr>
          </p:nvSpPr>
          <p:spPr bwMode="auto">
            <a:xfrm>
              <a:off x="8562975" y="771525"/>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8" name="Oval 22"/>
            <p:cNvSpPr>
              <a:spLocks noChangeArrowheads="1"/>
            </p:cNvSpPr>
            <p:nvPr>
              <p:custDataLst>
                <p:tags r:id="rId12"/>
              </p:custDataLst>
            </p:nvPr>
          </p:nvSpPr>
          <p:spPr bwMode="auto">
            <a:xfrm>
              <a:off x="5265738" y="3357563"/>
              <a:ext cx="80963"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9" name="Oval 23"/>
            <p:cNvSpPr>
              <a:spLocks noChangeArrowheads="1"/>
            </p:cNvSpPr>
            <p:nvPr>
              <p:custDataLst>
                <p:tags r:id="rId13"/>
              </p:custDataLst>
            </p:nvPr>
          </p:nvSpPr>
          <p:spPr bwMode="auto">
            <a:xfrm>
              <a:off x="3513138" y="4232275"/>
              <a:ext cx="80963" cy="82550"/>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0" name="Oval 24"/>
            <p:cNvSpPr>
              <a:spLocks noChangeArrowheads="1"/>
            </p:cNvSpPr>
            <p:nvPr>
              <p:custDataLst>
                <p:tags r:id="rId14"/>
              </p:custDataLst>
            </p:nvPr>
          </p:nvSpPr>
          <p:spPr bwMode="auto">
            <a:xfrm>
              <a:off x="6319838" y="4406900"/>
              <a:ext cx="80963"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1" name="Oval 25"/>
            <p:cNvSpPr>
              <a:spLocks noChangeArrowheads="1"/>
            </p:cNvSpPr>
            <p:nvPr>
              <p:custDataLst>
                <p:tags r:id="rId15"/>
              </p:custDataLst>
            </p:nvPr>
          </p:nvSpPr>
          <p:spPr bwMode="auto">
            <a:xfrm>
              <a:off x="5840413" y="4041775"/>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2" name="Oval 26"/>
            <p:cNvSpPr>
              <a:spLocks noChangeArrowheads="1"/>
            </p:cNvSpPr>
            <p:nvPr>
              <p:custDataLst>
                <p:tags r:id="rId16"/>
              </p:custDataLst>
            </p:nvPr>
          </p:nvSpPr>
          <p:spPr bwMode="auto">
            <a:xfrm>
              <a:off x="11458575" y="4291013"/>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3" name="Oval 27"/>
            <p:cNvSpPr>
              <a:spLocks noChangeArrowheads="1"/>
            </p:cNvSpPr>
            <p:nvPr>
              <p:custDataLst>
                <p:tags r:id="rId17"/>
              </p:custDataLst>
            </p:nvPr>
          </p:nvSpPr>
          <p:spPr bwMode="auto">
            <a:xfrm>
              <a:off x="11715750" y="3781425"/>
              <a:ext cx="79375" cy="82550"/>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4" name="Oval 28"/>
            <p:cNvSpPr>
              <a:spLocks noChangeArrowheads="1"/>
            </p:cNvSpPr>
            <p:nvPr>
              <p:custDataLst>
                <p:tags r:id="rId18"/>
              </p:custDataLst>
            </p:nvPr>
          </p:nvSpPr>
          <p:spPr bwMode="auto">
            <a:xfrm>
              <a:off x="9496425" y="4206875"/>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5" name="Oval 29"/>
            <p:cNvSpPr>
              <a:spLocks noChangeArrowheads="1"/>
            </p:cNvSpPr>
            <p:nvPr>
              <p:custDataLst>
                <p:tags r:id="rId19"/>
              </p:custDataLst>
            </p:nvPr>
          </p:nvSpPr>
          <p:spPr bwMode="auto">
            <a:xfrm>
              <a:off x="10896600" y="4011613"/>
              <a:ext cx="79375" cy="82550"/>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6" name="Oval 30"/>
            <p:cNvSpPr>
              <a:spLocks noChangeArrowheads="1"/>
            </p:cNvSpPr>
            <p:nvPr>
              <p:custDataLst>
                <p:tags r:id="rId20"/>
              </p:custDataLst>
            </p:nvPr>
          </p:nvSpPr>
          <p:spPr bwMode="auto">
            <a:xfrm>
              <a:off x="11049000" y="4762500"/>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7" name="Oval 31"/>
            <p:cNvSpPr>
              <a:spLocks noChangeArrowheads="1"/>
            </p:cNvSpPr>
            <p:nvPr>
              <p:custDataLst>
                <p:tags r:id="rId21"/>
              </p:custDataLst>
            </p:nvPr>
          </p:nvSpPr>
          <p:spPr bwMode="auto">
            <a:xfrm>
              <a:off x="5795963" y="2409825"/>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8" name="Oval 32"/>
            <p:cNvSpPr>
              <a:spLocks noChangeArrowheads="1"/>
            </p:cNvSpPr>
            <p:nvPr>
              <p:custDataLst>
                <p:tags r:id="rId22"/>
              </p:custDataLst>
            </p:nvPr>
          </p:nvSpPr>
          <p:spPr bwMode="auto">
            <a:xfrm>
              <a:off x="6507163" y="6224588"/>
              <a:ext cx="1831975" cy="109538"/>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29" name="Oval 33"/>
            <p:cNvSpPr>
              <a:spLocks noChangeArrowheads="1"/>
            </p:cNvSpPr>
            <p:nvPr>
              <p:custDataLst>
                <p:tags r:id="rId23"/>
              </p:custDataLst>
            </p:nvPr>
          </p:nvSpPr>
          <p:spPr bwMode="auto">
            <a:xfrm>
              <a:off x="9201150" y="6210300"/>
              <a:ext cx="1831975" cy="111125"/>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30" name="Freeform 34"/>
            <p:cNvSpPr/>
            <p:nvPr>
              <p:custDataLst>
                <p:tags r:id="rId24"/>
              </p:custDataLst>
            </p:nvPr>
          </p:nvSpPr>
          <p:spPr bwMode="auto">
            <a:xfrm>
              <a:off x="5875338"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31" name="Freeform 35"/>
            <p:cNvSpPr/>
            <p:nvPr>
              <p:custDataLst>
                <p:tags r:id="rId25"/>
              </p:custDataLst>
            </p:nvPr>
          </p:nvSpPr>
          <p:spPr bwMode="auto">
            <a:xfrm>
              <a:off x="5951538"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49" name="Freeform 36"/>
            <p:cNvSpPr/>
            <p:nvPr>
              <p:custDataLst>
                <p:tags r:id="rId26"/>
              </p:custDataLst>
            </p:nvPr>
          </p:nvSpPr>
          <p:spPr bwMode="auto">
            <a:xfrm>
              <a:off x="5903913"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53" name="Freeform 37"/>
            <p:cNvSpPr/>
            <p:nvPr>
              <p:custDataLst>
                <p:tags r:id="rId27"/>
              </p:custDataLst>
            </p:nvPr>
          </p:nvSpPr>
          <p:spPr bwMode="auto">
            <a:xfrm>
              <a:off x="6651625"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1" name="Freeform 38"/>
            <p:cNvSpPr/>
            <p:nvPr>
              <p:custDataLst>
                <p:tags r:id="rId28"/>
              </p:custDataLst>
            </p:nvPr>
          </p:nvSpPr>
          <p:spPr bwMode="auto">
            <a:xfrm>
              <a:off x="6711950"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2" name="Freeform 39"/>
            <p:cNvSpPr/>
            <p:nvPr>
              <p:custDataLst>
                <p:tags r:id="rId29"/>
              </p:custDataLst>
            </p:nvPr>
          </p:nvSpPr>
          <p:spPr bwMode="auto">
            <a:xfrm>
              <a:off x="6672263"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3" name="Freeform 40"/>
            <p:cNvSpPr/>
            <p:nvPr>
              <p:custDataLst>
                <p:tags r:id="rId30"/>
              </p:custDataLst>
            </p:nvPr>
          </p:nvSpPr>
          <p:spPr bwMode="auto">
            <a:xfrm>
              <a:off x="9780588"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4" name="Freeform 41"/>
            <p:cNvSpPr/>
            <p:nvPr>
              <p:custDataLst>
                <p:tags r:id="rId31"/>
              </p:custDataLst>
            </p:nvPr>
          </p:nvSpPr>
          <p:spPr bwMode="auto">
            <a:xfrm>
              <a:off x="9840913"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5" name="Freeform 42"/>
            <p:cNvSpPr/>
            <p:nvPr>
              <p:custDataLst>
                <p:tags r:id="rId32"/>
              </p:custDataLst>
            </p:nvPr>
          </p:nvSpPr>
          <p:spPr bwMode="auto">
            <a:xfrm>
              <a:off x="9802813"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6" name="Freeform 43"/>
            <p:cNvSpPr/>
            <p:nvPr>
              <p:custDataLst>
                <p:tags r:id="rId33"/>
              </p:custDataLst>
            </p:nvPr>
          </p:nvSpPr>
          <p:spPr bwMode="auto">
            <a:xfrm>
              <a:off x="8364538"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8" name="Freeform 44"/>
            <p:cNvSpPr/>
            <p:nvPr>
              <p:custDataLst>
                <p:tags r:id="rId34"/>
              </p:custDataLst>
            </p:nvPr>
          </p:nvSpPr>
          <p:spPr bwMode="auto">
            <a:xfrm>
              <a:off x="8434388"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9" name="Freeform 45"/>
            <p:cNvSpPr/>
            <p:nvPr>
              <p:custDataLst>
                <p:tags r:id="rId35"/>
              </p:custDataLst>
            </p:nvPr>
          </p:nvSpPr>
          <p:spPr bwMode="auto">
            <a:xfrm>
              <a:off x="8391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0" name="Freeform 46"/>
            <p:cNvSpPr/>
            <p:nvPr>
              <p:custDataLst>
                <p:tags r:id="rId36"/>
              </p:custDataLst>
            </p:nvPr>
          </p:nvSpPr>
          <p:spPr bwMode="auto">
            <a:xfrm>
              <a:off x="10642600"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1" name="Freeform 47"/>
            <p:cNvSpPr/>
            <p:nvPr>
              <p:custDataLst>
                <p:tags r:id="rId37"/>
              </p:custDataLst>
            </p:nvPr>
          </p:nvSpPr>
          <p:spPr bwMode="auto">
            <a:xfrm>
              <a:off x="10714038"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2" name="Freeform 48"/>
            <p:cNvSpPr/>
            <p:nvPr>
              <p:custDataLst>
                <p:tags r:id="rId38"/>
              </p:custDataLst>
            </p:nvPr>
          </p:nvSpPr>
          <p:spPr bwMode="auto">
            <a:xfrm>
              <a:off x="10668000"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3" name="Freeform 49"/>
            <p:cNvSpPr/>
            <p:nvPr>
              <p:custDataLst>
                <p:tags r:id="rId39"/>
              </p:custDataLst>
            </p:nvPr>
          </p:nvSpPr>
          <p:spPr bwMode="auto">
            <a:xfrm>
              <a:off x="6091238"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4" name="Freeform 50"/>
            <p:cNvSpPr/>
            <p:nvPr>
              <p:custDataLst>
                <p:tags r:id="rId40"/>
              </p:custDataLst>
            </p:nvPr>
          </p:nvSpPr>
          <p:spPr bwMode="auto">
            <a:xfrm>
              <a:off x="6091238"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5" name="Freeform 51"/>
            <p:cNvSpPr/>
            <p:nvPr>
              <p:custDataLst>
                <p:tags r:id="rId41"/>
              </p:custDataLst>
            </p:nvPr>
          </p:nvSpPr>
          <p:spPr bwMode="auto">
            <a:xfrm>
              <a:off x="9383713"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6" name="Freeform 52"/>
            <p:cNvSpPr/>
            <p:nvPr>
              <p:custDataLst>
                <p:tags r:id="rId42"/>
              </p:custDataLst>
            </p:nvPr>
          </p:nvSpPr>
          <p:spPr bwMode="auto">
            <a:xfrm>
              <a:off x="6081713"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7" name="Oval 53"/>
            <p:cNvSpPr>
              <a:spLocks noChangeArrowheads="1"/>
            </p:cNvSpPr>
            <p:nvPr>
              <p:custDataLst>
                <p:tags r:id="rId43"/>
              </p:custDataLst>
            </p:nvPr>
          </p:nvSpPr>
          <p:spPr bwMode="auto">
            <a:xfrm>
              <a:off x="6324600"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8" name="Oval 54"/>
            <p:cNvSpPr>
              <a:spLocks noChangeArrowheads="1"/>
            </p:cNvSpPr>
            <p:nvPr>
              <p:custDataLst>
                <p:tags r:id="rId44"/>
              </p:custDataLst>
            </p:nvPr>
          </p:nvSpPr>
          <p:spPr bwMode="auto">
            <a:xfrm>
              <a:off x="6607175"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9" name="Oval 55"/>
            <p:cNvSpPr>
              <a:spLocks noChangeArrowheads="1"/>
            </p:cNvSpPr>
            <p:nvPr>
              <p:custDataLst>
                <p:tags r:id="rId45"/>
              </p:custDataLst>
            </p:nvPr>
          </p:nvSpPr>
          <p:spPr bwMode="auto">
            <a:xfrm>
              <a:off x="6892925"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10" name="Freeform 56"/>
            <p:cNvSpPr/>
            <p:nvPr>
              <p:custDataLst>
                <p:tags r:id="rId46"/>
              </p:custDataLst>
            </p:nvPr>
          </p:nvSpPr>
          <p:spPr bwMode="auto">
            <a:xfrm>
              <a:off x="7175500"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11" name="Freeform 57"/>
            <p:cNvSpPr/>
            <p:nvPr>
              <p:custDataLst>
                <p:tags r:id="rId47"/>
              </p:custDataLst>
            </p:nvPr>
          </p:nvSpPr>
          <p:spPr bwMode="auto">
            <a:xfrm>
              <a:off x="628967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76" name="Rectangle 58"/>
            <p:cNvSpPr>
              <a:spLocks noChangeArrowheads="1"/>
            </p:cNvSpPr>
            <p:nvPr>
              <p:custDataLst>
                <p:tags r:id="rId48"/>
              </p:custDataLst>
            </p:nvPr>
          </p:nvSpPr>
          <p:spPr bwMode="auto">
            <a:xfrm>
              <a:off x="6375400"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77" name="Rectangle 59"/>
            <p:cNvSpPr>
              <a:spLocks noChangeArrowheads="1"/>
            </p:cNvSpPr>
            <p:nvPr>
              <p:custDataLst>
                <p:tags r:id="rId49"/>
              </p:custDataLst>
            </p:nvPr>
          </p:nvSpPr>
          <p:spPr bwMode="auto">
            <a:xfrm>
              <a:off x="63754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78" name="Rectangle 60"/>
            <p:cNvSpPr>
              <a:spLocks noChangeArrowheads="1"/>
            </p:cNvSpPr>
            <p:nvPr>
              <p:custDataLst>
                <p:tags r:id="rId50"/>
              </p:custDataLst>
            </p:nvPr>
          </p:nvSpPr>
          <p:spPr bwMode="auto">
            <a:xfrm>
              <a:off x="6375400"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79" name="Rectangle 61"/>
            <p:cNvSpPr>
              <a:spLocks noChangeArrowheads="1"/>
            </p:cNvSpPr>
            <p:nvPr>
              <p:custDataLst>
                <p:tags r:id="rId51"/>
              </p:custDataLst>
            </p:nvPr>
          </p:nvSpPr>
          <p:spPr bwMode="auto">
            <a:xfrm>
              <a:off x="6369050"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0" name="Rectangle 62"/>
            <p:cNvSpPr>
              <a:spLocks noChangeArrowheads="1"/>
            </p:cNvSpPr>
            <p:nvPr>
              <p:custDataLst>
                <p:tags r:id="rId52"/>
              </p:custDataLst>
            </p:nvPr>
          </p:nvSpPr>
          <p:spPr bwMode="auto">
            <a:xfrm>
              <a:off x="675640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1" name="Rectangle 63"/>
            <p:cNvSpPr>
              <a:spLocks noChangeArrowheads="1"/>
            </p:cNvSpPr>
            <p:nvPr>
              <p:custDataLst>
                <p:tags r:id="rId53"/>
              </p:custDataLst>
            </p:nvPr>
          </p:nvSpPr>
          <p:spPr bwMode="auto">
            <a:xfrm>
              <a:off x="714375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2" name="Freeform 64"/>
            <p:cNvSpPr/>
            <p:nvPr>
              <p:custDataLst>
                <p:tags r:id="rId54"/>
              </p:custDataLst>
            </p:nvPr>
          </p:nvSpPr>
          <p:spPr bwMode="auto">
            <a:xfrm>
              <a:off x="9566275"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83" name="Rectangle 65"/>
            <p:cNvSpPr>
              <a:spLocks noChangeArrowheads="1"/>
            </p:cNvSpPr>
            <p:nvPr>
              <p:custDataLst>
                <p:tags r:id="rId55"/>
              </p:custDataLst>
            </p:nvPr>
          </p:nvSpPr>
          <p:spPr bwMode="auto">
            <a:xfrm>
              <a:off x="9653588"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4" name="Rectangle 66"/>
            <p:cNvSpPr>
              <a:spLocks noChangeArrowheads="1"/>
            </p:cNvSpPr>
            <p:nvPr>
              <p:custDataLst>
                <p:tags r:id="rId56"/>
              </p:custDataLst>
            </p:nvPr>
          </p:nvSpPr>
          <p:spPr bwMode="auto">
            <a:xfrm>
              <a:off x="9653588"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5" name="Rectangle 67"/>
            <p:cNvSpPr>
              <a:spLocks noChangeArrowheads="1"/>
            </p:cNvSpPr>
            <p:nvPr>
              <p:custDataLst>
                <p:tags r:id="rId57"/>
              </p:custDataLst>
            </p:nvPr>
          </p:nvSpPr>
          <p:spPr bwMode="auto">
            <a:xfrm>
              <a:off x="9653588"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6" name="Rectangle 68"/>
            <p:cNvSpPr>
              <a:spLocks noChangeArrowheads="1"/>
            </p:cNvSpPr>
            <p:nvPr>
              <p:custDataLst>
                <p:tags r:id="rId58"/>
              </p:custDataLst>
            </p:nvPr>
          </p:nvSpPr>
          <p:spPr bwMode="auto">
            <a:xfrm>
              <a:off x="9648825"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7" name="Rectangle 69"/>
            <p:cNvSpPr>
              <a:spLocks noChangeArrowheads="1"/>
            </p:cNvSpPr>
            <p:nvPr>
              <p:custDataLst>
                <p:tags r:id="rId59"/>
              </p:custDataLst>
            </p:nvPr>
          </p:nvSpPr>
          <p:spPr bwMode="auto">
            <a:xfrm>
              <a:off x="10034588"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9" name="Rectangle 70"/>
            <p:cNvSpPr>
              <a:spLocks noChangeArrowheads="1"/>
            </p:cNvSpPr>
            <p:nvPr>
              <p:custDataLst>
                <p:tags r:id="rId60"/>
              </p:custDataLst>
            </p:nvPr>
          </p:nvSpPr>
          <p:spPr bwMode="auto">
            <a:xfrm>
              <a:off x="10421938"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91" name="Freeform 71"/>
            <p:cNvSpPr/>
            <p:nvPr>
              <p:custDataLst>
                <p:tags r:id="rId61"/>
              </p:custDataLst>
            </p:nvPr>
          </p:nvSpPr>
          <p:spPr bwMode="auto">
            <a:xfrm>
              <a:off x="8016875"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2" name="Freeform 72"/>
            <p:cNvSpPr/>
            <p:nvPr>
              <p:custDataLst>
                <p:tags r:id="rId62"/>
              </p:custDataLst>
            </p:nvPr>
          </p:nvSpPr>
          <p:spPr bwMode="auto">
            <a:xfrm>
              <a:off x="7669213"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3" name="Freeform 73"/>
            <p:cNvSpPr/>
            <p:nvPr>
              <p:custDataLst>
                <p:tags r:id="rId63"/>
              </p:custDataLst>
            </p:nvPr>
          </p:nvSpPr>
          <p:spPr bwMode="auto">
            <a:xfrm>
              <a:off x="7878763"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4" name="Freeform 74"/>
            <p:cNvSpPr/>
            <p:nvPr>
              <p:custDataLst>
                <p:tags r:id="rId64"/>
              </p:custDataLst>
            </p:nvPr>
          </p:nvSpPr>
          <p:spPr bwMode="auto">
            <a:xfrm>
              <a:off x="785812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5" name="Freeform 75"/>
            <p:cNvSpPr/>
            <p:nvPr>
              <p:custDataLst>
                <p:tags r:id="rId65"/>
              </p:custDataLst>
            </p:nvPr>
          </p:nvSpPr>
          <p:spPr bwMode="auto">
            <a:xfrm>
              <a:off x="7834313"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6" name="Freeform 76"/>
            <p:cNvSpPr/>
            <p:nvPr>
              <p:custDataLst>
                <p:tags r:id="rId66"/>
              </p:custDataLst>
            </p:nvPr>
          </p:nvSpPr>
          <p:spPr bwMode="auto">
            <a:xfrm>
              <a:off x="7813675"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7" name="Freeform 77"/>
            <p:cNvSpPr/>
            <p:nvPr>
              <p:custDataLst>
                <p:tags r:id="rId67"/>
              </p:custDataLst>
            </p:nvPr>
          </p:nvSpPr>
          <p:spPr bwMode="auto">
            <a:xfrm>
              <a:off x="7793038"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8" name="Freeform 78"/>
            <p:cNvSpPr/>
            <p:nvPr>
              <p:custDataLst>
                <p:tags r:id="rId68"/>
              </p:custDataLst>
            </p:nvPr>
          </p:nvSpPr>
          <p:spPr bwMode="auto">
            <a:xfrm>
              <a:off x="7975600"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9" name="Freeform 79"/>
            <p:cNvSpPr/>
            <p:nvPr>
              <p:custDataLst>
                <p:tags r:id="rId69"/>
              </p:custDataLst>
            </p:nvPr>
          </p:nvSpPr>
          <p:spPr bwMode="auto">
            <a:xfrm>
              <a:off x="8228013"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0" name="Freeform 80"/>
            <p:cNvSpPr/>
            <p:nvPr>
              <p:custDataLst>
                <p:tags r:id="rId70"/>
              </p:custDataLst>
            </p:nvPr>
          </p:nvSpPr>
          <p:spPr bwMode="auto">
            <a:xfrm>
              <a:off x="8478838"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1" name="Freeform 81"/>
            <p:cNvSpPr/>
            <p:nvPr>
              <p:custDataLst>
                <p:tags r:id="rId71"/>
              </p:custDataLst>
            </p:nvPr>
          </p:nvSpPr>
          <p:spPr bwMode="auto">
            <a:xfrm>
              <a:off x="8729663"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2" name="Freeform 82"/>
            <p:cNvSpPr/>
            <p:nvPr>
              <p:custDataLst>
                <p:tags r:id="rId72"/>
              </p:custDataLst>
            </p:nvPr>
          </p:nvSpPr>
          <p:spPr bwMode="auto">
            <a:xfrm>
              <a:off x="8323263"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3" name="Freeform 83"/>
            <p:cNvSpPr/>
            <p:nvPr>
              <p:custDataLst>
                <p:tags r:id="rId73"/>
              </p:custDataLst>
            </p:nvPr>
          </p:nvSpPr>
          <p:spPr bwMode="auto">
            <a:xfrm>
              <a:off x="6650038"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4" name="Freeform 84"/>
            <p:cNvSpPr/>
            <p:nvPr>
              <p:custDataLst>
                <p:tags r:id="rId74"/>
              </p:custDataLst>
            </p:nvPr>
          </p:nvSpPr>
          <p:spPr bwMode="auto">
            <a:xfrm>
              <a:off x="7262813"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05" name="Freeform 85"/>
            <p:cNvSpPr/>
            <p:nvPr>
              <p:custDataLst>
                <p:tags r:id="rId75"/>
              </p:custDataLst>
            </p:nvPr>
          </p:nvSpPr>
          <p:spPr bwMode="auto">
            <a:xfrm>
              <a:off x="6929438"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06" name="Freeform 86"/>
            <p:cNvSpPr/>
            <p:nvPr>
              <p:custDataLst>
                <p:tags r:id="rId76"/>
              </p:custDataLst>
            </p:nvPr>
          </p:nvSpPr>
          <p:spPr bwMode="auto">
            <a:xfrm>
              <a:off x="7424738"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7" name="Freeform 87"/>
            <p:cNvSpPr/>
            <p:nvPr>
              <p:custDataLst>
                <p:tags r:id="rId77"/>
              </p:custDataLst>
            </p:nvPr>
          </p:nvSpPr>
          <p:spPr bwMode="auto">
            <a:xfrm>
              <a:off x="7299325"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0" name="Freeform 88"/>
            <p:cNvSpPr/>
            <p:nvPr>
              <p:custDataLst>
                <p:tags r:id="rId78"/>
              </p:custDataLst>
            </p:nvPr>
          </p:nvSpPr>
          <p:spPr bwMode="auto">
            <a:xfrm>
              <a:off x="7281863"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1" name="Freeform 89"/>
            <p:cNvSpPr/>
            <p:nvPr>
              <p:custDataLst>
                <p:tags r:id="rId79"/>
              </p:custDataLst>
            </p:nvPr>
          </p:nvSpPr>
          <p:spPr bwMode="auto">
            <a:xfrm>
              <a:off x="7367588"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2" name="Freeform 90"/>
            <p:cNvSpPr/>
            <p:nvPr>
              <p:custDataLst>
                <p:tags r:id="rId80"/>
              </p:custDataLst>
            </p:nvPr>
          </p:nvSpPr>
          <p:spPr bwMode="auto">
            <a:xfrm>
              <a:off x="7567613"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3" name="Freeform 91"/>
            <p:cNvSpPr/>
            <p:nvPr>
              <p:custDataLst>
                <p:tags r:id="rId81"/>
              </p:custDataLst>
            </p:nvPr>
          </p:nvSpPr>
          <p:spPr bwMode="auto">
            <a:xfrm>
              <a:off x="7539038"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4" name="Freeform 92"/>
            <p:cNvSpPr/>
            <p:nvPr>
              <p:custDataLst>
                <p:tags r:id="rId82"/>
              </p:custDataLst>
            </p:nvPr>
          </p:nvSpPr>
          <p:spPr bwMode="auto">
            <a:xfrm>
              <a:off x="7640638"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5" name="Freeform 93"/>
            <p:cNvSpPr>
              <a:spLocks noEditPoints="1"/>
            </p:cNvSpPr>
            <p:nvPr>
              <p:custDataLst>
                <p:tags r:id="rId83"/>
              </p:custDataLst>
            </p:nvPr>
          </p:nvSpPr>
          <p:spPr bwMode="auto">
            <a:xfrm>
              <a:off x="7450138"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6" name="Freeform 94"/>
            <p:cNvSpPr>
              <a:spLocks noEditPoints="1"/>
            </p:cNvSpPr>
            <p:nvPr>
              <p:custDataLst>
                <p:tags r:id="rId84"/>
              </p:custDataLst>
            </p:nvPr>
          </p:nvSpPr>
          <p:spPr bwMode="auto">
            <a:xfrm>
              <a:off x="7586663"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7" name="Freeform 95"/>
            <p:cNvSpPr/>
            <p:nvPr>
              <p:custDataLst>
                <p:tags r:id="rId85"/>
              </p:custDataLst>
            </p:nvPr>
          </p:nvSpPr>
          <p:spPr bwMode="auto">
            <a:xfrm>
              <a:off x="7588250"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8" name="Freeform 96"/>
            <p:cNvSpPr/>
            <p:nvPr>
              <p:custDataLst>
                <p:tags r:id="rId86"/>
              </p:custDataLst>
            </p:nvPr>
          </p:nvSpPr>
          <p:spPr bwMode="auto">
            <a:xfrm>
              <a:off x="7327900"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9" name="Freeform 97"/>
            <p:cNvSpPr/>
            <p:nvPr>
              <p:custDataLst>
                <p:tags r:id="rId87"/>
              </p:custDataLst>
            </p:nvPr>
          </p:nvSpPr>
          <p:spPr bwMode="auto">
            <a:xfrm>
              <a:off x="7212013"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0" name="Freeform 98"/>
            <p:cNvSpPr/>
            <p:nvPr>
              <p:custDataLst>
                <p:tags r:id="rId88"/>
              </p:custDataLst>
            </p:nvPr>
          </p:nvSpPr>
          <p:spPr bwMode="auto">
            <a:xfrm>
              <a:off x="7234238"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1531" name="Freeform 99"/>
            <p:cNvSpPr/>
            <p:nvPr>
              <p:custDataLst>
                <p:tags r:id="rId89"/>
              </p:custDataLst>
            </p:nvPr>
          </p:nvSpPr>
          <p:spPr bwMode="auto">
            <a:xfrm>
              <a:off x="7739063"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2" name="Freeform 100"/>
            <p:cNvSpPr/>
            <p:nvPr>
              <p:custDataLst>
                <p:tags r:id="rId90"/>
              </p:custDataLst>
            </p:nvPr>
          </p:nvSpPr>
          <p:spPr bwMode="auto">
            <a:xfrm>
              <a:off x="7729538"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3" name="Freeform 101"/>
            <p:cNvSpPr/>
            <p:nvPr>
              <p:custDataLst>
                <p:tags r:id="rId91"/>
              </p:custDataLst>
            </p:nvPr>
          </p:nvSpPr>
          <p:spPr bwMode="auto">
            <a:xfrm>
              <a:off x="7645400"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4" name="Freeform 102"/>
            <p:cNvSpPr/>
            <p:nvPr>
              <p:custDataLst>
                <p:tags r:id="rId92"/>
              </p:custDataLst>
            </p:nvPr>
          </p:nvSpPr>
          <p:spPr bwMode="auto">
            <a:xfrm>
              <a:off x="6816725"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5" name="Freeform 103"/>
            <p:cNvSpPr/>
            <p:nvPr>
              <p:custDataLst>
                <p:tags r:id="rId93"/>
              </p:custDataLst>
            </p:nvPr>
          </p:nvSpPr>
          <p:spPr bwMode="auto">
            <a:xfrm>
              <a:off x="6811963"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6" name="Freeform 104"/>
            <p:cNvSpPr/>
            <p:nvPr>
              <p:custDataLst>
                <p:tags r:id="rId94"/>
              </p:custDataLst>
            </p:nvPr>
          </p:nvSpPr>
          <p:spPr bwMode="auto">
            <a:xfrm>
              <a:off x="66135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7" name="Freeform 105"/>
            <p:cNvSpPr/>
            <p:nvPr>
              <p:custDataLst>
                <p:tags r:id="rId95"/>
              </p:custDataLst>
            </p:nvPr>
          </p:nvSpPr>
          <p:spPr bwMode="auto">
            <a:xfrm>
              <a:off x="7440613"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8" name="Freeform 106"/>
            <p:cNvSpPr/>
            <p:nvPr>
              <p:custDataLst>
                <p:tags r:id="rId96"/>
              </p:custDataLst>
            </p:nvPr>
          </p:nvSpPr>
          <p:spPr bwMode="auto">
            <a:xfrm>
              <a:off x="6888163"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9" name="Freeform 107"/>
            <p:cNvSpPr/>
            <p:nvPr>
              <p:custDataLst>
                <p:tags r:id="rId97"/>
              </p:custDataLst>
            </p:nvPr>
          </p:nvSpPr>
          <p:spPr bwMode="auto">
            <a:xfrm>
              <a:off x="6764338"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68" name="Freeform 108"/>
            <p:cNvSpPr/>
            <p:nvPr>
              <p:custDataLst>
                <p:tags r:id="rId98"/>
              </p:custDataLst>
            </p:nvPr>
          </p:nvSpPr>
          <p:spPr bwMode="auto">
            <a:xfrm>
              <a:off x="6496050"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28" name="Freeform 109"/>
            <p:cNvSpPr/>
            <p:nvPr>
              <p:custDataLst>
                <p:tags r:id="rId99"/>
              </p:custDataLst>
            </p:nvPr>
          </p:nvSpPr>
          <p:spPr bwMode="auto">
            <a:xfrm>
              <a:off x="10220325"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29" name="Freeform 110"/>
            <p:cNvSpPr/>
            <p:nvPr>
              <p:custDataLst>
                <p:tags r:id="rId100"/>
              </p:custDataLst>
            </p:nvPr>
          </p:nvSpPr>
          <p:spPr bwMode="auto">
            <a:xfrm>
              <a:off x="10210800"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0" name="Freeform 111"/>
            <p:cNvSpPr/>
            <p:nvPr>
              <p:custDataLst>
                <p:tags r:id="rId101"/>
              </p:custDataLst>
            </p:nvPr>
          </p:nvSpPr>
          <p:spPr bwMode="auto">
            <a:xfrm>
              <a:off x="10125075"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1" name="Freeform 112"/>
            <p:cNvSpPr/>
            <p:nvPr>
              <p:custDataLst>
                <p:tags r:id="rId102"/>
              </p:custDataLst>
            </p:nvPr>
          </p:nvSpPr>
          <p:spPr bwMode="auto">
            <a:xfrm>
              <a:off x="9829800"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2" name="Freeform 113"/>
            <p:cNvSpPr/>
            <p:nvPr>
              <p:custDataLst>
                <p:tags r:id="rId103"/>
              </p:custDataLst>
            </p:nvPr>
          </p:nvSpPr>
          <p:spPr bwMode="auto">
            <a:xfrm>
              <a:off x="9820275"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3" name="Freeform 114"/>
            <p:cNvSpPr/>
            <p:nvPr>
              <p:custDataLst>
                <p:tags r:id="rId104"/>
              </p:custDataLst>
            </p:nvPr>
          </p:nvSpPr>
          <p:spPr bwMode="auto">
            <a:xfrm>
              <a:off x="9545638"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4" name="Freeform 115"/>
            <p:cNvSpPr/>
            <p:nvPr>
              <p:custDataLst>
                <p:tags r:id="rId105"/>
              </p:custDataLst>
            </p:nvPr>
          </p:nvSpPr>
          <p:spPr bwMode="auto">
            <a:xfrm>
              <a:off x="10088563"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5" name="Freeform 116"/>
            <p:cNvSpPr/>
            <p:nvPr>
              <p:custDataLst>
                <p:tags r:id="rId106"/>
              </p:custDataLst>
            </p:nvPr>
          </p:nvSpPr>
          <p:spPr bwMode="auto">
            <a:xfrm>
              <a:off x="978535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6" name="Freeform 117"/>
            <p:cNvSpPr/>
            <p:nvPr>
              <p:custDataLst>
                <p:tags r:id="rId107"/>
              </p:custDataLst>
            </p:nvPr>
          </p:nvSpPr>
          <p:spPr bwMode="auto">
            <a:xfrm>
              <a:off x="9958388"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7" name="Freeform 118"/>
            <p:cNvSpPr/>
            <p:nvPr>
              <p:custDataLst>
                <p:tags r:id="rId108"/>
              </p:custDataLst>
            </p:nvPr>
          </p:nvSpPr>
          <p:spPr bwMode="auto">
            <a:xfrm>
              <a:off x="10431463"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8" name="Freeform 119"/>
            <p:cNvSpPr/>
            <p:nvPr>
              <p:custDataLst>
                <p:tags r:id="rId109"/>
              </p:custDataLst>
            </p:nvPr>
          </p:nvSpPr>
          <p:spPr bwMode="auto">
            <a:xfrm>
              <a:off x="9947275"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 name="Freeform 120"/>
            <p:cNvSpPr/>
            <p:nvPr>
              <p:custDataLst>
                <p:tags r:id="rId110"/>
              </p:custDataLst>
            </p:nvPr>
          </p:nvSpPr>
          <p:spPr bwMode="auto">
            <a:xfrm>
              <a:off x="9967913"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 name="Freeform 121"/>
            <p:cNvSpPr/>
            <p:nvPr>
              <p:custDataLst>
                <p:tags r:id="rId111"/>
              </p:custDataLst>
            </p:nvPr>
          </p:nvSpPr>
          <p:spPr bwMode="auto">
            <a:xfrm>
              <a:off x="10571163"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1" name="Freeform 122"/>
            <p:cNvSpPr/>
            <p:nvPr>
              <p:custDataLst>
                <p:tags r:id="rId112"/>
              </p:custDataLst>
            </p:nvPr>
          </p:nvSpPr>
          <p:spPr bwMode="auto">
            <a:xfrm>
              <a:off x="9659938"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2" name="Freeform 123"/>
            <p:cNvSpPr/>
            <p:nvPr>
              <p:custDataLst>
                <p:tags r:id="rId113"/>
              </p:custDataLst>
            </p:nvPr>
          </p:nvSpPr>
          <p:spPr bwMode="auto">
            <a:xfrm>
              <a:off x="9894888"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3" name="Freeform 124"/>
            <p:cNvSpPr/>
            <p:nvPr>
              <p:custDataLst>
                <p:tags r:id="rId114"/>
              </p:custDataLst>
            </p:nvPr>
          </p:nvSpPr>
          <p:spPr bwMode="auto">
            <a:xfrm>
              <a:off x="9739313"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4" name="Freeform 125"/>
            <p:cNvSpPr/>
            <p:nvPr>
              <p:custDataLst>
                <p:tags r:id="rId115"/>
              </p:custDataLst>
            </p:nvPr>
          </p:nvSpPr>
          <p:spPr bwMode="auto">
            <a:xfrm>
              <a:off x="9894888"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5" name="Freeform 126"/>
            <p:cNvSpPr/>
            <p:nvPr>
              <p:custDataLst>
                <p:tags r:id="rId116"/>
              </p:custDataLst>
            </p:nvPr>
          </p:nvSpPr>
          <p:spPr bwMode="auto">
            <a:xfrm>
              <a:off x="9529763"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6" name="Freeform 127"/>
            <p:cNvSpPr/>
            <p:nvPr>
              <p:custDataLst>
                <p:tags r:id="rId117"/>
              </p:custDataLst>
            </p:nvPr>
          </p:nvSpPr>
          <p:spPr bwMode="auto">
            <a:xfrm>
              <a:off x="9671050"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7" name="Freeform 128"/>
            <p:cNvSpPr/>
            <p:nvPr>
              <p:custDataLst>
                <p:tags r:id="rId118"/>
              </p:custDataLst>
            </p:nvPr>
          </p:nvSpPr>
          <p:spPr bwMode="auto">
            <a:xfrm>
              <a:off x="9682163"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8" name="Freeform 129"/>
            <p:cNvSpPr/>
            <p:nvPr>
              <p:custDataLst>
                <p:tags r:id="rId119"/>
              </p:custDataLst>
            </p:nvPr>
          </p:nvSpPr>
          <p:spPr bwMode="auto">
            <a:xfrm>
              <a:off x="10574338"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9" name="Freeform 130"/>
            <p:cNvSpPr/>
            <p:nvPr>
              <p:custDataLst>
                <p:tags r:id="rId120"/>
              </p:custDataLst>
            </p:nvPr>
          </p:nvSpPr>
          <p:spPr bwMode="auto">
            <a:xfrm>
              <a:off x="9688513"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0" name="Freeform 131"/>
            <p:cNvSpPr/>
            <p:nvPr>
              <p:custDataLst>
                <p:tags r:id="rId121"/>
              </p:custDataLst>
            </p:nvPr>
          </p:nvSpPr>
          <p:spPr bwMode="auto">
            <a:xfrm>
              <a:off x="6178550"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1" name="Freeform 132"/>
            <p:cNvSpPr/>
            <p:nvPr>
              <p:custDataLst>
                <p:tags r:id="rId122"/>
              </p:custDataLst>
            </p:nvPr>
          </p:nvSpPr>
          <p:spPr bwMode="auto">
            <a:xfrm>
              <a:off x="6442075"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2" name="Freeform 133"/>
            <p:cNvSpPr/>
            <p:nvPr>
              <p:custDataLst>
                <p:tags r:id="rId123"/>
              </p:custDataLst>
            </p:nvPr>
          </p:nvSpPr>
          <p:spPr bwMode="auto">
            <a:xfrm>
              <a:off x="6407150"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3" name="Freeform 134"/>
            <p:cNvSpPr/>
            <p:nvPr>
              <p:custDataLst>
                <p:tags r:id="rId124"/>
              </p:custDataLst>
            </p:nvPr>
          </p:nvSpPr>
          <p:spPr bwMode="auto">
            <a:xfrm>
              <a:off x="6372225"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4" name="Freeform 135"/>
            <p:cNvSpPr/>
            <p:nvPr>
              <p:custDataLst>
                <p:tags r:id="rId125"/>
              </p:custDataLst>
            </p:nvPr>
          </p:nvSpPr>
          <p:spPr bwMode="auto">
            <a:xfrm>
              <a:off x="6337300"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5" name="Freeform 136"/>
            <p:cNvSpPr/>
            <p:nvPr>
              <p:custDataLst>
                <p:tags r:id="rId126"/>
              </p:custDataLst>
            </p:nvPr>
          </p:nvSpPr>
          <p:spPr bwMode="auto">
            <a:xfrm>
              <a:off x="6302375"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sp>
        <p:nvSpPr>
          <p:cNvPr id="157" name="Freeform 137"/>
          <p:cNvSpPr/>
          <p:nvPr>
            <p:custDataLst>
              <p:tags r:id="rId127"/>
            </p:custDataLst>
          </p:nvPr>
        </p:nvSpPr>
        <p:spPr bwMode="auto">
          <a:xfrm>
            <a:off x="620594" y="4301951"/>
            <a:ext cx="101204" cy="108353"/>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8" name="Freeform 138"/>
          <p:cNvSpPr/>
          <p:nvPr>
            <p:custDataLst>
              <p:tags r:id="rId128"/>
            </p:custDataLst>
          </p:nvPr>
        </p:nvSpPr>
        <p:spPr bwMode="auto">
          <a:xfrm>
            <a:off x="767042" y="4211458"/>
            <a:ext cx="102394" cy="197655"/>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9" name="Freeform 139"/>
          <p:cNvSpPr/>
          <p:nvPr>
            <p:custDataLst>
              <p:tags r:id="rId129"/>
            </p:custDataLst>
          </p:nvPr>
        </p:nvSpPr>
        <p:spPr bwMode="auto">
          <a:xfrm>
            <a:off x="913488" y="4076910"/>
            <a:ext cx="103585" cy="328629"/>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9801" name="副标题 2"/>
          <p:cNvSpPr>
            <a:spLocks noGrp="1"/>
          </p:cNvSpPr>
          <p:nvPr>
            <p:ph type="subTitle" idx="1" hasCustomPrompt="1"/>
            <p:custDataLst>
              <p:tags r:id="rId130"/>
            </p:custDataLst>
          </p:nvPr>
        </p:nvSpPr>
        <p:spPr>
          <a:xfrm>
            <a:off x="445771" y="2002633"/>
            <a:ext cx="4516755" cy="419120"/>
          </a:xfrm>
        </p:spPr>
        <p:txBody>
          <a:bodyPr bIns="46800" anchor="t">
            <a:normAutofit/>
          </a:bodyPr>
          <a:lstStyle>
            <a:lvl1pPr marL="0" indent="0" algn="l">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131"/>
            </p:custDataLst>
          </p:nvPr>
        </p:nvSpPr>
        <p:spPr>
          <a:xfrm>
            <a:off x="441266" y="916405"/>
            <a:ext cx="4516755" cy="1022629"/>
          </a:xfrm>
        </p:spPr>
        <p:txBody>
          <a:bodyPr bIns="46800" anchor="b">
            <a:normAutofit/>
          </a:bodyPr>
          <a:lstStyle>
            <a:lvl1pPr algn="l">
              <a:defRPr sz="405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32"/>
            </p:custDataLst>
          </p:nvPr>
        </p:nvSpPr>
        <p:spPr>
          <a:xfrm>
            <a:off x="441695" y="2994693"/>
            <a:ext cx="1755000" cy="310516"/>
          </a:xfrm>
          <a:prstGeom prst="roundRect">
            <a:avLst>
              <a:gd name="adj" fmla="val 50000"/>
            </a:avLst>
          </a:prstGeom>
          <a:solidFill>
            <a:schemeClr val="accent1"/>
          </a:solidFill>
        </p:spPr>
        <p:txBody>
          <a:bodyPr vert="horz" bIns="46800" anchor="ctr">
            <a:normAutofit/>
          </a:bodyPr>
          <a:lstStyle>
            <a:lvl1pPr marL="0" indent="0" algn="l">
              <a:buNone/>
              <a:defRPr sz="1125" b="0" baseline="0">
                <a:solidFill>
                  <a:schemeClr val="bg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3"/>
            </p:custDataLst>
          </p:nvPr>
        </p:nvSpPr>
        <p:spPr>
          <a:xfrm>
            <a:off x="441695" y="3322271"/>
            <a:ext cx="1755000" cy="310516"/>
          </a:xfrm>
          <a:prstGeom prst="roundRect">
            <a:avLst>
              <a:gd name="adj" fmla="val 50000"/>
            </a:avLst>
          </a:prstGeom>
          <a:ln w="19050">
            <a:solidFill>
              <a:schemeClr val="tx2"/>
            </a:solidFill>
          </a:ln>
        </p:spPr>
        <p:txBody>
          <a:bodyPr vert="horz" bIns="46800" anchor="ctr">
            <a:normAutofit/>
          </a:bodyPr>
          <a:lstStyle>
            <a:lvl1pPr marL="0" indent="0" algn="l">
              <a:buNone/>
              <a:defRPr sz="1125" b="0" baseline="0">
                <a:solidFill>
                  <a:schemeClr val="accent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3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35"/>
            </p:custDataLst>
          </p:nvPr>
        </p:nvSpPr>
        <p:spPr/>
        <p:txBody>
          <a:bodyPr/>
          <a:lstStyle/>
          <a:p>
            <a:endParaRPr lang="zh-CN" altLang="en-US" dirty="0"/>
          </a:p>
        </p:txBody>
      </p:sp>
      <p:sp>
        <p:nvSpPr>
          <p:cNvPr id="4" name="灯片编号占位符 3"/>
          <p:cNvSpPr>
            <a:spLocks noGrp="1"/>
          </p:cNvSpPr>
          <p:nvPr>
            <p:ph type="sldNum" sz="quarter" idx="14"/>
            <p:custDataLst>
              <p:tags r:id="rId136"/>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2" name="标题 1"/>
          <p:cNvSpPr>
            <a:spLocks noGrp="1"/>
          </p:cNvSpPr>
          <p:nvPr>
            <p:ph type="title"/>
            <p:custDataLst>
              <p:tags r:id="rId4"/>
            </p:custDataLst>
          </p:nvPr>
        </p:nvSpPr>
        <p:spPr>
          <a:xfrm>
            <a:off x="502412" y="332443"/>
            <a:ext cx="8139178" cy="331490"/>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714418"/>
            <a:ext cx="8139178" cy="4041888"/>
          </a:xfrm>
        </p:spPr>
        <p:txBody>
          <a:bodyPr vert="horz" lIns="90000" tIns="46800" rIns="90000" bIns="46800" rtlCol="0">
            <a:norm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marR="0" lvl="1" indent="0" algn="l"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685800" marR="0" lvl="2"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028700" marR="0" lvl="3"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371600" marR="0" lvl="4"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775811" y="1023514"/>
            <a:ext cx="3293745" cy="3468232"/>
            <a:chOff x="1034415" y="1364615"/>
            <a:chExt cx="4391660" cy="4624070"/>
          </a:xfrm>
        </p:grpSpPr>
        <p:sp>
          <p:nvSpPr>
            <p:cNvPr id="155" name="Freeform 34"/>
            <p:cNvSpPr/>
            <p:nvPr>
              <p:custDataLst>
                <p:tags r:id="rId3"/>
              </p:custDataLst>
            </p:nvPr>
          </p:nvSpPr>
          <p:spPr bwMode="auto">
            <a:xfrm>
              <a:off x="1034415" y="5509260"/>
              <a:ext cx="78105" cy="12446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7" name="Freeform 35"/>
            <p:cNvSpPr/>
            <p:nvPr>
              <p:custDataLst>
                <p:tags r:id="rId4"/>
              </p:custDataLst>
            </p:nvPr>
          </p:nvSpPr>
          <p:spPr bwMode="auto">
            <a:xfrm>
              <a:off x="1099185" y="5510530"/>
              <a:ext cx="78105" cy="123190"/>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8" name="Freeform 36"/>
            <p:cNvSpPr/>
            <p:nvPr>
              <p:custDataLst>
                <p:tags r:id="rId5"/>
              </p:custDataLst>
            </p:nvPr>
          </p:nvSpPr>
          <p:spPr bwMode="auto">
            <a:xfrm>
              <a:off x="1058545" y="5445760"/>
              <a:ext cx="99695" cy="139065"/>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9" name="Freeform 37"/>
            <p:cNvSpPr/>
            <p:nvPr>
              <p:custDataLst>
                <p:tags r:id="rId6"/>
              </p:custDataLst>
            </p:nvPr>
          </p:nvSpPr>
          <p:spPr bwMode="auto">
            <a:xfrm>
              <a:off x="1694815" y="5888990"/>
              <a:ext cx="6350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0" name="Freeform 38"/>
            <p:cNvSpPr/>
            <p:nvPr>
              <p:custDataLst>
                <p:tags r:id="rId7"/>
              </p:custDataLst>
            </p:nvPr>
          </p:nvSpPr>
          <p:spPr bwMode="auto">
            <a:xfrm>
              <a:off x="1746250" y="5890260"/>
              <a:ext cx="62230" cy="98425"/>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1" name="Freeform 39"/>
            <p:cNvSpPr/>
            <p:nvPr>
              <p:custDataLst>
                <p:tags r:id="rId8"/>
              </p:custDataLst>
            </p:nvPr>
          </p:nvSpPr>
          <p:spPr bwMode="auto">
            <a:xfrm>
              <a:off x="1712595" y="5838825"/>
              <a:ext cx="81280" cy="110490"/>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2" name="Freeform 40"/>
            <p:cNvSpPr/>
            <p:nvPr>
              <p:custDataLst>
                <p:tags r:id="rId9"/>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3" name="Freeform 41"/>
            <p:cNvSpPr/>
            <p:nvPr>
              <p:custDataLst>
                <p:tags r:id="rId10"/>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4" name="Freeform 42"/>
            <p:cNvSpPr/>
            <p:nvPr>
              <p:custDataLst>
                <p:tags r:id="rId11"/>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5" name="Freeform 49"/>
            <p:cNvSpPr/>
            <p:nvPr>
              <p:custDataLst>
                <p:tags r:id="rId12"/>
              </p:custDataLst>
            </p:nvPr>
          </p:nvSpPr>
          <p:spPr bwMode="auto">
            <a:xfrm>
              <a:off x="1217930" y="1370330"/>
              <a:ext cx="4204335" cy="2418080"/>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6" name="Freeform 50"/>
            <p:cNvSpPr/>
            <p:nvPr>
              <p:custDataLst>
                <p:tags r:id="rId13"/>
              </p:custDataLst>
            </p:nvPr>
          </p:nvSpPr>
          <p:spPr bwMode="auto">
            <a:xfrm>
              <a:off x="1217930" y="1597025"/>
              <a:ext cx="1400810" cy="219138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7" name="Freeform 52"/>
            <p:cNvSpPr/>
            <p:nvPr>
              <p:custDataLst>
                <p:tags r:id="rId14"/>
              </p:custDataLst>
            </p:nvPr>
          </p:nvSpPr>
          <p:spPr bwMode="auto">
            <a:xfrm>
              <a:off x="1209675" y="1364615"/>
              <a:ext cx="4216400" cy="23241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8" name="Freeform 131"/>
            <p:cNvSpPr/>
            <p:nvPr>
              <p:custDataLst>
                <p:tags r:id="rId15"/>
              </p:custDataLst>
            </p:nvPr>
          </p:nvSpPr>
          <p:spPr bwMode="auto">
            <a:xfrm>
              <a:off x="1292225" y="1665605"/>
              <a:ext cx="1253490" cy="1014730"/>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9" name="Freeform 43"/>
            <p:cNvSpPr/>
            <p:nvPr>
              <p:custDataLst>
                <p:tags r:id="rId16"/>
              </p:custDataLst>
            </p:nvPr>
          </p:nvSpPr>
          <p:spPr bwMode="auto">
            <a:xfrm>
              <a:off x="3152775" y="5510530"/>
              <a:ext cx="74295" cy="117475"/>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0" name="Freeform 44"/>
            <p:cNvSpPr/>
            <p:nvPr>
              <p:custDataLst>
                <p:tags r:id="rId17"/>
              </p:custDataLst>
            </p:nvPr>
          </p:nvSpPr>
          <p:spPr bwMode="auto">
            <a:xfrm>
              <a:off x="3211830" y="5513070"/>
              <a:ext cx="75565" cy="114935"/>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1" name="Freeform 45"/>
            <p:cNvSpPr/>
            <p:nvPr>
              <p:custDataLst>
                <p:tags r:id="rId18"/>
              </p:custDataLst>
            </p:nvPr>
          </p:nvSpPr>
          <p:spPr bwMode="auto">
            <a:xfrm>
              <a:off x="3175635" y="5452110"/>
              <a:ext cx="93345" cy="130810"/>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2" name="Freeform 46"/>
            <p:cNvSpPr/>
            <p:nvPr>
              <p:custDataLst>
                <p:tags r:id="rId19"/>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3" name="Freeform 47"/>
            <p:cNvSpPr/>
            <p:nvPr>
              <p:custDataLst>
                <p:tags r:id="rId20"/>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4" name="Freeform 48"/>
            <p:cNvSpPr/>
            <p:nvPr>
              <p:custDataLst>
                <p:tags r:id="rId21"/>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5" name="Oval 32"/>
            <p:cNvSpPr>
              <a:spLocks noChangeArrowheads="1"/>
            </p:cNvSpPr>
            <p:nvPr>
              <p:custDataLst>
                <p:tags r:id="rId22"/>
              </p:custDataLst>
            </p:nvPr>
          </p:nvSpPr>
          <p:spPr bwMode="auto">
            <a:xfrm>
              <a:off x="1571625" y="5694045"/>
              <a:ext cx="1558925" cy="93345"/>
            </a:xfrm>
            <a:prstGeom prst="ellipse">
              <a:avLst/>
            </a:prstGeom>
            <a:solidFill>
              <a:schemeClr val="tx2"/>
            </a:solidFill>
            <a:ln>
              <a:noFill/>
            </a:ln>
          </p:spPr>
          <p:txBody>
            <a:bodyPr vert="horz" wrap="square" lIns="91428" tIns="45714" rIns="91428" bIns="45714" numCol="1" anchor="t" anchorCtr="0" compatLnSpc="1"/>
            <a:lstStyle/>
            <a:p>
              <a:endParaRPr lang="zh-CN" altLang="en-US"/>
            </a:p>
          </p:txBody>
        </p:sp>
        <p:sp>
          <p:nvSpPr>
            <p:cNvPr id="176" name="Oval 33"/>
            <p:cNvSpPr>
              <a:spLocks noChangeArrowheads="1"/>
            </p:cNvSpPr>
            <p:nvPr>
              <p:custDataLst>
                <p:tags r:id="rId23"/>
              </p:custDataLst>
            </p:nvPr>
          </p:nvSpPr>
          <p:spPr bwMode="auto">
            <a:xfrm>
              <a:off x="3864610" y="5681980"/>
              <a:ext cx="1558925" cy="94615"/>
            </a:xfrm>
            <a:prstGeom prst="ellipse">
              <a:avLst/>
            </a:prstGeom>
            <a:solidFill>
              <a:schemeClr val="tx2"/>
            </a:solidFill>
            <a:ln>
              <a:noFill/>
            </a:ln>
          </p:spPr>
          <p:txBody>
            <a:bodyPr vert="horz" wrap="square" lIns="91428" tIns="45714" rIns="91428" bIns="45714" numCol="1" anchor="t" anchorCtr="0" compatLnSpc="1"/>
            <a:lstStyle/>
            <a:p>
              <a:endParaRPr lang="zh-CN" altLang="en-US"/>
            </a:p>
          </p:txBody>
        </p:sp>
        <p:sp>
          <p:nvSpPr>
            <p:cNvPr id="177" name="Freeform 51"/>
            <p:cNvSpPr/>
            <p:nvPr>
              <p:custDataLst>
                <p:tags r:id="rId24"/>
              </p:custDataLst>
            </p:nvPr>
          </p:nvSpPr>
          <p:spPr bwMode="auto">
            <a:xfrm>
              <a:off x="4019550" y="1597025"/>
              <a:ext cx="1402080" cy="219138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8" name="Oval 53"/>
            <p:cNvSpPr>
              <a:spLocks noChangeArrowheads="1"/>
            </p:cNvSpPr>
            <p:nvPr>
              <p:custDataLst>
                <p:tags r:id="rId25"/>
              </p:custDataLst>
            </p:nvPr>
          </p:nvSpPr>
          <p:spPr bwMode="auto">
            <a:xfrm>
              <a:off x="1416685" y="1444625"/>
              <a:ext cx="83820" cy="7810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9" name="Oval 54"/>
            <p:cNvSpPr>
              <a:spLocks noChangeArrowheads="1"/>
            </p:cNvSpPr>
            <p:nvPr>
              <p:custDataLst>
                <p:tags r:id="rId26"/>
              </p:custDataLst>
            </p:nvPr>
          </p:nvSpPr>
          <p:spPr bwMode="auto">
            <a:xfrm>
              <a:off x="1656715" y="1444625"/>
              <a:ext cx="86360" cy="7810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0" name="Oval 55"/>
            <p:cNvSpPr>
              <a:spLocks noChangeArrowheads="1"/>
            </p:cNvSpPr>
            <p:nvPr>
              <p:custDataLst>
                <p:tags r:id="rId27"/>
              </p:custDataLst>
            </p:nvPr>
          </p:nvSpPr>
          <p:spPr bwMode="auto">
            <a:xfrm>
              <a:off x="1899920" y="1444625"/>
              <a:ext cx="85090" cy="7810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1" name="Freeform 56"/>
            <p:cNvSpPr/>
            <p:nvPr>
              <p:custDataLst>
                <p:tags r:id="rId28"/>
              </p:custDataLst>
            </p:nvPr>
          </p:nvSpPr>
          <p:spPr bwMode="auto">
            <a:xfrm>
              <a:off x="2140585" y="1424305"/>
              <a:ext cx="2831465" cy="123190"/>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2" name="Freeform 57"/>
            <p:cNvSpPr/>
            <p:nvPr>
              <p:custDataLst>
                <p:tags r:id="rId29"/>
              </p:custDataLst>
            </p:nvPr>
          </p:nvSpPr>
          <p:spPr bwMode="auto">
            <a:xfrm>
              <a:off x="1386840" y="2843530"/>
              <a:ext cx="1092835" cy="6508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3" name="Rectangle 58"/>
            <p:cNvSpPr>
              <a:spLocks noChangeArrowheads="1"/>
            </p:cNvSpPr>
            <p:nvPr>
              <p:custDataLst>
                <p:tags r:id="rId30"/>
              </p:custDataLst>
            </p:nvPr>
          </p:nvSpPr>
          <p:spPr bwMode="auto">
            <a:xfrm>
              <a:off x="1459865" y="3169285"/>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4" name="Rectangle 59"/>
            <p:cNvSpPr>
              <a:spLocks noChangeArrowheads="1"/>
            </p:cNvSpPr>
            <p:nvPr>
              <p:custDataLst>
                <p:tags r:id="rId31"/>
              </p:custDataLst>
            </p:nvPr>
          </p:nvSpPr>
          <p:spPr bwMode="auto">
            <a:xfrm>
              <a:off x="1459865" y="3382645"/>
              <a:ext cx="898525" cy="7175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5" name="Rectangle 60"/>
            <p:cNvSpPr>
              <a:spLocks noChangeArrowheads="1"/>
            </p:cNvSpPr>
            <p:nvPr>
              <p:custDataLst>
                <p:tags r:id="rId32"/>
              </p:custDataLst>
            </p:nvPr>
          </p:nvSpPr>
          <p:spPr bwMode="auto">
            <a:xfrm>
              <a:off x="1459865" y="3278505"/>
              <a:ext cx="502285"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6" name="Rectangle 61"/>
            <p:cNvSpPr>
              <a:spLocks noChangeArrowheads="1"/>
            </p:cNvSpPr>
            <p:nvPr>
              <p:custDataLst>
                <p:tags r:id="rId33"/>
              </p:custDataLst>
            </p:nvPr>
          </p:nvSpPr>
          <p:spPr bwMode="auto">
            <a:xfrm>
              <a:off x="1454150" y="2903220"/>
              <a:ext cx="278130" cy="2286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7" name="Rectangle 62"/>
            <p:cNvSpPr>
              <a:spLocks noChangeArrowheads="1"/>
            </p:cNvSpPr>
            <p:nvPr>
              <p:custDataLst>
                <p:tags r:id="rId34"/>
              </p:custDataLst>
            </p:nvPr>
          </p:nvSpPr>
          <p:spPr bwMode="auto">
            <a:xfrm>
              <a:off x="1783715" y="2903220"/>
              <a:ext cx="276860" cy="2286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8" name="Rectangle 63"/>
            <p:cNvSpPr>
              <a:spLocks noChangeArrowheads="1"/>
            </p:cNvSpPr>
            <p:nvPr>
              <p:custDataLst>
                <p:tags r:id="rId35"/>
              </p:custDataLst>
            </p:nvPr>
          </p:nvSpPr>
          <p:spPr bwMode="auto">
            <a:xfrm>
              <a:off x="2113915" y="2903220"/>
              <a:ext cx="276860" cy="2286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9" name="Freeform 64"/>
            <p:cNvSpPr/>
            <p:nvPr>
              <p:custDataLst>
                <p:tags r:id="rId36"/>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0" name="Rectangle 65"/>
            <p:cNvSpPr>
              <a:spLocks noChangeArrowheads="1"/>
            </p:cNvSpPr>
            <p:nvPr>
              <p:custDataLst>
                <p:tags r:id="rId37"/>
              </p:custDataLst>
            </p:nvPr>
          </p:nvSpPr>
          <p:spPr bwMode="auto">
            <a:xfrm>
              <a:off x="4249420" y="2049780"/>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1" name="Rectangle 66"/>
            <p:cNvSpPr>
              <a:spLocks noChangeArrowheads="1"/>
            </p:cNvSpPr>
            <p:nvPr>
              <p:custDataLst>
                <p:tags r:id="rId38"/>
              </p:custDataLst>
            </p:nvPr>
          </p:nvSpPr>
          <p:spPr bwMode="auto">
            <a:xfrm>
              <a:off x="4249420" y="2264410"/>
              <a:ext cx="897255" cy="7048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2" name="Rectangle 67"/>
            <p:cNvSpPr>
              <a:spLocks noChangeArrowheads="1"/>
            </p:cNvSpPr>
            <p:nvPr>
              <p:custDataLst>
                <p:tags r:id="rId39"/>
              </p:custDataLst>
            </p:nvPr>
          </p:nvSpPr>
          <p:spPr bwMode="auto">
            <a:xfrm>
              <a:off x="4249420" y="2160270"/>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3" name="Rectangle 68"/>
            <p:cNvSpPr>
              <a:spLocks noChangeArrowheads="1"/>
            </p:cNvSpPr>
            <p:nvPr>
              <p:custDataLst>
                <p:tags r:id="rId40"/>
              </p:custDataLst>
            </p:nvPr>
          </p:nvSpPr>
          <p:spPr bwMode="auto">
            <a:xfrm>
              <a:off x="4245610" y="1786255"/>
              <a:ext cx="275590" cy="226695"/>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4" name="Rectangle 69"/>
            <p:cNvSpPr>
              <a:spLocks noChangeArrowheads="1"/>
            </p:cNvSpPr>
            <p:nvPr>
              <p:custDataLst>
                <p:tags r:id="rId41"/>
              </p:custDataLst>
            </p:nvPr>
          </p:nvSpPr>
          <p:spPr bwMode="auto">
            <a:xfrm>
              <a:off x="4573905" y="1786255"/>
              <a:ext cx="276860" cy="22669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5" name="Rectangle 70"/>
            <p:cNvSpPr>
              <a:spLocks noChangeArrowheads="1"/>
            </p:cNvSpPr>
            <p:nvPr>
              <p:custDataLst>
                <p:tags r:id="rId42"/>
              </p:custDataLst>
            </p:nvPr>
          </p:nvSpPr>
          <p:spPr bwMode="auto">
            <a:xfrm>
              <a:off x="4903470" y="1786255"/>
              <a:ext cx="275590" cy="226695"/>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6" name="Freeform 71"/>
            <p:cNvSpPr/>
            <p:nvPr>
              <p:custDataLst>
                <p:tags r:id="rId43"/>
              </p:custDataLst>
            </p:nvPr>
          </p:nvSpPr>
          <p:spPr bwMode="auto">
            <a:xfrm>
              <a:off x="2856865" y="3112770"/>
              <a:ext cx="371475" cy="554990"/>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7" name="Freeform 72"/>
            <p:cNvSpPr/>
            <p:nvPr>
              <p:custDataLst>
                <p:tags r:id="rId44"/>
              </p:custDataLst>
            </p:nvPr>
          </p:nvSpPr>
          <p:spPr bwMode="auto">
            <a:xfrm>
              <a:off x="2560955" y="1791335"/>
              <a:ext cx="1238885" cy="1332230"/>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8" name="Freeform 73"/>
            <p:cNvSpPr/>
            <p:nvPr>
              <p:custDataLst>
                <p:tags r:id="rId45"/>
              </p:custDataLst>
            </p:nvPr>
          </p:nvSpPr>
          <p:spPr bwMode="auto">
            <a:xfrm>
              <a:off x="2739390" y="2301875"/>
              <a:ext cx="899795" cy="177165"/>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9" name="Freeform 74"/>
            <p:cNvSpPr/>
            <p:nvPr>
              <p:custDataLst>
                <p:tags r:id="rId46"/>
              </p:custDataLst>
            </p:nvPr>
          </p:nvSpPr>
          <p:spPr bwMode="auto">
            <a:xfrm>
              <a:off x="2721610" y="2432050"/>
              <a:ext cx="433705" cy="12128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0" name="Freeform 75"/>
            <p:cNvSpPr/>
            <p:nvPr>
              <p:custDataLst>
                <p:tags r:id="rId47"/>
              </p:custDataLst>
            </p:nvPr>
          </p:nvSpPr>
          <p:spPr bwMode="auto">
            <a:xfrm>
              <a:off x="2701290" y="2561590"/>
              <a:ext cx="902335" cy="178435"/>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1" name="Freeform 76"/>
            <p:cNvSpPr/>
            <p:nvPr>
              <p:custDataLst>
                <p:tags r:id="rId48"/>
              </p:custDataLst>
            </p:nvPr>
          </p:nvSpPr>
          <p:spPr bwMode="auto">
            <a:xfrm>
              <a:off x="2683510" y="2692400"/>
              <a:ext cx="899795" cy="177165"/>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2" name="Freeform 77"/>
            <p:cNvSpPr/>
            <p:nvPr>
              <p:custDataLst>
                <p:tags r:id="rId49"/>
              </p:custDataLst>
            </p:nvPr>
          </p:nvSpPr>
          <p:spPr bwMode="auto">
            <a:xfrm>
              <a:off x="2666365" y="2821940"/>
              <a:ext cx="570230" cy="13779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3" name="Freeform 78"/>
            <p:cNvSpPr/>
            <p:nvPr>
              <p:custDataLst>
                <p:tags r:id="rId50"/>
              </p:custDataLst>
            </p:nvPr>
          </p:nvSpPr>
          <p:spPr bwMode="auto">
            <a:xfrm>
              <a:off x="2821305" y="2141220"/>
              <a:ext cx="139065" cy="106680"/>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4" name="Freeform 79"/>
            <p:cNvSpPr/>
            <p:nvPr>
              <p:custDataLst>
                <p:tags r:id="rId51"/>
              </p:custDataLst>
            </p:nvPr>
          </p:nvSpPr>
          <p:spPr bwMode="auto">
            <a:xfrm>
              <a:off x="3036570" y="2092960"/>
              <a:ext cx="148590" cy="18097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5" name="Freeform 80"/>
            <p:cNvSpPr/>
            <p:nvPr>
              <p:custDataLst>
                <p:tags r:id="rId52"/>
              </p:custDataLst>
            </p:nvPr>
          </p:nvSpPr>
          <p:spPr bwMode="auto">
            <a:xfrm>
              <a:off x="3249930" y="2006600"/>
              <a:ext cx="165100" cy="2921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6" name="Freeform 81"/>
            <p:cNvSpPr/>
            <p:nvPr>
              <p:custDataLst>
                <p:tags r:id="rId53"/>
              </p:custDataLst>
            </p:nvPr>
          </p:nvSpPr>
          <p:spPr bwMode="auto">
            <a:xfrm>
              <a:off x="3463290" y="1979295"/>
              <a:ext cx="172720" cy="344170"/>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7" name="Freeform 82"/>
            <p:cNvSpPr/>
            <p:nvPr>
              <p:custDataLst>
                <p:tags r:id="rId54"/>
              </p:custDataLst>
            </p:nvPr>
          </p:nvSpPr>
          <p:spPr bwMode="auto">
            <a:xfrm>
              <a:off x="3117215" y="3009900"/>
              <a:ext cx="146050" cy="133985"/>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8" name="Freeform 83"/>
            <p:cNvSpPr/>
            <p:nvPr>
              <p:custDataLst>
                <p:tags r:id="rId55"/>
              </p:custDataLst>
            </p:nvPr>
          </p:nvSpPr>
          <p:spPr bwMode="auto">
            <a:xfrm>
              <a:off x="1693545" y="3943350"/>
              <a:ext cx="393065" cy="541655"/>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9" name="Freeform 84"/>
            <p:cNvSpPr/>
            <p:nvPr>
              <p:custDataLst>
                <p:tags r:id="rId56"/>
              </p:custDataLst>
            </p:nvPr>
          </p:nvSpPr>
          <p:spPr bwMode="auto">
            <a:xfrm>
              <a:off x="2214880" y="3835400"/>
              <a:ext cx="660400" cy="681990"/>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10" name="Freeform 85"/>
            <p:cNvSpPr/>
            <p:nvPr>
              <p:custDataLst>
                <p:tags r:id="rId57"/>
              </p:custDataLst>
            </p:nvPr>
          </p:nvSpPr>
          <p:spPr bwMode="auto">
            <a:xfrm>
              <a:off x="1931035" y="3502025"/>
              <a:ext cx="1061720" cy="678180"/>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11" name="Freeform 86"/>
            <p:cNvSpPr/>
            <p:nvPr>
              <p:custDataLst>
                <p:tags r:id="rId58"/>
              </p:custDataLst>
            </p:nvPr>
          </p:nvSpPr>
          <p:spPr bwMode="auto">
            <a:xfrm>
              <a:off x="2352675" y="3482975"/>
              <a:ext cx="173990" cy="304165"/>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2" name="Freeform 87"/>
            <p:cNvSpPr/>
            <p:nvPr>
              <p:custDataLst>
                <p:tags r:id="rId59"/>
              </p:custDataLst>
            </p:nvPr>
          </p:nvSpPr>
          <p:spPr bwMode="auto">
            <a:xfrm>
              <a:off x="2245995" y="3322320"/>
              <a:ext cx="78105" cy="10287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3" name="Freeform 88"/>
            <p:cNvSpPr/>
            <p:nvPr>
              <p:custDataLst>
                <p:tags r:id="rId60"/>
              </p:custDataLst>
            </p:nvPr>
          </p:nvSpPr>
          <p:spPr bwMode="auto">
            <a:xfrm>
              <a:off x="2231390" y="3173730"/>
              <a:ext cx="523875" cy="49149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4" name="Freeform 89"/>
            <p:cNvSpPr/>
            <p:nvPr>
              <p:custDataLst>
                <p:tags r:id="rId61"/>
              </p:custDataLst>
            </p:nvPr>
          </p:nvSpPr>
          <p:spPr bwMode="auto">
            <a:xfrm>
              <a:off x="2303780" y="3376295"/>
              <a:ext cx="475615" cy="518795"/>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5" name="Freeform 90"/>
            <p:cNvSpPr/>
            <p:nvPr>
              <p:custDataLst>
                <p:tags r:id="rId62"/>
              </p:custDataLst>
            </p:nvPr>
          </p:nvSpPr>
          <p:spPr bwMode="auto">
            <a:xfrm>
              <a:off x="2474595" y="3515360"/>
              <a:ext cx="200025" cy="109220"/>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6" name="Freeform 91"/>
            <p:cNvSpPr/>
            <p:nvPr>
              <p:custDataLst>
                <p:tags r:id="rId63"/>
              </p:custDataLst>
            </p:nvPr>
          </p:nvSpPr>
          <p:spPr bwMode="auto">
            <a:xfrm>
              <a:off x="2449830" y="3338195"/>
              <a:ext cx="32385" cy="50165"/>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7" name="Freeform 92"/>
            <p:cNvSpPr/>
            <p:nvPr>
              <p:custDataLst>
                <p:tags r:id="rId64"/>
              </p:custDataLst>
            </p:nvPr>
          </p:nvSpPr>
          <p:spPr bwMode="auto">
            <a:xfrm>
              <a:off x="2536190" y="3300730"/>
              <a:ext cx="31115" cy="50165"/>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8" name="Freeform 93"/>
            <p:cNvSpPr>
              <a:spLocks noEditPoints="1"/>
            </p:cNvSpPr>
            <p:nvPr>
              <p:custDataLst>
                <p:tags r:id="rId65"/>
              </p:custDataLst>
            </p:nvPr>
          </p:nvSpPr>
          <p:spPr bwMode="auto">
            <a:xfrm>
              <a:off x="2374265" y="3289935"/>
              <a:ext cx="156845" cy="179705"/>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9" name="Freeform 94"/>
            <p:cNvSpPr>
              <a:spLocks noEditPoints="1"/>
            </p:cNvSpPr>
            <p:nvPr>
              <p:custDataLst>
                <p:tags r:id="rId66"/>
              </p:custDataLst>
            </p:nvPr>
          </p:nvSpPr>
          <p:spPr bwMode="auto">
            <a:xfrm>
              <a:off x="2490470" y="3246120"/>
              <a:ext cx="155575" cy="182245"/>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0" name="Freeform 95"/>
            <p:cNvSpPr/>
            <p:nvPr>
              <p:custDataLst>
                <p:tags r:id="rId67"/>
              </p:custDataLst>
            </p:nvPr>
          </p:nvSpPr>
          <p:spPr bwMode="auto">
            <a:xfrm>
              <a:off x="2491740" y="3319145"/>
              <a:ext cx="151130" cy="130810"/>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1" name="Freeform 96"/>
            <p:cNvSpPr/>
            <p:nvPr>
              <p:custDataLst>
                <p:tags r:id="rId68"/>
              </p:custDataLst>
            </p:nvPr>
          </p:nvSpPr>
          <p:spPr bwMode="auto">
            <a:xfrm>
              <a:off x="2270125" y="3371850"/>
              <a:ext cx="127000" cy="2984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2" name="Freeform 97"/>
            <p:cNvSpPr/>
            <p:nvPr>
              <p:custDataLst>
                <p:tags r:id="rId69"/>
              </p:custDataLst>
            </p:nvPr>
          </p:nvSpPr>
          <p:spPr bwMode="auto">
            <a:xfrm>
              <a:off x="2171700" y="3015615"/>
              <a:ext cx="511810" cy="33210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3" name="Freeform 98"/>
            <p:cNvSpPr/>
            <p:nvPr>
              <p:custDataLst>
                <p:tags r:id="rId70"/>
              </p:custDataLst>
            </p:nvPr>
          </p:nvSpPr>
          <p:spPr bwMode="auto">
            <a:xfrm>
              <a:off x="2190750" y="4335145"/>
              <a:ext cx="687705" cy="221615"/>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24" name="Freeform 99"/>
            <p:cNvSpPr/>
            <p:nvPr>
              <p:custDataLst>
                <p:tags r:id="rId71"/>
              </p:custDataLst>
            </p:nvPr>
          </p:nvSpPr>
          <p:spPr bwMode="auto">
            <a:xfrm>
              <a:off x="2620010" y="5468620"/>
              <a:ext cx="106680" cy="98425"/>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5" name="Freeform 100"/>
            <p:cNvSpPr/>
            <p:nvPr>
              <p:custDataLst>
                <p:tags r:id="rId72"/>
              </p:custDataLst>
            </p:nvPr>
          </p:nvSpPr>
          <p:spPr bwMode="auto">
            <a:xfrm>
              <a:off x="2612390"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6" name="Freeform 101"/>
            <p:cNvSpPr/>
            <p:nvPr>
              <p:custDataLst>
                <p:tags r:id="rId73"/>
              </p:custDataLst>
            </p:nvPr>
          </p:nvSpPr>
          <p:spPr bwMode="auto">
            <a:xfrm>
              <a:off x="2540635" y="5561965"/>
              <a:ext cx="529590" cy="198755"/>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7" name="Freeform 102"/>
            <p:cNvSpPr/>
            <p:nvPr>
              <p:custDataLst>
                <p:tags r:id="rId74"/>
              </p:custDataLst>
            </p:nvPr>
          </p:nvSpPr>
          <p:spPr bwMode="auto">
            <a:xfrm>
              <a:off x="1835150" y="5117465"/>
              <a:ext cx="132080" cy="114935"/>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8" name="Freeform 103"/>
            <p:cNvSpPr/>
            <p:nvPr>
              <p:custDataLst>
                <p:tags r:id="rId75"/>
              </p:custDataLst>
            </p:nvPr>
          </p:nvSpPr>
          <p:spPr bwMode="auto">
            <a:xfrm>
              <a:off x="1831340" y="5134610"/>
              <a:ext cx="113665" cy="10287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9" name="Freeform 104"/>
            <p:cNvSpPr/>
            <p:nvPr>
              <p:custDataLst>
                <p:tags r:id="rId76"/>
              </p:custDataLst>
            </p:nvPr>
          </p:nvSpPr>
          <p:spPr bwMode="auto">
            <a:xfrm>
              <a:off x="1662430" y="5148580"/>
              <a:ext cx="298450" cy="45656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0" name="Freeform 105"/>
            <p:cNvSpPr/>
            <p:nvPr>
              <p:custDataLst>
                <p:tags r:id="rId77"/>
              </p:custDataLst>
            </p:nvPr>
          </p:nvSpPr>
          <p:spPr bwMode="auto">
            <a:xfrm>
              <a:off x="2366010" y="4377055"/>
              <a:ext cx="469900" cy="104140"/>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1" name="Freeform 106"/>
            <p:cNvSpPr/>
            <p:nvPr>
              <p:custDataLst>
                <p:tags r:id="rId78"/>
              </p:custDataLst>
            </p:nvPr>
          </p:nvSpPr>
          <p:spPr bwMode="auto">
            <a:xfrm>
              <a:off x="1896110" y="4448810"/>
              <a:ext cx="940435" cy="1049655"/>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2" name="Freeform 107"/>
            <p:cNvSpPr/>
            <p:nvPr>
              <p:custDataLst>
                <p:tags r:id="rId79"/>
              </p:custDataLst>
            </p:nvPr>
          </p:nvSpPr>
          <p:spPr bwMode="auto">
            <a:xfrm>
              <a:off x="1790700" y="5302250"/>
              <a:ext cx="64770" cy="60960"/>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3" name="Freeform 108"/>
            <p:cNvSpPr/>
            <p:nvPr>
              <p:custDataLst>
                <p:tags r:id="rId80"/>
              </p:custDataLst>
            </p:nvPr>
          </p:nvSpPr>
          <p:spPr bwMode="auto">
            <a:xfrm>
              <a:off x="1562735" y="4427220"/>
              <a:ext cx="198755" cy="285115"/>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4" name="Freeform 109"/>
            <p:cNvSpPr/>
            <p:nvPr>
              <p:custDataLst>
                <p:tags r:id="rId81"/>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5" name="Freeform 110"/>
            <p:cNvSpPr/>
            <p:nvPr>
              <p:custDataLst>
                <p:tags r:id="rId82"/>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6" name="Freeform 111"/>
            <p:cNvSpPr/>
            <p:nvPr>
              <p:custDataLst>
                <p:tags r:id="rId83"/>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7" name="Freeform 112"/>
            <p:cNvSpPr/>
            <p:nvPr>
              <p:custDataLst>
                <p:tags r:id="rId84"/>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8" name="Freeform 113"/>
            <p:cNvSpPr/>
            <p:nvPr>
              <p:custDataLst>
                <p:tags r:id="rId85"/>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9" name="Freeform 114"/>
            <p:cNvSpPr/>
            <p:nvPr>
              <p:custDataLst>
                <p:tags r:id="rId86"/>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0" name="Freeform 115"/>
            <p:cNvSpPr/>
            <p:nvPr>
              <p:custDataLst>
                <p:tags r:id="rId87"/>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1" name="Freeform 116"/>
            <p:cNvSpPr/>
            <p:nvPr>
              <p:custDataLst>
                <p:tags r:id="rId88"/>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2" name="Freeform 117"/>
            <p:cNvSpPr/>
            <p:nvPr>
              <p:custDataLst>
                <p:tags r:id="rId89"/>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3" name="Freeform 118"/>
            <p:cNvSpPr/>
            <p:nvPr>
              <p:custDataLst>
                <p:tags r:id="rId90"/>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4" name="Freeform 119"/>
            <p:cNvSpPr/>
            <p:nvPr>
              <p:custDataLst>
                <p:tags r:id="rId91"/>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5" name="Freeform 120"/>
            <p:cNvSpPr/>
            <p:nvPr>
              <p:custDataLst>
                <p:tags r:id="rId92"/>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6" name="Freeform 121"/>
            <p:cNvSpPr/>
            <p:nvPr>
              <p:custDataLst>
                <p:tags r:id="rId93"/>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7" name="Freeform 122"/>
            <p:cNvSpPr/>
            <p:nvPr>
              <p:custDataLst>
                <p:tags r:id="rId94"/>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8" name="Freeform 123"/>
            <p:cNvSpPr/>
            <p:nvPr>
              <p:custDataLst>
                <p:tags r:id="rId95"/>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49" name="Freeform 124"/>
            <p:cNvSpPr/>
            <p:nvPr>
              <p:custDataLst>
                <p:tags r:id="rId96"/>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50" name="Freeform 125"/>
            <p:cNvSpPr/>
            <p:nvPr>
              <p:custDataLst>
                <p:tags r:id="rId97"/>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51" name="Freeform 126"/>
            <p:cNvSpPr/>
            <p:nvPr>
              <p:custDataLst>
                <p:tags r:id="rId98"/>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2" name="Freeform 127"/>
            <p:cNvSpPr/>
            <p:nvPr>
              <p:custDataLst>
                <p:tags r:id="rId99"/>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3" name="Freeform 128"/>
            <p:cNvSpPr/>
            <p:nvPr>
              <p:custDataLst>
                <p:tags r:id="rId100"/>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4" name="Freeform 129"/>
            <p:cNvSpPr/>
            <p:nvPr>
              <p:custDataLst>
                <p:tags r:id="rId101"/>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5" name="Freeform 130"/>
            <p:cNvSpPr/>
            <p:nvPr>
              <p:custDataLst>
                <p:tags r:id="rId102"/>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6" name="Freeform 132"/>
            <p:cNvSpPr/>
            <p:nvPr>
              <p:custDataLst>
                <p:tags r:id="rId103"/>
              </p:custDataLst>
            </p:nvPr>
          </p:nvSpPr>
          <p:spPr bwMode="auto">
            <a:xfrm>
              <a:off x="1516380" y="1792605"/>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7" name="Freeform 133"/>
            <p:cNvSpPr/>
            <p:nvPr>
              <p:custDataLst>
                <p:tags r:id="rId104"/>
              </p:custDataLst>
            </p:nvPr>
          </p:nvSpPr>
          <p:spPr bwMode="auto">
            <a:xfrm>
              <a:off x="1486535" y="1922780"/>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8" name="Freeform 134"/>
            <p:cNvSpPr/>
            <p:nvPr>
              <p:custDataLst>
                <p:tags r:id="rId105"/>
              </p:custDataLst>
            </p:nvPr>
          </p:nvSpPr>
          <p:spPr bwMode="auto">
            <a:xfrm>
              <a:off x="1457325" y="2049780"/>
              <a:ext cx="389255" cy="143510"/>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9" name="Freeform 135"/>
            <p:cNvSpPr/>
            <p:nvPr>
              <p:custDataLst>
                <p:tags r:id="rId106"/>
              </p:custDataLst>
            </p:nvPr>
          </p:nvSpPr>
          <p:spPr bwMode="auto">
            <a:xfrm>
              <a:off x="1427480" y="2179320"/>
              <a:ext cx="894080" cy="24066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0" name="Freeform 136"/>
            <p:cNvSpPr/>
            <p:nvPr>
              <p:custDataLst>
                <p:tags r:id="rId107"/>
              </p:custDataLst>
            </p:nvPr>
          </p:nvSpPr>
          <p:spPr bwMode="auto">
            <a:xfrm>
              <a:off x="1397635" y="2308860"/>
              <a:ext cx="894080" cy="23749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cxnSp>
        <p:nvCxnSpPr>
          <p:cNvPr id="114" name="直接连接符 113"/>
          <p:cNvCxnSpPr/>
          <p:nvPr>
            <p:custDataLst>
              <p:tags r:id="rId108"/>
            </p:custDataLst>
          </p:nvPr>
        </p:nvCxnSpPr>
        <p:spPr>
          <a:xfrm>
            <a:off x="4683340" y="2957500"/>
            <a:ext cx="29711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hasCustomPrompt="1"/>
            <p:custDataLst>
              <p:tags r:id="rId109"/>
            </p:custDataLst>
          </p:nvPr>
        </p:nvSpPr>
        <p:spPr>
          <a:xfrm>
            <a:off x="4615473" y="2322696"/>
            <a:ext cx="3751841" cy="671547"/>
          </a:xfrm>
        </p:spPr>
        <p:txBody>
          <a:bodyPr bIns="46800" anchor="b">
            <a:normAutofit/>
          </a:bodyPr>
          <a:lstStyle>
            <a:lvl1pPr algn="l">
              <a:defRPr sz="3300" b="1"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hasCustomPrompt="1"/>
            <p:custDataLst>
              <p:tags r:id="rId110"/>
            </p:custDataLst>
          </p:nvPr>
        </p:nvSpPr>
        <p:spPr>
          <a:xfrm>
            <a:off x="4616310" y="3033042"/>
            <a:ext cx="3751841" cy="761756"/>
          </a:xfrm>
        </p:spPr>
        <p:txBody>
          <a:bodyPr bIns="46800" anchor="t">
            <a:normAutofit/>
          </a:bodyPr>
          <a:lstStyle>
            <a:lvl1pPr marL="0" indent="0" algn="l">
              <a:lnSpc>
                <a:spcPct val="100000"/>
              </a:lnSpc>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11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12"/>
            </p:custDataLst>
          </p:nvPr>
        </p:nvSpPr>
        <p:spPr/>
        <p:txBody>
          <a:bodyPr/>
          <a:lstStyle/>
          <a:p>
            <a:endParaRPr lang="zh-CN" altLang="en-US" dirty="0"/>
          </a:p>
        </p:txBody>
      </p:sp>
      <p:sp>
        <p:nvSpPr>
          <p:cNvPr id="4" name="灯片编号占位符 3"/>
          <p:cNvSpPr>
            <a:spLocks noGrp="1"/>
          </p:cNvSpPr>
          <p:nvPr>
            <p:ph type="sldNum" sz="quarter" idx="12"/>
            <p:custDataLst>
              <p:tags r:id="rId1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2" name="标题 1"/>
          <p:cNvSpPr>
            <a:spLocks noGrp="1"/>
          </p:cNvSpPr>
          <p:nvPr>
            <p:ph type="title"/>
            <p:custDataLst>
              <p:tags r:id="rId4"/>
            </p:custDataLst>
          </p:nvPr>
        </p:nvSpPr>
        <p:spPr>
          <a:xfrm>
            <a:off x="502411" y="332443"/>
            <a:ext cx="8139178" cy="331490"/>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714418"/>
            <a:ext cx="3962432" cy="4041888"/>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714418"/>
            <a:ext cx="3962432" cy="4041888"/>
          </a:xfrm>
        </p:spPr>
        <p:txBody>
          <a:bodyPr>
            <a:noAutofit/>
          </a:bodyPr>
          <a:lstStyle>
            <a:lvl1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0" name="图片 6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79566" y="3937100"/>
            <a:ext cx="1101947" cy="1188884"/>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3" name="组合 82"/>
          <p:cNvGrpSpPr/>
          <p:nvPr userDrawn="1">
            <p:custDataLst>
              <p:tags r:id="rId2"/>
            </p:custDataLst>
          </p:nvPr>
        </p:nvGrpSpPr>
        <p:grpSpPr>
          <a:xfrm>
            <a:off x="8435108" y="3376922"/>
            <a:ext cx="551168" cy="1700914"/>
            <a:chOff x="4144010" y="2373630"/>
            <a:chExt cx="1153795" cy="3560445"/>
          </a:xfrm>
        </p:grpSpPr>
        <p:sp>
          <p:nvSpPr>
            <p:cNvPr id="84" name="Freeform 40"/>
            <p:cNvSpPr/>
            <p:nvPr userDrawn="1">
              <p:custDataLst>
                <p:tags r:id="rId3"/>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1"/>
            <p:cNvSpPr/>
            <p:nvPr userDrawn="1">
              <p:custDataLst>
                <p:tags r:id="rId4"/>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6" name="Freeform 42"/>
            <p:cNvSpPr/>
            <p:nvPr userDrawn="1">
              <p:custDataLst>
                <p:tags r:id="rId5"/>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7" name="Freeform 46"/>
            <p:cNvSpPr/>
            <p:nvPr userDrawn="1">
              <p:custDataLst>
                <p:tags r:id="rId6"/>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8" name="Freeform 47"/>
            <p:cNvSpPr/>
            <p:nvPr userDrawn="1">
              <p:custDataLst>
                <p:tags r:id="rId7"/>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9" name="Freeform 48"/>
            <p:cNvSpPr/>
            <p:nvPr userDrawn="1">
              <p:custDataLst>
                <p:tags r:id="rId8"/>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0" name="Freeform 109"/>
            <p:cNvSpPr/>
            <p:nvPr userDrawn="1">
              <p:custDataLst>
                <p:tags r:id="rId9"/>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1" name="Freeform 110"/>
            <p:cNvSpPr/>
            <p:nvPr userDrawn="1">
              <p:custDataLst>
                <p:tags r:id="rId10"/>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2" name="Freeform 111"/>
            <p:cNvSpPr/>
            <p:nvPr userDrawn="1">
              <p:custDataLst>
                <p:tags r:id="rId11"/>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3" name="Freeform 112"/>
            <p:cNvSpPr/>
            <p:nvPr userDrawn="1">
              <p:custDataLst>
                <p:tags r:id="rId12"/>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4" name="Freeform 113"/>
            <p:cNvSpPr/>
            <p:nvPr userDrawn="1">
              <p:custDataLst>
                <p:tags r:id="rId13"/>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5" name="Freeform 114"/>
            <p:cNvSpPr/>
            <p:nvPr userDrawn="1">
              <p:custDataLst>
                <p:tags r:id="rId14"/>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6" name="Freeform 115"/>
            <p:cNvSpPr/>
            <p:nvPr userDrawn="1">
              <p:custDataLst>
                <p:tags r:id="rId15"/>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7" name="Freeform 116"/>
            <p:cNvSpPr/>
            <p:nvPr userDrawn="1">
              <p:custDataLst>
                <p:tags r:id="rId16"/>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8" name="Freeform 117"/>
            <p:cNvSpPr/>
            <p:nvPr userDrawn="1">
              <p:custDataLst>
                <p:tags r:id="rId17"/>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9" name="Freeform 118"/>
            <p:cNvSpPr/>
            <p:nvPr userDrawn="1">
              <p:custDataLst>
                <p:tags r:id="rId18"/>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0" name="Freeform 119"/>
            <p:cNvSpPr/>
            <p:nvPr userDrawn="1">
              <p:custDataLst>
                <p:tags r:id="rId19"/>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1" name="Freeform 120"/>
            <p:cNvSpPr/>
            <p:nvPr userDrawn="1">
              <p:custDataLst>
                <p:tags r:id="rId20"/>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2" name="Freeform 121"/>
            <p:cNvSpPr/>
            <p:nvPr userDrawn="1">
              <p:custDataLst>
                <p:tags r:id="rId21"/>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3" name="Freeform 122"/>
            <p:cNvSpPr/>
            <p:nvPr userDrawn="1">
              <p:custDataLst>
                <p:tags r:id="rId22"/>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4" name="Freeform 123"/>
            <p:cNvSpPr/>
            <p:nvPr userDrawn="1">
              <p:custDataLst>
                <p:tags r:id="rId23"/>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5" name="Freeform 124"/>
            <p:cNvSpPr/>
            <p:nvPr userDrawn="1">
              <p:custDataLst>
                <p:tags r:id="rId24"/>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6" name="Freeform 125"/>
            <p:cNvSpPr/>
            <p:nvPr userDrawn="1">
              <p:custDataLst>
                <p:tags r:id="rId25"/>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7" name="Freeform 126"/>
            <p:cNvSpPr/>
            <p:nvPr userDrawn="1">
              <p:custDataLst>
                <p:tags r:id="rId26"/>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8" name="Freeform 127"/>
            <p:cNvSpPr/>
            <p:nvPr userDrawn="1">
              <p:custDataLst>
                <p:tags r:id="rId27"/>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9" name="Freeform 128"/>
            <p:cNvSpPr/>
            <p:nvPr userDrawn="1">
              <p:custDataLst>
                <p:tags r:id="rId28"/>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0" name="Freeform 129"/>
            <p:cNvSpPr/>
            <p:nvPr userDrawn="1">
              <p:custDataLst>
                <p:tags r:id="rId29"/>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1" name="Freeform 130"/>
            <p:cNvSpPr/>
            <p:nvPr userDrawn="1">
              <p:custDataLst>
                <p:tags r:id="rId30"/>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custDataLst>
              <p:tags r:id="rId3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67" name="图片 6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62"/>
            <a:ext cx="9144000" cy="4915603"/>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6" name="组合 65"/>
          <p:cNvGrpSpPr/>
          <p:nvPr userDrawn="1">
            <p:custDataLst>
              <p:tags r:id="rId2"/>
            </p:custDataLst>
          </p:nvPr>
        </p:nvGrpSpPr>
        <p:grpSpPr>
          <a:xfrm>
            <a:off x="0" y="228162"/>
            <a:ext cx="9144000" cy="4906712"/>
            <a:chOff x="0" y="304200"/>
            <a:chExt cx="12192000" cy="6541947"/>
          </a:xfrm>
        </p:grpSpPr>
        <p:grpSp>
          <p:nvGrpSpPr>
            <p:cNvPr id="67" name="组合 66"/>
            <p:cNvGrpSpPr/>
            <p:nvPr userDrawn="1"/>
          </p:nvGrpSpPr>
          <p:grpSpPr>
            <a:xfrm>
              <a:off x="0" y="304200"/>
              <a:ext cx="12192000" cy="6249600"/>
              <a:chOff x="0" y="304200"/>
              <a:chExt cx="12192000" cy="6249600"/>
            </a:xfrm>
          </p:grpSpPr>
          <p:sp>
            <p:nvSpPr>
              <p:cNvPr id="69" name="矩形 68"/>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8" name="图片 67"/>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flipH="1">
              <a:off x="93388" y="5261050"/>
              <a:ext cx="1469263" cy="1585097"/>
            </a:xfrm>
            <a:prstGeom prst="rect">
              <a:avLst/>
            </a:prstGeom>
          </p:spPr>
        </p:pic>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77" name="Freeform 137"/>
          <p:cNvSpPr/>
          <p:nvPr>
            <p:custDataLst>
              <p:tags r:id="rId2"/>
            </p:custDataLst>
          </p:nvPr>
        </p:nvSpPr>
        <p:spPr bwMode="auto">
          <a:xfrm flipH="1">
            <a:off x="8415338" y="4367489"/>
            <a:ext cx="101204" cy="108353"/>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8" name="Freeform 138"/>
          <p:cNvSpPr/>
          <p:nvPr>
            <p:custDataLst>
              <p:tags r:id="rId3"/>
            </p:custDataLst>
          </p:nvPr>
        </p:nvSpPr>
        <p:spPr bwMode="auto">
          <a:xfrm flipH="1">
            <a:off x="8267701" y="4276997"/>
            <a:ext cx="102394" cy="197655"/>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9" name="Freeform 139"/>
          <p:cNvSpPr/>
          <p:nvPr>
            <p:custDataLst>
              <p:tags r:id="rId4"/>
            </p:custDataLst>
          </p:nvPr>
        </p:nvSpPr>
        <p:spPr bwMode="auto">
          <a:xfrm flipH="1">
            <a:off x="8120063" y="4142450"/>
            <a:ext cx="103585" cy="328629"/>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5" name="Rectangle 13"/>
          <p:cNvSpPr>
            <a:spLocks noChangeArrowheads="1"/>
          </p:cNvSpPr>
          <p:nvPr>
            <p:custDataLst>
              <p:tags r:id="rId5"/>
            </p:custDataLst>
          </p:nvPr>
        </p:nvSpPr>
        <p:spPr bwMode="auto">
          <a:xfrm flipH="1">
            <a:off x="0" y="3757806"/>
            <a:ext cx="9145191" cy="1385959"/>
          </a:xfrm>
          <a:prstGeom prst="rect">
            <a:avLst/>
          </a:prstGeom>
          <a:solidFill>
            <a:schemeClr val="accent1"/>
          </a:solidFill>
          <a:ln>
            <a:noFill/>
          </a:ln>
        </p:spPr>
        <p:txBody>
          <a:bodyPr vert="horz" wrap="square" lIns="91428" tIns="45714" rIns="91428" bIns="45714" numCol="1" anchor="t" anchorCtr="0" compatLnSpc="1"/>
          <a:lstStyle/>
          <a:p>
            <a:endParaRPr lang="zh-CN" altLang="en-US"/>
          </a:p>
        </p:txBody>
      </p:sp>
      <p:grpSp>
        <p:nvGrpSpPr>
          <p:cNvPr id="5" name="组合 4"/>
          <p:cNvGrpSpPr/>
          <p:nvPr userDrawn="1">
            <p:custDataLst>
              <p:tags r:id="rId6"/>
            </p:custDataLst>
          </p:nvPr>
        </p:nvGrpSpPr>
        <p:grpSpPr>
          <a:xfrm>
            <a:off x="701278" y="852532"/>
            <a:ext cx="3870722" cy="4075720"/>
            <a:chOff x="935037" y="1136650"/>
            <a:chExt cx="5160963" cy="5434013"/>
          </a:xfrm>
        </p:grpSpPr>
        <p:sp>
          <p:nvSpPr>
            <p:cNvPr id="168" name="Oval 28"/>
            <p:cNvSpPr>
              <a:spLocks noChangeArrowheads="1"/>
            </p:cNvSpPr>
            <p:nvPr>
              <p:custDataLst>
                <p:tags r:id="rId7"/>
              </p:custDataLst>
            </p:nvPr>
          </p:nvSpPr>
          <p:spPr bwMode="auto">
            <a:xfrm flipH="1">
              <a:off x="2617788" y="4206875"/>
              <a:ext cx="79375" cy="84138"/>
            </a:xfrm>
            <a:prstGeom prst="ellipse">
              <a:avLst/>
            </a:prstGeom>
            <a:solidFill>
              <a:schemeClr val="accent2">
                <a:lumMod val="60000"/>
                <a:lumOff val="40000"/>
              </a:schemeClr>
            </a:solidFill>
            <a:ln>
              <a:noFill/>
            </a:ln>
          </p:spPr>
          <p:txBody>
            <a:bodyPr vert="horz" wrap="square" lIns="91428" tIns="45714" rIns="91428" bIns="45714" numCol="1" anchor="t" anchorCtr="0" compatLnSpc="1"/>
            <a:lstStyle/>
            <a:p>
              <a:endParaRPr lang="zh-CN" altLang="en-US"/>
            </a:p>
          </p:txBody>
        </p:sp>
        <p:grpSp>
          <p:nvGrpSpPr>
            <p:cNvPr id="9" name="组合 8"/>
            <p:cNvGrpSpPr/>
            <p:nvPr>
              <p:custDataLst>
                <p:tags r:id="rId8"/>
              </p:custDataLst>
            </p:nvPr>
          </p:nvGrpSpPr>
          <p:grpSpPr>
            <a:xfrm flipH="1">
              <a:off x="935037" y="1136650"/>
              <a:ext cx="5160963" cy="5434013"/>
              <a:chOff x="1157287" y="1136650"/>
              <a:chExt cx="5160963" cy="5434013"/>
            </a:xfrm>
          </p:grpSpPr>
          <p:sp>
            <p:nvSpPr>
              <p:cNvPr id="174" name="Freeform 34"/>
              <p:cNvSpPr/>
              <p:nvPr>
                <p:custDataLst>
                  <p:tags r:id="rId9"/>
                </p:custDataLst>
              </p:nvPr>
            </p:nvSpPr>
            <p:spPr bwMode="auto">
              <a:xfrm flipH="1">
                <a:off x="6226175"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nvGrpSpPr>
              <p:cNvPr id="8" name="组合 7"/>
              <p:cNvGrpSpPr/>
              <p:nvPr/>
            </p:nvGrpSpPr>
            <p:grpSpPr>
              <a:xfrm>
                <a:off x="1157287" y="1136650"/>
                <a:ext cx="5132388" cy="5434013"/>
                <a:chOff x="1157287" y="1136650"/>
                <a:chExt cx="5132388" cy="5434013"/>
              </a:xfrm>
            </p:grpSpPr>
            <p:sp>
              <p:nvSpPr>
                <p:cNvPr id="175" name="Freeform 35"/>
                <p:cNvSpPr/>
                <p:nvPr>
                  <p:custDataLst>
                    <p:tags r:id="rId10"/>
                  </p:custDataLst>
                </p:nvPr>
              </p:nvSpPr>
              <p:spPr bwMode="auto">
                <a:xfrm flipH="1">
                  <a:off x="6149975"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6" name="Freeform 36"/>
                <p:cNvSpPr/>
                <p:nvPr>
                  <p:custDataLst>
                    <p:tags r:id="rId11"/>
                  </p:custDataLst>
                </p:nvPr>
              </p:nvSpPr>
              <p:spPr bwMode="auto">
                <a:xfrm flipH="1">
                  <a:off x="6172200"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7" name="Freeform 37"/>
                <p:cNvSpPr/>
                <p:nvPr>
                  <p:custDataLst>
                    <p:tags r:id="rId12"/>
                  </p:custDataLst>
                </p:nvPr>
              </p:nvSpPr>
              <p:spPr bwMode="auto">
                <a:xfrm flipH="1">
                  <a:off x="5467350"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8" name="Freeform 38"/>
                <p:cNvSpPr/>
                <p:nvPr>
                  <p:custDataLst>
                    <p:tags r:id="rId13"/>
                  </p:custDataLst>
                </p:nvPr>
              </p:nvSpPr>
              <p:spPr bwMode="auto">
                <a:xfrm flipH="1">
                  <a:off x="5408613"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9" name="Freeform 39"/>
                <p:cNvSpPr/>
                <p:nvPr>
                  <p:custDataLst>
                    <p:tags r:id="rId14"/>
                  </p:custDataLst>
                </p:nvPr>
              </p:nvSpPr>
              <p:spPr bwMode="auto">
                <a:xfrm flipH="1">
                  <a:off x="5426075"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0" name="Freeform 40"/>
                <p:cNvSpPr/>
                <p:nvPr>
                  <p:custDataLst>
                    <p:tags r:id="rId15"/>
                  </p:custDataLst>
                </p:nvPr>
              </p:nvSpPr>
              <p:spPr bwMode="auto">
                <a:xfrm flipH="1">
                  <a:off x="2339975"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1" name="Freeform 41"/>
                <p:cNvSpPr/>
                <p:nvPr>
                  <p:custDataLst>
                    <p:tags r:id="rId16"/>
                  </p:custDataLst>
                </p:nvPr>
              </p:nvSpPr>
              <p:spPr bwMode="auto">
                <a:xfrm flipH="1">
                  <a:off x="2278062"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2" name="Freeform 42"/>
                <p:cNvSpPr/>
                <p:nvPr>
                  <p:custDataLst>
                    <p:tags r:id="rId17"/>
                  </p:custDataLst>
                </p:nvPr>
              </p:nvSpPr>
              <p:spPr bwMode="auto">
                <a:xfrm flipH="1">
                  <a:off x="2295525"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9" name="Freeform 49"/>
                <p:cNvSpPr/>
                <p:nvPr>
                  <p:custDataLst>
                    <p:tags r:id="rId18"/>
                  </p:custDataLst>
                </p:nvPr>
              </p:nvSpPr>
              <p:spPr bwMode="auto">
                <a:xfrm flipH="1">
                  <a:off x="1162050"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0" name="Freeform 50"/>
                <p:cNvSpPr/>
                <p:nvPr>
                  <p:custDataLst>
                    <p:tags r:id="rId19"/>
                  </p:custDataLst>
                </p:nvPr>
              </p:nvSpPr>
              <p:spPr bwMode="auto">
                <a:xfrm flipH="1">
                  <a:off x="4456112"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2" name="Freeform 52"/>
                <p:cNvSpPr/>
                <p:nvPr>
                  <p:custDataLst>
                    <p:tags r:id="rId20"/>
                  </p:custDataLst>
                </p:nvPr>
              </p:nvSpPr>
              <p:spPr bwMode="auto">
                <a:xfrm flipH="1">
                  <a:off x="1157287"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1" name="Freeform 131"/>
                <p:cNvSpPr/>
                <p:nvPr>
                  <p:custDataLst>
                    <p:tags r:id="rId21"/>
                  </p:custDataLst>
                </p:nvPr>
              </p:nvSpPr>
              <p:spPr bwMode="auto">
                <a:xfrm flipH="1">
                  <a:off x="4541838"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3" name="Freeform 43"/>
                <p:cNvSpPr/>
                <p:nvPr>
                  <p:custDataLst>
                    <p:tags r:id="rId22"/>
                  </p:custDataLst>
                </p:nvPr>
              </p:nvSpPr>
              <p:spPr bwMode="auto">
                <a:xfrm flipH="1">
                  <a:off x="3741737"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4" name="Freeform 44"/>
                <p:cNvSpPr/>
                <p:nvPr>
                  <p:custDataLst>
                    <p:tags r:id="rId23"/>
                  </p:custDataLst>
                </p:nvPr>
              </p:nvSpPr>
              <p:spPr bwMode="auto">
                <a:xfrm flipH="1">
                  <a:off x="3670300"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5" name="Freeform 45"/>
                <p:cNvSpPr/>
                <p:nvPr>
                  <p:custDataLst>
                    <p:tags r:id="rId24"/>
                  </p:custDataLst>
                </p:nvPr>
              </p:nvSpPr>
              <p:spPr bwMode="auto">
                <a:xfrm flipH="1">
                  <a:off x="3692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6" name="Freeform 46"/>
                <p:cNvSpPr/>
                <p:nvPr>
                  <p:custDataLst>
                    <p:tags r:id="rId25"/>
                  </p:custDataLst>
                </p:nvPr>
              </p:nvSpPr>
              <p:spPr bwMode="auto">
                <a:xfrm flipH="1">
                  <a:off x="1462088"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7" name="Freeform 47"/>
                <p:cNvSpPr/>
                <p:nvPr>
                  <p:custDataLst>
                    <p:tags r:id="rId26"/>
                  </p:custDataLst>
                </p:nvPr>
              </p:nvSpPr>
              <p:spPr bwMode="auto">
                <a:xfrm flipH="1">
                  <a:off x="1392237"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8" name="Freeform 48"/>
                <p:cNvSpPr/>
                <p:nvPr>
                  <p:custDataLst>
                    <p:tags r:id="rId27"/>
                  </p:custDataLst>
                </p:nvPr>
              </p:nvSpPr>
              <p:spPr bwMode="auto">
                <a:xfrm flipH="1">
                  <a:off x="1412875"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2" name="Oval 32"/>
                <p:cNvSpPr>
                  <a:spLocks noChangeArrowheads="1"/>
                </p:cNvSpPr>
                <p:nvPr>
                  <p:custDataLst>
                    <p:tags r:id="rId28"/>
                  </p:custDataLst>
                </p:nvPr>
              </p:nvSpPr>
              <p:spPr bwMode="auto">
                <a:xfrm flipH="1">
                  <a:off x="3854450" y="6224588"/>
                  <a:ext cx="1831975" cy="109538"/>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173" name="Oval 33"/>
                <p:cNvSpPr>
                  <a:spLocks noChangeArrowheads="1"/>
                </p:cNvSpPr>
                <p:nvPr>
                  <p:custDataLst>
                    <p:tags r:id="rId29"/>
                  </p:custDataLst>
                </p:nvPr>
              </p:nvSpPr>
              <p:spPr bwMode="auto">
                <a:xfrm flipH="1">
                  <a:off x="1160463" y="6210300"/>
                  <a:ext cx="1831975" cy="111125"/>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191" name="Freeform 51"/>
                <p:cNvSpPr/>
                <p:nvPr>
                  <p:custDataLst>
                    <p:tags r:id="rId30"/>
                  </p:custDataLst>
                </p:nvPr>
              </p:nvSpPr>
              <p:spPr bwMode="auto">
                <a:xfrm flipH="1">
                  <a:off x="1162050"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3" name="Oval 53"/>
                <p:cNvSpPr>
                  <a:spLocks noChangeArrowheads="1"/>
                </p:cNvSpPr>
                <p:nvPr>
                  <p:custDataLst>
                    <p:tags r:id="rId31"/>
                  </p:custDataLst>
                </p:nvPr>
              </p:nvSpPr>
              <p:spPr bwMode="auto">
                <a:xfrm flipH="1">
                  <a:off x="5770563"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4" name="Oval 54"/>
                <p:cNvSpPr>
                  <a:spLocks noChangeArrowheads="1"/>
                </p:cNvSpPr>
                <p:nvPr>
                  <p:custDataLst>
                    <p:tags r:id="rId32"/>
                  </p:custDataLst>
                </p:nvPr>
              </p:nvSpPr>
              <p:spPr bwMode="auto">
                <a:xfrm flipH="1">
                  <a:off x="5484813"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5" name="Oval 55"/>
                <p:cNvSpPr>
                  <a:spLocks noChangeArrowheads="1"/>
                </p:cNvSpPr>
                <p:nvPr>
                  <p:custDataLst>
                    <p:tags r:id="rId33"/>
                  </p:custDataLst>
                </p:nvPr>
              </p:nvSpPr>
              <p:spPr bwMode="auto">
                <a:xfrm flipH="1">
                  <a:off x="5200650"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6" name="Freeform 56"/>
                <p:cNvSpPr/>
                <p:nvPr>
                  <p:custDataLst>
                    <p:tags r:id="rId34"/>
                  </p:custDataLst>
                </p:nvPr>
              </p:nvSpPr>
              <p:spPr bwMode="auto">
                <a:xfrm flipH="1">
                  <a:off x="1690688"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7" name="Freeform 57"/>
                <p:cNvSpPr/>
                <p:nvPr>
                  <p:custDataLst>
                    <p:tags r:id="rId35"/>
                  </p:custDataLst>
                </p:nvPr>
              </p:nvSpPr>
              <p:spPr bwMode="auto">
                <a:xfrm flipH="1">
                  <a:off x="461962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8" name="Rectangle 58"/>
                <p:cNvSpPr>
                  <a:spLocks noChangeArrowheads="1"/>
                </p:cNvSpPr>
                <p:nvPr>
                  <p:custDataLst>
                    <p:tags r:id="rId36"/>
                  </p:custDataLst>
                </p:nvPr>
              </p:nvSpPr>
              <p:spPr bwMode="auto">
                <a:xfrm flipH="1">
                  <a:off x="5135563"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9" name="Rectangle 59"/>
                <p:cNvSpPr>
                  <a:spLocks noChangeArrowheads="1"/>
                </p:cNvSpPr>
                <p:nvPr>
                  <p:custDataLst>
                    <p:tags r:id="rId37"/>
                  </p:custDataLst>
                </p:nvPr>
              </p:nvSpPr>
              <p:spPr bwMode="auto">
                <a:xfrm flipH="1">
                  <a:off x="47625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0" name="Rectangle 60"/>
                <p:cNvSpPr>
                  <a:spLocks noChangeArrowheads="1"/>
                </p:cNvSpPr>
                <p:nvPr>
                  <p:custDataLst>
                    <p:tags r:id="rId38"/>
                  </p:custDataLst>
                </p:nvPr>
              </p:nvSpPr>
              <p:spPr bwMode="auto">
                <a:xfrm flipH="1">
                  <a:off x="5227638"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1" name="Rectangle 61"/>
                <p:cNvSpPr>
                  <a:spLocks noChangeArrowheads="1"/>
                </p:cNvSpPr>
                <p:nvPr>
                  <p:custDataLst>
                    <p:tags r:id="rId39"/>
                  </p:custDataLst>
                </p:nvPr>
              </p:nvSpPr>
              <p:spPr bwMode="auto">
                <a:xfrm flipH="1">
                  <a:off x="5497513"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2" name="Rectangle 62"/>
                <p:cNvSpPr>
                  <a:spLocks noChangeArrowheads="1"/>
                </p:cNvSpPr>
                <p:nvPr>
                  <p:custDataLst>
                    <p:tags r:id="rId40"/>
                  </p:custDataLst>
                </p:nvPr>
              </p:nvSpPr>
              <p:spPr bwMode="auto">
                <a:xfrm flipH="1">
                  <a:off x="511175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3" name="Rectangle 63"/>
                <p:cNvSpPr>
                  <a:spLocks noChangeArrowheads="1"/>
                </p:cNvSpPr>
                <p:nvPr>
                  <p:custDataLst>
                    <p:tags r:id="rId41"/>
                  </p:custDataLst>
                </p:nvPr>
              </p:nvSpPr>
              <p:spPr bwMode="auto">
                <a:xfrm flipH="1">
                  <a:off x="472440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4" name="Freeform 64"/>
                <p:cNvSpPr/>
                <p:nvPr>
                  <p:custDataLst>
                    <p:tags r:id="rId42"/>
                  </p:custDataLst>
                </p:nvPr>
              </p:nvSpPr>
              <p:spPr bwMode="auto">
                <a:xfrm flipH="1">
                  <a:off x="1341438"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5" name="Rectangle 65"/>
                <p:cNvSpPr>
                  <a:spLocks noChangeArrowheads="1"/>
                </p:cNvSpPr>
                <p:nvPr>
                  <p:custDataLst>
                    <p:tags r:id="rId43"/>
                  </p:custDataLst>
                </p:nvPr>
              </p:nvSpPr>
              <p:spPr bwMode="auto">
                <a:xfrm flipH="1">
                  <a:off x="1857375"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6" name="Rectangle 66"/>
                <p:cNvSpPr>
                  <a:spLocks noChangeArrowheads="1"/>
                </p:cNvSpPr>
                <p:nvPr>
                  <p:custDataLst>
                    <p:tags r:id="rId44"/>
                  </p:custDataLst>
                </p:nvPr>
              </p:nvSpPr>
              <p:spPr bwMode="auto">
                <a:xfrm flipH="1">
                  <a:off x="1485900"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7" name="Rectangle 67"/>
                <p:cNvSpPr>
                  <a:spLocks noChangeArrowheads="1"/>
                </p:cNvSpPr>
                <p:nvPr>
                  <p:custDataLst>
                    <p:tags r:id="rId45"/>
                  </p:custDataLst>
                </p:nvPr>
              </p:nvSpPr>
              <p:spPr bwMode="auto">
                <a:xfrm flipH="1">
                  <a:off x="1947862"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8" name="Rectangle 68"/>
                <p:cNvSpPr>
                  <a:spLocks noChangeArrowheads="1"/>
                </p:cNvSpPr>
                <p:nvPr>
                  <p:custDataLst>
                    <p:tags r:id="rId46"/>
                  </p:custDataLst>
                </p:nvPr>
              </p:nvSpPr>
              <p:spPr bwMode="auto">
                <a:xfrm flipH="1">
                  <a:off x="2220913"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9" name="Rectangle 69"/>
                <p:cNvSpPr>
                  <a:spLocks noChangeArrowheads="1"/>
                </p:cNvSpPr>
                <p:nvPr>
                  <p:custDataLst>
                    <p:tags r:id="rId47"/>
                  </p:custDataLst>
                </p:nvPr>
              </p:nvSpPr>
              <p:spPr bwMode="auto">
                <a:xfrm flipH="1">
                  <a:off x="1833562"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10" name="Rectangle 70"/>
                <p:cNvSpPr>
                  <a:spLocks noChangeArrowheads="1"/>
                </p:cNvSpPr>
                <p:nvPr>
                  <p:custDataLst>
                    <p:tags r:id="rId48"/>
                  </p:custDataLst>
                </p:nvPr>
              </p:nvSpPr>
              <p:spPr bwMode="auto">
                <a:xfrm flipH="1">
                  <a:off x="1447800"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11" name="Freeform 71"/>
                <p:cNvSpPr/>
                <p:nvPr>
                  <p:custDataLst>
                    <p:tags r:id="rId49"/>
                  </p:custDataLst>
                </p:nvPr>
              </p:nvSpPr>
              <p:spPr bwMode="auto">
                <a:xfrm flipH="1">
                  <a:off x="3740150"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2" name="Freeform 72"/>
                <p:cNvSpPr/>
                <p:nvPr>
                  <p:custDataLst>
                    <p:tags r:id="rId50"/>
                  </p:custDataLst>
                </p:nvPr>
              </p:nvSpPr>
              <p:spPr bwMode="auto">
                <a:xfrm flipH="1">
                  <a:off x="3068637"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3" name="Freeform 73"/>
                <p:cNvSpPr/>
                <p:nvPr>
                  <p:custDataLst>
                    <p:tags r:id="rId51"/>
                  </p:custDataLst>
                </p:nvPr>
              </p:nvSpPr>
              <p:spPr bwMode="auto">
                <a:xfrm flipH="1">
                  <a:off x="3257550"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4" name="Freeform 74"/>
                <p:cNvSpPr/>
                <p:nvPr>
                  <p:custDataLst>
                    <p:tags r:id="rId52"/>
                  </p:custDataLst>
                </p:nvPr>
              </p:nvSpPr>
              <p:spPr bwMode="auto">
                <a:xfrm flipH="1">
                  <a:off x="382587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5" name="Freeform 75"/>
                <p:cNvSpPr/>
                <p:nvPr>
                  <p:custDataLst>
                    <p:tags r:id="rId53"/>
                  </p:custDataLst>
                </p:nvPr>
              </p:nvSpPr>
              <p:spPr bwMode="auto">
                <a:xfrm flipH="1">
                  <a:off x="3298825"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6" name="Freeform 76"/>
                <p:cNvSpPr/>
                <p:nvPr>
                  <p:custDataLst>
                    <p:tags r:id="rId54"/>
                  </p:custDataLst>
                </p:nvPr>
              </p:nvSpPr>
              <p:spPr bwMode="auto">
                <a:xfrm flipH="1">
                  <a:off x="3322638"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7" name="Freeform 77"/>
                <p:cNvSpPr/>
                <p:nvPr>
                  <p:custDataLst>
                    <p:tags r:id="rId55"/>
                  </p:custDataLst>
                </p:nvPr>
              </p:nvSpPr>
              <p:spPr bwMode="auto">
                <a:xfrm flipH="1">
                  <a:off x="3730625"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8" name="Freeform 78"/>
                <p:cNvSpPr/>
                <p:nvPr>
                  <p:custDataLst>
                    <p:tags r:id="rId56"/>
                  </p:custDataLst>
                </p:nvPr>
              </p:nvSpPr>
              <p:spPr bwMode="auto">
                <a:xfrm flipH="1">
                  <a:off x="4054475"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9" name="Freeform 79"/>
                <p:cNvSpPr/>
                <p:nvPr>
                  <p:custDataLst>
                    <p:tags r:id="rId57"/>
                  </p:custDataLst>
                </p:nvPr>
              </p:nvSpPr>
              <p:spPr bwMode="auto">
                <a:xfrm flipH="1">
                  <a:off x="3790950"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0" name="Freeform 80"/>
                <p:cNvSpPr/>
                <p:nvPr>
                  <p:custDataLst>
                    <p:tags r:id="rId58"/>
                  </p:custDataLst>
                </p:nvPr>
              </p:nvSpPr>
              <p:spPr bwMode="auto">
                <a:xfrm flipH="1">
                  <a:off x="3521075"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1" name="Freeform 81"/>
                <p:cNvSpPr/>
                <p:nvPr>
                  <p:custDataLst>
                    <p:tags r:id="rId59"/>
                  </p:custDataLst>
                </p:nvPr>
              </p:nvSpPr>
              <p:spPr bwMode="auto">
                <a:xfrm flipH="1">
                  <a:off x="3260725"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2" name="Freeform 82"/>
                <p:cNvSpPr/>
                <p:nvPr>
                  <p:custDataLst>
                    <p:tags r:id="rId60"/>
                  </p:custDataLst>
                </p:nvPr>
              </p:nvSpPr>
              <p:spPr bwMode="auto">
                <a:xfrm flipH="1">
                  <a:off x="3698875"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3" name="Freeform 83"/>
                <p:cNvSpPr/>
                <p:nvPr>
                  <p:custDataLst>
                    <p:tags r:id="rId61"/>
                  </p:custDataLst>
                </p:nvPr>
              </p:nvSpPr>
              <p:spPr bwMode="auto">
                <a:xfrm flipH="1">
                  <a:off x="5081587"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4" name="Freeform 84"/>
                <p:cNvSpPr/>
                <p:nvPr>
                  <p:custDataLst>
                    <p:tags r:id="rId62"/>
                  </p:custDataLst>
                </p:nvPr>
              </p:nvSpPr>
              <p:spPr bwMode="auto">
                <a:xfrm flipH="1">
                  <a:off x="4154487"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25" name="Freeform 85"/>
                <p:cNvSpPr/>
                <p:nvPr>
                  <p:custDataLst>
                    <p:tags r:id="rId63"/>
                  </p:custDataLst>
                </p:nvPr>
              </p:nvSpPr>
              <p:spPr bwMode="auto">
                <a:xfrm flipH="1">
                  <a:off x="4016375"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26" name="Freeform 86"/>
                <p:cNvSpPr/>
                <p:nvPr>
                  <p:custDataLst>
                    <p:tags r:id="rId64"/>
                  </p:custDataLst>
                </p:nvPr>
              </p:nvSpPr>
              <p:spPr bwMode="auto">
                <a:xfrm flipH="1">
                  <a:off x="4564062"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7" name="Freeform 87"/>
                <p:cNvSpPr/>
                <p:nvPr>
                  <p:custDataLst>
                    <p:tags r:id="rId65"/>
                  </p:custDataLst>
                </p:nvPr>
              </p:nvSpPr>
              <p:spPr bwMode="auto">
                <a:xfrm flipH="1">
                  <a:off x="4802188"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8" name="Freeform 88"/>
                <p:cNvSpPr/>
                <p:nvPr>
                  <p:custDataLst>
                    <p:tags r:id="rId66"/>
                  </p:custDataLst>
                </p:nvPr>
              </p:nvSpPr>
              <p:spPr bwMode="auto">
                <a:xfrm flipH="1">
                  <a:off x="4295775"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9" name="Freeform 89"/>
                <p:cNvSpPr/>
                <p:nvPr>
                  <p:custDataLst>
                    <p:tags r:id="rId67"/>
                  </p:custDataLst>
                </p:nvPr>
              </p:nvSpPr>
              <p:spPr bwMode="auto">
                <a:xfrm flipH="1">
                  <a:off x="4267200"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0" name="Freeform 90"/>
                <p:cNvSpPr/>
                <p:nvPr>
                  <p:custDataLst>
                    <p:tags r:id="rId68"/>
                  </p:custDataLst>
                </p:nvPr>
              </p:nvSpPr>
              <p:spPr bwMode="auto">
                <a:xfrm flipH="1">
                  <a:off x="4391025"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1" name="Freeform 91"/>
                <p:cNvSpPr/>
                <p:nvPr>
                  <p:custDataLst>
                    <p:tags r:id="rId69"/>
                  </p:custDataLst>
                </p:nvPr>
              </p:nvSpPr>
              <p:spPr bwMode="auto">
                <a:xfrm flipH="1">
                  <a:off x="4616450"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2" name="Freeform 92"/>
                <p:cNvSpPr/>
                <p:nvPr>
                  <p:custDataLst>
                    <p:tags r:id="rId70"/>
                  </p:custDataLst>
                </p:nvPr>
              </p:nvSpPr>
              <p:spPr bwMode="auto">
                <a:xfrm flipH="1">
                  <a:off x="4516437"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3" name="Freeform 93"/>
                <p:cNvSpPr>
                  <a:spLocks noEditPoints="1"/>
                </p:cNvSpPr>
                <p:nvPr>
                  <p:custDataLst>
                    <p:tags r:id="rId71"/>
                  </p:custDataLst>
                </p:nvPr>
              </p:nvSpPr>
              <p:spPr bwMode="auto">
                <a:xfrm flipH="1">
                  <a:off x="4559300"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4" name="Freeform 94"/>
                <p:cNvSpPr>
                  <a:spLocks noEditPoints="1"/>
                </p:cNvSpPr>
                <p:nvPr>
                  <p:custDataLst>
                    <p:tags r:id="rId72"/>
                  </p:custDataLst>
                </p:nvPr>
              </p:nvSpPr>
              <p:spPr bwMode="auto">
                <a:xfrm flipH="1">
                  <a:off x="4424362"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5" name="Freeform 95"/>
                <p:cNvSpPr/>
                <p:nvPr>
                  <p:custDataLst>
                    <p:tags r:id="rId73"/>
                  </p:custDataLst>
                </p:nvPr>
              </p:nvSpPr>
              <p:spPr bwMode="auto">
                <a:xfrm flipH="1">
                  <a:off x="4427538"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6" name="Freeform 96"/>
                <p:cNvSpPr/>
                <p:nvPr>
                  <p:custDataLst>
                    <p:tags r:id="rId74"/>
                  </p:custDataLst>
                </p:nvPr>
              </p:nvSpPr>
              <p:spPr bwMode="auto">
                <a:xfrm flipH="1">
                  <a:off x="4716463"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7" name="Freeform 97"/>
                <p:cNvSpPr/>
                <p:nvPr>
                  <p:custDataLst>
                    <p:tags r:id="rId75"/>
                  </p:custDataLst>
                </p:nvPr>
              </p:nvSpPr>
              <p:spPr bwMode="auto">
                <a:xfrm flipH="1">
                  <a:off x="4379912"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8" name="Freeform 98"/>
                <p:cNvSpPr/>
                <p:nvPr>
                  <p:custDataLst>
                    <p:tags r:id="rId76"/>
                  </p:custDataLst>
                </p:nvPr>
              </p:nvSpPr>
              <p:spPr bwMode="auto">
                <a:xfrm flipH="1">
                  <a:off x="4151312"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39" name="Freeform 99"/>
                <p:cNvSpPr/>
                <p:nvPr>
                  <p:custDataLst>
                    <p:tags r:id="rId77"/>
                  </p:custDataLst>
                </p:nvPr>
              </p:nvSpPr>
              <p:spPr bwMode="auto">
                <a:xfrm flipH="1">
                  <a:off x="4329112"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0" name="Freeform 100"/>
                <p:cNvSpPr/>
                <p:nvPr>
                  <p:custDataLst>
                    <p:tags r:id="rId78"/>
                  </p:custDataLst>
                </p:nvPr>
              </p:nvSpPr>
              <p:spPr bwMode="auto">
                <a:xfrm flipH="1">
                  <a:off x="4319587"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1" name="Freeform 101"/>
                <p:cNvSpPr/>
                <p:nvPr>
                  <p:custDataLst>
                    <p:tags r:id="rId79"/>
                  </p:custDataLst>
                </p:nvPr>
              </p:nvSpPr>
              <p:spPr bwMode="auto">
                <a:xfrm flipH="1">
                  <a:off x="3925888"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2" name="Freeform 102"/>
                <p:cNvSpPr/>
                <p:nvPr>
                  <p:custDataLst>
                    <p:tags r:id="rId80"/>
                  </p:custDataLst>
                </p:nvPr>
              </p:nvSpPr>
              <p:spPr bwMode="auto">
                <a:xfrm flipH="1">
                  <a:off x="5221288"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3" name="Freeform 103"/>
                <p:cNvSpPr/>
                <p:nvPr>
                  <p:custDataLst>
                    <p:tags r:id="rId81"/>
                  </p:custDataLst>
                </p:nvPr>
              </p:nvSpPr>
              <p:spPr bwMode="auto">
                <a:xfrm flipH="1">
                  <a:off x="5248275"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4" name="Freeform 104"/>
                <p:cNvSpPr/>
                <p:nvPr>
                  <p:custDataLst>
                    <p:tags r:id="rId82"/>
                  </p:custDataLst>
                </p:nvPr>
              </p:nvSpPr>
              <p:spPr bwMode="auto">
                <a:xfrm flipH="1">
                  <a:off x="52292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5" name="Freeform 105"/>
                <p:cNvSpPr/>
                <p:nvPr>
                  <p:custDataLst>
                    <p:tags r:id="rId83"/>
                  </p:custDataLst>
                </p:nvPr>
              </p:nvSpPr>
              <p:spPr bwMode="auto">
                <a:xfrm flipH="1">
                  <a:off x="4200525"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6" name="Freeform 106"/>
                <p:cNvSpPr/>
                <p:nvPr>
                  <p:custDataLst>
                    <p:tags r:id="rId84"/>
                  </p:custDataLst>
                </p:nvPr>
              </p:nvSpPr>
              <p:spPr bwMode="auto">
                <a:xfrm flipH="1">
                  <a:off x="4200525"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7" name="Freeform 107"/>
                <p:cNvSpPr/>
                <p:nvPr>
                  <p:custDataLst>
                    <p:tags r:id="rId85"/>
                  </p:custDataLst>
                </p:nvPr>
              </p:nvSpPr>
              <p:spPr bwMode="auto">
                <a:xfrm flipH="1">
                  <a:off x="5353050"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8" name="Freeform 108"/>
                <p:cNvSpPr/>
                <p:nvPr>
                  <p:custDataLst>
                    <p:tags r:id="rId86"/>
                  </p:custDataLst>
                </p:nvPr>
              </p:nvSpPr>
              <p:spPr bwMode="auto">
                <a:xfrm flipH="1">
                  <a:off x="5464175"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9" name="Freeform 109"/>
                <p:cNvSpPr/>
                <p:nvPr>
                  <p:custDataLst>
                    <p:tags r:id="rId87"/>
                  </p:custDataLst>
                </p:nvPr>
              </p:nvSpPr>
              <p:spPr bwMode="auto">
                <a:xfrm flipH="1">
                  <a:off x="1847850"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0" name="Freeform 110"/>
                <p:cNvSpPr/>
                <p:nvPr>
                  <p:custDataLst>
                    <p:tags r:id="rId88"/>
                  </p:custDataLst>
                </p:nvPr>
              </p:nvSpPr>
              <p:spPr bwMode="auto">
                <a:xfrm flipH="1">
                  <a:off x="1838325"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1" name="Freeform 111"/>
                <p:cNvSpPr/>
                <p:nvPr>
                  <p:custDataLst>
                    <p:tags r:id="rId89"/>
                  </p:custDataLst>
                </p:nvPr>
              </p:nvSpPr>
              <p:spPr bwMode="auto">
                <a:xfrm flipH="1">
                  <a:off x="1639888"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2" name="Freeform 112"/>
                <p:cNvSpPr/>
                <p:nvPr>
                  <p:custDataLst>
                    <p:tags r:id="rId90"/>
                  </p:custDataLst>
                </p:nvPr>
              </p:nvSpPr>
              <p:spPr bwMode="auto">
                <a:xfrm flipH="1">
                  <a:off x="2246313"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3" name="Freeform 113"/>
                <p:cNvSpPr/>
                <p:nvPr>
                  <p:custDataLst>
                    <p:tags r:id="rId91"/>
                  </p:custDataLst>
                </p:nvPr>
              </p:nvSpPr>
              <p:spPr bwMode="auto">
                <a:xfrm flipH="1">
                  <a:off x="2241550"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4" name="Freeform 114"/>
                <p:cNvSpPr/>
                <p:nvPr>
                  <p:custDataLst>
                    <p:tags r:id="rId92"/>
                  </p:custDataLst>
                </p:nvPr>
              </p:nvSpPr>
              <p:spPr bwMode="auto">
                <a:xfrm flipH="1">
                  <a:off x="2209800"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5" name="Freeform 115"/>
                <p:cNvSpPr/>
                <p:nvPr>
                  <p:custDataLst>
                    <p:tags r:id="rId93"/>
                  </p:custDataLst>
                </p:nvPr>
              </p:nvSpPr>
              <p:spPr bwMode="auto">
                <a:xfrm flipH="1">
                  <a:off x="1727200"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6" name="Freeform 116"/>
                <p:cNvSpPr/>
                <p:nvPr>
                  <p:custDataLst>
                    <p:tags r:id="rId94"/>
                  </p:custDataLst>
                </p:nvPr>
              </p:nvSpPr>
              <p:spPr bwMode="auto">
                <a:xfrm flipH="1">
                  <a:off x="171450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7" name="Freeform 117"/>
                <p:cNvSpPr/>
                <p:nvPr>
                  <p:custDataLst>
                    <p:tags r:id="rId95"/>
                  </p:custDataLst>
                </p:nvPr>
              </p:nvSpPr>
              <p:spPr bwMode="auto">
                <a:xfrm flipH="1">
                  <a:off x="1725612"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8" name="Freeform 118"/>
                <p:cNvSpPr/>
                <p:nvPr>
                  <p:custDataLst>
                    <p:tags r:id="rId96"/>
                  </p:custDataLst>
                </p:nvPr>
              </p:nvSpPr>
              <p:spPr bwMode="auto">
                <a:xfrm flipH="1">
                  <a:off x="1681162"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9" name="Freeform 119"/>
                <p:cNvSpPr/>
                <p:nvPr>
                  <p:custDataLst>
                    <p:tags r:id="rId97"/>
                  </p:custDataLst>
                </p:nvPr>
              </p:nvSpPr>
              <p:spPr bwMode="auto">
                <a:xfrm flipH="1">
                  <a:off x="1614488"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0" name="Freeform 120"/>
                <p:cNvSpPr/>
                <p:nvPr>
                  <p:custDataLst>
                    <p:tags r:id="rId98"/>
                  </p:custDataLst>
                </p:nvPr>
              </p:nvSpPr>
              <p:spPr bwMode="auto">
                <a:xfrm flipH="1">
                  <a:off x="2127250"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1" name="Freeform 121"/>
                <p:cNvSpPr/>
                <p:nvPr>
                  <p:custDataLst>
                    <p:tags r:id="rId99"/>
                  </p:custDataLst>
                </p:nvPr>
              </p:nvSpPr>
              <p:spPr bwMode="auto">
                <a:xfrm flipH="1">
                  <a:off x="1393825"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2" name="Freeform 122"/>
                <p:cNvSpPr/>
                <p:nvPr>
                  <p:custDataLst>
                    <p:tags r:id="rId100"/>
                  </p:custDataLst>
                </p:nvPr>
              </p:nvSpPr>
              <p:spPr bwMode="auto">
                <a:xfrm flipH="1">
                  <a:off x="2305050"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3" name="Freeform 123"/>
                <p:cNvSpPr/>
                <p:nvPr>
                  <p:custDataLst>
                    <p:tags r:id="rId101"/>
                  </p:custDataLst>
                </p:nvPr>
              </p:nvSpPr>
              <p:spPr bwMode="auto">
                <a:xfrm flipH="1">
                  <a:off x="1571625"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64" name="Freeform 124"/>
                <p:cNvSpPr/>
                <p:nvPr>
                  <p:custDataLst>
                    <p:tags r:id="rId102"/>
                  </p:custDataLst>
                </p:nvPr>
              </p:nvSpPr>
              <p:spPr bwMode="auto">
                <a:xfrm flipH="1">
                  <a:off x="1458912"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65" name="Freeform 125"/>
                <p:cNvSpPr/>
                <p:nvPr>
                  <p:custDataLst>
                    <p:tags r:id="rId103"/>
                  </p:custDataLst>
                </p:nvPr>
              </p:nvSpPr>
              <p:spPr bwMode="auto">
                <a:xfrm flipH="1">
                  <a:off x="1562100"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66" name="Freeform 126"/>
                <p:cNvSpPr/>
                <p:nvPr>
                  <p:custDataLst>
                    <p:tags r:id="rId104"/>
                  </p:custDataLst>
                </p:nvPr>
              </p:nvSpPr>
              <p:spPr bwMode="auto">
                <a:xfrm flipH="1">
                  <a:off x="1308100"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7" name="Freeform 127"/>
                <p:cNvSpPr/>
                <p:nvPr>
                  <p:custDataLst>
                    <p:tags r:id="rId105"/>
                  </p:custDataLst>
                </p:nvPr>
              </p:nvSpPr>
              <p:spPr bwMode="auto">
                <a:xfrm flipH="1">
                  <a:off x="1462088"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8" name="Freeform 128"/>
                <p:cNvSpPr/>
                <p:nvPr>
                  <p:custDataLst>
                    <p:tags r:id="rId106"/>
                  </p:custDataLst>
                </p:nvPr>
              </p:nvSpPr>
              <p:spPr bwMode="auto">
                <a:xfrm flipH="1">
                  <a:off x="1839912"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9" name="Freeform 129"/>
                <p:cNvSpPr/>
                <p:nvPr>
                  <p:custDataLst>
                    <p:tags r:id="rId107"/>
                  </p:custDataLst>
                </p:nvPr>
              </p:nvSpPr>
              <p:spPr bwMode="auto">
                <a:xfrm flipH="1">
                  <a:off x="1423987"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0" name="Freeform 130"/>
                <p:cNvSpPr/>
                <p:nvPr>
                  <p:custDataLst>
                    <p:tags r:id="rId108"/>
                  </p:custDataLst>
                </p:nvPr>
              </p:nvSpPr>
              <p:spPr bwMode="auto">
                <a:xfrm flipH="1">
                  <a:off x="2317750"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2" name="Freeform 132"/>
                <p:cNvSpPr/>
                <p:nvPr>
                  <p:custDataLst>
                    <p:tags r:id="rId109"/>
                  </p:custDataLst>
                </p:nvPr>
              </p:nvSpPr>
              <p:spPr bwMode="auto">
                <a:xfrm flipH="1">
                  <a:off x="4700588"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3" name="Freeform 133"/>
                <p:cNvSpPr/>
                <p:nvPr>
                  <p:custDataLst>
                    <p:tags r:id="rId110"/>
                  </p:custDataLst>
                </p:nvPr>
              </p:nvSpPr>
              <p:spPr bwMode="auto">
                <a:xfrm flipH="1">
                  <a:off x="4735513"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4" name="Freeform 134"/>
                <p:cNvSpPr/>
                <p:nvPr>
                  <p:custDataLst>
                    <p:tags r:id="rId111"/>
                  </p:custDataLst>
                </p:nvPr>
              </p:nvSpPr>
              <p:spPr bwMode="auto">
                <a:xfrm flipH="1">
                  <a:off x="5364163"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5" name="Freeform 135"/>
                <p:cNvSpPr/>
                <p:nvPr>
                  <p:custDataLst>
                    <p:tags r:id="rId112"/>
                  </p:custDataLst>
                </p:nvPr>
              </p:nvSpPr>
              <p:spPr bwMode="auto">
                <a:xfrm flipH="1">
                  <a:off x="4805363"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6" name="Freeform 136"/>
                <p:cNvSpPr/>
                <p:nvPr>
                  <p:custDataLst>
                    <p:tags r:id="rId113"/>
                  </p:custDataLst>
                </p:nvPr>
              </p:nvSpPr>
              <p:spPr bwMode="auto">
                <a:xfrm flipH="1">
                  <a:off x="4840288"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grpSp>
      </p:grpSp>
      <p:sp>
        <p:nvSpPr>
          <p:cNvPr id="13" name="标题 1"/>
          <p:cNvSpPr>
            <a:spLocks noGrp="1"/>
          </p:cNvSpPr>
          <p:nvPr>
            <p:ph type="ctrTitle" hasCustomPrompt="1"/>
            <p:custDataLst>
              <p:tags r:id="rId114"/>
            </p:custDataLst>
          </p:nvPr>
        </p:nvSpPr>
        <p:spPr>
          <a:xfrm>
            <a:off x="4950618" y="1842486"/>
            <a:ext cx="3565924" cy="1216195"/>
          </a:xfrm>
        </p:spPr>
        <p:txBody>
          <a:bodyPr anchor="ctr">
            <a:normAutofit/>
          </a:bodyPr>
          <a:lstStyle>
            <a:lvl1pPr marL="0" indent="0" algn="ctr">
              <a:buFont typeface="Arial" panose="020B0604020202020204" pitchFamily="34" charset="0"/>
              <a:buNone/>
              <a:defRPr sz="660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9"/>
            <p:custDataLst>
              <p:tags r:id="rId1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16"/>
            </p:custDataLst>
          </p:nvPr>
        </p:nvSpPr>
        <p:spPr/>
        <p:txBody>
          <a:bodyPr/>
          <a:lstStyle/>
          <a:p>
            <a:endParaRPr lang="zh-CN" altLang="en-US" dirty="0"/>
          </a:p>
        </p:txBody>
      </p:sp>
      <p:sp>
        <p:nvSpPr>
          <p:cNvPr id="4" name="灯片编号占位符 3"/>
          <p:cNvSpPr>
            <a:spLocks noGrp="1"/>
          </p:cNvSpPr>
          <p:nvPr>
            <p:ph type="sldNum" sz="quarter" idx="21"/>
            <p:custDataLst>
              <p:tags r:id="rId1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46"/>
            <a:ext cx="881159" cy="522176"/>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grpSp>
      <p:sp>
        <p:nvSpPr>
          <p:cNvPr id="9" name="矩形 8"/>
          <p:cNvSpPr/>
          <p:nvPr userDrawn="1">
            <p:custDataLst>
              <p:tags r:id="rId9"/>
            </p:custDataLst>
          </p:nvPr>
        </p:nvSpPr>
        <p:spPr>
          <a:xfrm>
            <a:off x="0" y="4437608"/>
            <a:ext cx="9144000" cy="72003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3617595" cy="514376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pitchFamily="34" charset="-122"/>
              <a:ea typeface="微软雅黑" panose="020B0503020204020204" pitchFamily="34" charset="-122"/>
              <a:sym typeface="+mn-ea"/>
            </a:endParaRPr>
          </a:p>
        </p:txBody>
      </p:sp>
      <p:grpSp>
        <p:nvGrpSpPr>
          <p:cNvPr id="14" name="组合 13"/>
          <p:cNvGrpSpPr/>
          <p:nvPr userDrawn="1">
            <p:custDataLst>
              <p:tags r:id="rId3"/>
            </p:custDataLst>
          </p:nvPr>
        </p:nvGrpSpPr>
        <p:grpSpPr>
          <a:xfrm>
            <a:off x="67487" y="71108"/>
            <a:ext cx="8965498" cy="5053606"/>
            <a:chOff x="89982" y="94806"/>
            <a:chExt cx="11953997" cy="6737794"/>
          </a:xfrm>
        </p:grpSpPr>
        <p:pic>
          <p:nvPicPr>
            <p:cNvPr id="24" name="图片 23"/>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13" name="图片 12"/>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userDrawn="1">
            <p:ph type="title" hasCustomPrompt="1"/>
            <p:custDataLst>
              <p:tags r:id="rId8"/>
            </p:custDataLst>
          </p:nvPr>
        </p:nvSpPr>
        <p:spPr>
          <a:xfrm>
            <a:off x="437400" y="577830"/>
            <a:ext cx="2970000" cy="661534"/>
          </a:xfrm>
        </p:spPr>
        <p:txBody>
          <a:bodyPr anchor="ctr"/>
          <a:lstStyle>
            <a:lvl1pP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2"/>
            </p:custDataLst>
          </p:nvPr>
        </p:nvSpPr>
        <p:spPr>
          <a:xfrm>
            <a:off x="440100" y="1323068"/>
            <a:ext cx="2967300" cy="3070058"/>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userDrawn="1">
            <p:ph sz="quarter" idx="14"/>
            <p:custDataLst>
              <p:tags r:id="rId13"/>
            </p:custDataLst>
          </p:nvPr>
        </p:nvSpPr>
        <p:spPr>
          <a:xfrm>
            <a:off x="3825900" y="577484"/>
            <a:ext cx="4860000" cy="381615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10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grpSp>
        <p:nvGrpSpPr>
          <p:cNvPr id="22" name="组合 21"/>
          <p:cNvGrpSpPr/>
          <p:nvPr userDrawn="1">
            <p:custDataLst>
              <p:tags r:id="rId3"/>
            </p:custDataLst>
          </p:nvPr>
        </p:nvGrpSpPr>
        <p:grpSpPr>
          <a:xfrm>
            <a:off x="67487" y="71108"/>
            <a:ext cx="8965498" cy="5053606"/>
            <a:chOff x="89982" y="94806"/>
            <a:chExt cx="11953997" cy="6737794"/>
          </a:xfrm>
        </p:grpSpPr>
        <p:pic>
          <p:nvPicPr>
            <p:cNvPr id="23" name="图片 2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24" name="图片 23"/>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p:ph type="title"/>
            <p:custDataLst>
              <p:tags r:id="rId8"/>
            </p:custDataLst>
          </p:nvPr>
        </p:nvSpPr>
        <p:spPr>
          <a:xfrm>
            <a:off x="459000" y="585930"/>
            <a:ext cx="8232300" cy="469824"/>
          </a:xfrm>
        </p:spPr>
        <p:txBody>
          <a:bodyPr anchor="ctr"/>
          <a:lstStyle>
            <a:lvl1pPr algn="ct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459000" y="1244764"/>
            <a:ext cx="8231981" cy="621032"/>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459581" y="2106108"/>
            <a:ext cx="8224200" cy="2573232"/>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46"/>
            <a:ext cx="881159" cy="522176"/>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grpSp>
      <p:sp>
        <p:nvSpPr>
          <p:cNvPr id="8" name="矩形 7"/>
          <p:cNvSpPr/>
          <p:nvPr userDrawn="1">
            <p:custDataLst>
              <p:tags r:id="rId9"/>
            </p:custDataLst>
          </p:nvPr>
        </p:nvSpPr>
        <p:spPr>
          <a:xfrm>
            <a:off x="0" y="3772095"/>
            <a:ext cx="9144000" cy="137167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10" name="矩形 9"/>
          <p:cNvSpPr/>
          <p:nvPr userDrawn="1">
            <p:custDataLst>
              <p:tags r:id="rId4"/>
            </p:custDataLst>
          </p:nvPr>
        </p:nvSpPr>
        <p:spPr>
          <a:xfrm>
            <a:off x="0" y="0"/>
            <a:ext cx="9144000" cy="6858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5"/>
            </p:custDataLst>
          </p:nvPr>
        </p:nvSpPr>
        <p:spPr>
          <a:xfrm>
            <a:off x="434700" y="178209"/>
            <a:ext cx="8278200" cy="331490"/>
          </a:xfrm>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464"/>
            <a:ext cx="4006800" cy="2170912"/>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464"/>
            <a:ext cx="4025700" cy="2170912"/>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2786"/>
            <a:ext cx="4006800" cy="58593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10086"/>
            <a:ext cx="4025700" cy="58593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腰带">
    <p:bg>
      <p:bgPr>
        <a:pattFill prst="wdUpDiag">
          <a:fgClr>
            <a:schemeClr val="tx2"/>
          </a:fgClr>
          <a:bgClr>
            <a:schemeClr val="bg2"/>
          </a:bgClr>
        </a:patt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9455"/>
            <a:ext cx="9144000" cy="3704856"/>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1142100" y="1004452"/>
            <a:ext cx="6858000" cy="1790192"/>
          </a:xfrm>
        </p:spPr>
        <p:txBody>
          <a:bodyPr anchor="b"/>
          <a:lstStyle>
            <a:lvl1pPr algn="ctr">
              <a:defRPr sz="45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1141810" y="2897249"/>
            <a:ext cx="6858000" cy="1242064"/>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grpSp>
        <p:nvGrpSpPr>
          <p:cNvPr id="13" name="组合 12"/>
          <p:cNvGrpSpPr/>
          <p:nvPr userDrawn="1">
            <p:custDataLst>
              <p:tags r:id="rId8"/>
            </p:custDataLst>
          </p:nvPr>
        </p:nvGrpSpPr>
        <p:grpSpPr>
          <a:xfrm>
            <a:off x="235350" y="260675"/>
            <a:ext cx="8775474" cy="4883090"/>
            <a:chOff x="313800" y="347548"/>
            <a:chExt cx="11700632" cy="6510452"/>
          </a:xfrm>
        </p:grpSpPr>
        <p:grpSp>
          <p:nvGrpSpPr>
            <p:cNvPr id="168" name="组合 167"/>
            <p:cNvGrpSpPr/>
            <p:nvPr userDrawn="1"/>
          </p:nvGrpSpPr>
          <p:grpSpPr>
            <a:xfrm rot="20310956">
              <a:off x="356063" y="347548"/>
              <a:ext cx="1824574" cy="1081190"/>
              <a:chOff x="4175125" y="1726565"/>
              <a:chExt cx="1094105" cy="648335"/>
            </a:xfrm>
          </p:grpSpPr>
          <p:sp>
            <p:nvSpPr>
              <p:cNvPr id="169" name="Freeform 64"/>
              <p:cNvSpPr/>
              <p:nvPr userDrawn="1">
                <p:custDataLst>
                  <p:tags r:id="rId9"/>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0" name="Rectangle 66"/>
              <p:cNvSpPr>
                <a:spLocks noChangeArrowheads="1"/>
              </p:cNvSpPr>
              <p:nvPr userDrawn="1">
                <p:custDataLst>
                  <p:tags r:id="rId10"/>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1" name="Rectangle 67"/>
              <p:cNvSpPr>
                <a:spLocks noChangeArrowheads="1"/>
              </p:cNvSpPr>
              <p:nvPr userDrawn="1">
                <p:custDataLst>
                  <p:tags r:id="rId11"/>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2" name="Rectangle 68"/>
              <p:cNvSpPr>
                <a:spLocks noChangeArrowheads="1"/>
              </p:cNvSpPr>
              <p:nvPr userDrawn="1">
                <p:custDataLst>
                  <p:tags r:id="rId12"/>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3" name="Rectangle 69"/>
              <p:cNvSpPr>
                <a:spLocks noChangeArrowheads="1"/>
              </p:cNvSpPr>
              <p:nvPr userDrawn="1">
                <p:custDataLst>
                  <p:tags r:id="rId13"/>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4" name="Rectangle 70"/>
              <p:cNvSpPr>
                <a:spLocks noChangeArrowheads="1"/>
              </p:cNvSpPr>
              <p:nvPr userDrawn="1">
                <p:custDataLst>
                  <p:tags r:id="rId14"/>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grpSp>
        <p:pic>
          <p:nvPicPr>
            <p:cNvPr id="48" name="图片 47"/>
            <p:cNvPicPr>
              <a:picLocks noChangeAspect="1"/>
            </p:cNvPicPr>
            <p:nvPr userDrawn="1">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0105396" y="4729291"/>
              <a:ext cx="1909036" cy="2060800"/>
            </a:xfrm>
            <a:prstGeom prst="rect">
              <a:avLst/>
            </a:prstGeom>
          </p:spPr>
        </p:pic>
        <p:pic>
          <p:nvPicPr>
            <p:cNvPr id="51" name="图片 50"/>
            <p:cNvPicPr>
              <a:picLocks noChangeAspect="1"/>
            </p:cNvPicPr>
            <p:nvPr userDrawn="1">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313800" y="4590091"/>
              <a:ext cx="737680" cy="2267909"/>
            </a:xfrm>
            <a:prstGeom prst="rect">
              <a:avLst/>
            </a:prstGeom>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409"/>
            <a:ext cx="8763000" cy="4767810"/>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6" Type="http://schemas.openxmlformats.org/officeDocument/2006/relationships/theme" Target="../theme/theme2.xml"/><Relationship Id="rId25" Type="http://schemas.openxmlformats.org/officeDocument/2006/relationships/tags" Target="../tags/tag495.xml"/><Relationship Id="rId24" Type="http://schemas.openxmlformats.org/officeDocument/2006/relationships/tags" Target="../tags/tag494.xml"/><Relationship Id="rId23" Type="http://schemas.openxmlformats.org/officeDocument/2006/relationships/tags" Target="../tags/tag493.xml"/><Relationship Id="rId22" Type="http://schemas.openxmlformats.org/officeDocument/2006/relationships/tags" Target="../tags/tag492.xml"/><Relationship Id="rId21" Type="http://schemas.openxmlformats.org/officeDocument/2006/relationships/tags" Target="../tags/tag491.xml"/><Relationship Id="rId20" Type="http://schemas.openxmlformats.org/officeDocument/2006/relationships/tags" Target="../tags/tag490.xml"/><Relationship Id="rId2" Type="http://schemas.openxmlformats.org/officeDocument/2006/relationships/slideLayout" Target="../slideLayouts/slideLayout16.xml"/><Relationship Id="rId19" Type="http://schemas.openxmlformats.org/officeDocument/2006/relationships/slideLayout" Target="../slideLayouts/slideLayout33.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7" Type="http://schemas.openxmlformats.org/officeDocument/2006/relationships/theme" Target="../theme/theme3.xml"/><Relationship Id="rId26" Type="http://schemas.openxmlformats.org/officeDocument/2006/relationships/tags" Target="../tags/tag986.xml"/><Relationship Id="rId25" Type="http://schemas.openxmlformats.org/officeDocument/2006/relationships/tags" Target="../tags/tag985.xml"/><Relationship Id="rId24" Type="http://schemas.openxmlformats.org/officeDocument/2006/relationships/tags" Target="../tags/tag984.xml"/><Relationship Id="rId23" Type="http://schemas.openxmlformats.org/officeDocument/2006/relationships/tags" Target="../tags/tag983.xml"/><Relationship Id="rId22" Type="http://schemas.openxmlformats.org/officeDocument/2006/relationships/tags" Target="../tags/tag982.xml"/><Relationship Id="rId21" Type="http://schemas.openxmlformats.org/officeDocument/2006/relationships/tags" Target="../tags/tag981.xml"/><Relationship Id="rId20" Type="http://schemas.openxmlformats.org/officeDocument/2006/relationships/slideLayout" Target="../slideLayouts/slideLayout53.xml"/><Relationship Id="rId2" Type="http://schemas.openxmlformats.org/officeDocument/2006/relationships/slideLayout" Target="../slideLayouts/slideLayout35.xml"/><Relationship Id="rId19" Type="http://schemas.openxmlformats.org/officeDocument/2006/relationships/slideLayout" Target="../slideLayouts/slideLayout52.xml"/><Relationship Id="rId18" Type="http://schemas.openxmlformats.org/officeDocument/2006/relationships/slideLayout" Target="../slideLayouts/slideLayout51.xml"/><Relationship Id="rId17" Type="http://schemas.openxmlformats.org/officeDocument/2006/relationships/slideLayout" Target="../slideLayouts/slideLayout50.xml"/><Relationship Id="rId16" Type="http://schemas.openxmlformats.org/officeDocument/2006/relationships/slideLayout" Target="../slideLayouts/slideLayout49.xml"/><Relationship Id="rId15" Type="http://schemas.openxmlformats.org/officeDocument/2006/relationships/slideLayout" Target="../slideLayouts/slideLayout48.xml"/><Relationship Id="rId14" Type="http://schemas.openxmlformats.org/officeDocument/2006/relationships/slideLayout" Target="../slideLayouts/slideLayout47.xml"/><Relationship Id="rId13" Type="http://schemas.openxmlformats.org/officeDocument/2006/relationships/slideLayout" Target="../slideLayouts/slideLayout46.xml"/><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23"/>
            <a:ext cx="8139178" cy="331473"/>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502412" y="714381"/>
            <a:ext cx="8139178" cy="40416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659807" y="4762375"/>
            <a:ext cx="2025000" cy="237600"/>
          </a:xfrm>
          <a:prstGeom prst="rect">
            <a:avLst/>
          </a:prstGeom>
        </p:spPr>
        <p:txBody>
          <a:bodyPr vert="horz" lIns="90000" tIns="46800" rIns="90000" bIns="46800" rtlCol="0" anchor="ctr">
            <a:normAutofit/>
          </a:bodyPr>
          <a:lstStyle>
            <a:lvl1pPr algn="l">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3087000" y="4762375"/>
            <a:ext cx="2970000" cy="237600"/>
          </a:xfrm>
          <a:prstGeom prst="rect">
            <a:avLst/>
          </a:prstGeom>
        </p:spPr>
        <p:txBody>
          <a:bodyPr vert="horz" lIns="90000" tIns="46800" rIns="90000" bIns="46800" rtlCol="0" anchor="ctr">
            <a:normAutofit/>
          </a:bodyPr>
          <a:lstStyle>
            <a:lvl1pPr algn="ct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375"/>
            <a:ext cx="2025000" cy="237600"/>
          </a:xfrm>
          <a:prstGeom prst="rect">
            <a:avLst/>
          </a:prstGeom>
        </p:spPr>
        <p:txBody>
          <a:bodyPr vert="horz" lIns="90000" tIns="46800" rIns="90000" bIns="46800" rtlCol="0" anchor="ctr">
            <a:normAutofit/>
          </a:bodyPr>
          <a:lstStyle>
            <a:lvl1pPr algn="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Lst>
  <p:txStyles>
    <p:titleStyle>
      <a:lvl1pPr algn="l" defTabSz="685800" rtl="0" eaLnBrk="1" fontAlgn="auto" latinLnBrk="0" hangingPunct="1">
        <a:lnSpc>
          <a:spcPct val="12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502412" y="332440"/>
            <a:ext cx="8139178" cy="331490"/>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502412" y="714418"/>
            <a:ext cx="8139178" cy="4041888"/>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659807" y="4762620"/>
            <a:ext cx="2025000" cy="237613"/>
          </a:xfrm>
          <a:prstGeom prst="rect">
            <a:avLst/>
          </a:prstGeom>
        </p:spPr>
        <p:txBody>
          <a:bodyPr vert="horz" lIns="90000" tIns="46800" rIns="90000" bIns="46800" rtlCol="0" anchor="ctr">
            <a:normAutofit/>
          </a:bodyPr>
          <a:lstStyle>
            <a:lvl1pPr algn="l">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3087000" y="4762620"/>
            <a:ext cx="2970000" cy="237613"/>
          </a:xfrm>
          <a:prstGeom prst="rect">
            <a:avLst/>
          </a:prstGeom>
        </p:spPr>
        <p:txBody>
          <a:bodyPr vert="horz" lIns="90000" tIns="46800" rIns="90000" bIns="46800" rtlCol="0" anchor="ctr">
            <a:normAutofit/>
          </a:bodyPr>
          <a:lstStyle>
            <a:lvl1pPr algn="ct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6457950" y="4762620"/>
            <a:ext cx="2025000" cy="237613"/>
          </a:xfrm>
          <a:prstGeom prst="rect">
            <a:avLst/>
          </a:prstGeom>
        </p:spPr>
        <p:txBody>
          <a:bodyPr vert="horz" lIns="90000" tIns="46800" rIns="90000" bIns="46800" rtlCol="0" anchor="ctr">
            <a:normAutofit/>
          </a:bodyPr>
          <a:lstStyle>
            <a:lvl1pPr algn="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Lst>
  <p:txStyles>
    <p:titleStyle>
      <a:lvl1pPr algn="l" defTabSz="685800" rtl="0" eaLnBrk="1" fontAlgn="auto" latinLnBrk="0" hangingPunct="1">
        <a:lnSpc>
          <a:spcPct val="12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9" Type="http://schemas.openxmlformats.org/officeDocument/2006/relationships/tags" Target="../tags/tag1178.xml"/><Relationship Id="rId8" Type="http://schemas.openxmlformats.org/officeDocument/2006/relationships/image" Target="../media/image7.png"/><Relationship Id="rId7" Type="http://schemas.openxmlformats.org/officeDocument/2006/relationships/tags" Target="../tags/tag1177.xml"/><Relationship Id="rId6" Type="http://schemas.openxmlformats.org/officeDocument/2006/relationships/tags" Target="../tags/tag1176.xml"/><Relationship Id="rId5" Type="http://schemas.openxmlformats.org/officeDocument/2006/relationships/tags" Target="../tags/tag1175.xml"/><Relationship Id="rId4" Type="http://schemas.openxmlformats.org/officeDocument/2006/relationships/tags" Target="../tags/tag1174.xml"/><Relationship Id="rId3" Type="http://schemas.openxmlformats.org/officeDocument/2006/relationships/tags" Target="../tags/tag1173.xml"/><Relationship Id="rId2" Type="http://schemas.openxmlformats.org/officeDocument/2006/relationships/tags" Target="../tags/tag1172.xml"/><Relationship Id="rId11" Type="http://schemas.openxmlformats.org/officeDocument/2006/relationships/notesSlide" Target="../notesSlides/notesSlide9.xml"/><Relationship Id="rId10" Type="http://schemas.openxmlformats.org/officeDocument/2006/relationships/slideLayout" Target="../slideLayouts/slideLayout13.xml"/><Relationship Id="rId1" Type="http://schemas.openxmlformats.org/officeDocument/2006/relationships/tags" Target="../tags/tag1171.xml"/></Relationships>
</file>

<file path=ppt/slides/_rels/slide11.xml.rels><?xml version="1.0" encoding="UTF-8" standalone="yes"?>
<Relationships xmlns="http://schemas.openxmlformats.org/package/2006/relationships"><Relationship Id="rId9" Type="http://schemas.openxmlformats.org/officeDocument/2006/relationships/tags" Target="../tags/tag1187.xml"/><Relationship Id="rId8" Type="http://schemas.openxmlformats.org/officeDocument/2006/relationships/tags" Target="../tags/tag1186.xml"/><Relationship Id="rId7" Type="http://schemas.openxmlformats.org/officeDocument/2006/relationships/tags" Target="../tags/tag1185.xml"/><Relationship Id="rId6" Type="http://schemas.openxmlformats.org/officeDocument/2006/relationships/tags" Target="../tags/tag1184.xml"/><Relationship Id="rId5" Type="http://schemas.openxmlformats.org/officeDocument/2006/relationships/tags" Target="../tags/tag1183.xml"/><Relationship Id="rId4" Type="http://schemas.openxmlformats.org/officeDocument/2006/relationships/tags" Target="../tags/tag1182.xml"/><Relationship Id="rId32" Type="http://schemas.openxmlformats.org/officeDocument/2006/relationships/slideLayout" Target="../slideLayouts/slideLayout5.xml"/><Relationship Id="rId31" Type="http://schemas.openxmlformats.org/officeDocument/2006/relationships/tags" Target="../tags/tag1209.xml"/><Relationship Id="rId30" Type="http://schemas.openxmlformats.org/officeDocument/2006/relationships/tags" Target="../tags/tag1208.xml"/><Relationship Id="rId3" Type="http://schemas.openxmlformats.org/officeDocument/2006/relationships/tags" Target="../tags/tag1181.xml"/><Relationship Id="rId29" Type="http://schemas.openxmlformats.org/officeDocument/2006/relationships/tags" Target="../tags/tag1207.xml"/><Relationship Id="rId28" Type="http://schemas.openxmlformats.org/officeDocument/2006/relationships/tags" Target="../tags/tag1206.xml"/><Relationship Id="rId27" Type="http://schemas.openxmlformats.org/officeDocument/2006/relationships/tags" Target="../tags/tag1205.xml"/><Relationship Id="rId26" Type="http://schemas.openxmlformats.org/officeDocument/2006/relationships/tags" Target="../tags/tag1204.xml"/><Relationship Id="rId25" Type="http://schemas.openxmlformats.org/officeDocument/2006/relationships/tags" Target="../tags/tag1203.xml"/><Relationship Id="rId24" Type="http://schemas.openxmlformats.org/officeDocument/2006/relationships/tags" Target="../tags/tag1202.xml"/><Relationship Id="rId23" Type="http://schemas.openxmlformats.org/officeDocument/2006/relationships/tags" Target="../tags/tag1201.xml"/><Relationship Id="rId22" Type="http://schemas.openxmlformats.org/officeDocument/2006/relationships/tags" Target="../tags/tag1200.xml"/><Relationship Id="rId21" Type="http://schemas.openxmlformats.org/officeDocument/2006/relationships/tags" Target="../tags/tag1199.xml"/><Relationship Id="rId20" Type="http://schemas.openxmlformats.org/officeDocument/2006/relationships/tags" Target="../tags/tag1198.xml"/><Relationship Id="rId2" Type="http://schemas.openxmlformats.org/officeDocument/2006/relationships/tags" Target="../tags/tag1180.xml"/><Relationship Id="rId19" Type="http://schemas.openxmlformats.org/officeDocument/2006/relationships/tags" Target="../tags/tag1197.xml"/><Relationship Id="rId18" Type="http://schemas.openxmlformats.org/officeDocument/2006/relationships/tags" Target="../tags/tag1196.xml"/><Relationship Id="rId17" Type="http://schemas.openxmlformats.org/officeDocument/2006/relationships/tags" Target="../tags/tag1195.xml"/><Relationship Id="rId16" Type="http://schemas.openxmlformats.org/officeDocument/2006/relationships/tags" Target="../tags/tag1194.xml"/><Relationship Id="rId15" Type="http://schemas.openxmlformats.org/officeDocument/2006/relationships/tags" Target="../tags/tag1193.xml"/><Relationship Id="rId14" Type="http://schemas.openxmlformats.org/officeDocument/2006/relationships/tags" Target="../tags/tag1192.xml"/><Relationship Id="rId13" Type="http://schemas.openxmlformats.org/officeDocument/2006/relationships/tags" Target="../tags/tag1191.xml"/><Relationship Id="rId12" Type="http://schemas.openxmlformats.org/officeDocument/2006/relationships/tags" Target="../tags/tag1190.xml"/><Relationship Id="rId11" Type="http://schemas.openxmlformats.org/officeDocument/2006/relationships/tags" Target="../tags/tag1189.xml"/><Relationship Id="rId10" Type="http://schemas.openxmlformats.org/officeDocument/2006/relationships/tags" Target="../tags/tag1188.xml"/><Relationship Id="rId1" Type="http://schemas.openxmlformats.org/officeDocument/2006/relationships/tags" Target="../tags/tag1179.xml"/></Relationships>
</file>

<file path=ppt/slides/_rels/slide12.xml.rels><?xml version="1.0" encoding="UTF-8" standalone="yes"?>
<Relationships xmlns="http://schemas.openxmlformats.org/package/2006/relationships"><Relationship Id="rId9" Type="http://schemas.openxmlformats.org/officeDocument/2006/relationships/tags" Target="../tags/tag1218.xml"/><Relationship Id="rId8" Type="http://schemas.openxmlformats.org/officeDocument/2006/relationships/tags" Target="../tags/tag1217.xml"/><Relationship Id="rId7" Type="http://schemas.openxmlformats.org/officeDocument/2006/relationships/tags" Target="../tags/tag1216.xml"/><Relationship Id="rId6" Type="http://schemas.openxmlformats.org/officeDocument/2006/relationships/tags" Target="../tags/tag1215.xml"/><Relationship Id="rId5" Type="http://schemas.openxmlformats.org/officeDocument/2006/relationships/tags" Target="../tags/tag1214.xml"/><Relationship Id="rId43" Type="http://schemas.openxmlformats.org/officeDocument/2006/relationships/slideLayout" Target="../slideLayouts/slideLayout4.xml"/><Relationship Id="rId42" Type="http://schemas.openxmlformats.org/officeDocument/2006/relationships/tags" Target="../tags/tag1251.xml"/><Relationship Id="rId41" Type="http://schemas.openxmlformats.org/officeDocument/2006/relationships/tags" Target="../tags/tag1250.xml"/><Relationship Id="rId40" Type="http://schemas.openxmlformats.org/officeDocument/2006/relationships/tags" Target="../tags/tag1249.xml"/><Relationship Id="rId4" Type="http://schemas.openxmlformats.org/officeDocument/2006/relationships/tags" Target="../tags/tag1213.xml"/><Relationship Id="rId39" Type="http://schemas.openxmlformats.org/officeDocument/2006/relationships/tags" Target="../tags/tag1248.xml"/><Relationship Id="rId38" Type="http://schemas.openxmlformats.org/officeDocument/2006/relationships/tags" Target="../tags/tag1247.xml"/><Relationship Id="rId37" Type="http://schemas.openxmlformats.org/officeDocument/2006/relationships/tags" Target="../tags/tag1246.xml"/><Relationship Id="rId36" Type="http://schemas.openxmlformats.org/officeDocument/2006/relationships/tags" Target="../tags/tag1245.xml"/><Relationship Id="rId35" Type="http://schemas.openxmlformats.org/officeDocument/2006/relationships/tags" Target="../tags/tag1244.xml"/><Relationship Id="rId34" Type="http://schemas.openxmlformats.org/officeDocument/2006/relationships/tags" Target="../tags/tag1243.xml"/><Relationship Id="rId33" Type="http://schemas.openxmlformats.org/officeDocument/2006/relationships/tags" Target="../tags/tag1242.xml"/><Relationship Id="rId32" Type="http://schemas.openxmlformats.org/officeDocument/2006/relationships/tags" Target="../tags/tag1241.xml"/><Relationship Id="rId31" Type="http://schemas.openxmlformats.org/officeDocument/2006/relationships/tags" Target="../tags/tag1240.xml"/><Relationship Id="rId30" Type="http://schemas.openxmlformats.org/officeDocument/2006/relationships/tags" Target="../tags/tag1239.xml"/><Relationship Id="rId3" Type="http://schemas.openxmlformats.org/officeDocument/2006/relationships/tags" Target="../tags/tag1212.xml"/><Relationship Id="rId29" Type="http://schemas.openxmlformats.org/officeDocument/2006/relationships/tags" Target="../tags/tag1238.xml"/><Relationship Id="rId28" Type="http://schemas.openxmlformats.org/officeDocument/2006/relationships/tags" Target="../tags/tag1237.xml"/><Relationship Id="rId27" Type="http://schemas.openxmlformats.org/officeDocument/2006/relationships/tags" Target="../tags/tag1236.xml"/><Relationship Id="rId26" Type="http://schemas.openxmlformats.org/officeDocument/2006/relationships/tags" Target="../tags/tag1235.xml"/><Relationship Id="rId25" Type="http://schemas.openxmlformats.org/officeDocument/2006/relationships/tags" Target="../tags/tag1234.xml"/><Relationship Id="rId24" Type="http://schemas.openxmlformats.org/officeDocument/2006/relationships/tags" Target="../tags/tag1233.xml"/><Relationship Id="rId23" Type="http://schemas.openxmlformats.org/officeDocument/2006/relationships/tags" Target="../tags/tag1232.xml"/><Relationship Id="rId22" Type="http://schemas.openxmlformats.org/officeDocument/2006/relationships/tags" Target="../tags/tag1231.xml"/><Relationship Id="rId21" Type="http://schemas.openxmlformats.org/officeDocument/2006/relationships/tags" Target="../tags/tag1230.xml"/><Relationship Id="rId20" Type="http://schemas.openxmlformats.org/officeDocument/2006/relationships/tags" Target="../tags/tag1229.xml"/><Relationship Id="rId2" Type="http://schemas.openxmlformats.org/officeDocument/2006/relationships/tags" Target="../tags/tag1211.xml"/><Relationship Id="rId19" Type="http://schemas.openxmlformats.org/officeDocument/2006/relationships/tags" Target="../tags/tag1228.xml"/><Relationship Id="rId18" Type="http://schemas.openxmlformats.org/officeDocument/2006/relationships/tags" Target="../tags/tag1227.xml"/><Relationship Id="rId17" Type="http://schemas.openxmlformats.org/officeDocument/2006/relationships/tags" Target="../tags/tag1226.xml"/><Relationship Id="rId16" Type="http://schemas.openxmlformats.org/officeDocument/2006/relationships/tags" Target="../tags/tag1225.xml"/><Relationship Id="rId15" Type="http://schemas.openxmlformats.org/officeDocument/2006/relationships/tags" Target="../tags/tag1224.xml"/><Relationship Id="rId14" Type="http://schemas.openxmlformats.org/officeDocument/2006/relationships/tags" Target="../tags/tag1223.xml"/><Relationship Id="rId13" Type="http://schemas.openxmlformats.org/officeDocument/2006/relationships/tags" Target="../tags/tag1222.xml"/><Relationship Id="rId12" Type="http://schemas.openxmlformats.org/officeDocument/2006/relationships/tags" Target="../tags/tag1221.xml"/><Relationship Id="rId11" Type="http://schemas.openxmlformats.org/officeDocument/2006/relationships/tags" Target="../tags/tag1220.xml"/><Relationship Id="rId10" Type="http://schemas.openxmlformats.org/officeDocument/2006/relationships/tags" Target="../tags/tag1219.xml"/><Relationship Id="rId1" Type="http://schemas.openxmlformats.org/officeDocument/2006/relationships/tags" Target="../tags/tag1210.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259.xml"/><Relationship Id="rId7" Type="http://schemas.openxmlformats.org/officeDocument/2006/relationships/tags" Target="../tags/tag1258.xml"/><Relationship Id="rId6" Type="http://schemas.openxmlformats.org/officeDocument/2006/relationships/tags" Target="../tags/tag1257.xml"/><Relationship Id="rId5" Type="http://schemas.openxmlformats.org/officeDocument/2006/relationships/tags" Target="../tags/tag1256.xml"/><Relationship Id="rId4" Type="http://schemas.openxmlformats.org/officeDocument/2006/relationships/tags" Target="../tags/tag1255.xml"/><Relationship Id="rId3" Type="http://schemas.openxmlformats.org/officeDocument/2006/relationships/tags" Target="../tags/tag1254.xml"/><Relationship Id="rId2" Type="http://schemas.openxmlformats.org/officeDocument/2006/relationships/tags" Target="../tags/tag1253.xml"/><Relationship Id="rId10" Type="http://schemas.openxmlformats.org/officeDocument/2006/relationships/notesSlide" Target="../notesSlides/notesSlide10.xml"/><Relationship Id="rId1" Type="http://schemas.openxmlformats.org/officeDocument/2006/relationships/tags" Target="../tags/tag1252.xml"/></Relationships>
</file>

<file path=ppt/slides/_rels/slide14.xml.rels><?xml version="1.0" encoding="UTF-8" standalone="yes"?>
<Relationships xmlns="http://schemas.openxmlformats.org/package/2006/relationships"><Relationship Id="rId9" Type="http://schemas.openxmlformats.org/officeDocument/2006/relationships/tags" Target="../tags/tag1268.xml"/><Relationship Id="rId8" Type="http://schemas.openxmlformats.org/officeDocument/2006/relationships/tags" Target="../tags/tag1267.xml"/><Relationship Id="rId7" Type="http://schemas.openxmlformats.org/officeDocument/2006/relationships/tags" Target="../tags/tag1266.xml"/><Relationship Id="rId6" Type="http://schemas.openxmlformats.org/officeDocument/2006/relationships/tags" Target="../tags/tag1265.xml"/><Relationship Id="rId5" Type="http://schemas.openxmlformats.org/officeDocument/2006/relationships/tags" Target="../tags/tag1264.xml"/><Relationship Id="rId4" Type="http://schemas.openxmlformats.org/officeDocument/2006/relationships/tags" Target="../tags/tag1263.xml"/><Relationship Id="rId3" Type="http://schemas.openxmlformats.org/officeDocument/2006/relationships/tags" Target="../tags/tag1262.xml"/><Relationship Id="rId27" Type="http://schemas.openxmlformats.org/officeDocument/2006/relationships/slideLayout" Target="../slideLayouts/slideLayout5.xml"/><Relationship Id="rId26" Type="http://schemas.openxmlformats.org/officeDocument/2006/relationships/tags" Target="../tags/tag1285.xml"/><Relationship Id="rId25" Type="http://schemas.openxmlformats.org/officeDocument/2006/relationships/tags" Target="../tags/tag1284.xml"/><Relationship Id="rId24" Type="http://schemas.openxmlformats.org/officeDocument/2006/relationships/tags" Target="../tags/tag1283.xml"/><Relationship Id="rId23" Type="http://schemas.openxmlformats.org/officeDocument/2006/relationships/tags" Target="../tags/tag1282.xml"/><Relationship Id="rId22" Type="http://schemas.openxmlformats.org/officeDocument/2006/relationships/tags" Target="../tags/tag1281.xml"/><Relationship Id="rId21" Type="http://schemas.openxmlformats.org/officeDocument/2006/relationships/tags" Target="../tags/tag1280.xml"/><Relationship Id="rId20" Type="http://schemas.openxmlformats.org/officeDocument/2006/relationships/tags" Target="../tags/tag1279.xml"/><Relationship Id="rId2" Type="http://schemas.openxmlformats.org/officeDocument/2006/relationships/tags" Target="../tags/tag1261.xml"/><Relationship Id="rId19" Type="http://schemas.openxmlformats.org/officeDocument/2006/relationships/tags" Target="../tags/tag1278.xml"/><Relationship Id="rId18" Type="http://schemas.openxmlformats.org/officeDocument/2006/relationships/tags" Target="../tags/tag1277.xml"/><Relationship Id="rId17" Type="http://schemas.openxmlformats.org/officeDocument/2006/relationships/tags" Target="../tags/tag1276.xml"/><Relationship Id="rId16" Type="http://schemas.openxmlformats.org/officeDocument/2006/relationships/tags" Target="../tags/tag1275.xml"/><Relationship Id="rId15" Type="http://schemas.openxmlformats.org/officeDocument/2006/relationships/tags" Target="../tags/tag1274.xml"/><Relationship Id="rId14" Type="http://schemas.openxmlformats.org/officeDocument/2006/relationships/tags" Target="../tags/tag1273.xml"/><Relationship Id="rId13" Type="http://schemas.openxmlformats.org/officeDocument/2006/relationships/tags" Target="../tags/tag1272.xml"/><Relationship Id="rId12" Type="http://schemas.openxmlformats.org/officeDocument/2006/relationships/tags" Target="../tags/tag1271.xml"/><Relationship Id="rId11" Type="http://schemas.openxmlformats.org/officeDocument/2006/relationships/tags" Target="../tags/tag1270.xml"/><Relationship Id="rId10" Type="http://schemas.openxmlformats.org/officeDocument/2006/relationships/tags" Target="../tags/tag1269.xml"/><Relationship Id="rId1" Type="http://schemas.openxmlformats.org/officeDocument/2006/relationships/tags" Target="../tags/tag1260.xml"/></Relationships>
</file>

<file path=ppt/slides/_rels/slide15.xml.rels><?xml version="1.0" encoding="UTF-8" standalone="yes"?>
<Relationships xmlns="http://schemas.openxmlformats.org/package/2006/relationships"><Relationship Id="rId9" Type="http://schemas.openxmlformats.org/officeDocument/2006/relationships/tags" Target="../tags/tag1294.xml"/><Relationship Id="rId8" Type="http://schemas.openxmlformats.org/officeDocument/2006/relationships/tags" Target="../tags/tag1293.xml"/><Relationship Id="rId7" Type="http://schemas.openxmlformats.org/officeDocument/2006/relationships/tags" Target="../tags/tag1292.xml"/><Relationship Id="rId6" Type="http://schemas.openxmlformats.org/officeDocument/2006/relationships/tags" Target="../tags/tag1291.xml"/><Relationship Id="rId5" Type="http://schemas.openxmlformats.org/officeDocument/2006/relationships/tags" Target="../tags/tag1290.xml"/><Relationship Id="rId4" Type="http://schemas.openxmlformats.org/officeDocument/2006/relationships/tags" Target="../tags/tag1289.xml"/><Relationship Id="rId32" Type="http://schemas.openxmlformats.org/officeDocument/2006/relationships/slideLayout" Target="../slideLayouts/slideLayout5.xml"/><Relationship Id="rId31" Type="http://schemas.openxmlformats.org/officeDocument/2006/relationships/tags" Target="../tags/tag1316.xml"/><Relationship Id="rId30" Type="http://schemas.openxmlformats.org/officeDocument/2006/relationships/tags" Target="../tags/tag1315.xml"/><Relationship Id="rId3" Type="http://schemas.openxmlformats.org/officeDocument/2006/relationships/tags" Target="../tags/tag1288.xml"/><Relationship Id="rId29" Type="http://schemas.openxmlformats.org/officeDocument/2006/relationships/tags" Target="../tags/tag1314.xml"/><Relationship Id="rId28" Type="http://schemas.openxmlformats.org/officeDocument/2006/relationships/tags" Target="../tags/tag1313.xml"/><Relationship Id="rId27" Type="http://schemas.openxmlformats.org/officeDocument/2006/relationships/tags" Target="../tags/tag1312.xml"/><Relationship Id="rId26" Type="http://schemas.openxmlformats.org/officeDocument/2006/relationships/tags" Target="../tags/tag1311.xml"/><Relationship Id="rId25" Type="http://schemas.openxmlformats.org/officeDocument/2006/relationships/tags" Target="../tags/tag1310.xml"/><Relationship Id="rId24" Type="http://schemas.openxmlformats.org/officeDocument/2006/relationships/tags" Target="../tags/tag1309.xml"/><Relationship Id="rId23" Type="http://schemas.openxmlformats.org/officeDocument/2006/relationships/tags" Target="../tags/tag1308.xml"/><Relationship Id="rId22" Type="http://schemas.openxmlformats.org/officeDocument/2006/relationships/tags" Target="../tags/tag1307.xml"/><Relationship Id="rId21" Type="http://schemas.openxmlformats.org/officeDocument/2006/relationships/tags" Target="../tags/tag1306.xml"/><Relationship Id="rId20" Type="http://schemas.openxmlformats.org/officeDocument/2006/relationships/tags" Target="../tags/tag1305.xml"/><Relationship Id="rId2" Type="http://schemas.openxmlformats.org/officeDocument/2006/relationships/tags" Target="../tags/tag1287.xml"/><Relationship Id="rId19" Type="http://schemas.openxmlformats.org/officeDocument/2006/relationships/tags" Target="../tags/tag1304.xml"/><Relationship Id="rId18" Type="http://schemas.openxmlformats.org/officeDocument/2006/relationships/tags" Target="../tags/tag1303.xml"/><Relationship Id="rId17" Type="http://schemas.openxmlformats.org/officeDocument/2006/relationships/tags" Target="../tags/tag1302.xml"/><Relationship Id="rId16" Type="http://schemas.openxmlformats.org/officeDocument/2006/relationships/tags" Target="../tags/tag1301.xml"/><Relationship Id="rId15" Type="http://schemas.openxmlformats.org/officeDocument/2006/relationships/tags" Target="../tags/tag1300.xml"/><Relationship Id="rId14" Type="http://schemas.openxmlformats.org/officeDocument/2006/relationships/tags" Target="../tags/tag1299.xml"/><Relationship Id="rId13" Type="http://schemas.openxmlformats.org/officeDocument/2006/relationships/tags" Target="../tags/tag1298.xml"/><Relationship Id="rId12" Type="http://schemas.openxmlformats.org/officeDocument/2006/relationships/tags" Target="../tags/tag1297.xml"/><Relationship Id="rId11" Type="http://schemas.openxmlformats.org/officeDocument/2006/relationships/tags" Target="../tags/tag1296.xml"/><Relationship Id="rId10" Type="http://schemas.openxmlformats.org/officeDocument/2006/relationships/tags" Target="../tags/tag1295.xml"/><Relationship Id="rId1" Type="http://schemas.openxmlformats.org/officeDocument/2006/relationships/tags" Target="../tags/tag1286.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8.xml"/><Relationship Id="rId7" Type="http://schemas.openxmlformats.org/officeDocument/2006/relationships/tags" Target="../tags/tag1323.xml"/><Relationship Id="rId6" Type="http://schemas.openxmlformats.org/officeDocument/2006/relationships/tags" Target="../tags/tag1322.xml"/><Relationship Id="rId5" Type="http://schemas.openxmlformats.org/officeDocument/2006/relationships/tags" Target="../tags/tag1321.xml"/><Relationship Id="rId4" Type="http://schemas.openxmlformats.org/officeDocument/2006/relationships/tags" Target="../tags/tag1320.xml"/><Relationship Id="rId3" Type="http://schemas.openxmlformats.org/officeDocument/2006/relationships/tags" Target="../tags/tag1319.xml"/><Relationship Id="rId2" Type="http://schemas.openxmlformats.org/officeDocument/2006/relationships/tags" Target="../tags/tag1318.xml"/><Relationship Id="rId1" Type="http://schemas.openxmlformats.org/officeDocument/2006/relationships/tags" Target="../tags/tag1317.xml"/></Relationships>
</file>

<file path=ppt/slides/_rels/slide17.xml.rels><?xml version="1.0" encoding="UTF-8" standalone="yes"?>
<Relationships xmlns="http://schemas.openxmlformats.org/package/2006/relationships"><Relationship Id="rId9" Type="http://schemas.openxmlformats.org/officeDocument/2006/relationships/tags" Target="../tags/tag1332.xml"/><Relationship Id="rId8" Type="http://schemas.openxmlformats.org/officeDocument/2006/relationships/tags" Target="../tags/tag1331.xml"/><Relationship Id="rId7" Type="http://schemas.openxmlformats.org/officeDocument/2006/relationships/tags" Target="../tags/tag1330.xml"/><Relationship Id="rId6" Type="http://schemas.openxmlformats.org/officeDocument/2006/relationships/tags" Target="../tags/tag1329.xml"/><Relationship Id="rId5" Type="http://schemas.openxmlformats.org/officeDocument/2006/relationships/tags" Target="../tags/tag1328.xml"/><Relationship Id="rId4" Type="http://schemas.openxmlformats.org/officeDocument/2006/relationships/tags" Target="../tags/tag1327.xml"/><Relationship Id="rId31" Type="http://schemas.openxmlformats.org/officeDocument/2006/relationships/notesSlide" Target="../notesSlides/notesSlide12.xml"/><Relationship Id="rId30" Type="http://schemas.openxmlformats.org/officeDocument/2006/relationships/slideLayout" Target="../slideLayouts/slideLayout4.xml"/><Relationship Id="rId3" Type="http://schemas.openxmlformats.org/officeDocument/2006/relationships/tags" Target="../tags/tag1326.xml"/><Relationship Id="rId29" Type="http://schemas.openxmlformats.org/officeDocument/2006/relationships/tags" Target="../tags/tag1352.xml"/><Relationship Id="rId28" Type="http://schemas.openxmlformats.org/officeDocument/2006/relationships/tags" Target="../tags/tag1351.xml"/><Relationship Id="rId27" Type="http://schemas.openxmlformats.org/officeDocument/2006/relationships/tags" Target="../tags/tag1350.xml"/><Relationship Id="rId26" Type="http://schemas.openxmlformats.org/officeDocument/2006/relationships/tags" Target="../tags/tag1349.xml"/><Relationship Id="rId25" Type="http://schemas.openxmlformats.org/officeDocument/2006/relationships/tags" Target="../tags/tag1348.xml"/><Relationship Id="rId24" Type="http://schemas.openxmlformats.org/officeDocument/2006/relationships/tags" Target="../tags/tag1347.xml"/><Relationship Id="rId23" Type="http://schemas.openxmlformats.org/officeDocument/2006/relationships/tags" Target="../tags/tag1346.xml"/><Relationship Id="rId22" Type="http://schemas.openxmlformats.org/officeDocument/2006/relationships/tags" Target="../tags/tag1345.xml"/><Relationship Id="rId21" Type="http://schemas.openxmlformats.org/officeDocument/2006/relationships/tags" Target="../tags/tag1344.xml"/><Relationship Id="rId20" Type="http://schemas.openxmlformats.org/officeDocument/2006/relationships/tags" Target="../tags/tag1343.xml"/><Relationship Id="rId2" Type="http://schemas.openxmlformats.org/officeDocument/2006/relationships/tags" Target="../tags/tag1325.xml"/><Relationship Id="rId19" Type="http://schemas.openxmlformats.org/officeDocument/2006/relationships/tags" Target="../tags/tag1342.xml"/><Relationship Id="rId18" Type="http://schemas.openxmlformats.org/officeDocument/2006/relationships/tags" Target="../tags/tag1341.xml"/><Relationship Id="rId17" Type="http://schemas.openxmlformats.org/officeDocument/2006/relationships/tags" Target="../tags/tag1340.xml"/><Relationship Id="rId16" Type="http://schemas.openxmlformats.org/officeDocument/2006/relationships/tags" Target="../tags/tag1339.xml"/><Relationship Id="rId15" Type="http://schemas.openxmlformats.org/officeDocument/2006/relationships/tags" Target="../tags/tag1338.xml"/><Relationship Id="rId14" Type="http://schemas.openxmlformats.org/officeDocument/2006/relationships/tags" Target="../tags/tag1337.xml"/><Relationship Id="rId13" Type="http://schemas.openxmlformats.org/officeDocument/2006/relationships/tags" Target="../tags/tag1336.xml"/><Relationship Id="rId12" Type="http://schemas.openxmlformats.org/officeDocument/2006/relationships/tags" Target="../tags/tag1335.xml"/><Relationship Id="rId11" Type="http://schemas.openxmlformats.org/officeDocument/2006/relationships/tags" Target="../tags/tag1334.xml"/><Relationship Id="rId10" Type="http://schemas.openxmlformats.org/officeDocument/2006/relationships/tags" Target="../tags/tag1333.xml"/><Relationship Id="rId1" Type="http://schemas.openxmlformats.org/officeDocument/2006/relationships/tags" Target="../tags/tag1324.xml"/></Relationships>
</file>

<file path=ppt/slides/_rels/slide18.xml.rels><?xml version="1.0" encoding="UTF-8" standalone="yes"?>
<Relationships xmlns="http://schemas.openxmlformats.org/package/2006/relationships"><Relationship Id="rId9" Type="http://schemas.openxmlformats.org/officeDocument/2006/relationships/tags" Target="../tags/tag1360.xml"/><Relationship Id="rId8" Type="http://schemas.openxmlformats.org/officeDocument/2006/relationships/image" Target="../media/image8.png"/><Relationship Id="rId7" Type="http://schemas.openxmlformats.org/officeDocument/2006/relationships/tags" Target="../tags/tag1359.xml"/><Relationship Id="rId6" Type="http://schemas.openxmlformats.org/officeDocument/2006/relationships/tags" Target="../tags/tag1358.xml"/><Relationship Id="rId5" Type="http://schemas.openxmlformats.org/officeDocument/2006/relationships/tags" Target="../tags/tag1357.xml"/><Relationship Id="rId4" Type="http://schemas.openxmlformats.org/officeDocument/2006/relationships/tags" Target="../tags/tag1356.xml"/><Relationship Id="rId3" Type="http://schemas.openxmlformats.org/officeDocument/2006/relationships/tags" Target="../tags/tag1355.xml"/><Relationship Id="rId2" Type="http://schemas.openxmlformats.org/officeDocument/2006/relationships/tags" Target="../tags/tag1354.xml"/><Relationship Id="rId11" Type="http://schemas.openxmlformats.org/officeDocument/2006/relationships/notesSlide" Target="../notesSlides/notesSlide13.xml"/><Relationship Id="rId10" Type="http://schemas.openxmlformats.org/officeDocument/2006/relationships/slideLayout" Target="../slideLayouts/slideLayout13.xml"/><Relationship Id="rId1" Type="http://schemas.openxmlformats.org/officeDocument/2006/relationships/tags" Target="../tags/tag1353.xml"/></Relationships>
</file>

<file path=ppt/slides/_rels/slide19.xml.rels><?xml version="1.0" encoding="UTF-8" standalone="yes"?>
<Relationships xmlns="http://schemas.openxmlformats.org/package/2006/relationships"><Relationship Id="rId9" Type="http://schemas.openxmlformats.org/officeDocument/2006/relationships/tags" Target="../tags/tag1368.xml"/><Relationship Id="rId8" Type="http://schemas.openxmlformats.org/officeDocument/2006/relationships/image" Target="../media/image9.png"/><Relationship Id="rId7" Type="http://schemas.openxmlformats.org/officeDocument/2006/relationships/tags" Target="../tags/tag1367.xml"/><Relationship Id="rId6" Type="http://schemas.openxmlformats.org/officeDocument/2006/relationships/tags" Target="../tags/tag1366.xml"/><Relationship Id="rId5" Type="http://schemas.openxmlformats.org/officeDocument/2006/relationships/tags" Target="../tags/tag1365.xml"/><Relationship Id="rId4" Type="http://schemas.openxmlformats.org/officeDocument/2006/relationships/tags" Target="../tags/tag1364.xml"/><Relationship Id="rId3" Type="http://schemas.openxmlformats.org/officeDocument/2006/relationships/tags" Target="../tags/tag1363.xml"/><Relationship Id="rId2" Type="http://schemas.openxmlformats.org/officeDocument/2006/relationships/tags" Target="../tags/tag1362.xml"/><Relationship Id="rId11" Type="http://schemas.openxmlformats.org/officeDocument/2006/relationships/notesSlide" Target="../notesSlides/notesSlide14.xml"/><Relationship Id="rId10" Type="http://schemas.openxmlformats.org/officeDocument/2006/relationships/slideLayout" Target="../slideLayouts/slideLayout13.xml"/><Relationship Id="rId1" Type="http://schemas.openxmlformats.org/officeDocument/2006/relationships/tags" Target="../tags/tag1361.xml"/></Relationships>
</file>

<file path=ppt/slides/_rels/slide2.xml.rels><?xml version="1.0" encoding="UTF-8" standalone="yes"?>
<Relationships xmlns="http://schemas.openxmlformats.org/package/2006/relationships"><Relationship Id="rId9" Type="http://schemas.openxmlformats.org/officeDocument/2006/relationships/tags" Target="../tags/tag995.xml"/><Relationship Id="rId8" Type="http://schemas.openxmlformats.org/officeDocument/2006/relationships/tags" Target="../tags/tag994.xml"/><Relationship Id="rId7" Type="http://schemas.openxmlformats.org/officeDocument/2006/relationships/tags" Target="../tags/tag993.xml"/><Relationship Id="rId6" Type="http://schemas.openxmlformats.org/officeDocument/2006/relationships/tags" Target="../tags/tag992.xml"/><Relationship Id="rId5" Type="http://schemas.openxmlformats.org/officeDocument/2006/relationships/tags" Target="../tags/tag991.xml"/><Relationship Id="rId4" Type="http://schemas.openxmlformats.org/officeDocument/2006/relationships/tags" Target="../tags/tag990.xml"/><Relationship Id="rId3" Type="http://schemas.openxmlformats.org/officeDocument/2006/relationships/tags" Target="../tags/tag989.xml"/><Relationship Id="rId2" Type="http://schemas.openxmlformats.org/officeDocument/2006/relationships/tags" Target="../tags/tag988.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998.xml"/><Relationship Id="rId11" Type="http://schemas.openxmlformats.org/officeDocument/2006/relationships/tags" Target="../tags/tag997.xml"/><Relationship Id="rId10" Type="http://schemas.openxmlformats.org/officeDocument/2006/relationships/tags" Target="../tags/tag996.xml"/><Relationship Id="rId1" Type="http://schemas.openxmlformats.org/officeDocument/2006/relationships/tags" Target="../tags/tag98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9" Type="http://schemas.openxmlformats.org/officeDocument/2006/relationships/tags" Target="../tags/tag1377.xml"/><Relationship Id="rId8" Type="http://schemas.openxmlformats.org/officeDocument/2006/relationships/tags" Target="../tags/tag1376.xml"/><Relationship Id="rId7" Type="http://schemas.openxmlformats.org/officeDocument/2006/relationships/tags" Target="../tags/tag1375.xml"/><Relationship Id="rId6" Type="http://schemas.openxmlformats.org/officeDocument/2006/relationships/tags" Target="../tags/tag1374.xml"/><Relationship Id="rId5" Type="http://schemas.openxmlformats.org/officeDocument/2006/relationships/tags" Target="../tags/tag1373.xml"/><Relationship Id="rId4" Type="http://schemas.openxmlformats.org/officeDocument/2006/relationships/tags" Target="../tags/tag1372.xml"/><Relationship Id="rId3" Type="http://schemas.openxmlformats.org/officeDocument/2006/relationships/tags" Target="../tags/tag1371.xml"/><Relationship Id="rId23" Type="http://schemas.openxmlformats.org/officeDocument/2006/relationships/slideLayout" Target="../slideLayouts/slideLayout23.xml"/><Relationship Id="rId22" Type="http://schemas.openxmlformats.org/officeDocument/2006/relationships/tags" Target="../tags/tag1390.xml"/><Relationship Id="rId21" Type="http://schemas.openxmlformats.org/officeDocument/2006/relationships/tags" Target="../tags/tag1389.xml"/><Relationship Id="rId20" Type="http://schemas.openxmlformats.org/officeDocument/2006/relationships/tags" Target="../tags/tag1388.xml"/><Relationship Id="rId2" Type="http://schemas.openxmlformats.org/officeDocument/2006/relationships/tags" Target="../tags/tag1370.xml"/><Relationship Id="rId19" Type="http://schemas.openxmlformats.org/officeDocument/2006/relationships/tags" Target="../tags/tag1387.xml"/><Relationship Id="rId18" Type="http://schemas.openxmlformats.org/officeDocument/2006/relationships/tags" Target="../tags/tag1386.xml"/><Relationship Id="rId17" Type="http://schemas.openxmlformats.org/officeDocument/2006/relationships/tags" Target="../tags/tag1385.xml"/><Relationship Id="rId16" Type="http://schemas.openxmlformats.org/officeDocument/2006/relationships/tags" Target="../tags/tag1384.xml"/><Relationship Id="rId15" Type="http://schemas.openxmlformats.org/officeDocument/2006/relationships/tags" Target="../tags/tag1383.xml"/><Relationship Id="rId14" Type="http://schemas.openxmlformats.org/officeDocument/2006/relationships/tags" Target="../tags/tag1382.xml"/><Relationship Id="rId13" Type="http://schemas.openxmlformats.org/officeDocument/2006/relationships/tags" Target="../tags/tag1381.xml"/><Relationship Id="rId12" Type="http://schemas.openxmlformats.org/officeDocument/2006/relationships/tags" Target="../tags/tag1380.xml"/><Relationship Id="rId11" Type="http://schemas.openxmlformats.org/officeDocument/2006/relationships/tags" Target="../tags/tag1379.xml"/><Relationship Id="rId10" Type="http://schemas.openxmlformats.org/officeDocument/2006/relationships/tags" Target="../tags/tag1378.xml"/><Relationship Id="rId1" Type="http://schemas.openxmlformats.org/officeDocument/2006/relationships/tags" Target="../tags/tag1369.xml"/></Relationships>
</file>

<file path=ppt/slides/_rels/slide22.xml.rels><?xml version="1.0" encoding="UTF-8" standalone="yes"?>
<Relationships xmlns="http://schemas.openxmlformats.org/package/2006/relationships"><Relationship Id="rId9" Type="http://schemas.openxmlformats.org/officeDocument/2006/relationships/tags" Target="../tags/tag1399.xml"/><Relationship Id="rId8" Type="http://schemas.openxmlformats.org/officeDocument/2006/relationships/tags" Target="../tags/tag1398.xml"/><Relationship Id="rId7" Type="http://schemas.openxmlformats.org/officeDocument/2006/relationships/tags" Target="../tags/tag1397.xml"/><Relationship Id="rId6" Type="http://schemas.openxmlformats.org/officeDocument/2006/relationships/tags" Target="../tags/tag1396.xml"/><Relationship Id="rId5" Type="http://schemas.openxmlformats.org/officeDocument/2006/relationships/tags" Target="../tags/tag1395.xml"/><Relationship Id="rId4" Type="http://schemas.openxmlformats.org/officeDocument/2006/relationships/tags" Target="../tags/tag1394.xml"/><Relationship Id="rId32" Type="http://schemas.openxmlformats.org/officeDocument/2006/relationships/slideLayout" Target="../slideLayouts/slideLayout5.xml"/><Relationship Id="rId31" Type="http://schemas.openxmlformats.org/officeDocument/2006/relationships/tags" Target="../tags/tag1421.xml"/><Relationship Id="rId30" Type="http://schemas.openxmlformats.org/officeDocument/2006/relationships/tags" Target="../tags/tag1420.xml"/><Relationship Id="rId3" Type="http://schemas.openxmlformats.org/officeDocument/2006/relationships/tags" Target="../tags/tag1393.xml"/><Relationship Id="rId29" Type="http://schemas.openxmlformats.org/officeDocument/2006/relationships/tags" Target="../tags/tag1419.xml"/><Relationship Id="rId28" Type="http://schemas.openxmlformats.org/officeDocument/2006/relationships/tags" Target="../tags/tag1418.xml"/><Relationship Id="rId27" Type="http://schemas.openxmlformats.org/officeDocument/2006/relationships/tags" Target="../tags/tag1417.xml"/><Relationship Id="rId26" Type="http://schemas.openxmlformats.org/officeDocument/2006/relationships/tags" Target="../tags/tag1416.xml"/><Relationship Id="rId25" Type="http://schemas.openxmlformats.org/officeDocument/2006/relationships/tags" Target="../tags/tag1415.xml"/><Relationship Id="rId24" Type="http://schemas.openxmlformats.org/officeDocument/2006/relationships/tags" Target="../tags/tag1414.xml"/><Relationship Id="rId23" Type="http://schemas.openxmlformats.org/officeDocument/2006/relationships/tags" Target="../tags/tag1413.xml"/><Relationship Id="rId22" Type="http://schemas.openxmlformats.org/officeDocument/2006/relationships/tags" Target="../tags/tag1412.xml"/><Relationship Id="rId21" Type="http://schemas.openxmlformats.org/officeDocument/2006/relationships/tags" Target="../tags/tag1411.xml"/><Relationship Id="rId20" Type="http://schemas.openxmlformats.org/officeDocument/2006/relationships/tags" Target="../tags/tag1410.xml"/><Relationship Id="rId2" Type="http://schemas.openxmlformats.org/officeDocument/2006/relationships/tags" Target="../tags/tag1392.xml"/><Relationship Id="rId19" Type="http://schemas.openxmlformats.org/officeDocument/2006/relationships/tags" Target="../tags/tag1409.xml"/><Relationship Id="rId18" Type="http://schemas.openxmlformats.org/officeDocument/2006/relationships/tags" Target="../tags/tag1408.xml"/><Relationship Id="rId17" Type="http://schemas.openxmlformats.org/officeDocument/2006/relationships/tags" Target="../tags/tag1407.xml"/><Relationship Id="rId16" Type="http://schemas.openxmlformats.org/officeDocument/2006/relationships/tags" Target="../tags/tag1406.xml"/><Relationship Id="rId15" Type="http://schemas.openxmlformats.org/officeDocument/2006/relationships/tags" Target="../tags/tag1405.xml"/><Relationship Id="rId14" Type="http://schemas.openxmlformats.org/officeDocument/2006/relationships/tags" Target="../tags/tag1404.xml"/><Relationship Id="rId13" Type="http://schemas.openxmlformats.org/officeDocument/2006/relationships/tags" Target="../tags/tag1403.xml"/><Relationship Id="rId12" Type="http://schemas.openxmlformats.org/officeDocument/2006/relationships/tags" Target="../tags/tag1402.xml"/><Relationship Id="rId11" Type="http://schemas.openxmlformats.org/officeDocument/2006/relationships/tags" Target="../tags/tag1401.xml"/><Relationship Id="rId10" Type="http://schemas.openxmlformats.org/officeDocument/2006/relationships/tags" Target="../tags/tag1400.xml"/><Relationship Id="rId1" Type="http://schemas.openxmlformats.org/officeDocument/2006/relationships/tags" Target="../tags/tag1391.xml"/></Relationships>
</file>

<file path=ppt/slides/_rels/slide23.xml.rels><?xml version="1.0" encoding="UTF-8" standalone="yes"?>
<Relationships xmlns="http://schemas.openxmlformats.org/package/2006/relationships"><Relationship Id="rId9" Type="http://schemas.openxmlformats.org/officeDocument/2006/relationships/tags" Target="../tags/tag1430.xml"/><Relationship Id="rId8" Type="http://schemas.openxmlformats.org/officeDocument/2006/relationships/tags" Target="../tags/tag1429.xml"/><Relationship Id="rId7" Type="http://schemas.openxmlformats.org/officeDocument/2006/relationships/tags" Target="../tags/tag1428.xml"/><Relationship Id="rId6" Type="http://schemas.openxmlformats.org/officeDocument/2006/relationships/tags" Target="../tags/tag1427.xml"/><Relationship Id="rId5" Type="http://schemas.openxmlformats.org/officeDocument/2006/relationships/tags" Target="../tags/tag1426.xml"/><Relationship Id="rId4" Type="http://schemas.openxmlformats.org/officeDocument/2006/relationships/tags" Target="../tags/tag1425.xml"/><Relationship Id="rId3" Type="http://schemas.openxmlformats.org/officeDocument/2006/relationships/tags" Target="../tags/tag1424.xml"/><Relationship Id="rId23" Type="http://schemas.openxmlformats.org/officeDocument/2006/relationships/slideLayout" Target="../slideLayouts/slideLayout23.xml"/><Relationship Id="rId22" Type="http://schemas.openxmlformats.org/officeDocument/2006/relationships/tags" Target="../tags/tag1443.xml"/><Relationship Id="rId21" Type="http://schemas.openxmlformats.org/officeDocument/2006/relationships/tags" Target="../tags/tag1442.xml"/><Relationship Id="rId20" Type="http://schemas.openxmlformats.org/officeDocument/2006/relationships/tags" Target="../tags/tag1441.xml"/><Relationship Id="rId2" Type="http://schemas.openxmlformats.org/officeDocument/2006/relationships/tags" Target="../tags/tag1423.xml"/><Relationship Id="rId19" Type="http://schemas.openxmlformats.org/officeDocument/2006/relationships/tags" Target="../tags/tag1440.xml"/><Relationship Id="rId18" Type="http://schemas.openxmlformats.org/officeDocument/2006/relationships/tags" Target="../tags/tag1439.xml"/><Relationship Id="rId17" Type="http://schemas.openxmlformats.org/officeDocument/2006/relationships/tags" Target="../tags/tag1438.xml"/><Relationship Id="rId16" Type="http://schemas.openxmlformats.org/officeDocument/2006/relationships/tags" Target="../tags/tag1437.xml"/><Relationship Id="rId15" Type="http://schemas.openxmlformats.org/officeDocument/2006/relationships/tags" Target="../tags/tag1436.xml"/><Relationship Id="rId14" Type="http://schemas.openxmlformats.org/officeDocument/2006/relationships/tags" Target="../tags/tag1435.xml"/><Relationship Id="rId13" Type="http://schemas.openxmlformats.org/officeDocument/2006/relationships/tags" Target="../tags/tag1434.xml"/><Relationship Id="rId12" Type="http://schemas.openxmlformats.org/officeDocument/2006/relationships/tags" Target="../tags/tag1433.xml"/><Relationship Id="rId11" Type="http://schemas.openxmlformats.org/officeDocument/2006/relationships/tags" Target="../tags/tag1432.xml"/><Relationship Id="rId10" Type="http://schemas.openxmlformats.org/officeDocument/2006/relationships/tags" Target="../tags/tag1431.xml"/><Relationship Id="rId1" Type="http://schemas.openxmlformats.org/officeDocument/2006/relationships/tags" Target="../tags/tag1422.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451.xml"/><Relationship Id="rId7" Type="http://schemas.openxmlformats.org/officeDocument/2006/relationships/tags" Target="../tags/tag1450.xml"/><Relationship Id="rId6" Type="http://schemas.openxmlformats.org/officeDocument/2006/relationships/tags" Target="../tags/tag1449.xml"/><Relationship Id="rId5" Type="http://schemas.openxmlformats.org/officeDocument/2006/relationships/tags" Target="../tags/tag1448.xml"/><Relationship Id="rId4" Type="http://schemas.openxmlformats.org/officeDocument/2006/relationships/tags" Target="../tags/tag1447.xml"/><Relationship Id="rId3" Type="http://schemas.openxmlformats.org/officeDocument/2006/relationships/tags" Target="../tags/tag1446.xml"/><Relationship Id="rId2" Type="http://schemas.openxmlformats.org/officeDocument/2006/relationships/tags" Target="../tags/tag1445.xml"/><Relationship Id="rId10" Type="http://schemas.openxmlformats.org/officeDocument/2006/relationships/notesSlide" Target="../notesSlides/notesSlide16.xml"/><Relationship Id="rId1" Type="http://schemas.openxmlformats.org/officeDocument/2006/relationships/tags" Target="../tags/tag1444.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459.xml"/><Relationship Id="rId7" Type="http://schemas.openxmlformats.org/officeDocument/2006/relationships/tags" Target="../tags/tag1458.xml"/><Relationship Id="rId6" Type="http://schemas.openxmlformats.org/officeDocument/2006/relationships/tags" Target="../tags/tag1457.xml"/><Relationship Id="rId5" Type="http://schemas.openxmlformats.org/officeDocument/2006/relationships/tags" Target="../tags/tag1456.xml"/><Relationship Id="rId4" Type="http://schemas.openxmlformats.org/officeDocument/2006/relationships/tags" Target="../tags/tag1455.xml"/><Relationship Id="rId3" Type="http://schemas.openxmlformats.org/officeDocument/2006/relationships/tags" Target="../tags/tag1454.xml"/><Relationship Id="rId2" Type="http://schemas.openxmlformats.org/officeDocument/2006/relationships/tags" Target="../tags/tag1453.xml"/><Relationship Id="rId10" Type="http://schemas.openxmlformats.org/officeDocument/2006/relationships/notesSlide" Target="../notesSlides/notesSlide17.xml"/><Relationship Id="rId1" Type="http://schemas.openxmlformats.org/officeDocument/2006/relationships/tags" Target="../tags/tag1452.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467.xml"/><Relationship Id="rId7" Type="http://schemas.openxmlformats.org/officeDocument/2006/relationships/tags" Target="../tags/tag1466.xml"/><Relationship Id="rId6" Type="http://schemas.openxmlformats.org/officeDocument/2006/relationships/tags" Target="../tags/tag1465.xml"/><Relationship Id="rId5" Type="http://schemas.openxmlformats.org/officeDocument/2006/relationships/tags" Target="../tags/tag1464.xml"/><Relationship Id="rId4" Type="http://schemas.openxmlformats.org/officeDocument/2006/relationships/tags" Target="../tags/tag1463.xml"/><Relationship Id="rId3" Type="http://schemas.openxmlformats.org/officeDocument/2006/relationships/tags" Target="../tags/tag1462.xml"/><Relationship Id="rId2" Type="http://schemas.openxmlformats.org/officeDocument/2006/relationships/tags" Target="../tags/tag1461.xml"/><Relationship Id="rId10" Type="http://schemas.openxmlformats.org/officeDocument/2006/relationships/notesSlide" Target="../notesSlides/notesSlide18.xml"/><Relationship Id="rId1" Type="http://schemas.openxmlformats.org/officeDocument/2006/relationships/tags" Target="../tags/tag1460.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475.xml"/><Relationship Id="rId7" Type="http://schemas.openxmlformats.org/officeDocument/2006/relationships/tags" Target="../tags/tag1474.xml"/><Relationship Id="rId6" Type="http://schemas.openxmlformats.org/officeDocument/2006/relationships/tags" Target="../tags/tag1473.xml"/><Relationship Id="rId5" Type="http://schemas.openxmlformats.org/officeDocument/2006/relationships/tags" Target="../tags/tag1472.xml"/><Relationship Id="rId4" Type="http://schemas.openxmlformats.org/officeDocument/2006/relationships/tags" Target="../tags/tag1471.xml"/><Relationship Id="rId3" Type="http://schemas.openxmlformats.org/officeDocument/2006/relationships/tags" Target="../tags/tag1470.xml"/><Relationship Id="rId2" Type="http://schemas.openxmlformats.org/officeDocument/2006/relationships/tags" Target="../tags/tag1469.xml"/><Relationship Id="rId10" Type="http://schemas.openxmlformats.org/officeDocument/2006/relationships/notesSlide" Target="../notesSlides/notesSlide19.xml"/><Relationship Id="rId1" Type="http://schemas.openxmlformats.org/officeDocument/2006/relationships/tags" Target="../tags/tag1468.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8.xml"/><Relationship Id="rId7" Type="http://schemas.openxmlformats.org/officeDocument/2006/relationships/tags" Target="../tags/tag1482.xml"/><Relationship Id="rId6" Type="http://schemas.openxmlformats.org/officeDocument/2006/relationships/tags" Target="../tags/tag1481.xml"/><Relationship Id="rId5" Type="http://schemas.openxmlformats.org/officeDocument/2006/relationships/tags" Target="../tags/tag1480.xml"/><Relationship Id="rId4" Type="http://schemas.openxmlformats.org/officeDocument/2006/relationships/tags" Target="../tags/tag1479.xml"/><Relationship Id="rId3" Type="http://schemas.openxmlformats.org/officeDocument/2006/relationships/tags" Target="../tags/tag1478.xml"/><Relationship Id="rId2" Type="http://schemas.openxmlformats.org/officeDocument/2006/relationships/tags" Target="../tags/tag1477.xml"/><Relationship Id="rId1" Type="http://schemas.openxmlformats.org/officeDocument/2006/relationships/tags" Target="../tags/tag1476.xml"/></Relationships>
</file>

<file path=ppt/slides/_rels/slide29.xml.rels><?xml version="1.0" encoding="UTF-8" standalone="yes"?>
<Relationships xmlns="http://schemas.openxmlformats.org/package/2006/relationships"><Relationship Id="rId9" Type="http://schemas.openxmlformats.org/officeDocument/2006/relationships/tags" Target="../tags/tag1491.xml"/><Relationship Id="rId8" Type="http://schemas.openxmlformats.org/officeDocument/2006/relationships/tags" Target="../tags/tag1490.xml"/><Relationship Id="rId7" Type="http://schemas.openxmlformats.org/officeDocument/2006/relationships/tags" Target="../tags/tag1489.xml"/><Relationship Id="rId6" Type="http://schemas.openxmlformats.org/officeDocument/2006/relationships/tags" Target="../tags/tag1488.xml"/><Relationship Id="rId5" Type="http://schemas.openxmlformats.org/officeDocument/2006/relationships/tags" Target="../tags/tag1487.xml"/><Relationship Id="rId4" Type="http://schemas.openxmlformats.org/officeDocument/2006/relationships/tags" Target="../tags/tag1486.xml"/><Relationship Id="rId3" Type="http://schemas.openxmlformats.org/officeDocument/2006/relationships/tags" Target="../tags/tag1485.xml"/><Relationship Id="rId28" Type="http://schemas.openxmlformats.org/officeDocument/2006/relationships/notesSlide" Target="../notesSlides/notesSlide21.xml"/><Relationship Id="rId27" Type="http://schemas.openxmlformats.org/officeDocument/2006/relationships/slideLayout" Target="../slideLayouts/slideLayout4.xml"/><Relationship Id="rId26" Type="http://schemas.openxmlformats.org/officeDocument/2006/relationships/tags" Target="../tags/tag1508.xml"/><Relationship Id="rId25" Type="http://schemas.openxmlformats.org/officeDocument/2006/relationships/tags" Target="../tags/tag1507.xml"/><Relationship Id="rId24" Type="http://schemas.openxmlformats.org/officeDocument/2006/relationships/tags" Target="../tags/tag1506.xml"/><Relationship Id="rId23" Type="http://schemas.openxmlformats.org/officeDocument/2006/relationships/tags" Target="../tags/tag1505.xml"/><Relationship Id="rId22" Type="http://schemas.openxmlformats.org/officeDocument/2006/relationships/tags" Target="../tags/tag1504.xml"/><Relationship Id="rId21" Type="http://schemas.openxmlformats.org/officeDocument/2006/relationships/tags" Target="../tags/tag1503.xml"/><Relationship Id="rId20" Type="http://schemas.openxmlformats.org/officeDocument/2006/relationships/tags" Target="../tags/tag1502.xml"/><Relationship Id="rId2" Type="http://schemas.openxmlformats.org/officeDocument/2006/relationships/tags" Target="../tags/tag1484.xml"/><Relationship Id="rId19" Type="http://schemas.openxmlformats.org/officeDocument/2006/relationships/tags" Target="../tags/tag1501.xml"/><Relationship Id="rId18" Type="http://schemas.openxmlformats.org/officeDocument/2006/relationships/tags" Target="../tags/tag1500.xml"/><Relationship Id="rId17" Type="http://schemas.openxmlformats.org/officeDocument/2006/relationships/tags" Target="../tags/tag1499.xml"/><Relationship Id="rId16" Type="http://schemas.openxmlformats.org/officeDocument/2006/relationships/tags" Target="../tags/tag1498.xml"/><Relationship Id="rId15" Type="http://schemas.openxmlformats.org/officeDocument/2006/relationships/tags" Target="../tags/tag1497.xml"/><Relationship Id="rId14" Type="http://schemas.openxmlformats.org/officeDocument/2006/relationships/tags" Target="../tags/tag1496.xml"/><Relationship Id="rId13" Type="http://schemas.openxmlformats.org/officeDocument/2006/relationships/tags" Target="../tags/tag1495.xml"/><Relationship Id="rId12" Type="http://schemas.openxmlformats.org/officeDocument/2006/relationships/tags" Target="../tags/tag1494.xml"/><Relationship Id="rId11" Type="http://schemas.openxmlformats.org/officeDocument/2006/relationships/tags" Target="../tags/tag1493.xml"/><Relationship Id="rId10" Type="http://schemas.openxmlformats.org/officeDocument/2006/relationships/tags" Target="../tags/tag1492.xml"/><Relationship Id="rId1" Type="http://schemas.openxmlformats.org/officeDocument/2006/relationships/tags" Target="../tags/tag1483.xml"/></Relationships>
</file>

<file path=ppt/slides/_rels/slide3.xml.rels><?xml version="1.0" encoding="UTF-8" standalone="yes"?>
<Relationships xmlns="http://schemas.openxmlformats.org/package/2006/relationships"><Relationship Id="rId9" Type="http://schemas.openxmlformats.org/officeDocument/2006/relationships/tags" Target="../tags/tag1007.xml"/><Relationship Id="rId8" Type="http://schemas.openxmlformats.org/officeDocument/2006/relationships/tags" Target="../tags/tag1006.xml"/><Relationship Id="rId7" Type="http://schemas.openxmlformats.org/officeDocument/2006/relationships/tags" Target="../tags/tag1005.xml"/><Relationship Id="rId6" Type="http://schemas.openxmlformats.org/officeDocument/2006/relationships/tags" Target="../tags/tag1004.xml"/><Relationship Id="rId5" Type="http://schemas.openxmlformats.org/officeDocument/2006/relationships/tags" Target="../tags/tag1003.xml"/><Relationship Id="rId4" Type="http://schemas.openxmlformats.org/officeDocument/2006/relationships/tags" Target="../tags/tag1002.xml"/><Relationship Id="rId3" Type="http://schemas.openxmlformats.org/officeDocument/2006/relationships/tags" Target="../tags/tag1001.xml"/><Relationship Id="rId2" Type="http://schemas.openxmlformats.org/officeDocument/2006/relationships/tags" Target="../tags/tag1000.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1010.xml"/><Relationship Id="rId11" Type="http://schemas.openxmlformats.org/officeDocument/2006/relationships/tags" Target="../tags/tag1009.xml"/><Relationship Id="rId10" Type="http://schemas.openxmlformats.org/officeDocument/2006/relationships/tags" Target="../tags/tag1008.xml"/><Relationship Id="rId1" Type="http://schemas.openxmlformats.org/officeDocument/2006/relationships/tags" Target="../tags/tag999.xml"/></Relationships>
</file>

<file path=ppt/slides/_rels/slide30.xml.rels><?xml version="1.0" encoding="UTF-8" standalone="yes"?>
<Relationships xmlns="http://schemas.openxmlformats.org/package/2006/relationships"><Relationship Id="rId9" Type="http://schemas.openxmlformats.org/officeDocument/2006/relationships/tags" Target="../tags/tag1516.xml"/><Relationship Id="rId8" Type="http://schemas.openxmlformats.org/officeDocument/2006/relationships/image" Target="../media/image10.png"/><Relationship Id="rId7" Type="http://schemas.openxmlformats.org/officeDocument/2006/relationships/tags" Target="../tags/tag1515.xml"/><Relationship Id="rId6" Type="http://schemas.openxmlformats.org/officeDocument/2006/relationships/tags" Target="../tags/tag1514.xml"/><Relationship Id="rId5" Type="http://schemas.openxmlformats.org/officeDocument/2006/relationships/tags" Target="../tags/tag1513.xml"/><Relationship Id="rId4" Type="http://schemas.openxmlformats.org/officeDocument/2006/relationships/tags" Target="../tags/tag1512.xml"/><Relationship Id="rId3" Type="http://schemas.openxmlformats.org/officeDocument/2006/relationships/tags" Target="../tags/tag1511.xml"/><Relationship Id="rId2" Type="http://schemas.openxmlformats.org/officeDocument/2006/relationships/tags" Target="../tags/tag1510.xml"/><Relationship Id="rId11" Type="http://schemas.openxmlformats.org/officeDocument/2006/relationships/notesSlide" Target="../notesSlides/notesSlide22.xml"/><Relationship Id="rId10" Type="http://schemas.openxmlformats.org/officeDocument/2006/relationships/slideLayout" Target="../slideLayouts/slideLayout13.xml"/><Relationship Id="rId1" Type="http://schemas.openxmlformats.org/officeDocument/2006/relationships/tags" Target="../tags/tag1509.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524.xml"/><Relationship Id="rId7" Type="http://schemas.openxmlformats.org/officeDocument/2006/relationships/tags" Target="../tags/tag1523.xml"/><Relationship Id="rId6" Type="http://schemas.openxmlformats.org/officeDocument/2006/relationships/tags" Target="../tags/tag1522.xml"/><Relationship Id="rId5" Type="http://schemas.openxmlformats.org/officeDocument/2006/relationships/tags" Target="../tags/tag1521.xml"/><Relationship Id="rId4" Type="http://schemas.openxmlformats.org/officeDocument/2006/relationships/tags" Target="../tags/tag1520.xml"/><Relationship Id="rId3" Type="http://schemas.openxmlformats.org/officeDocument/2006/relationships/tags" Target="../tags/tag1519.xml"/><Relationship Id="rId2" Type="http://schemas.openxmlformats.org/officeDocument/2006/relationships/tags" Target="../tags/tag1518.xml"/><Relationship Id="rId10" Type="http://schemas.openxmlformats.org/officeDocument/2006/relationships/notesSlide" Target="../notesSlides/notesSlide23.xml"/><Relationship Id="rId1" Type="http://schemas.openxmlformats.org/officeDocument/2006/relationships/tags" Target="../tags/tag1517.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532.xml"/><Relationship Id="rId7" Type="http://schemas.openxmlformats.org/officeDocument/2006/relationships/tags" Target="../tags/tag1531.xml"/><Relationship Id="rId6" Type="http://schemas.openxmlformats.org/officeDocument/2006/relationships/tags" Target="../tags/tag1530.xml"/><Relationship Id="rId5" Type="http://schemas.openxmlformats.org/officeDocument/2006/relationships/tags" Target="../tags/tag1529.xml"/><Relationship Id="rId4" Type="http://schemas.openxmlformats.org/officeDocument/2006/relationships/tags" Target="../tags/tag1528.xml"/><Relationship Id="rId3" Type="http://schemas.openxmlformats.org/officeDocument/2006/relationships/tags" Target="../tags/tag1527.xml"/><Relationship Id="rId2" Type="http://schemas.openxmlformats.org/officeDocument/2006/relationships/tags" Target="../tags/tag1526.xml"/><Relationship Id="rId10" Type="http://schemas.openxmlformats.org/officeDocument/2006/relationships/notesSlide" Target="../notesSlides/notesSlide24.xml"/><Relationship Id="rId1" Type="http://schemas.openxmlformats.org/officeDocument/2006/relationships/tags" Target="../tags/tag1525.xml"/></Relationships>
</file>

<file path=ppt/slides/_rels/slide33.xml.rels><?xml version="1.0" encoding="UTF-8" standalone="yes"?>
<Relationships xmlns="http://schemas.openxmlformats.org/package/2006/relationships"><Relationship Id="rId9" Type="http://schemas.openxmlformats.org/officeDocument/2006/relationships/tags" Target="../tags/tag1540.xml"/><Relationship Id="rId8" Type="http://schemas.openxmlformats.org/officeDocument/2006/relationships/image" Target="../media/image11.png"/><Relationship Id="rId7" Type="http://schemas.openxmlformats.org/officeDocument/2006/relationships/tags" Target="../tags/tag1539.xml"/><Relationship Id="rId6" Type="http://schemas.openxmlformats.org/officeDocument/2006/relationships/tags" Target="../tags/tag1538.xml"/><Relationship Id="rId5" Type="http://schemas.openxmlformats.org/officeDocument/2006/relationships/tags" Target="../tags/tag1537.xml"/><Relationship Id="rId4" Type="http://schemas.openxmlformats.org/officeDocument/2006/relationships/tags" Target="../tags/tag1536.xml"/><Relationship Id="rId3" Type="http://schemas.openxmlformats.org/officeDocument/2006/relationships/tags" Target="../tags/tag1535.xml"/><Relationship Id="rId2" Type="http://schemas.openxmlformats.org/officeDocument/2006/relationships/tags" Target="../tags/tag1534.xml"/><Relationship Id="rId11" Type="http://schemas.openxmlformats.org/officeDocument/2006/relationships/notesSlide" Target="../notesSlides/notesSlide25.xml"/><Relationship Id="rId10" Type="http://schemas.openxmlformats.org/officeDocument/2006/relationships/slideLayout" Target="../slideLayouts/slideLayout13.xml"/><Relationship Id="rId1" Type="http://schemas.openxmlformats.org/officeDocument/2006/relationships/tags" Target="../tags/tag1533.xml"/></Relationships>
</file>

<file path=ppt/slides/_rels/slide34.xml.rels><?xml version="1.0" encoding="UTF-8" standalone="yes"?>
<Relationships xmlns="http://schemas.openxmlformats.org/package/2006/relationships"><Relationship Id="rId9" Type="http://schemas.openxmlformats.org/officeDocument/2006/relationships/tags" Target="../tags/tag1548.xml"/><Relationship Id="rId8" Type="http://schemas.openxmlformats.org/officeDocument/2006/relationships/image" Target="../media/image12.png"/><Relationship Id="rId7" Type="http://schemas.openxmlformats.org/officeDocument/2006/relationships/tags" Target="../tags/tag1547.xml"/><Relationship Id="rId6" Type="http://schemas.openxmlformats.org/officeDocument/2006/relationships/tags" Target="../tags/tag1546.xml"/><Relationship Id="rId5" Type="http://schemas.openxmlformats.org/officeDocument/2006/relationships/tags" Target="../tags/tag1545.xml"/><Relationship Id="rId4" Type="http://schemas.openxmlformats.org/officeDocument/2006/relationships/tags" Target="../tags/tag1544.xml"/><Relationship Id="rId3" Type="http://schemas.openxmlformats.org/officeDocument/2006/relationships/tags" Target="../tags/tag1543.xml"/><Relationship Id="rId2" Type="http://schemas.openxmlformats.org/officeDocument/2006/relationships/tags" Target="../tags/tag1542.xml"/><Relationship Id="rId11" Type="http://schemas.openxmlformats.org/officeDocument/2006/relationships/notesSlide" Target="../notesSlides/notesSlide26.xml"/><Relationship Id="rId10" Type="http://schemas.openxmlformats.org/officeDocument/2006/relationships/slideLayout" Target="../slideLayouts/slideLayout13.xml"/><Relationship Id="rId1" Type="http://schemas.openxmlformats.org/officeDocument/2006/relationships/tags" Target="../tags/tag1541.xml"/></Relationships>
</file>

<file path=ppt/slides/_rels/slide35.xml.rels><?xml version="1.0" encoding="UTF-8" standalone="yes"?>
<Relationships xmlns="http://schemas.openxmlformats.org/package/2006/relationships"><Relationship Id="rId9" Type="http://schemas.openxmlformats.org/officeDocument/2006/relationships/tags" Target="../tags/tag1557.xml"/><Relationship Id="rId8" Type="http://schemas.openxmlformats.org/officeDocument/2006/relationships/tags" Target="../tags/tag1556.xml"/><Relationship Id="rId7" Type="http://schemas.openxmlformats.org/officeDocument/2006/relationships/tags" Target="../tags/tag1555.xml"/><Relationship Id="rId6" Type="http://schemas.openxmlformats.org/officeDocument/2006/relationships/tags" Target="../tags/tag1554.xml"/><Relationship Id="rId5" Type="http://schemas.openxmlformats.org/officeDocument/2006/relationships/tags" Target="../tags/tag1553.xml"/><Relationship Id="rId4" Type="http://schemas.openxmlformats.org/officeDocument/2006/relationships/tags" Target="../tags/tag1552.xml"/><Relationship Id="rId32" Type="http://schemas.openxmlformats.org/officeDocument/2006/relationships/slideLayout" Target="../slideLayouts/slideLayout5.xml"/><Relationship Id="rId31" Type="http://schemas.openxmlformats.org/officeDocument/2006/relationships/tags" Target="../tags/tag1579.xml"/><Relationship Id="rId30" Type="http://schemas.openxmlformats.org/officeDocument/2006/relationships/tags" Target="../tags/tag1578.xml"/><Relationship Id="rId3" Type="http://schemas.openxmlformats.org/officeDocument/2006/relationships/tags" Target="../tags/tag1551.xml"/><Relationship Id="rId29" Type="http://schemas.openxmlformats.org/officeDocument/2006/relationships/tags" Target="../tags/tag1577.xml"/><Relationship Id="rId28" Type="http://schemas.openxmlformats.org/officeDocument/2006/relationships/tags" Target="../tags/tag1576.xml"/><Relationship Id="rId27" Type="http://schemas.openxmlformats.org/officeDocument/2006/relationships/tags" Target="../tags/tag1575.xml"/><Relationship Id="rId26" Type="http://schemas.openxmlformats.org/officeDocument/2006/relationships/tags" Target="../tags/tag1574.xml"/><Relationship Id="rId25" Type="http://schemas.openxmlformats.org/officeDocument/2006/relationships/tags" Target="../tags/tag1573.xml"/><Relationship Id="rId24" Type="http://schemas.openxmlformats.org/officeDocument/2006/relationships/tags" Target="../tags/tag1572.xml"/><Relationship Id="rId23" Type="http://schemas.openxmlformats.org/officeDocument/2006/relationships/tags" Target="../tags/tag1571.xml"/><Relationship Id="rId22" Type="http://schemas.openxmlformats.org/officeDocument/2006/relationships/tags" Target="../tags/tag1570.xml"/><Relationship Id="rId21" Type="http://schemas.openxmlformats.org/officeDocument/2006/relationships/tags" Target="../tags/tag1569.xml"/><Relationship Id="rId20" Type="http://schemas.openxmlformats.org/officeDocument/2006/relationships/tags" Target="../tags/tag1568.xml"/><Relationship Id="rId2" Type="http://schemas.openxmlformats.org/officeDocument/2006/relationships/tags" Target="../tags/tag1550.xml"/><Relationship Id="rId19" Type="http://schemas.openxmlformats.org/officeDocument/2006/relationships/tags" Target="../tags/tag1567.xml"/><Relationship Id="rId18" Type="http://schemas.openxmlformats.org/officeDocument/2006/relationships/tags" Target="../tags/tag1566.xml"/><Relationship Id="rId17" Type="http://schemas.openxmlformats.org/officeDocument/2006/relationships/tags" Target="../tags/tag1565.xml"/><Relationship Id="rId16" Type="http://schemas.openxmlformats.org/officeDocument/2006/relationships/tags" Target="../tags/tag1564.xml"/><Relationship Id="rId15" Type="http://schemas.openxmlformats.org/officeDocument/2006/relationships/tags" Target="../tags/tag1563.xml"/><Relationship Id="rId14" Type="http://schemas.openxmlformats.org/officeDocument/2006/relationships/tags" Target="../tags/tag1562.xml"/><Relationship Id="rId13" Type="http://schemas.openxmlformats.org/officeDocument/2006/relationships/tags" Target="../tags/tag1561.xml"/><Relationship Id="rId12" Type="http://schemas.openxmlformats.org/officeDocument/2006/relationships/tags" Target="../tags/tag1560.xml"/><Relationship Id="rId11" Type="http://schemas.openxmlformats.org/officeDocument/2006/relationships/tags" Target="../tags/tag1559.xml"/><Relationship Id="rId10" Type="http://schemas.openxmlformats.org/officeDocument/2006/relationships/tags" Target="../tags/tag1558.xml"/><Relationship Id="rId1" Type="http://schemas.openxmlformats.org/officeDocument/2006/relationships/tags" Target="../tags/tag1549.xml"/></Relationships>
</file>

<file path=ppt/slides/_rels/slide36.xml.rels><?xml version="1.0" encoding="UTF-8" standalone="yes"?>
<Relationships xmlns="http://schemas.openxmlformats.org/package/2006/relationships"><Relationship Id="rId9" Type="http://schemas.openxmlformats.org/officeDocument/2006/relationships/tags" Target="../tags/tag1588.xml"/><Relationship Id="rId8" Type="http://schemas.openxmlformats.org/officeDocument/2006/relationships/tags" Target="../tags/tag1587.xml"/><Relationship Id="rId7" Type="http://schemas.openxmlformats.org/officeDocument/2006/relationships/tags" Target="../tags/tag1586.xml"/><Relationship Id="rId6" Type="http://schemas.openxmlformats.org/officeDocument/2006/relationships/tags" Target="../tags/tag1585.xml"/><Relationship Id="rId5" Type="http://schemas.openxmlformats.org/officeDocument/2006/relationships/tags" Target="../tags/tag1584.xml"/><Relationship Id="rId4" Type="http://schemas.openxmlformats.org/officeDocument/2006/relationships/tags" Target="../tags/tag1583.xml"/><Relationship Id="rId3" Type="http://schemas.openxmlformats.org/officeDocument/2006/relationships/tags" Target="../tags/tag1582.xml"/><Relationship Id="rId23" Type="http://schemas.openxmlformats.org/officeDocument/2006/relationships/slideLayout" Target="../slideLayouts/slideLayout40.xml"/><Relationship Id="rId22" Type="http://schemas.openxmlformats.org/officeDocument/2006/relationships/tags" Target="../tags/tag1601.xml"/><Relationship Id="rId21" Type="http://schemas.openxmlformats.org/officeDocument/2006/relationships/tags" Target="../tags/tag1600.xml"/><Relationship Id="rId20" Type="http://schemas.openxmlformats.org/officeDocument/2006/relationships/tags" Target="../tags/tag1599.xml"/><Relationship Id="rId2" Type="http://schemas.openxmlformats.org/officeDocument/2006/relationships/tags" Target="../tags/tag1581.xml"/><Relationship Id="rId19" Type="http://schemas.openxmlformats.org/officeDocument/2006/relationships/tags" Target="../tags/tag1598.xml"/><Relationship Id="rId18" Type="http://schemas.openxmlformats.org/officeDocument/2006/relationships/tags" Target="../tags/tag1597.xml"/><Relationship Id="rId17" Type="http://schemas.openxmlformats.org/officeDocument/2006/relationships/tags" Target="../tags/tag1596.xml"/><Relationship Id="rId16" Type="http://schemas.openxmlformats.org/officeDocument/2006/relationships/tags" Target="../tags/tag1595.xml"/><Relationship Id="rId15" Type="http://schemas.openxmlformats.org/officeDocument/2006/relationships/tags" Target="../tags/tag1594.xml"/><Relationship Id="rId14" Type="http://schemas.openxmlformats.org/officeDocument/2006/relationships/tags" Target="../tags/tag1593.xml"/><Relationship Id="rId13" Type="http://schemas.openxmlformats.org/officeDocument/2006/relationships/tags" Target="../tags/tag1592.xml"/><Relationship Id="rId12" Type="http://schemas.openxmlformats.org/officeDocument/2006/relationships/tags" Target="../tags/tag1591.xml"/><Relationship Id="rId11" Type="http://schemas.openxmlformats.org/officeDocument/2006/relationships/tags" Target="../tags/tag1590.xml"/><Relationship Id="rId10" Type="http://schemas.openxmlformats.org/officeDocument/2006/relationships/tags" Target="../tags/tag1589.xml"/><Relationship Id="rId1" Type="http://schemas.openxmlformats.org/officeDocument/2006/relationships/tags" Target="../tags/tag1580.xml"/></Relationships>
</file>

<file path=ppt/slides/_rels/slide37.xml.rels><?xml version="1.0" encoding="UTF-8" standalone="yes"?>
<Relationships xmlns="http://schemas.openxmlformats.org/package/2006/relationships"><Relationship Id="rId9" Type="http://schemas.openxmlformats.org/officeDocument/2006/relationships/tags" Target="../tags/tag1610.xml"/><Relationship Id="rId8" Type="http://schemas.openxmlformats.org/officeDocument/2006/relationships/tags" Target="../tags/tag1609.xml"/><Relationship Id="rId7" Type="http://schemas.openxmlformats.org/officeDocument/2006/relationships/tags" Target="../tags/tag1608.xml"/><Relationship Id="rId6" Type="http://schemas.openxmlformats.org/officeDocument/2006/relationships/tags" Target="../tags/tag1607.xml"/><Relationship Id="rId5" Type="http://schemas.openxmlformats.org/officeDocument/2006/relationships/tags" Target="../tags/tag1606.xml"/><Relationship Id="rId4" Type="http://schemas.openxmlformats.org/officeDocument/2006/relationships/tags" Target="../tags/tag1605.xml"/><Relationship Id="rId3" Type="http://schemas.openxmlformats.org/officeDocument/2006/relationships/tags" Target="../tags/tag1604.xml"/><Relationship Id="rId23" Type="http://schemas.openxmlformats.org/officeDocument/2006/relationships/slideLayout" Target="../slideLayouts/slideLayout40.xml"/><Relationship Id="rId22" Type="http://schemas.openxmlformats.org/officeDocument/2006/relationships/tags" Target="../tags/tag1623.xml"/><Relationship Id="rId21" Type="http://schemas.openxmlformats.org/officeDocument/2006/relationships/tags" Target="../tags/tag1622.xml"/><Relationship Id="rId20" Type="http://schemas.openxmlformats.org/officeDocument/2006/relationships/tags" Target="../tags/tag1621.xml"/><Relationship Id="rId2" Type="http://schemas.openxmlformats.org/officeDocument/2006/relationships/tags" Target="../tags/tag1603.xml"/><Relationship Id="rId19" Type="http://schemas.openxmlformats.org/officeDocument/2006/relationships/tags" Target="../tags/tag1620.xml"/><Relationship Id="rId18" Type="http://schemas.openxmlformats.org/officeDocument/2006/relationships/tags" Target="../tags/tag1619.xml"/><Relationship Id="rId17" Type="http://schemas.openxmlformats.org/officeDocument/2006/relationships/tags" Target="../tags/tag1618.xml"/><Relationship Id="rId16" Type="http://schemas.openxmlformats.org/officeDocument/2006/relationships/tags" Target="../tags/tag1617.xml"/><Relationship Id="rId15" Type="http://schemas.openxmlformats.org/officeDocument/2006/relationships/tags" Target="../tags/tag1616.xml"/><Relationship Id="rId14" Type="http://schemas.openxmlformats.org/officeDocument/2006/relationships/tags" Target="../tags/tag1615.xml"/><Relationship Id="rId13" Type="http://schemas.openxmlformats.org/officeDocument/2006/relationships/tags" Target="../tags/tag1614.xml"/><Relationship Id="rId12" Type="http://schemas.openxmlformats.org/officeDocument/2006/relationships/tags" Target="../tags/tag1613.xml"/><Relationship Id="rId11" Type="http://schemas.openxmlformats.org/officeDocument/2006/relationships/tags" Target="../tags/tag1612.xml"/><Relationship Id="rId10" Type="http://schemas.openxmlformats.org/officeDocument/2006/relationships/tags" Target="../tags/tag1611.xml"/><Relationship Id="rId1" Type="http://schemas.openxmlformats.org/officeDocument/2006/relationships/tags" Target="../tags/tag1602.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31.xml"/><Relationship Id="rId7" Type="http://schemas.openxmlformats.org/officeDocument/2006/relationships/tags" Target="../tags/tag1630.xml"/><Relationship Id="rId6" Type="http://schemas.openxmlformats.org/officeDocument/2006/relationships/tags" Target="../tags/tag1629.xml"/><Relationship Id="rId5" Type="http://schemas.openxmlformats.org/officeDocument/2006/relationships/tags" Target="../tags/tag1628.xml"/><Relationship Id="rId4" Type="http://schemas.openxmlformats.org/officeDocument/2006/relationships/tags" Target="../tags/tag1627.xml"/><Relationship Id="rId3" Type="http://schemas.openxmlformats.org/officeDocument/2006/relationships/tags" Target="../tags/tag1626.xml"/><Relationship Id="rId2" Type="http://schemas.openxmlformats.org/officeDocument/2006/relationships/tags" Target="../tags/tag1625.xml"/><Relationship Id="rId10" Type="http://schemas.openxmlformats.org/officeDocument/2006/relationships/notesSlide" Target="../notesSlides/notesSlide27.xml"/><Relationship Id="rId1" Type="http://schemas.openxmlformats.org/officeDocument/2006/relationships/tags" Target="../tags/tag1624.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39.xml"/><Relationship Id="rId7" Type="http://schemas.openxmlformats.org/officeDocument/2006/relationships/tags" Target="../tags/tag1638.xml"/><Relationship Id="rId6" Type="http://schemas.openxmlformats.org/officeDocument/2006/relationships/tags" Target="../tags/tag1637.xml"/><Relationship Id="rId5" Type="http://schemas.openxmlformats.org/officeDocument/2006/relationships/tags" Target="../tags/tag1636.xml"/><Relationship Id="rId4" Type="http://schemas.openxmlformats.org/officeDocument/2006/relationships/tags" Target="../tags/tag1635.xml"/><Relationship Id="rId3" Type="http://schemas.openxmlformats.org/officeDocument/2006/relationships/tags" Target="../tags/tag1634.xml"/><Relationship Id="rId2" Type="http://schemas.openxmlformats.org/officeDocument/2006/relationships/tags" Target="../tags/tag1633.xml"/><Relationship Id="rId10" Type="http://schemas.openxmlformats.org/officeDocument/2006/relationships/notesSlide" Target="../notesSlides/notesSlide28.xml"/><Relationship Id="rId1" Type="http://schemas.openxmlformats.org/officeDocument/2006/relationships/tags" Target="../tags/tag163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1012.xml"/><Relationship Id="rId1" Type="http://schemas.openxmlformats.org/officeDocument/2006/relationships/tags" Target="../tags/tag1011.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47.xml"/><Relationship Id="rId7" Type="http://schemas.openxmlformats.org/officeDocument/2006/relationships/tags" Target="../tags/tag1646.xml"/><Relationship Id="rId6" Type="http://schemas.openxmlformats.org/officeDocument/2006/relationships/tags" Target="../tags/tag1645.xml"/><Relationship Id="rId5" Type="http://schemas.openxmlformats.org/officeDocument/2006/relationships/tags" Target="../tags/tag1644.xml"/><Relationship Id="rId4" Type="http://schemas.openxmlformats.org/officeDocument/2006/relationships/tags" Target="../tags/tag1643.xml"/><Relationship Id="rId3" Type="http://schemas.openxmlformats.org/officeDocument/2006/relationships/tags" Target="../tags/tag1642.xml"/><Relationship Id="rId2" Type="http://schemas.openxmlformats.org/officeDocument/2006/relationships/tags" Target="../tags/tag1641.xml"/><Relationship Id="rId10" Type="http://schemas.openxmlformats.org/officeDocument/2006/relationships/notesSlide" Target="../notesSlides/notesSlide29.xml"/><Relationship Id="rId1" Type="http://schemas.openxmlformats.org/officeDocument/2006/relationships/tags" Target="../tags/tag1640.xml"/></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8.xml"/><Relationship Id="rId7" Type="http://schemas.openxmlformats.org/officeDocument/2006/relationships/tags" Target="../tags/tag1653.xml"/><Relationship Id="rId6" Type="http://schemas.openxmlformats.org/officeDocument/2006/relationships/image" Target="../media/image13.png"/><Relationship Id="rId5" Type="http://schemas.openxmlformats.org/officeDocument/2006/relationships/tags" Target="../tags/tag1652.xml"/><Relationship Id="rId4" Type="http://schemas.openxmlformats.org/officeDocument/2006/relationships/tags" Target="../tags/tag1651.xml"/><Relationship Id="rId3" Type="http://schemas.openxmlformats.org/officeDocument/2006/relationships/tags" Target="../tags/tag1650.xml"/><Relationship Id="rId2" Type="http://schemas.openxmlformats.org/officeDocument/2006/relationships/tags" Target="../tags/tag1649.xml"/><Relationship Id="rId1" Type="http://schemas.openxmlformats.org/officeDocument/2006/relationships/tags" Target="../tags/tag164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019.xml"/><Relationship Id="rId7" Type="http://schemas.openxmlformats.org/officeDocument/2006/relationships/tags" Target="../tags/tag1018.xml"/><Relationship Id="rId6" Type="http://schemas.openxmlformats.org/officeDocument/2006/relationships/tags" Target="../tags/tag1017.xml"/><Relationship Id="rId5" Type="http://schemas.openxmlformats.org/officeDocument/2006/relationships/tags" Target="../tags/tag1016.xml"/><Relationship Id="rId4" Type="http://schemas.openxmlformats.org/officeDocument/2006/relationships/tags" Target="../tags/tag1015.xml"/><Relationship Id="rId3" Type="http://schemas.openxmlformats.org/officeDocument/2006/relationships/tags" Target="../tags/tag1014.xml"/><Relationship Id="rId2" Type="http://schemas.openxmlformats.org/officeDocument/2006/relationships/image" Target="../media/image6.png"/><Relationship Id="rId1" Type="http://schemas.openxmlformats.org/officeDocument/2006/relationships/tags" Target="../tags/tag1013.xml"/></Relationships>
</file>

<file path=ppt/slides/_rels/slide6.xml.rels><?xml version="1.0" encoding="UTF-8" standalone="yes"?>
<Relationships xmlns="http://schemas.openxmlformats.org/package/2006/relationships"><Relationship Id="rId99" Type="http://schemas.openxmlformats.org/officeDocument/2006/relationships/tags" Target="../tags/tag1118.xml"/><Relationship Id="rId98" Type="http://schemas.openxmlformats.org/officeDocument/2006/relationships/tags" Target="../tags/tag1117.xml"/><Relationship Id="rId97" Type="http://schemas.openxmlformats.org/officeDocument/2006/relationships/tags" Target="../tags/tag1116.xml"/><Relationship Id="rId96" Type="http://schemas.openxmlformats.org/officeDocument/2006/relationships/tags" Target="../tags/tag1115.xml"/><Relationship Id="rId95" Type="http://schemas.openxmlformats.org/officeDocument/2006/relationships/tags" Target="../tags/tag1114.xml"/><Relationship Id="rId94" Type="http://schemas.openxmlformats.org/officeDocument/2006/relationships/tags" Target="../tags/tag1113.xml"/><Relationship Id="rId93" Type="http://schemas.openxmlformats.org/officeDocument/2006/relationships/tags" Target="../tags/tag1112.xml"/><Relationship Id="rId92" Type="http://schemas.openxmlformats.org/officeDocument/2006/relationships/tags" Target="../tags/tag1111.xml"/><Relationship Id="rId91" Type="http://schemas.openxmlformats.org/officeDocument/2006/relationships/tags" Target="../tags/tag1110.xml"/><Relationship Id="rId90" Type="http://schemas.openxmlformats.org/officeDocument/2006/relationships/tags" Target="../tags/tag1109.xml"/><Relationship Id="rId9" Type="http://schemas.openxmlformats.org/officeDocument/2006/relationships/tags" Target="../tags/tag1028.xml"/><Relationship Id="rId89" Type="http://schemas.openxmlformats.org/officeDocument/2006/relationships/tags" Target="../tags/tag1108.xml"/><Relationship Id="rId88" Type="http://schemas.openxmlformats.org/officeDocument/2006/relationships/tags" Target="../tags/tag1107.xml"/><Relationship Id="rId87" Type="http://schemas.openxmlformats.org/officeDocument/2006/relationships/tags" Target="../tags/tag1106.xml"/><Relationship Id="rId86" Type="http://schemas.openxmlformats.org/officeDocument/2006/relationships/tags" Target="../tags/tag1105.xml"/><Relationship Id="rId85" Type="http://schemas.openxmlformats.org/officeDocument/2006/relationships/tags" Target="../tags/tag1104.xml"/><Relationship Id="rId84" Type="http://schemas.openxmlformats.org/officeDocument/2006/relationships/tags" Target="../tags/tag1103.xml"/><Relationship Id="rId83" Type="http://schemas.openxmlformats.org/officeDocument/2006/relationships/tags" Target="../tags/tag1102.xml"/><Relationship Id="rId82" Type="http://schemas.openxmlformats.org/officeDocument/2006/relationships/tags" Target="../tags/tag1101.xml"/><Relationship Id="rId81" Type="http://schemas.openxmlformats.org/officeDocument/2006/relationships/tags" Target="../tags/tag1100.xml"/><Relationship Id="rId80" Type="http://schemas.openxmlformats.org/officeDocument/2006/relationships/tags" Target="../tags/tag1099.xml"/><Relationship Id="rId8" Type="http://schemas.openxmlformats.org/officeDocument/2006/relationships/tags" Target="../tags/tag1027.xml"/><Relationship Id="rId79" Type="http://schemas.openxmlformats.org/officeDocument/2006/relationships/tags" Target="../tags/tag1098.xml"/><Relationship Id="rId78" Type="http://schemas.openxmlformats.org/officeDocument/2006/relationships/tags" Target="../tags/tag1097.xml"/><Relationship Id="rId77" Type="http://schemas.openxmlformats.org/officeDocument/2006/relationships/tags" Target="../tags/tag1096.xml"/><Relationship Id="rId76" Type="http://schemas.openxmlformats.org/officeDocument/2006/relationships/tags" Target="../tags/tag1095.xml"/><Relationship Id="rId75" Type="http://schemas.openxmlformats.org/officeDocument/2006/relationships/tags" Target="../tags/tag1094.xml"/><Relationship Id="rId74" Type="http://schemas.openxmlformats.org/officeDocument/2006/relationships/tags" Target="../tags/tag1093.xml"/><Relationship Id="rId73" Type="http://schemas.openxmlformats.org/officeDocument/2006/relationships/tags" Target="../tags/tag1092.xml"/><Relationship Id="rId72" Type="http://schemas.openxmlformats.org/officeDocument/2006/relationships/tags" Target="../tags/tag1091.xml"/><Relationship Id="rId71" Type="http://schemas.openxmlformats.org/officeDocument/2006/relationships/tags" Target="../tags/tag1090.xml"/><Relationship Id="rId70" Type="http://schemas.openxmlformats.org/officeDocument/2006/relationships/tags" Target="../tags/tag1089.xml"/><Relationship Id="rId7" Type="http://schemas.openxmlformats.org/officeDocument/2006/relationships/tags" Target="../tags/tag1026.xml"/><Relationship Id="rId69" Type="http://schemas.openxmlformats.org/officeDocument/2006/relationships/tags" Target="../tags/tag1088.xml"/><Relationship Id="rId68" Type="http://schemas.openxmlformats.org/officeDocument/2006/relationships/tags" Target="../tags/tag1087.xml"/><Relationship Id="rId67" Type="http://schemas.openxmlformats.org/officeDocument/2006/relationships/tags" Target="../tags/tag1086.xml"/><Relationship Id="rId66" Type="http://schemas.openxmlformats.org/officeDocument/2006/relationships/tags" Target="../tags/tag1085.xml"/><Relationship Id="rId65" Type="http://schemas.openxmlformats.org/officeDocument/2006/relationships/tags" Target="../tags/tag1084.xml"/><Relationship Id="rId64" Type="http://schemas.openxmlformats.org/officeDocument/2006/relationships/tags" Target="../tags/tag1083.xml"/><Relationship Id="rId63" Type="http://schemas.openxmlformats.org/officeDocument/2006/relationships/tags" Target="../tags/tag1082.xml"/><Relationship Id="rId62" Type="http://schemas.openxmlformats.org/officeDocument/2006/relationships/tags" Target="../tags/tag1081.xml"/><Relationship Id="rId61" Type="http://schemas.openxmlformats.org/officeDocument/2006/relationships/tags" Target="../tags/tag1080.xml"/><Relationship Id="rId60" Type="http://schemas.openxmlformats.org/officeDocument/2006/relationships/tags" Target="../tags/tag1079.xml"/><Relationship Id="rId6" Type="http://schemas.openxmlformats.org/officeDocument/2006/relationships/tags" Target="../tags/tag1025.xml"/><Relationship Id="rId59" Type="http://schemas.openxmlformats.org/officeDocument/2006/relationships/tags" Target="../tags/tag1078.xml"/><Relationship Id="rId58" Type="http://schemas.openxmlformats.org/officeDocument/2006/relationships/tags" Target="../tags/tag1077.xml"/><Relationship Id="rId57" Type="http://schemas.openxmlformats.org/officeDocument/2006/relationships/tags" Target="../tags/tag1076.xml"/><Relationship Id="rId56" Type="http://schemas.openxmlformats.org/officeDocument/2006/relationships/tags" Target="../tags/tag1075.xml"/><Relationship Id="rId55" Type="http://schemas.openxmlformats.org/officeDocument/2006/relationships/tags" Target="../tags/tag1074.xml"/><Relationship Id="rId54" Type="http://schemas.openxmlformats.org/officeDocument/2006/relationships/tags" Target="../tags/tag1073.xml"/><Relationship Id="rId53" Type="http://schemas.openxmlformats.org/officeDocument/2006/relationships/tags" Target="../tags/tag1072.xml"/><Relationship Id="rId52" Type="http://schemas.openxmlformats.org/officeDocument/2006/relationships/tags" Target="../tags/tag1071.xml"/><Relationship Id="rId51" Type="http://schemas.openxmlformats.org/officeDocument/2006/relationships/tags" Target="../tags/tag1070.xml"/><Relationship Id="rId50" Type="http://schemas.openxmlformats.org/officeDocument/2006/relationships/tags" Target="../tags/tag1069.xml"/><Relationship Id="rId5" Type="http://schemas.openxmlformats.org/officeDocument/2006/relationships/tags" Target="../tags/tag1024.xml"/><Relationship Id="rId49" Type="http://schemas.openxmlformats.org/officeDocument/2006/relationships/tags" Target="../tags/tag1068.xml"/><Relationship Id="rId48" Type="http://schemas.openxmlformats.org/officeDocument/2006/relationships/tags" Target="../tags/tag1067.xml"/><Relationship Id="rId47" Type="http://schemas.openxmlformats.org/officeDocument/2006/relationships/tags" Target="../tags/tag1066.xml"/><Relationship Id="rId46" Type="http://schemas.openxmlformats.org/officeDocument/2006/relationships/tags" Target="../tags/tag1065.xml"/><Relationship Id="rId45" Type="http://schemas.openxmlformats.org/officeDocument/2006/relationships/tags" Target="../tags/tag1064.xml"/><Relationship Id="rId44" Type="http://schemas.openxmlformats.org/officeDocument/2006/relationships/tags" Target="../tags/tag1063.xml"/><Relationship Id="rId43" Type="http://schemas.openxmlformats.org/officeDocument/2006/relationships/tags" Target="../tags/tag1062.xml"/><Relationship Id="rId42" Type="http://schemas.openxmlformats.org/officeDocument/2006/relationships/tags" Target="../tags/tag1061.xml"/><Relationship Id="rId41" Type="http://schemas.openxmlformats.org/officeDocument/2006/relationships/tags" Target="../tags/tag1060.xml"/><Relationship Id="rId40" Type="http://schemas.openxmlformats.org/officeDocument/2006/relationships/tags" Target="../tags/tag1059.xml"/><Relationship Id="rId4" Type="http://schemas.openxmlformats.org/officeDocument/2006/relationships/tags" Target="../tags/tag1023.xml"/><Relationship Id="rId39" Type="http://schemas.openxmlformats.org/officeDocument/2006/relationships/tags" Target="../tags/tag1058.xml"/><Relationship Id="rId38" Type="http://schemas.openxmlformats.org/officeDocument/2006/relationships/tags" Target="../tags/tag1057.xml"/><Relationship Id="rId37" Type="http://schemas.openxmlformats.org/officeDocument/2006/relationships/tags" Target="../tags/tag1056.xml"/><Relationship Id="rId36" Type="http://schemas.openxmlformats.org/officeDocument/2006/relationships/tags" Target="../tags/tag1055.xml"/><Relationship Id="rId35" Type="http://schemas.openxmlformats.org/officeDocument/2006/relationships/tags" Target="../tags/tag1054.xml"/><Relationship Id="rId34" Type="http://schemas.openxmlformats.org/officeDocument/2006/relationships/tags" Target="../tags/tag1053.xml"/><Relationship Id="rId33" Type="http://schemas.openxmlformats.org/officeDocument/2006/relationships/tags" Target="../tags/tag1052.xml"/><Relationship Id="rId32" Type="http://schemas.openxmlformats.org/officeDocument/2006/relationships/tags" Target="../tags/tag1051.xml"/><Relationship Id="rId31" Type="http://schemas.openxmlformats.org/officeDocument/2006/relationships/tags" Target="../tags/tag1050.xml"/><Relationship Id="rId30" Type="http://schemas.openxmlformats.org/officeDocument/2006/relationships/tags" Target="../tags/tag1049.xml"/><Relationship Id="rId3" Type="http://schemas.openxmlformats.org/officeDocument/2006/relationships/tags" Target="../tags/tag1022.xml"/><Relationship Id="rId29" Type="http://schemas.openxmlformats.org/officeDocument/2006/relationships/tags" Target="../tags/tag1048.xml"/><Relationship Id="rId28" Type="http://schemas.openxmlformats.org/officeDocument/2006/relationships/tags" Target="../tags/tag1047.xml"/><Relationship Id="rId27" Type="http://schemas.openxmlformats.org/officeDocument/2006/relationships/tags" Target="../tags/tag1046.xml"/><Relationship Id="rId26" Type="http://schemas.openxmlformats.org/officeDocument/2006/relationships/tags" Target="../tags/tag1045.xml"/><Relationship Id="rId25" Type="http://schemas.openxmlformats.org/officeDocument/2006/relationships/tags" Target="../tags/tag1044.xml"/><Relationship Id="rId24" Type="http://schemas.openxmlformats.org/officeDocument/2006/relationships/tags" Target="../tags/tag1043.xml"/><Relationship Id="rId23" Type="http://schemas.openxmlformats.org/officeDocument/2006/relationships/tags" Target="../tags/tag1042.xml"/><Relationship Id="rId22" Type="http://schemas.openxmlformats.org/officeDocument/2006/relationships/tags" Target="../tags/tag1041.xml"/><Relationship Id="rId21" Type="http://schemas.openxmlformats.org/officeDocument/2006/relationships/tags" Target="../tags/tag1040.xml"/><Relationship Id="rId20" Type="http://schemas.openxmlformats.org/officeDocument/2006/relationships/tags" Target="../tags/tag1039.xml"/><Relationship Id="rId2" Type="http://schemas.openxmlformats.org/officeDocument/2006/relationships/tags" Target="../tags/tag1021.xml"/><Relationship Id="rId19" Type="http://schemas.openxmlformats.org/officeDocument/2006/relationships/tags" Target="../tags/tag1038.xml"/><Relationship Id="rId18" Type="http://schemas.openxmlformats.org/officeDocument/2006/relationships/tags" Target="../tags/tag1037.xml"/><Relationship Id="rId17" Type="http://schemas.openxmlformats.org/officeDocument/2006/relationships/tags" Target="../tags/tag1036.xml"/><Relationship Id="rId16" Type="http://schemas.openxmlformats.org/officeDocument/2006/relationships/tags" Target="../tags/tag1035.xml"/><Relationship Id="rId15" Type="http://schemas.openxmlformats.org/officeDocument/2006/relationships/tags" Target="../tags/tag1034.xml"/><Relationship Id="rId14" Type="http://schemas.openxmlformats.org/officeDocument/2006/relationships/tags" Target="../tags/tag1033.xml"/><Relationship Id="rId13" Type="http://schemas.openxmlformats.org/officeDocument/2006/relationships/tags" Target="../tags/tag1032.xml"/><Relationship Id="rId12" Type="http://schemas.openxmlformats.org/officeDocument/2006/relationships/tags" Target="../tags/tag1031.xml"/><Relationship Id="rId11" Type="http://schemas.openxmlformats.org/officeDocument/2006/relationships/tags" Target="../tags/tag1030.xml"/><Relationship Id="rId106" Type="http://schemas.openxmlformats.org/officeDocument/2006/relationships/notesSlide" Target="../notesSlides/notesSlide5.xml"/><Relationship Id="rId105" Type="http://schemas.openxmlformats.org/officeDocument/2006/relationships/slideLayout" Target="../slideLayouts/slideLayout4.xml"/><Relationship Id="rId104" Type="http://schemas.openxmlformats.org/officeDocument/2006/relationships/tags" Target="../tags/tag1123.xml"/><Relationship Id="rId103" Type="http://schemas.openxmlformats.org/officeDocument/2006/relationships/tags" Target="../tags/tag1122.xml"/><Relationship Id="rId102" Type="http://schemas.openxmlformats.org/officeDocument/2006/relationships/tags" Target="../tags/tag1121.xml"/><Relationship Id="rId101" Type="http://schemas.openxmlformats.org/officeDocument/2006/relationships/tags" Target="../tags/tag1120.xml"/><Relationship Id="rId100" Type="http://schemas.openxmlformats.org/officeDocument/2006/relationships/tags" Target="../tags/tag1119.xml"/><Relationship Id="rId10" Type="http://schemas.openxmlformats.org/officeDocument/2006/relationships/tags" Target="../tags/tag1029.xml"/><Relationship Id="rId1" Type="http://schemas.openxmlformats.org/officeDocument/2006/relationships/tags" Target="../tags/tag1020.xml"/></Relationships>
</file>

<file path=ppt/slides/_rels/slide7.xml.rels><?xml version="1.0" encoding="UTF-8" standalone="yes"?>
<Relationships xmlns="http://schemas.openxmlformats.org/package/2006/relationships"><Relationship Id="rId9" Type="http://schemas.openxmlformats.org/officeDocument/2006/relationships/tags" Target="../tags/tag1132.xml"/><Relationship Id="rId8" Type="http://schemas.openxmlformats.org/officeDocument/2006/relationships/tags" Target="../tags/tag1131.xml"/><Relationship Id="rId7" Type="http://schemas.openxmlformats.org/officeDocument/2006/relationships/tags" Target="../tags/tag1130.xml"/><Relationship Id="rId6" Type="http://schemas.openxmlformats.org/officeDocument/2006/relationships/tags" Target="../tags/tag1129.xml"/><Relationship Id="rId5" Type="http://schemas.openxmlformats.org/officeDocument/2006/relationships/tags" Target="../tags/tag1128.xml"/><Relationship Id="rId4" Type="http://schemas.openxmlformats.org/officeDocument/2006/relationships/tags" Target="../tags/tag1127.xml"/><Relationship Id="rId31" Type="http://schemas.openxmlformats.org/officeDocument/2006/relationships/notesSlide" Target="../notesSlides/notesSlide6.xml"/><Relationship Id="rId30" Type="http://schemas.openxmlformats.org/officeDocument/2006/relationships/slideLayout" Target="../slideLayouts/slideLayout4.xml"/><Relationship Id="rId3" Type="http://schemas.openxmlformats.org/officeDocument/2006/relationships/tags" Target="../tags/tag1126.xml"/><Relationship Id="rId29" Type="http://schemas.openxmlformats.org/officeDocument/2006/relationships/tags" Target="../tags/tag1152.xml"/><Relationship Id="rId28" Type="http://schemas.openxmlformats.org/officeDocument/2006/relationships/tags" Target="../tags/tag1151.xml"/><Relationship Id="rId27" Type="http://schemas.openxmlformats.org/officeDocument/2006/relationships/tags" Target="../tags/tag1150.xml"/><Relationship Id="rId26" Type="http://schemas.openxmlformats.org/officeDocument/2006/relationships/tags" Target="../tags/tag1149.xml"/><Relationship Id="rId25" Type="http://schemas.openxmlformats.org/officeDocument/2006/relationships/tags" Target="../tags/tag1148.xml"/><Relationship Id="rId24" Type="http://schemas.openxmlformats.org/officeDocument/2006/relationships/tags" Target="../tags/tag1147.xml"/><Relationship Id="rId23" Type="http://schemas.openxmlformats.org/officeDocument/2006/relationships/tags" Target="../tags/tag1146.xml"/><Relationship Id="rId22" Type="http://schemas.openxmlformats.org/officeDocument/2006/relationships/tags" Target="../tags/tag1145.xml"/><Relationship Id="rId21" Type="http://schemas.openxmlformats.org/officeDocument/2006/relationships/tags" Target="../tags/tag1144.xml"/><Relationship Id="rId20" Type="http://schemas.openxmlformats.org/officeDocument/2006/relationships/tags" Target="../tags/tag1143.xml"/><Relationship Id="rId2" Type="http://schemas.openxmlformats.org/officeDocument/2006/relationships/tags" Target="../tags/tag1125.xml"/><Relationship Id="rId19" Type="http://schemas.openxmlformats.org/officeDocument/2006/relationships/tags" Target="../tags/tag1142.xml"/><Relationship Id="rId18" Type="http://schemas.openxmlformats.org/officeDocument/2006/relationships/tags" Target="../tags/tag1141.xml"/><Relationship Id="rId17" Type="http://schemas.openxmlformats.org/officeDocument/2006/relationships/tags" Target="../tags/tag1140.xml"/><Relationship Id="rId16" Type="http://schemas.openxmlformats.org/officeDocument/2006/relationships/tags" Target="../tags/tag1139.xml"/><Relationship Id="rId15" Type="http://schemas.openxmlformats.org/officeDocument/2006/relationships/tags" Target="../tags/tag1138.xml"/><Relationship Id="rId14" Type="http://schemas.openxmlformats.org/officeDocument/2006/relationships/tags" Target="../tags/tag1137.xml"/><Relationship Id="rId13" Type="http://schemas.openxmlformats.org/officeDocument/2006/relationships/tags" Target="../tags/tag1136.xml"/><Relationship Id="rId12" Type="http://schemas.openxmlformats.org/officeDocument/2006/relationships/tags" Target="../tags/tag1135.xml"/><Relationship Id="rId11" Type="http://schemas.openxmlformats.org/officeDocument/2006/relationships/tags" Target="../tags/tag1134.xml"/><Relationship Id="rId10" Type="http://schemas.openxmlformats.org/officeDocument/2006/relationships/tags" Target="../tags/tag1133.xml"/><Relationship Id="rId1" Type="http://schemas.openxmlformats.org/officeDocument/2006/relationships/tags" Target="../tags/tag1124.xml"/></Relationships>
</file>

<file path=ppt/slides/_rels/slide8.xml.rels><?xml version="1.0" encoding="UTF-8" standalone="yes"?>
<Relationships xmlns="http://schemas.openxmlformats.org/package/2006/relationships"><Relationship Id="rId9" Type="http://schemas.openxmlformats.org/officeDocument/2006/relationships/tags" Target="../tags/tag1161.xml"/><Relationship Id="rId8" Type="http://schemas.openxmlformats.org/officeDocument/2006/relationships/tags" Target="../tags/tag1160.xml"/><Relationship Id="rId7" Type="http://schemas.openxmlformats.org/officeDocument/2006/relationships/tags" Target="../tags/tag1159.xml"/><Relationship Id="rId6" Type="http://schemas.openxmlformats.org/officeDocument/2006/relationships/tags" Target="../tags/tag1158.xml"/><Relationship Id="rId5" Type="http://schemas.openxmlformats.org/officeDocument/2006/relationships/tags" Target="../tags/tag1157.xml"/><Relationship Id="rId4" Type="http://schemas.openxmlformats.org/officeDocument/2006/relationships/tags" Target="../tags/tag1156.xml"/><Relationship Id="rId3" Type="http://schemas.openxmlformats.org/officeDocument/2006/relationships/tags" Target="../tags/tag1155.xml"/><Relationship Id="rId2" Type="http://schemas.openxmlformats.org/officeDocument/2006/relationships/tags" Target="../tags/tag1154.xml"/><Relationship Id="rId11" Type="http://schemas.openxmlformats.org/officeDocument/2006/relationships/notesSlide" Target="../notesSlides/notesSlide7.xml"/><Relationship Id="rId10" Type="http://schemas.openxmlformats.org/officeDocument/2006/relationships/slideLayout" Target="../slideLayouts/slideLayout13.xml"/><Relationship Id="rId1" Type="http://schemas.openxmlformats.org/officeDocument/2006/relationships/tags" Target="../tags/tag1153.xml"/></Relationships>
</file>

<file path=ppt/slides/_rels/slide9.xml.rels><?xml version="1.0" encoding="UTF-8" standalone="yes"?>
<Relationships xmlns="http://schemas.openxmlformats.org/package/2006/relationships"><Relationship Id="rId9" Type="http://schemas.openxmlformats.org/officeDocument/2006/relationships/tags" Target="../tags/tag1170.xml"/><Relationship Id="rId8" Type="http://schemas.openxmlformats.org/officeDocument/2006/relationships/tags" Target="../tags/tag1169.xml"/><Relationship Id="rId7" Type="http://schemas.openxmlformats.org/officeDocument/2006/relationships/tags" Target="../tags/tag1168.xml"/><Relationship Id="rId6" Type="http://schemas.openxmlformats.org/officeDocument/2006/relationships/tags" Target="../tags/tag1167.xml"/><Relationship Id="rId5" Type="http://schemas.openxmlformats.org/officeDocument/2006/relationships/tags" Target="../tags/tag1166.xml"/><Relationship Id="rId4" Type="http://schemas.openxmlformats.org/officeDocument/2006/relationships/tags" Target="../tags/tag1165.xml"/><Relationship Id="rId3" Type="http://schemas.openxmlformats.org/officeDocument/2006/relationships/tags" Target="../tags/tag1164.xml"/><Relationship Id="rId2" Type="http://schemas.openxmlformats.org/officeDocument/2006/relationships/tags" Target="../tags/tag1163.xml"/><Relationship Id="rId11" Type="http://schemas.openxmlformats.org/officeDocument/2006/relationships/notesSlide" Target="../notesSlides/notesSlide8.xml"/><Relationship Id="rId10" Type="http://schemas.openxmlformats.org/officeDocument/2006/relationships/slideLayout" Target="../slideLayouts/slideLayout13.xml"/><Relationship Id="rId1" Type="http://schemas.openxmlformats.org/officeDocument/2006/relationships/tags" Target="../tags/tag116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l">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三、图灵测试——判断一台机器是否具有人工智能</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285750"/>
            <a:ext cx="5621020" cy="200850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dirty="0">
                <a:latin typeface="微软雅黑" panose="020B0503020204020204" pitchFamily="34" charset="-122"/>
                <a:ea typeface="微软雅黑" panose="020B0503020204020204" pitchFamily="34" charset="-122"/>
              </a:rPr>
              <a:t>图灵测试（Turing Testing）由艾伦·麦席森·图灵提出，指测试者与被测试者（一个人和一台机器）隔开的情况下，通过一些装置（如键盘）向被测试者随意提问，如图6-1-3 所示。进行多次测试后，如果机器让平均每个参与者做出超过 30% 的误判，那么这台机器就通过了测试，并被认为具有人类智能。</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4267200" y="2343150"/>
            <a:ext cx="3413760" cy="24549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萌芽阶段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瓶颈阶段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应用发展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16010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低迷发展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42693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平稳发展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288607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四、人工智能的发展历程</a:t>
            </a:r>
            <a:endParaRPr lang="zh-CN" altLang="en-US" b="1">
              <a:latin typeface="微软雅黑" panose="020B0503020204020204" pitchFamily="34" charset="-122"/>
              <a:ea typeface="微软雅黑" panose="020B0503020204020204" pitchFamily="34" charset="-122"/>
            </a:endParaRPr>
          </a:p>
        </p:txBody>
      </p:sp>
      <p:grpSp>
        <p:nvGrpSpPr>
          <p:cNvPr id="2" name="组合 1"/>
          <p:cNvGrpSpPr/>
          <p:nvPr/>
        </p:nvGrpSpPr>
        <p:grpSpPr>
          <a:xfrm>
            <a:off x="6343254" y="3196670"/>
            <a:ext cx="1423988" cy="1366838"/>
            <a:chOff x="9093" y="6823"/>
            <a:chExt cx="2990" cy="2870"/>
          </a:xfrm>
        </p:grpSpPr>
        <p:cxnSp>
          <p:nvCxnSpPr>
            <p:cNvPr id="3" name="直接连接符 2"/>
            <p:cNvCxnSpPr>
              <a:stCxn id="5" idx="3"/>
            </p:cNvCxnSpPr>
            <p:nvPr>
              <p:custDataLst>
                <p:tags r:id="rId26"/>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7"/>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 name="矩形 5"/>
            <p:cNvSpPr/>
            <p:nvPr>
              <p:custDataLst>
                <p:tags r:id="rId28"/>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 name="椭圆 6"/>
            <p:cNvSpPr/>
            <p:nvPr>
              <p:custDataLst>
                <p:tags r:id="rId29"/>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30"/>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6. 蓬勃发展期</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五、人工智能的应用领域</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custDataLst>
              <p:tags r:id="rId2"/>
            </p:custDataLst>
          </p:nvPr>
        </p:nvGrpSpPr>
        <p:grpSpPr>
          <a:xfrm rot="0">
            <a:off x="504825" y="1438910"/>
            <a:ext cx="1701800" cy="1339215"/>
            <a:chOff x="1943384" y="2596376"/>
            <a:chExt cx="2269209" cy="1785848"/>
          </a:xfrm>
        </p:grpSpPr>
        <p:sp>
          <p:nvSpPr>
            <p:cNvPr id="13" name="任意多边形 12"/>
            <p:cNvSpPr/>
            <p:nvPr>
              <p:custDataLst>
                <p:tags r:id="rId3"/>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5"/>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9" name="组合 8"/>
          <p:cNvGrpSpPr/>
          <p:nvPr>
            <p:custDataLst>
              <p:tags r:id="rId6"/>
            </p:custDataLst>
          </p:nvPr>
        </p:nvGrpSpPr>
        <p:grpSpPr>
          <a:xfrm rot="0">
            <a:off x="417195" y="3348990"/>
            <a:ext cx="1701800" cy="1339215"/>
            <a:chOff x="3452390" y="3924142"/>
            <a:chExt cx="2269209" cy="1785848"/>
          </a:xfrm>
        </p:grpSpPr>
        <p:sp>
          <p:nvSpPr>
            <p:cNvPr id="38" name="任意多边形 37"/>
            <p:cNvSpPr/>
            <p:nvPr>
              <p:custDataLst>
                <p:tags r:id="rId7"/>
              </p:custDataLst>
            </p:nvPr>
          </p:nvSpPr>
          <p:spPr>
            <a:xfrm>
              <a:off x="3699910"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9" name="任意多边形 38"/>
            <p:cNvSpPr/>
            <p:nvPr>
              <p:custDataLst>
                <p:tags r:id="rId8"/>
              </p:custDataLst>
            </p:nvPr>
          </p:nvSpPr>
          <p:spPr>
            <a:xfrm>
              <a:off x="4353240"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E</a:t>
              </a:r>
              <a:endParaRPr lang="en-US" altLang="zh-CN" dirty="0">
                <a:solidFill>
                  <a:schemeClr val="bg1"/>
                </a:solidFill>
              </a:endParaRPr>
            </a:p>
          </p:txBody>
        </p:sp>
        <p:sp>
          <p:nvSpPr>
            <p:cNvPr id="40" name="任意多边形 39"/>
            <p:cNvSpPr/>
            <p:nvPr>
              <p:custDataLst>
                <p:tags r:id="rId9"/>
              </p:custDataLst>
            </p:nvPr>
          </p:nvSpPr>
          <p:spPr>
            <a:xfrm>
              <a:off x="3452390"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10"/>
            </p:custDataLst>
          </p:nvPr>
        </p:nvGrpSpPr>
        <p:grpSpPr>
          <a:xfrm rot="0">
            <a:off x="2767965" y="1438910"/>
            <a:ext cx="1701800" cy="1339215"/>
            <a:chOff x="4961396" y="2596376"/>
            <a:chExt cx="2269209" cy="1785848"/>
          </a:xfrm>
        </p:grpSpPr>
        <p:sp>
          <p:nvSpPr>
            <p:cNvPr id="12" name="任意多边形 11"/>
            <p:cNvSpPr/>
            <p:nvPr>
              <p:custDataLst>
                <p:tags r:id="rId11"/>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12"/>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3"/>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9" name="组合 18"/>
          <p:cNvGrpSpPr/>
          <p:nvPr>
            <p:custDataLst>
              <p:tags r:id="rId14"/>
            </p:custDataLst>
          </p:nvPr>
        </p:nvGrpSpPr>
        <p:grpSpPr>
          <a:xfrm rot="0">
            <a:off x="2680970" y="3348990"/>
            <a:ext cx="1701800" cy="1339215"/>
            <a:chOff x="6470402" y="3924142"/>
            <a:chExt cx="2269209" cy="1785848"/>
          </a:xfrm>
        </p:grpSpPr>
        <p:sp>
          <p:nvSpPr>
            <p:cNvPr id="23" name="任意多边形 22"/>
            <p:cNvSpPr/>
            <p:nvPr>
              <p:custDataLst>
                <p:tags r:id="rId15"/>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6" name="任意多边形 35"/>
            <p:cNvSpPr/>
            <p:nvPr>
              <p:custDataLst>
                <p:tags r:id="rId16"/>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F</a:t>
              </a:r>
              <a:endParaRPr lang="en-US" altLang="zh-CN" dirty="0">
                <a:solidFill>
                  <a:schemeClr val="bg1"/>
                </a:solidFill>
              </a:endParaRPr>
            </a:p>
          </p:txBody>
        </p:sp>
        <p:sp>
          <p:nvSpPr>
            <p:cNvPr id="37" name="任意多边形 36"/>
            <p:cNvSpPr/>
            <p:nvPr>
              <p:custDataLst>
                <p:tags r:id="rId17"/>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8"/>
            </p:custDataLst>
          </p:nvPr>
        </p:nvGrpSpPr>
        <p:grpSpPr>
          <a:xfrm rot="0">
            <a:off x="5031740" y="1438910"/>
            <a:ext cx="1701800" cy="1339215"/>
            <a:chOff x="7979408" y="2596376"/>
            <a:chExt cx="2269209" cy="1785848"/>
          </a:xfrm>
        </p:grpSpPr>
        <p:sp>
          <p:nvSpPr>
            <p:cNvPr id="42" name="任意多边形 41"/>
            <p:cNvSpPr/>
            <p:nvPr>
              <p:custDataLst>
                <p:tags r:id="rId19"/>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20"/>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21"/>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22"/>
            </p:custDataLst>
          </p:nvPr>
        </p:nvSpPr>
        <p:spPr>
          <a:xfrm>
            <a:off x="690245" y="1579245"/>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 智能交通</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23"/>
            </p:custDataLst>
          </p:nvPr>
        </p:nvSpPr>
        <p:spPr>
          <a:xfrm>
            <a:off x="2957830" y="157924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 互联网应用</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24"/>
            </p:custDataLst>
          </p:nvPr>
        </p:nvSpPr>
        <p:spPr>
          <a:xfrm>
            <a:off x="5217160" y="157924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 智能制造</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25"/>
            </p:custDataLst>
          </p:nvPr>
        </p:nvSpPr>
        <p:spPr>
          <a:xfrm>
            <a:off x="602615" y="339598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智能医疗</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26"/>
            </p:custDataLst>
          </p:nvPr>
        </p:nvSpPr>
        <p:spPr>
          <a:xfrm>
            <a:off x="2866390" y="338645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智能信息处理</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7"/>
            </p:custDataLst>
          </p:nvPr>
        </p:nvGrpSpPr>
        <p:grpSpPr>
          <a:xfrm rot="0">
            <a:off x="7176770" y="1485900"/>
            <a:ext cx="1701800" cy="1339215"/>
            <a:chOff x="7979408" y="2596376"/>
            <a:chExt cx="2269209" cy="1785848"/>
          </a:xfrm>
        </p:grpSpPr>
        <p:sp>
          <p:nvSpPr>
            <p:cNvPr id="10" name="任意多边形 9"/>
            <p:cNvSpPr/>
            <p:nvPr>
              <p:custDataLst>
                <p:tags r:id="rId28"/>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9"/>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30"/>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31"/>
            </p:custDataLst>
          </p:nvPr>
        </p:nvSpPr>
        <p:spPr>
          <a:xfrm>
            <a:off x="7285990" y="162623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 智能教育</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0" name="组合 19"/>
          <p:cNvGrpSpPr/>
          <p:nvPr>
            <p:custDataLst>
              <p:tags r:id="rId32"/>
            </p:custDataLst>
          </p:nvPr>
        </p:nvGrpSpPr>
        <p:grpSpPr>
          <a:xfrm rot="0">
            <a:off x="4867910" y="3381375"/>
            <a:ext cx="1701800" cy="1339215"/>
            <a:chOff x="6470402" y="3924142"/>
            <a:chExt cx="2269209" cy="1785848"/>
          </a:xfrm>
        </p:grpSpPr>
        <p:sp>
          <p:nvSpPr>
            <p:cNvPr id="21" name="任意多边形 20"/>
            <p:cNvSpPr/>
            <p:nvPr>
              <p:custDataLst>
                <p:tags r:id="rId33"/>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2" name="任意多边形 21"/>
            <p:cNvSpPr/>
            <p:nvPr>
              <p:custDataLst>
                <p:tags r:id="rId34"/>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G</a:t>
              </a:r>
              <a:endParaRPr lang="en-US" altLang="zh-CN" dirty="0">
                <a:solidFill>
                  <a:schemeClr val="bg1"/>
                </a:solidFill>
              </a:endParaRPr>
            </a:p>
          </p:txBody>
        </p:sp>
        <p:sp>
          <p:nvSpPr>
            <p:cNvPr id="24" name="任意多边形 23"/>
            <p:cNvSpPr/>
            <p:nvPr>
              <p:custDataLst>
                <p:tags r:id="rId35"/>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25" name="矩形 24"/>
          <p:cNvSpPr/>
          <p:nvPr>
            <p:custDataLst>
              <p:tags r:id="rId36"/>
            </p:custDataLst>
          </p:nvPr>
        </p:nvSpPr>
        <p:spPr>
          <a:xfrm>
            <a:off x="5070475" y="341122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智能物流</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p:cNvGrpSpPr/>
          <p:nvPr>
            <p:custDataLst>
              <p:tags r:id="rId37"/>
            </p:custDataLst>
          </p:nvPr>
        </p:nvGrpSpPr>
        <p:grpSpPr>
          <a:xfrm rot="0">
            <a:off x="7088505" y="3411220"/>
            <a:ext cx="1701800" cy="1339215"/>
            <a:chOff x="6470402" y="3924142"/>
            <a:chExt cx="2269209" cy="1785848"/>
          </a:xfrm>
        </p:grpSpPr>
        <p:sp>
          <p:nvSpPr>
            <p:cNvPr id="4" name="任意多边形 3"/>
            <p:cNvSpPr/>
            <p:nvPr>
              <p:custDataLst>
                <p:tags r:id="rId38"/>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6" name="任意多边形 25"/>
            <p:cNvSpPr/>
            <p:nvPr>
              <p:custDataLst>
                <p:tags r:id="rId39"/>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H</a:t>
              </a:r>
              <a:endParaRPr lang="en-US" altLang="zh-CN" dirty="0">
                <a:solidFill>
                  <a:schemeClr val="bg1"/>
                </a:solidFill>
              </a:endParaRPr>
            </a:p>
          </p:txBody>
        </p:sp>
        <p:sp>
          <p:nvSpPr>
            <p:cNvPr id="27" name="任意多边形 26"/>
            <p:cNvSpPr/>
            <p:nvPr>
              <p:custDataLst>
                <p:tags r:id="rId40"/>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28" name="矩形 27"/>
          <p:cNvSpPr/>
          <p:nvPr>
            <p:custDataLst>
              <p:tags r:id="rId41"/>
            </p:custDataLst>
          </p:nvPr>
        </p:nvSpPr>
        <p:spPr>
          <a:xfrm>
            <a:off x="7239000" y="348615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8. 智能金融</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4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733550"/>
            <a:ext cx="1724660" cy="78994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六、人工智能的分类</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53708"/>
            <a:ext cx="5621020" cy="42646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弱人工智能</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弱人工智能（Artificial Narrow Intelligence， ANI）是只具有某个方面能力的人工智能。</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ClrTx/>
              <a:buSzTx/>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2. 强人工智能</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强人工智能（Artificial General Intelligence，AGI）是一种类似于人类的人工智能。强人工智能在各方面都能和人类智能比肩，人类能干的脑力活、体力活，它都能干。强人工智能具备人类的心理能力，能够进行思考、计划、解决问题、抽象思维、理解复杂理念、快速学习和从经验中学习等。</a:t>
            </a:r>
            <a:endParaRPr sz="1400" dirty="0">
              <a:latin typeface="微软雅黑" panose="020B0503020204020204" pitchFamily="34" charset="-122"/>
              <a:ea typeface="微软雅黑" panose="020B0503020204020204" pitchFamily="34" charset="-122"/>
            </a:endParaRPr>
          </a:p>
          <a:p>
            <a:pPr lvl="0" algn="just" fontAlgn="ctr">
              <a:lnSpc>
                <a:spcPct val="150000"/>
              </a:lnSpc>
              <a:spcBef>
                <a:spcPts val="1000"/>
              </a:spcBef>
              <a:spcAft>
                <a:spcPts val="0"/>
              </a:spcAft>
              <a:buClrTx/>
              <a:buSzTx/>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3. 超人工智能</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超人工智能（Artificial Super Intelligence，ASI）几乎在所有领域都比人类大脑聪明很多，包括科学创新、通识领域和社交技能。</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TensorFlow</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Caffe</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Theano</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25916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微软的 CNTK</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2599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Keras</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2971800" y="666750"/>
            <a:ext cx="395986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七、人工智能的常用框架和工具</a:t>
            </a:r>
            <a:endParaRPr lang="zh-CN" altLang="en-US" b="1">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 name="组合 100"/>
          <p:cNvGrpSpPr/>
          <p:nvPr/>
        </p:nvGrpSpPr>
        <p:grpSpPr>
          <a:xfrm>
            <a:off x="1967469" y="1730058"/>
            <a:ext cx="1225153" cy="1476375"/>
            <a:chOff x="3832" y="4164"/>
            <a:chExt cx="2574" cy="3100"/>
          </a:xfrm>
        </p:grpSpPr>
        <p:sp>
          <p:nvSpPr>
            <p:cNvPr id="9" name="同心圆 8"/>
            <p:cNvSpPr/>
            <p:nvPr>
              <p:custDataLst>
                <p:tags r:id="rId1"/>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10" name="任意多边形 9"/>
            <p:cNvSpPr/>
            <p:nvPr>
              <p:custDataLst>
                <p:tags r:id="rId2"/>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11" name="椭圆 10"/>
            <p:cNvSpPr/>
            <p:nvPr>
              <p:custDataLst>
                <p:tags r:id="rId3"/>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12" name="同心圆 11"/>
            <p:cNvSpPr/>
            <p:nvPr>
              <p:custDataLst>
                <p:tags r:id="rId4"/>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3" name="文本框 12"/>
            <p:cNvSpPr txBox="1"/>
            <p:nvPr>
              <p:custDataLst>
                <p:tags r:id="rId5"/>
              </p:custDataLst>
            </p:nvPr>
          </p:nvSpPr>
          <p:spPr>
            <a:xfrm>
              <a:off x="4860" y="4211"/>
              <a:ext cx="518" cy="518"/>
            </a:xfrm>
            <a:prstGeom prst="rect">
              <a:avLst/>
            </a:prstGeom>
            <a:noFill/>
          </p:spPr>
          <p:txBody>
            <a:bodyPr wrap="square" rtlCol="0">
              <a:normAutofit fontScale="70000"/>
            </a:bodyPr>
            <a:p>
              <a:pPr algn="ctr"/>
              <a:r>
                <a:rPr lang="en-US" altLang="zh-CN" sz="1350" b="1"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6</a:t>
              </a:r>
              <a:endParaRPr lang="en-US" altLang="zh-CN" sz="1350" b="1"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custDataLst>
                <p:tags r:id="rId6"/>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Torch</a:t>
              </a:r>
              <a:endPar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2" name="组合 101"/>
          <p:cNvGrpSpPr/>
          <p:nvPr/>
        </p:nvGrpSpPr>
        <p:grpSpPr>
          <a:xfrm>
            <a:off x="4001056" y="1730058"/>
            <a:ext cx="1226344" cy="1476375"/>
            <a:chOff x="8103" y="4164"/>
            <a:chExt cx="2574" cy="3100"/>
          </a:xfrm>
        </p:grpSpPr>
        <p:sp>
          <p:nvSpPr>
            <p:cNvPr id="18" name="同心圆 17"/>
            <p:cNvSpPr/>
            <p:nvPr>
              <p:custDataLst>
                <p:tags r:id="rId7"/>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22" name="任意多边形 21"/>
            <p:cNvSpPr/>
            <p:nvPr>
              <p:custDataLst>
                <p:tags r:id="rId8"/>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27" name="椭圆 26"/>
            <p:cNvSpPr/>
            <p:nvPr>
              <p:custDataLst>
                <p:tags r:id="rId9"/>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29" name="同心圆 28"/>
            <p:cNvSpPr/>
            <p:nvPr>
              <p:custDataLst>
                <p:tags r:id="rId10"/>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37" name="文本框 36"/>
            <p:cNvSpPr txBox="1"/>
            <p:nvPr>
              <p:custDataLst>
                <p:tags r:id="rId11"/>
              </p:custDataLst>
            </p:nvPr>
          </p:nvSpPr>
          <p:spPr>
            <a:xfrm>
              <a:off x="9130" y="4211"/>
              <a:ext cx="518" cy="518"/>
            </a:xfrm>
            <a:prstGeom prst="rect">
              <a:avLst/>
            </a:prstGeom>
            <a:noFill/>
          </p:spPr>
          <p:txBody>
            <a:bodyPr wrap="square" rtlCol="0">
              <a:normAutofit fontScale="70000"/>
            </a:bodyPr>
            <a:p>
              <a:pPr algn="ctr"/>
              <a:r>
                <a:rPr lang="en-US" altLang="zh-CN" sz="1350" b="1"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7</a:t>
              </a:r>
              <a:endParaRPr lang="en-US" altLang="zh-CN" sz="1350" b="1"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custDataLst>
                <p:tags r:id="rId12"/>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 Accord.NET</a:t>
              </a:r>
              <a:endPar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3" name="组合 102"/>
          <p:cNvGrpSpPr/>
          <p:nvPr/>
        </p:nvGrpSpPr>
        <p:grpSpPr>
          <a:xfrm>
            <a:off x="6034644" y="1730058"/>
            <a:ext cx="1226344" cy="1476375"/>
            <a:chOff x="12373" y="4164"/>
            <a:chExt cx="2574" cy="3100"/>
          </a:xfrm>
        </p:grpSpPr>
        <p:sp>
          <p:nvSpPr>
            <p:cNvPr id="41" name="同心圆 40"/>
            <p:cNvSpPr/>
            <p:nvPr>
              <p:custDataLst>
                <p:tags r:id="rId13"/>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63" name="任意多边形 62"/>
            <p:cNvSpPr/>
            <p:nvPr>
              <p:custDataLst>
                <p:tags r:id="rId14"/>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68" name="椭圆 67"/>
            <p:cNvSpPr/>
            <p:nvPr>
              <p:custDataLst>
                <p:tags r:id="rId15"/>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72" name="同心圆 71"/>
            <p:cNvSpPr/>
            <p:nvPr>
              <p:custDataLst>
                <p:tags r:id="rId16"/>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1" name="文本框 80"/>
            <p:cNvSpPr txBox="1"/>
            <p:nvPr>
              <p:custDataLst>
                <p:tags r:id="rId17"/>
              </p:custDataLst>
            </p:nvPr>
          </p:nvSpPr>
          <p:spPr>
            <a:xfrm>
              <a:off x="13401" y="4211"/>
              <a:ext cx="518" cy="518"/>
            </a:xfrm>
            <a:prstGeom prst="rect">
              <a:avLst/>
            </a:prstGeom>
            <a:noFill/>
          </p:spPr>
          <p:txBody>
            <a:bodyPr wrap="square" rtlCol="0">
              <a:normAutofit fontScale="70000"/>
            </a:bodyPr>
            <a:p>
              <a:pPr algn="ctr"/>
              <a:r>
                <a:rPr lang="en-US" altLang="zh-CN" sz="1350" b="1"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8</a:t>
              </a:r>
              <a:endParaRPr lang="en-US" altLang="zh-CN" sz="1350" b="1"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81"/>
            <p:cNvSpPr txBox="1"/>
            <p:nvPr>
              <p:custDataLst>
                <p:tags r:id="rId18"/>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Spark MLlib</a:t>
              </a:r>
              <a:endPar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4" name="组合 103"/>
          <p:cNvGrpSpPr/>
          <p:nvPr/>
        </p:nvGrpSpPr>
        <p:grpSpPr>
          <a:xfrm>
            <a:off x="2984262" y="2677795"/>
            <a:ext cx="1225153" cy="1476375"/>
            <a:chOff x="5967" y="6496"/>
            <a:chExt cx="2574" cy="3099"/>
          </a:xfrm>
        </p:grpSpPr>
        <p:sp>
          <p:nvSpPr>
            <p:cNvPr id="83" name="同心圆 82"/>
            <p:cNvSpPr/>
            <p:nvPr>
              <p:custDataLst>
                <p:tags r:id="rId19"/>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84" name="任意多边形 83"/>
            <p:cNvSpPr/>
            <p:nvPr>
              <p:custDataLst>
                <p:tags r:id="rId20"/>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85" name="椭圆 84"/>
            <p:cNvSpPr/>
            <p:nvPr>
              <p:custDataLst>
                <p:tags r:id="rId21"/>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86" name="同心圆 85"/>
            <p:cNvSpPr/>
            <p:nvPr>
              <p:custDataLst>
                <p:tags r:id="rId22"/>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7" name="文本框 86"/>
            <p:cNvSpPr txBox="1"/>
            <p:nvPr>
              <p:custDataLst>
                <p:tags r:id="rId23"/>
              </p:custDataLst>
            </p:nvPr>
          </p:nvSpPr>
          <p:spPr>
            <a:xfrm>
              <a:off x="6995" y="6543"/>
              <a:ext cx="518" cy="518"/>
            </a:xfrm>
            <a:prstGeom prst="rect">
              <a:avLst/>
            </a:prstGeom>
            <a:noFill/>
          </p:spPr>
          <p:txBody>
            <a:bodyPr wrap="square" rtlCol="0">
              <a:normAutofit fontScale="70000"/>
            </a:bodyPr>
            <a:p>
              <a:pPr algn="ctr"/>
              <a:r>
                <a:rPr lang="en-US" altLang="zh-CN" sz="1350" b="1"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9</a:t>
              </a:r>
              <a:endParaRPr lang="en-US" altLang="zh-CN" sz="1350" b="1"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文本框 87"/>
            <p:cNvSpPr txBox="1"/>
            <p:nvPr>
              <p:custDataLst>
                <p:tags r:id="rId24"/>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ea"/>
                </a:rPr>
                <a:t>Sci-kit Learn</a:t>
              </a:r>
              <a:endPar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5" name="组合 104"/>
          <p:cNvGrpSpPr/>
          <p:nvPr/>
        </p:nvGrpSpPr>
        <p:grpSpPr>
          <a:xfrm>
            <a:off x="5017850" y="2677319"/>
            <a:ext cx="1226344" cy="1476851"/>
            <a:chOff x="10238" y="6495"/>
            <a:chExt cx="2574" cy="3100"/>
          </a:xfrm>
        </p:grpSpPr>
        <p:sp>
          <p:nvSpPr>
            <p:cNvPr id="89" name="同心圆 88"/>
            <p:cNvSpPr/>
            <p:nvPr>
              <p:custDataLst>
                <p:tags r:id="rId25"/>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91" name="任意多边形 90"/>
            <p:cNvSpPr/>
            <p:nvPr>
              <p:custDataLst>
                <p:tags r:id="rId26"/>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92" name="椭圆 91"/>
            <p:cNvSpPr/>
            <p:nvPr>
              <p:custDataLst>
                <p:tags r:id="rId27"/>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93" name="同心圆 92"/>
            <p:cNvSpPr/>
            <p:nvPr>
              <p:custDataLst>
                <p:tags r:id="rId28"/>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05511" name="文本框 93"/>
            <p:cNvSpPr txBox="1"/>
            <p:nvPr>
              <p:custDataLst>
                <p:tags r:id="rId29"/>
              </p:custDataLst>
            </p:nvPr>
          </p:nvSpPr>
          <p:spPr>
            <a:xfrm>
              <a:off x="11081" y="6502"/>
              <a:ext cx="889" cy="518"/>
            </a:xfrm>
            <a:prstGeom prst="rect">
              <a:avLst/>
            </a:prstGeom>
            <a:noFill/>
            <a:ln w="9525">
              <a:noFill/>
            </a:ln>
          </p:spPr>
          <p:txBody>
            <a:bodyPr wrap="square" anchor="t" anchorCtr="0"/>
            <a:p>
              <a:pPr algn="ctr"/>
              <a:r>
                <a:rPr lang="en-US" altLang="zh-CN" sz="1200" b="1" dirty="0">
                  <a:solidFill>
                    <a:srgbClr val="FFFFFF"/>
                  </a:solidFill>
                  <a:latin typeface="Arial" panose="020B0604020202020204" pitchFamily="34" charset="0"/>
                  <a:ea typeface="微软雅黑" panose="020B0503020204020204" pitchFamily="34" charset="-122"/>
                </a:rPr>
                <a:t>10</a:t>
              </a:r>
              <a:endParaRPr lang="en-US" altLang="zh-CN" sz="1200" b="1" dirty="0">
                <a:solidFill>
                  <a:srgbClr val="FFFFFF"/>
                </a:solidFill>
                <a:latin typeface="Arial" panose="020B0604020202020204" pitchFamily="34" charset="0"/>
                <a:ea typeface="微软雅黑" panose="020B0503020204020204" pitchFamily="34" charset="-122"/>
              </a:endParaRPr>
            </a:p>
          </p:txBody>
        </p:sp>
        <p:sp>
          <p:nvSpPr>
            <p:cNvPr id="95" name="文本框 94"/>
            <p:cNvSpPr txBox="1"/>
            <p:nvPr>
              <p:custDataLst>
                <p:tags r:id="rId30"/>
              </p:custDataLst>
            </p:nvPr>
          </p:nvSpPr>
          <p:spPr>
            <a:xfrm>
              <a:off x="10531" y="7782"/>
              <a:ext cx="2160" cy="1053"/>
            </a:xfrm>
            <a:prstGeom prst="rect">
              <a:avLst/>
            </a:prstGeom>
            <a:noFill/>
          </p:spPr>
          <p:txBody>
            <a:bodyPr wrap="square" rtlCol="0" anchor="ctr" anchorCtr="0"/>
            <a:p>
              <a:pPr algn="ctr">
                <a:lnSpc>
                  <a:spcPct val="100000"/>
                </a:lnSpc>
              </a:pPr>
              <a:r>
                <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cs"/>
                </a:rPr>
                <a:t>MLPack</a:t>
              </a:r>
              <a:endPar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2" name="文本框 1"/>
          <p:cNvSpPr txBox="1"/>
          <p:nvPr/>
        </p:nvSpPr>
        <p:spPr>
          <a:xfrm>
            <a:off x="2509520" y="666750"/>
            <a:ext cx="395986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七、人工智能的常用框架和工具</a:t>
            </a:r>
            <a:endParaRPr lang="zh-CN" altLang="en-US" b="1">
              <a:latin typeface="微软雅黑" panose="020B0503020204020204" pitchFamily="34" charset="-122"/>
              <a:ea typeface="微软雅黑" panose="020B0503020204020204" pitchFamily="34" charset="-122"/>
            </a:endParaRPr>
          </a:p>
        </p:txBody>
      </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0-#ppt_w/2"/>
                                          </p:val>
                                        </p:tav>
                                        <p:tav tm="100000">
                                          <p:val>
                                            <p:strVal val="#ppt_x"/>
                                          </p:val>
                                        </p:tav>
                                      </p:tavLst>
                                    </p:anim>
                                    <p:anim calcmode="lin" valueType="num">
                                      <p:cBhvr>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ppt_x</p:attrName>
                                        </p:attrNameLst>
                                      </p:cBhvr>
                                      <p:tavLst>
                                        <p:tav tm="0">
                                          <p:val>
                                            <p:strVal val="0-#ppt_w/2"/>
                                          </p:val>
                                        </p:tav>
                                        <p:tav tm="100000">
                                          <p:val>
                                            <p:strVal val="#ppt_x"/>
                                          </p:val>
                                        </p:tav>
                                      </p:tavLst>
                                    </p:anim>
                                    <p:anim calcmode="lin" valueType="num">
                                      <p:cBhvr>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p:cTn id="17" dur="500" fill="hold"/>
                                        <p:tgtEl>
                                          <p:spTgt spid="103"/>
                                        </p:tgtEl>
                                        <p:attrNameLst>
                                          <p:attrName>ppt_x</p:attrName>
                                        </p:attrNameLst>
                                      </p:cBhvr>
                                      <p:tavLst>
                                        <p:tav tm="0">
                                          <p:val>
                                            <p:strVal val="0-#ppt_w/2"/>
                                          </p:val>
                                        </p:tav>
                                        <p:tav tm="100000">
                                          <p:val>
                                            <p:strVal val="#ppt_x"/>
                                          </p:val>
                                        </p:tav>
                                      </p:tavLst>
                                    </p:anim>
                                    <p:anim calcmode="lin" valueType="num">
                                      <p:cBhvr>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p:cTn id="22" dur="500" fill="hold"/>
                                        <p:tgtEl>
                                          <p:spTgt spid="104"/>
                                        </p:tgtEl>
                                        <p:attrNameLst>
                                          <p:attrName>ppt_x</p:attrName>
                                        </p:attrNameLst>
                                      </p:cBhvr>
                                      <p:tavLst>
                                        <p:tav tm="0">
                                          <p:val>
                                            <p:strVal val="0-#ppt_w/2"/>
                                          </p:val>
                                        </p:tav>
                                        <p:tav tm="100000">
                                          <p:val>
                                            <p:strVal val="#ppt_x"/>
                                          </p:val>
                                        </p:tav>
                                      </p:tavLst>
                                    </p:anim>
                                    <p:anim calcmode="lin" valueType="num">
                                      <p:cBhvr>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ppt_x</p:attrName>
                                        </p:attrNameLst>
                                      </p:cBhvr>
                                      <p:tavLst>
                                        <p:tav tm="0">
                                          <p:val>
                                            <p:strVal val="0-#ppt_w/2"/>
                                          </p:val>
                                        </p:tav>
                                        <p:tav tm="100000">
                                          <p:val>
                                            <p:strVal val="#ppt_x"/>
                                          </p:val>
                                        </p:tav>
                                      </p:tavLst>
                                    </p:anim>
                                    <p:anim calcmode="lin" valueType="num">
                                      <p:cBhvr>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988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85800" y="2038350"/>
            <a:ext cx="7825740" cy="188785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 什么是人工智能？</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 结合你的感受，谈谈人工智能在各个应用领域的应用情况。</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 如何理解弱人工智能和强人工智能？</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4. 请你展开想象的翅膀，描述人工智能未来的发展方向。</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3007360"/>
            <a:chOff x="8621" y="2357"/>
            <a:chExt cx="5288" cy="4736"/>
          </a:xfrm>
        </p:grpSpPr>
        <p:sp>
          <p:nvSpPr>
            <p:cNvPr id="42" name="文本框 41"/>
            <p:cNvSpPr txBox="1"/>
            <p:nvPr>
              <p:custDataLst>
                <p:tags r:id="rId1"/>
              </p:custDataLst>
            </p:nvPr>
          </p:nvSpPr>
          <p:spPr>
            <a:xfrm>
              <a:off x="8621" y="3166"/>
              <a:ext cx="5288" cy="3927"/>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人工智能的核心要素包括数据、算力和算法。其中，数据指的就是大数据，是人工智能发展的基石；算力，指的是计算机的超级计算能力，是人工智能发展的保障；算法是人工智能的灵魂。三者相辅相成、相互依赖、相互促进，共同推动人工智能向前发展。其中，算法就是解决问题的手段。人工智能作为一个新兴技术，涉及的核心技术包括计算机视觉、语音识别、自然语言处理等，具体算法包括决策树、贝叶斯、神经网络等。</a:t>
              </a:r>
              <a:endParaRPr lang="zh-CN" altLang="en-US" sz="1050">
                <a:sym typeface="Arial" panose="020B0604020202020204" pitchFamily="34" charset="0"/>
              </a:endParaRPr>
            </a:p>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本任务将介绍人工智能的主要核心技术。</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8117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人工智能核心技术</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908918" cy="3717925"/>
            <a:chOff x="520" y="1330"/>
            <a:chExt cx="7731" cy="585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了解人工智能、机器学习、深度学习的三者的关系。</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81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理解机器学习的概念。</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8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了解机器学习的回归、分类、聚类、异常检测、降维等方法。</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9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了解机器学习的流程。</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4098"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理解机器学习的常用算法，包括决策树、贝叶斯、神经网络等。</a:t>
              </a:r>
              <a:endParaRPr lang="zh-CN" altLang="en-US" sz="1100" spc="150" dirty="0">
                <a:latin typeface="微软雅黑" panose="020B0503020204020204" pitchFamily="34" charset="-122"/>
                <a:ea typeface="微软雅黑" panose="020B0503020204020204" pitchFamily="34" charset="-122"/>
              </a:endParaRPr>
            </a:p>
          </p:txBody>
        </p:sp>
        <p:sp>
          <p:nvSpPr>
            <p:cNvPr id="32" name="椭圆 31"/>
            <p:cNvSpPr/>
            <p:nvPr>
              <p:custDataLst>
                <p:tags r:id="rId26"/>
              </p:custDataLst>
            </p:nvPr>
          </p:nvSpPr>
          <p:spPr>
            <a:xfrm>
              <a:off x="1456" y="5303"/>
              <a:ext cx="793" cy="793"/>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7" name="任意多边形 22"/>
            <p:cNvSpPr/>
            <p:nvPr>
              <p:custDataLst>
                <p:tags r:id="rId27"/>
              </p:custDataLst>
            </p:nvPr>
          </p:nvSpPr>
          <p:spPr bwMode="auto">
            <a:xfrm>
              <a:off x="1650" y="550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7" name="文本框 36"/>
            <p:cNvSpPr txBox="1"/>
            <p:nvPr>
              <p:custDataLst>
                <p:tags r:id="rId28"/>
              </p:custDataLst>
            </p:nvPr>
          </p:nvSpPr>
          <p:spPr>
            <a:xfrm>
              <a:off x="1833" y="6392"/>
              <a:ext cx="530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6. 了解深度学习的概念、特征等。</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just">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一、人工智能、机器学习、深度学习的关系</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438150"/>
            <a:ext cx="5621020" cy="252158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20000"/>
              </a:lnSpc>
              <a:spcBef>
                <a:spcPts val="1000"/>
              </a:spcBef>
              <a:spcAft>
                <a:spcPts val="0"/>
              </a:spcAft>
              <a:buSzPct val="100000"/>
              <a:buFont typeface="Wingdings" panose="05000000000000000000" charset="0"/>
              <a:buChar char="l"/>
            </a:pPr>
            <a:r>
              <a:rPr sz="1400" dirty="0">
                <a:latin typeface="微软雅黑" panose="020B0503020204020204" pitchFamily="34" charset="-122"/>
                <a:ea typeface="微软雅黑" panose="020B0503020204020204" pitchFamily="34" charset="-122"/>
              </a:rPr>
              <a:t>近些年人工智能、机器学习和深度学习的概念火热。概括来说，人工智能、机器学习和深度学习覆盖的技术范畴是逐层递减的。三者的关系如图 6-2-1所示</a:t>
            </a:r>
            <a:r>
              <a:rPr lang="zh-CN" sz="1400" dirty="0">
                <a:latin typeface="微软雅黑" panose="020B0503020204020204" pitchFamily="34" charset="-122"/>
                <a:ea typeface="微软雅黑" panose="020B0503020204020204" pitchFamily="34" charset="-122"/>
              </a:rPr>
              <a:t>信息系统的安全保护等级分为以下五级，一至五级等级逐级增高。</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（1）人工智能是最宽泛的概念。</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（2）机器学习是当前比较有效的一种实现人工智能的方式。</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（3）深度学习是机器学习算法中最热门的一个分支，近些年取得了显著的进展，并替代了大多数传统机器学习算法。</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4168775" y="3112135"/>
            <a:ext cx="3221355" cy="16744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二、机器学习的概念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630555"/>
            <a:ext cx="5621020" cy="21367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dirty="0">
                <a:latin typeface="微软雅黑" panose="020B0503020204020204" pitchFamily="34" charset="-122"/>
                <a:ea typeface="微软雅黑" panose="020B0503020204020204" pitchFamily="34" charset="-122"/>
              </a:rPr>
              <a:t>机器学习是专门研究计算机怎样模拟或实现人类的学习行为，就是让计算机具有像人一样的学习能力，是从堆积如山的大数据中寻找出有用知识的数据挖掘技术，是人工智能的核心。</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sz="1400" dirty="0">
                <a:latin typeface="微软雅黑" panose="020B0503020204020204" pitchFamily="34" charset="-122"/>
                <a:ea typeface="微软雅黑" panose="020B0503020204020204" pitchFamily="34" charset="-122"/>
              </a:rPr>
              <a:t>机器学习的对象就是大数据，所以大数据是机器学习的基础。在大数据时代，通过机器对大数据进行分析而带来的人工智能应用，正在逐步改变人们的生活方式和思维方式。</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124200" y="3105150"/>
            <a:ext cx="5388610" cy="13881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a:hlinkClick r:id="rId1" action="ppaction://hlinksldjump"/>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9"/>
          <p:cNvGrpSpPr/>
          <p:nvPr/>
        </p:nvGrpSpPr>
        <p:grpSpPr>
          <a:xfrm>
            <a:off x="1022031" y="1648617"/>
            <a:ext cx="26994" cy="1773264"/>
            <a:chOff x="1331651" y="1597980"/>
            <a:chExt cx="36000" cy="2364481"/>
          </a:xfrm>
          <a:solidFill>
            <a:schemeClr val="accent1"/>
          </a:solidFill>
        </p:grpSpPr>
        <p:cxnSp>
          <p:nvCxnSpPr>
            <p:cNvPr id="13" name="直接连接符 12"/>
            <p:cNvCxnSpPr/>
            <p:nvPr/>
          </p:nvCxnSpPr>
          <p:spPr>
            <a:xfrm>
              <a:off x="1331651" y="1597980"/>
              <a:ext cx="0" cy="2364481"/>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31651" y="1597980"/>
              <a:ext cx="36000" cy="1080000"/>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 name="组合 23"/>
          <p:cNvGrpSpPr/>
          <p:nvPr/>
        </p:nvGrpSpPr>
        <p:grpSpPr>
          <a:xfrm flipV="1">
            <a:off x="2829580" y="2666097"/>
            <a:ext cx="26994" cy="1792648"/>
            <a:chOff x="1331651" y="1572132"/>
            <a:chExt cx="36000" cy="2390327"/>
          </a:xfrm>
          <a:solidFill>
            <a:srgbClr val="008C8A"/>
          </a:solidFill>
        </p:grpSpPr>
        <p:cxnSp>
          <p:nvCxnSpPr>
            <p:cNvPr id="25" name="直接连接符 24"/>
            <p:cNvCxnSpPr/>
            <p:nvPr/>
          </p:nvCxnSpPr>
          <p:spPr>
            <a:xfrm>
              <a:off x="1331651" y="1576008"/>
              <a:ext cx="0" cy="2386451"/>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72132"/>
              <a:ext cx="36000" cy="1080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4" name="组合 28"/>
          <p:cNvGrpSpPr/>
          <p:nvPr/>
        </p:nvGrpSpPr>
        <p:grpSpPr>
          <a:xfrm>
            <a:off x="4637130" y="1648617"/>
            <a:ext cx="26994" cy="1773264"/>
            <a:chOff x="1331651" y="1597980"/>
            <a:chExt cx="36000" cy="2364481"/>
          </a:xfrm>
          <a:solidFill>
            <a:srgbClr val="F29548"/>
          </a:solidFill>
        </p:grpSpPr>
        <p:cxnSp>
          <p:nvCxnSpPr>
            <p:cNvPr id="30" name="直接连接符 29"/>
            <p:cNvCxnSpPr/>
            <p:nvPr/>
          </p:nvCxnSpPr>
          <p:spPr>
            <a:xfrm>
              <a:off x="1331651" y="1597980"/>
              <a:ext cx="0" cy="236448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97980"/>
              <a:ext cx="36000" cy="1080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33"/>
          <p:cNvGrpSpPr/>
          <p:nvPr/>
        </p:nvGrpSpPr>
        <p:grpSpPr>
          <a:xfrm flipV="1">
            <a:off x="6444677" y="2666095"/>
            <a:ext cx="26994" cy="1792649"/>
            <a:chOff x="1331651" y="1572132"/>
            <a:chExt cx="36000" cy="2390328"/>
          </a:xfrm>
          <a:solidFill>
            <a:schemeClr val="accent4"/>
          </a:solidFill>
        </p:grpSpPr>
        <p:cxnSp>
          <p:nvCxnSpPr>
            <p:cNvPr id="35" name="直接连接符 34"/>
            <p:cNvCxnSpPr/>
            <p:nvPr/>
          </p:nvCxnSpPr>
          <p:spPr>
            <a:xfrm>
              <a:off x="1331651" y="1576008"/>
              <a:ext cx="0" cy="2386452"/>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31651" y="1572132"/>
              <a:ext cx="36000" cy="1080000"/>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6" name="组合 2"/>
          <p:cNvGrpSpPr/>
          <p:nvPr/>
        </p:nvGrpSpPr>
        <p:grpSpPr>
          <a:xfrm>
            <a:off x="1022031" y="2666097"/>
            <a:ext cx="1574556" cy="762929"/>
            <a:chOff x="1331651" y="2945166"/>
            <a:chExt cx="2099921" cy="1017295"/>
          </a:xfrm>
        </p:grpSpPr>
        <p:sp>
          <p:nvSpPr>
            <p:cNvPr id="7" name="矩形 6"/>
            <p:cNvSpPr/>
            <p:nvPr/>
          </p:nvSpPr>
          <p:spPr>
            <a:xfrm>
              <a:off x="1331651" y="2945166"/>
              <a:ext cx="2099921" cy="1017295"/>
            </a:xfrm>
            <a:prstGeom prst="rect">
              <a:avLst/>
            </a:prstGeom>
            <a:solidFill>
              <a:schemeClr val="accent1"/>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8" name="文本框 67"/>
            <p:cNvSpPr txBox="1"/>
            <p:nvPr/>
          </p:nvSpPr>
          <p:spPr>
            <a:xfrm>
              <a:off x="1843808" y="3101808"/>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1</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8" name="组合 3"/>
          <p:cNvGrpSpPr/>
          <p:nvPr/>
        </p:nvGrpSpPr>
        <p:grpSpPr>
          <a:xfrm>
            <a:off x="2829580" y="2666094"/>
            <a:ext cx="1574556" cy="762929"/>
            <a:chOff x="3742306" y="2945166"/>
            <a:chExt cx="2099921" cy="1017295"/>
          </a:xfrm>
        </p:grpSpPr>
        <p:sp>
          <p:nvSpPr>
            <p:cNvPr id="23" name="矩形 22"/>
            <p:cNvSpPr/>
            <p:nvPr/>
          </p:nvSpPr>
          <p:spPr>
            <a:xfrm flipV="1">
              <a:off x="3742306" y="2945166"/>
              <a:ext cx="2099921" cy="1017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9" name="文本框 68"/>
            <p:cNvSpPr txBox="1"/>
            <p:nvPr/>
          </p:nvSpPr>
          <p:spPr>
            <a:xfrm>
              <a:off x="4270418" y="3085273"/>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9" name="组合 4"/>
          <p:cNvGrpSpPr/>
          <p:nvPr/>
        </p:nvGrpSpPr>
        <p:grpSpPr>
          <a:xfrm>
            <a:off x="4637129" y="2666097"/>
            <a:ext cx="1574556" cy="762929"/>
            <a:chOff x="6152961" y="2945166"/>
            <a:chExt cx="2099921" cy="1017295"/>
          </a:xfrm>
        </p:grpSpPr>
        <p:sp>
          <p:nvSpPr>
            <p:cNvPr id="28" name="矩形 27"/>
            <p:cNvSpPr/>
            <p:nvPr/>
          </p:nvSpPr>
          <p:spPr>
            <a:xfrm>
              <a:off x="6152961" y="2945166"/>
              <a:ext cx="2099921" cy="1017295"/>
            </a:xfrm>
            <a:prstGeom prst="rect">
              <a:avLst/>
            </a:prstGeom>
            <a:solidFill>
              <a:schemeClr val="accent3"/>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0" name="文本框 69"/>
            <p:cNvSpPr txBox="1"/>
            <p:nvPr/>
          </p:nvSpPr>
          <p:spPr>
            <a:xfrm>
              <a:off x="6665963" y="3103056"/>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3</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10" name="组合 5"/>
          <p:cNvGrpSpPr/>
          <p:nvPr/>
        </p:nvGrpSpPr>
        <p:grpSpPr>
          <a:xfrm>
            <a:off x="6444677" y="2666094"/>
            <a:ext cx="1574556" cy="762929"/>
            <a:chOff x="8563615" y="2945166"/>
            <a:chExt cx="2099921" cy="1017295"/>
          </a:xfrm>
        </p:grpSpPr>
        <p:sp>
          <p:nvSpPr>
            <p:cNvPr id="33" name="矩形 32"/>
            <p:cNvSpPr/>
            <p:nvPr/>
          </p:nvSpPr>
          <p:spPr>
            <a:xfrm flipV="1">
              <a:off x="8563615" y="2945166"/>
              <a:ext cx="2099921" cy="10172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1" name="文本框 70"/>
            <p:cNvSpPr txBox="1"/>
            <p:nvPr/>
          </p:nvSpPr>
          <p:spPr>
            <a:xfrm>
              <a:off x="9075794" y="3084427"/>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
        <p:nvSpPr>
          <p:cNvPr id="52" name="Text Placeholder 7"/>
          <p:cNvSpPr txBox="1"/>
          <p:nvPr/>
        </p:nvSpPr>
        <p:spPr>
          <a:xfrm>
            <a:off x="1209040" y="2114550"/>
            <a:ext cx="1760855" cy="393065"/>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600" dirty="0">
                <a:solidFill>
                  <a:schemeClr val="bg1">
                    <a:lumMod val="50000"/>
                  </a:schemeClr>
                </a:solidFill>
                <a:latin typeface="宋体" panose="02010600030101010101" pitchFamily="2" charset="-122"/>
                <a:ea typeface="宋体" panose="02010600030101010101" pitchFamily="2" charset="-122"/>
              </a:rPr>
              <a:t>1. 监督学习</a:t>
            </a:r>
            <a:endParaRPr lang="zh-CN" altLang="en-US" sz="1600" dirty="0">
              <a:solidFill>
                <a:schemeClr val="bg1">
                  <a:lumMod val="50000"/>
                </a:schemeClr>
              </a:solidFill>
              <a:latin typeface="宋体" panose="02010600030101010101" pitchFamily="2" charset="-122"/>
              <a:ea typeface="宋体" panose="02010600030101010101" pitchFamily="2" charset="-122"/>
            </a:endParaRPr>
          </a:p>
        </p:txBody>
      </p:sp>
      <p:sp>
        <p:nvSpPr>
          <p:cNvPr id="54" name="Text Placeholder 7"/>
          <p:cNvSpPr txBox="1"/>
          <p:nvPr/>
        </p:nvSpPr>
        <p:spPr>
          <a:xfrm>
            <a:off x="2969895" y="3642995"/>
            <a:ext cx="1743075" cy="393065"/>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600" dirty="0">
                <a:solidFill>
                  <a:schemeClr val="bg1">
                    <a:lumMod val="50000"/>
                  </a:schemeClr>
                </a:solidFill>
                <a:latin typeface="宋体" panose="02010600030101010101" pitchFamily="2" charset="-122"/>
                <a:ea typeface="宋体" panose="02010600030101010101" pitchFamily="2" charset="-122"/>
              </a:rPr>
              <a:t>2. 无监督学习</a:t>
            </a:r>
            <a:endParaRPr lang="zh-CN" altLang="en-US" sz="1600" dirty="0">
              <a:solidFill>
                <a:schemeClr val="bg1">
                  <a:lumMod val="50000"/>
                </a:schemeClr>
              </a:solidFill>
              <a:latin typeface="宋体" panose="02010600030101010101" pitchFamily="2" charset="-122"/>
              <a:ea typeface="宋体" panose="02010600030101010101" pitchFamily="2" charset="-122"/>
            </a:endParaRPr>
          </a:p>
        </p:txBody>
      </p:sp>
      <p:sp>
        <p:nvSpPr>
          <p:cNvPr id="56" name="Text Placeholder 7"/>
          <p:cNvSpPr txBox="1"/>
          <p:nvPr/>
        </p:nvSpPr>
        <p:spPr>
          <a:xfrm>
            <a:off x="4800904" y="2085871"/>
            <a:ext cx="1889396" cy="393065"/>
          </a:xfrm>
          <a:prstGeom prst="rect">
            <a:avLst/>
          </a:prstGeom>
        </p:spPr>
        <p:txBody>
          <a:bodyPr vert="horz"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600" dirty="0">
                <a:solidFill>
                  <a:schemeClr val="bg1">
                    <a:lumMod val="50000"/>
                  </a:schemeClr>
                </a:solidFill>
                <a:latin typeface="宋体" panose="02010600030101010101" pitchFamily="2" charset="-122"/>
                <a:ea typeface="宋体" panose="02010600030101010101" pitchFamily="2" charset="-122"/>
              </a:rPr>
              <a:t>3. 半监督学习</a:t>
            </a:r>
            <a:endParaRPr lang="zh-CN" altLang="en-US" sz="1600" dirty="0">
              <a:solidFill>
                <a:schemeClr val="bg1">
                  <a:lumMod val="50000"/>
                </a:schemeClr>
              </a:solidFill>
              <a:latin typeface="宋体" panose="02010600030101010101" pitchFamily="2" charset="-122"/>
              <a:ea typeface="宋体" panose="02010600030101010101" pitchFamily="2" charset="-122"/>
            </a:endParaRPr>
          </a:p>
        </p:txBody>
      </p:sp>
      <p:sp>
        <p:nvSpPr>
          <p:cNvPr id="58" name="Text Placeholder 7"/>
          <p:cNvSpPr txBox="1"/>
          <p:nvPr/>
        </p:nvSpPr>
        <p:spPr>
          <a:xfrm>
            <a:off x="6599309" y="3616325"/>
            <a:ext cx="1889396" cy="393065"/>
          </a:xfrm>
          <a:prstGeom prst="rect">
            <a:avLst/>
          </a:prstGeom>
        </p:spPr>
        <p:txBody>
          <a:bodyPr vert="horz"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600" dirty="0">
                <a:solidFill>
                  <a:schemeClr val="bg1">
                    <a:lumMod val="50000"/>
                  </a:schemeClr>
                </a:solidFill>
                <a:latin typeface="宋体" panose="02010600030101010101" pitchFamily="2" charset="-122"/>
                <a:ea typeface="宋体" panose="02010600030101010101" pitchFamily="2" charset="-122"/>
              </a:rPr>
              <a:t>4. 强化学习</a:t>
            </a:r>
            <a:endParaRPr lang="zh-CN" altLang="en-US" sz="1600" dirty="0">
              <a:solidFill>
                <a:schemeClr val="bg1">
                  <a:lumMod val="50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3510915" y="29908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三、机器学习的分类</a:t>
            </a:r>
            <a:endParaRPr lang="zh-CN" altLang="en-US" b="1">
              <a:latin typeface="微软雅黑" panose="020B0503020204020204" pitchFamily="34" charset="-122"/>
              <a:ea typeface="微软雅黑" panose="020B0503020204020204" pitchFamily="34" charset="-122"/>
            </a:endParaRPr>
          </a:p>
        </p:txBody>
      </p:sp>
      <p:sp>
        <p:nvSpPr>
          <p:cNvPr id="11" name="文本框 10"/>
          <p:cNvSpPr txBox="1"/>
          <p:nvPr/>
        </p:nvSpPr>
        <p:spPr>
          <a:xfrm>
            <a:off x="838200" y="742950"/>
            <a:ext cx="7885430" cy="829945"/>
          </a:xfrm>
          <a:prstGeom prst="rect">
            <a:avLst/>
          </a:prstGeom>
          <a:noFill/>
        </p:spPr>
        <p:txBody>
          <a:bodyPr wrap="square" rtlCol="0">
            <a:spAutoFit/>
          </a:bodyPr>
          <a:p>
            <a:pPr algn="just">
              <a:lnSpc>
                <a:spcPct val="150000"/>
              </a:lnSpc>
            </a:pPr>
            <a:r>
              <a:rPr lang="zh-CN" altLang="en-US" sz="1600">
                <a:latin typeface="微软雅黑" panose="020B0503020204020204" pitchFamily="34" charset="-122"/>
                <a:ea typeface="微软雅黑" panose="020B0503020204020204" pitchFamily="34" charset="-122"/>
              </a:rPr>
              <a:t>为了更好地理解，用学生和老师的关系来进行说明：学生对应计算机，老师对应周围的环境。</a:t>
            </a:r>
            <a:endParaRPr lang="zh-CN" altLang="en-US" sz="16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250"/>
                                        <p:tgtEl>
                                          <p:spTgt spid="2"/>
                                        </p:tgtEl>
                                      </p:cBhvr>
                                    </p:animEffect>
                                  </p:childTnLst>
                                </p:cTn>
                              </p:par>
                              <p:par>
                                <p:cTn id="24" presetID="22" presetClass="entr" presetSubtype="1" fill="hold" nodeType="withEffect">
                                  <p:stCondLst>
                                    <p:cond delay="75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250"/>
                                        <p:tgtEl>
                                          <p:spTgt spid="3"/>
                                        </p:tgtEl>
                                      </p:cBhvr>
                                    </p:animEffect>
                                  </p:childTnLst>
                                </p:cTn>
                              </p:par>
                              <p:par>
                                <p:cTn id="27" presetID="22" presetClass="entr" presetSubtype="4" fill="hold" nodeType="with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250"/>
                                        <p:tgtEl>
                                          <p:spTgt spid="4"/>
                                        </p:tgtEl>
                                      </p:cBhvr>
                                    </p:animEffect>
                                  </p:childTnLst>
                                </p:cTn>
                              </p:par>
                              <p:par>
                                <p:cTn id="30" presetID="22" presetClass="entr" presetSubtype="1" fill="hold" nodeType="withEffect">
                                  <p:stCondLst>
                                    <p:cond delay="125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250"/>
                                        <p:tgtEl>
                                          <p:spTgt spid="5"/>
                                        </p:tgtEl>
                                      </p:cBhvr>
                                    </p:animEffect>
                                  </p:childTnLst>
                                </p:cTn>
                              </p:par>
                            </p:childTnLst>
                          </p:cTn>
                        </p:par>
                        <p:par>
                          <p:cTn id="33" fill="hold">
                            <p:stCondLst>
                              <p:cond delay="500"/>
                            </p:stCondLst>
                            <p:childTnLst>
                              <p:par>
                                <p:cTn id="34" presetID="53" presetClass="entr" presetSubtype="16" fill="hold" grpId="0" nodeType="afterEffect">
                                  <p:stCondLst>
                                    <p:cond delay="0"/>
                                  </p:stCondLst>
                                  <p:childTnLst>
                                    <p:set>
                                      <p:cBhvr>
                                        <p:cTn id="35" dur="1" fill="hold">
                                          <p:stCondLst>
                                            <p:cond delay="0"/>
                                          </p:stCondLst>
                                        </p:cTn>
                                        <p:tgtEl>
                                          <p:spTgt spid="52">
                                            <p:txEl>
                                              <p:pRg st="0" end="0"/>
                                            </p:txEl>
                                          </p:spTgt>
                                        </p:tgtEl>
                                        <p:attrNameLst>
                                          <p:attrName>style.visibility</p:attrName>
                                        </p:attrNameLst>
                                      </p:cBhvr>
                                      <p:to>
                                        <p:strVal val="visible"/>
                                      </p:to>
                                    </p:set>
                                    <p:anim calcmode="lin" valueType="num">
                                      <p:cBhvr>
                                        <p:cTn id="36" dur="4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37" dur="4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38" dur="400"/>
                                        <p:tgtEl>
                                          <p:spTgt spid="52">
                                            <p:txEl>
                                              <p:pRg st="0" end="0"/>
                                            </p:txEl>
                                          </p:spTgt>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54">
                                            <p:txEl>
                                              <p:pRg st="0" end="0"/>
                                            </p:txEl>
                                          </p:spTgt>
                                        </p:tgtEl>
                                        <p:attrNameLst>
                                          <p:attrName>style.visibility</p:attrName>
                                        </p:attrNameLst>
                                      </p:cBhvr>
                                      <p:to>
                                        <p:strVal val="visible"/>
                                      </p:to>
                                    </p:set>
                                    <p:anim calcmode="lin" valueType="num">
                                      <p:cBhvr>
                                        <p:cTn id="42" dur="4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43" dur="4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44" dur="400"/>
                                        <p:tgtEl>
                                          <p:spTgt spid="54">
                                            <p:txEl>
                                              <p:pRg st="0" end="0"/>
                                            </p:txEl>
                                          </p:spTgt>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56">
                                            <p:txEl>
                                              <p:pRg st="0" end="0"/>
                                            </p:txEl>
                                          </p:spTgt>
                                        </p:tgtEl>
                                        <p:attrNameLst>
                                          <p:attrName>style.visibility</p:attrName>
                                        </p:attrNameLst>
                                      </p:cBhvr>
                                      <p:to>
                                        <p:strVal val="visible"/>
                                      </p:to>
                                    </p:set>
                                    <p:anim calcmode="lin" valueType="num">
                                      <p:cBhvr>
                                        <p:cTn id="48" dur="4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49" dur="4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50" dur="400"/>
                                        <p:tgtEl>
                                          <p:spTgt spid="56">
                                            <p:txEl>
                                              <p:pRg st="0" end="0"/>
                                            </p:txEl>
                                          </p:spTgt>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58">
                                            <p:txEl>
                                              <p:pRg st="0" end="0"/>
                                            </p:txEl>
                                          </p:spTgt>
                                        </p:tgtEl>
                                        <p:attrNameLst>
                                          <p:attrName>style.visibility</p:attrName>
                                        </p:attrNameLst>
                                      </p:cBhvr>
                                      <p:to>
                                        <p:strVal val="visible"/>
                                      </p:to>
                                    </p:set>
                                    <p:anim calcmode="lin" valueType="num">
                                      <p:cBhvr>
                                        <p:cTn id="54" dur="4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55" dur="4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56" dur="4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tmplLst>
          <p:tmpl lvl="1">
            <p:tnLst>
              <p:par>
                <p:cTn presetID="53" presetClass="entr" presetSubtype="16"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 calcmode="lin" valueType="num">
                      <p:cBhvr>
                        <p:cTn dur="400" fill="hold"/>
                        <p:tgtEl>
                          <p:spTgt spid="52"/>
                        </p:tgtEl>
                        <p:attrNameLst>
                          <p:attrName>ppt_w</p:attrName>
                        </p:attrNameLst>
                      </p:cBhvr>
                      <p:tavLst>
                        <p:tav tm="0">
                          <p:val>
                            <p:fltVal val="0"/>
                          </p:val>
                        </p:tav>
                        <p:tav tm="100000">
                          <p:val>
                            <p:strVal val="#ppt_w"/>
                          </p:val>
                        </p:tav>
                      </p:tavLst>
                    </p:anim>
                    <p:anim calcmode="lin" valueType="num">
                      <p:cBhvr>
                        <p:cTn dur="400" fill="hold"/>
                        <p:tgtEl>
                          <p:spTgt spid="52"/>
                        </p:tgtEl>
                        <p:attrNameLst>
                          <p:attrName>ppt_h</p:attrName>
                        </p:attrNameLst>
                      </p:cBhvr>
                      <p:tavLst>
                        <p:tav tm="0">
                          <p:val>
                            <p:fltVal val="0"/>
                          </p:val>
                        </p:tav>
                        <p:tav tm="100000">
                          <p:val>
                            <p:strVal val="#ppt_h"/>
                          </p:val>
                        </p:tav>
                      </p:tavLst>
                    </p:anim>
                    <p:animEffect transition="in" filter="fade">
                      <p:cBhvr>
                        <p:cTn dur="400"/>
                        <p:tgtEl>
                          <p:spTgt spid="52"/>
                        </p:tgtEl>
                      </p:cBhvr>
                    </p:animEffect>
                  </p:childTnLst>
                </p:cTn>
              </p:par>
            </p:tnLst>
          </p:tmpl>
        </p:tmplLst>
      </p:bldP>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400" fill="hold"/>
                        <p:tgtEl>
                          <p:spTgt spid="54"/>
                        </p:tgtEl>
                        <p:attrNameLst>
                          <p:attrName>ppt_w</p:attrName>
                        </p:attrNameLst>
                      </p:cBhvr>
                      <p:tavLst>
                        <p:tav tm="0">
                          <p:val>
                            <p:fltVal val="0"/>
                          </p:val>
                        </p:tav>
                        <p:tav tm="100000">
                          <p:val>
                            <p:strVal val="#ppt_w"/>
                          </p:val>
                        </p:tav>
                      </p:tavLst>
                    </p:anim>
                    <p:anim calcmode="lin" valueType="num">
                      <p:cBhvr>
                        <p:cTn dur="400" fill="hold"/>
                        <p:tgtEl>
                          <p:spTgt spid="54"/>
                        </p:tgtEl>
                        <p:attrNameLst>
                          <p:attrName>ppt_h</p:attrName>
                        </p:attrNameLst>
                      </p:cBhvr>
                      <p:tavLst>
                        <p:tav tm="0">
                          <p:val>
                            <p:fltVal val="0"/>
                          </p:val>
                        </p:tav>
                        <p:tav tm="100000">
                          <p:val>
                            <p:strVal val="#ppt_h"/>
                          </p:val>
                        </p:tav>
                      </p:tavLst>
                    </p:anim>
                    <p:animEffect transition="in" filter="fade">
                      <p:cBhvr>
                        <p:cTn dur="400"/>
                        <p:tgtEl>
                          <p:spTgt spid="54"/>
                        </p:tgtEl>
                      </p:cBhvr>
                    </p:animEffect>
                  </p:childTnLst>
                </p:cTn>
              </p:par>
            </p:tnLst>
          </p:tmpl>
        </p:tmplLst>
      </p:bldP>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400" fill="hold"/>
                        <p:tgtEl>
                          <p:spTgt spid="56"/>
                        </p:tgtEl>
                        <p:attrNameLst>
                          <p:attrName>ppt_w</p:attrName>
                        </p:attrNameLst>
                      </p:cBhvr>
                      <p:tavLst>
                        <p:tav tm="0">
                          <p:val>
                            <p:fltVal val="0"/>
                          </p:val>
                        </p:tav>
                        <p:tav tm="100000">
                          <p:val>
                            <p:strVal val="#ppt_w"/>
                          </p:val>
                        </p:tav>
                      </p:tavLst>
                    </p:anim>
                    <p:anim calcmode="lin" valueType="num">
                      <p:cBhvr>
                        <p:cTn dur="400" fill="hold"/>
                        <p:tgtEl>
                          <p:spTgt spid="56"/>
                        </p:tgtEl>
                        <p:attrNameLst>
                          <p:attrName>ppt_h</p:attrName>
                        </p:attrNameLst>
                      </p:cBhvr>
                      <p:tavLst>
                        <p:tav tm="0">
                          <p:val>
                            <p:fltVal val="0"/>
                          </p:val>
                        </p:tav>
                        <p:tav tm="100000">
                          <p:val>
                            <p:strVal val="#ppt_h"/>
                          </p:val>
                        </p:tav>
                      </p:tavLst>
                    </p:anim>
                    <p:animEffect transition="in" filter="fade">
                      <p:cBhvr>
                        <p:cTn dur="400"/>
                        <p:tgtEl>
                          <p:spTgt spid="56"/>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400" fill="hold"/>
                        <p:tgtEl>
                          <p:spTgt spid="58"/>
                        </p:tgtEl>
                        <p:attrNameLst>
                          <p:attrName>ppt_w</p:attrName>
                        </p:attrNameLst>
                      </p:cBhvr>
                      <p:tavLst>
                        <p:tav tm="0">
                          <p:val>
                            <p:fltVal val="0"/>
                          </p:val>
                        </p:tav>
                        <p:tav tm="100000">
                          <p:val>
                            <p:strVal val="#ppt_w"/>
                          </p:val>
                        </p:tav>
                      </p:tavLst>
                    </p:anim>
                    <p:anim calcmode="lin" valueType="num">
                      <p:cBhvr>
                        <p:cTn dur="400" fill="hold"/>
                        <p:tgtEl>
                          <p:spTgt spid="58"/>
                        </p:tgtEl>
                        <p:attrNameLst>
                          <p:attrName>ppt_h</p:attrName>
                        </p:attrNameLst>
                      </p:cBhvr>
                      <p:tavLst>
                        <p:tav tm="0">
                          <p:val>
                            <p:fltVal val="0"/>
                          </p:val>
                        </p:tav>
                        <p:tav tm="100000">
                          <p:val>
                            <p:strVal val="#ppt_h"/>
                          </p:val>
                        </p:tav>
                      </p:tavLst>
                    </p:anim>
                    <p:animEffect transition="in" filter="fade">
                      <p:cBhvr>
                        <p:cTn dur="400"/>
                        <p:tgtEl>
                          <p:spTgt spid="58"/>
                        </p:tgtEl>
                      </p:cBhvr>
                    </p:animEffect>
                  </p:childTnLst>
                </p:cTn>
              </p:par>
            </p:tnLst>
          </p:tmpl>
        </p:tmplLst>
      </p:b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1818680"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 name="矩形 4"/>
          <p:cNvSpPr/>
          <p:nvPr>
            <p:custDataLst>
              <p:tags r:id="rId2"/>
            </p:custDataLst>
          </p:nvPr>
        </p:nvSpPr>
        <p:spPr>
          <a:xfrm>
            <a:off x="1236614" y="1694952"/>
            <a:ext cx="1018670" cy="61217"/>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标题 1"/>
          <p:cNvSpPr txBox="1"/>
          <p:nvPr>
            <p:custDataLst>
              <p:tags r:id="rId3"/>
            </p:custDataLst>
          </p:nvPr>
        </p:nvSpPr>
        <p:spPr>
          <a:xfrm>
            <a:off x="1179128" y="1767647"/>
            <a:ext cx="2126462" cy="1049474"/>
          </a:xfrm>
          <a:prstGeom prst="rect">
            <a:avLst/>
          </a:prstGeom>
          <a:noFill/>
        </p:spPr>
        <p:txBody>
          <a:bodyPr wrap="square" rtlCol="0">
            <a:noAutofit/>
          </a:bodyPr>
          <a:lstStyle>
            <a:defPPr>
              <a:defRPr lang="zh-CN"/>
            </a:defPPr>
            <a:lvl1pPr>
              <a:lnSpc>
                <a:spcPct val="130000"/>
              </a:lnSpc>
              <a:defRPr sz="1200"/>
            </a:lvl1pPr>
          </a:lstStyle>
          <a:p>
            <a:pPr algn="just">
              <a:lnSpc>
                <a:spcPct val="130000"/>
              </a:lnSpc>
              <a:spcBef>
                <a:spcPts val="0"/>
              </a:spcBef>
            </a:pPr>
            <a:r>
              <a:rPr lang="zh-CN" altLang="en-US" kern="0">
                <a:uFillTx/>
                <a:latin typeface="Arial" panose="020B0604020202020204" pitchFamily="34" charset="0"/>
                <a:ea typeface="微软雅黑" panose="020B0503020204020204" pitchFamily="34" charset="-122"/>
                <a:sym typeface="+mn-ea"/>
              </a:rPr>
              <a:t>1. 回归</a:t>
            </a:r>
            <a:endParaRPr lang="zh-CN" altLang="en-US" kern="0">
              <a:uFillTx/>
              <a:latin typeface="Arial" panose="020B0604020202020204" pitchFamily="34" charset="0"/>
              <a:ea typeface="微软雅黑" panose="020B0503020204020204" pitchFamily="34" charset="-122"/>
              <a:sym typeface="+mn-ea"/>
            </a:endParaRPr>
          </a:p>
          <a:p>
            <a:pPr algn="just">
              <a:lnSpc>
                <a:spcPct val="130000"/>
              </a:lnSpc>
              <a:spcBef>
                <a:spcPts val="0"/>
              </a:spcBef>
            </a:pPr>
            <a:r>
              <a:rPr lang="zh-CN" altLang="en-US" kern="0">
                <a:uFillTx/>
                <a:latin typeface="Arial" panose="020B0604020202020204" pitchFamily="34" charset="0"/>
                <a:ea typeface="微软雅黑" panose="020B0503020204020204" pitchFamily="34" charset="-122"/>
                <a:sym typeface="+mn-ea"/>
              </a:rPr>
              <a:t>回归是一种对数值型连续随机变量进行预测和建模的监督学习，其任务的特点是标注的数据集具有数值型的目标变量。</a:t>
            </a:r>
            <a:endParaRPr lang="zh-CN" altLang="en-US" kern="0">
              <a:uFillTx/>
              <a:latin typeface="Arial" panose="020B0604020202020204" pitchFamily="34" charset="0"/>
              <a:ea typeface="微软雅黑" panose="020B0503020204020204" pitchFamily="34" charset="-122"/>
              <a:sym typeface="+mn-ea"/>
            </a:endParaRPr>
          </a:p>
        </p:txBody>
      </p:sp>
      <p:sp>
        <p:nvSpPr>
          <p:cNvPr id="14" name="标题 1"/>
          <p:cNvSpPr txBox="1"/>
          <p:nvPr>
            <p:custDataLst>
              <p:tags r:id="rId4"/>
            </p:custDataLst>
          </p:nvPr>
        </p:nvSpPr>
        <p:spPr>
          <a:xfrm>
            <a:off x="858900"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7" name="直接连接符 26"/>
          <p:cNvCxnSpPr/>
          <p:nvPr>
            <p:custDataLst>
              <p:tags r:id="rId5"/>
            </p:custDataLst>
          </p:nvPr>
        </p:nvCxnSpPr>
        <p:spPr>
          <a:xfrm>
            <a:off x="4308117"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8" name="矩形 27"/>
          <p:cNvSpPr/>
          <p:nvPr>
            <p:custDataLst>
              <p:tags r:id="rId6"/>
            </p:custDataLst>
          </p:nvPr>
        </p:nvSpPr>
        <p:spPr>
          <a:xfrm>
            <a:off x="3726051" y="1694952"/>
            <a:ext cx="1018670" cy="612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标题 1"/>
          <p:cNvSpPr txBox="1"/>
          <p:nvPr>
            <p:custDataLst>
              <p:tags r:id="rId7"/>
            </p:custDataLst>
          </p:nvPr>
        </p:nvSpPr>
        <p:spPr>
          <a:xfrm>
            <a:off x="3669200" y="1850832"/>
            <a:ext cx="2126462" cy="1049474"/>
          </a:xfrm>
          <a:prstGeom prst="rect">
            <a:avLst/>
          </a:prstGeom>
          <a:noFill/>
        </p:spPr>
        <p:txBody>
          <a:bodyPr wrap="square" rtlCol="0">
            <a:normAutofit/>
          </a:bodyPr>
          <a:lstStyle>
            <a:defPPr>
              <a:defRPr lang="zh-CN"/>
            </a:defPPr>
            <a:lvl1pPr>
              <a:lnSpc>
                <a:spcPct val="130000"/>
              </a:lnSpc>
              <a:defRPr sz="1200"/>
            </a:lvl1pPr>
          </a:lstStyle>
          <a:p>
            <a:pPr algn="just">
              <a:lnSpc>
                <a:spcPct val="130000"/>
              </a:lnSpc>
              <a:spcBef>
                <a:spcPts val="0"/>
              </a:spcBef>
              <a:buClrTx/>
              <a:buSzTx/>
              <a:buFontTx/>
            </a:pPr>
            <a:r>
              <a:rPr lang="zh-CN" altLang="en-US" kern="0">
                <a:uFillTx/>
                <a:latin typeface="Arial" panose="020B0604020202020204" pitchFamily="34" charset="0"/>
                <a:ea typeface="微软雅黑" panose="020B0503020204020204" pitchFamily="34" charset="-122"/>
                <a:sym typeface="+mn-ea"/>
              </a:rPr>
              <a:t>2. 分类</a:t>
            </a:r>
            <a:endParaRPr lang="zh-CN" altLang="en-US" kern="0">
              <a:uFillTx/>
              <a:latin typeface="Arial" panose="020B0604020202020204" pitchFamily="34" charset="0"/>
              <a:ea typeface="微软雅黑" panose="020B0503020204020204" pitchFamily="34" charset="-122"/>
              <a:sym typeface="+mn-ea"/>
            </a:endParaRPr>
          </a:p>
          <a:p>
            <a:pPr algn="just">
              <a:lnSpc>
                <a:spcPct val="130000"/>
              </a:lnSpc>
              <a:spcBef>
                <a:spcPts val="0"/>
              </a:spcBef>
              <a:buClrTx/>
              <a:buSzTx/>
              <a:buFontTx/>
            </a:pPr>
            <a:r>
              <a:rPr lang="zh-CN" altLang="en-US" kern="0">
                <a:uFillTx/>
                <a:latin typeface="Arial" panose="020B0604020202020204" pitchFamily="34" charset="0"/>
                <a:ea typeface="微软雅黑" panose="020B0503020204020204" pitchFamily="34" charset="-122"/>
                <a:sym typeface="+mn-ea"/>
              </a:rPr>
              <a:t>分类是一种对离散型随机变量建模或预测的监督学习。</a:t>
            </a:r>
            <a:endParaRPr lang="zh-CN" altLang="en-US" kern="0">
              <a:uFillTx/>
              <a:latin typeface="Arial" panose="020B0604020202020204" pitchFamily="34" charset="0"/>
              <a:ea typeface="微软雅黑" panose="020B0503020204020204" pitchFamily="34" charset="-122"/>
              <a:sym typeface="+mn-ea"/>
            </a:endParaRPr>
          </a:p>
        </p:txBody>
      </p:sp>
      <p:sp>
        <p:nvSpPr>
          <p:cNvPr id="30" name="标题 1"/>
          <p:cNvSpPr txBox="1"/>
          <p:nvPr>
            <p:custDataLst>
              <p:tags r:id="rId8"/>
            </p:custDataLst>
          </p:nvPr>
        </p:nvSpPr>
        <p:spPr>
          <a:xfrm>
            <a:off x="3348338"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2" name="直接连接符 31"/>
          <p:cNvCxnSpPr/>
          <p:nvPr>
            <p:custDataLst>
              <p:tags r:id="rId9"/>
            </p:custDataLst>
          </p:nvPr>
        </p:nvCxnSpPr>
        <p:spPr>
          <a:xfrm>
            <a:off x="6797555" y="1749509"/>
            <a:ext cx="1286147"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3" name="矩形 32"/>
          <p:cNvSpPr/>
          <p:nvPr>
            <p:custDataLst>
              <p:tags r:id="rId10"/>
            </p:custDataLst>
          </p:nvPr>
        </p:nvSpPr>
        <p:spPr>
          <a:xfrm>
            <a:off x="6215489" y="1694952"/>
            <a:ext cx="1018670" cy="61217"/>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4" name="标题 1"/>
          <p:cNvSpPr txBox="1"/>
          <p:nvPr>
            <p:custDataLst>
              <p:tags r:id="rId11"/>
            </p:custDataLst>
          </p:nvPr>
        </p:nvSpPr>
        <p:spPr>
          <a:xfrm>
            <a:off x="6158638" y="1850832"/>
            <a:ext cx="2126462" cy="1049474"/>
          </a:xfrm>
          <a:prstGeom prst="rect">
            <a:avLst/>
          </a:prstGeom>
          <a:noFill/>
        </p:spPr>
        <p:txBody>
          <a:bodyPr wrap="square" rtlCol="0">
            <a:noAutofit/>
          </a:bodyPr>
          <a:lstStyle>
            <a:defPPr>
              <a:defRPr lang="zh-CN"/>
            </a:defPPr>
            <a:lvl1pPr>
              <a:lnSpc>
                <a:spcPct val="130000"/>
              </a:lnSpc>
              <a:defRPr sz="1200"/>
            </a:lvl1pPr>
          </a:lstStyle>
          <a:p>
            <a:pPr algn="just">
              <a:lnSpc>
                <a:spcPct val="130000"/>
              </a:lnSpc>
              <a:spcBef>
                <a:spcPts val="0"/>
              </a:spcBef>
              <a:buClrTx/>
              <a:buSzTx/>
              <a:buFontTx/>
            </a:pPr>
            <a:r>
              <a:rPr lang="zh-CN" altLang="en-US" kern="0">
                <a:uFillTx/>
                <a:latin typeface="Arial" panose="020B0604020202020204" pitchFamily="34" charset="0"/>
                <a:ea typeface="微软雅黑" panose="020B0503020204020204" pitchFamily="34" charset="-122"/>
                <a:sym typeface="+mn-ea"/>
              </a:rPr>
              <a:t>3. 聚类</a:t>
            </a:r>
            <a:endParaRPr lang="zh-CN" altLang="en-US" kern="0">
              <a:uFillTx/>
              <a:latin typeface="Arial" panose="020B0604020202020204" pitchFamily="34" charset="0"/>
              <a:ea typeface="微软雅黑" panose="020B0503020204020204" pitchFamily="34" charset="-122"/>
              <a:sym typeface="+mn-ea"/>
            </a:endParaRPr>
          </a:p>
          <a:p>
            <a:pPr algn="just">
              <a:lnSpc>
                <a:spcPct val="130000"/>
              </a:lnSpc>
              <a:spcBef>
                <a:spcPts val="0"/>
              </a:spcBef>
              <a:buClrTx/>
              <a:buSzTx/>
              <a:buFontTx/>
            </a:pPr>
            <a:r>
              <a:rPr lang="zh-CN" altLang="en-US" kern="0">
                <a:uFillTx/>
                <a:latin typeface="Arial" panose="020B0604020202020204" pitchFamily="34" charset="0"/>
                <a:ea typeface="微软雅黑" panose="020B0503020204020204" pitchFamily="34" charset="-122"/>
                <a:sym typeface="+mn-ea"/>
              </a:rPr>
              <a:t>聚类是一种无监督学习（即数据没有标注），基于数据的内部结构寻找观察样本的自然族群（即集群），并且通常使用数据可视化评价结果，包括 K-Means（K 均值）聚类、均值漂移聚类、层次聚类、</a:t>
            </a:r>
            <a:r>
              <a:rPr lang="zh-CN" altLang="en-US" kern="0">
                <a:uFillTx/>
                <a:latin typeface="Arial" panose="020B0604020202020204" pitchFamily="34" charset="0"/>
                <a:ea typeface="微软雅黑" panose="020B0503020204020204" pitchFamily="34" charset="-122"/>
                <a:sym typeface="+mn-ea"/>
              </a:rPr>
              <a:t>DBSCAN 等。</a:t>
            </a:r>
            <a:endParaRPr lang="zh-CN" altLang="en-US" kern="0">
              <a:uFillTx/>
              <a:latin typeface="Arial" panose="020B0604020202020204" pitchFamily="34" charset="0"/>
              <a:ea typeface="微软雅黑" panose="020B0503020204020204" pitchFamily="34" charset="-122"/>
              <a:sym typeface="+mn-ea"/>
            </a:endParaRPr>
          </a:p>
          <a:p>
            <a:pPr algn="just">
              <a:lnSpc>
                <a:spcPct val="130000"/>
              </a:lnSpc>
              <a:spcBef>
                <a:spcPts val="0"/>
              </a:spcBef>
              <a:buClrTx/>
              <a:buSzTx/>
              <a:buFontTx/>
            </a:pPr>
            <a:endParaRPr lang="zh-CN" altLang="en-US" kern="0">
              <a:uFillTx/>
              <a:latin typeface="Arial" panose="020B0604020202020204" pitchFamily="34" charset="0"/>
              <a:ea typeface="微软雅黑" panose="020B0503020204020204" pitchFamily="34" charset="-122"/>
              <a:sym typeface="+mn-ea"/>
            </a:endParaRPr>
          </a:p>
        </p:txBody>
      </p:sp>
      <p:sp>
        <p:nvSpPr>
          <p:cNvPr id="35" name="标题 1"/>
          <p:cNvSpPr txBox="1"/>
          <p:nvPr>
            <p:custDataLst>
              <p:tags r:id="rId12"/>
            </p:custDataLst>
          </p:nvPr>
        </p:nvSpPr>
        <p:spPr>
          <a:xfrm>
            <a:off x="5837776"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7" name="直接连接符 36"/>
          <p:cNvCxnSpPr/>
          <p:nvPr>
            <p:custDataLst>
              <p:tags r:id="rId13"/>
            </p:custDataLst>
          </p:nvPr>
        </p:nvCxnSpPr>
        <p:spPr>
          <a:xfrm>
            <a:off x="1818680"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8" name="矩形 37"/>
          <p:cNvSpPr/>
          <p:nvPr>
            <p:custDataLst>
              <p:tags r:id="rId14"/>
            </p:custDataLst>
          </p:nvPr>
        </p:nvSpPr>
        <p:spPr>
          <a:xfrm>
            <a:off x="1236614" y="3270812"/>
            <a:ext cx="1018670" cy="61217"/>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标题 1"/>
          <p:cNvSpPr txBox="1"/>
          <p:nvPr>
            <p:custDataLst>
              <p:tags r:id="rId15"/>
            </p:custDataLst>
          </p:nvPr>
        </p:nvSpPr>
        <p:spPr>
          <a:xfrm>
            <a:off x="1179763" y="3426692"/>
            <a:ext cx="2126462" cy="810260"/>
          </a:xfrm>
          <a:prstGeom prst="rect">
            <a:avLst/>
          </a:prstGeom>
          <a:noFill/>
        </p:spPr>
        <p:txBody>
          <a:bodyPr wrap="square" rtlCol="0">
            <a:spAutoFit/>
          </a:bodyPr>
          <a:lstStyle>
            <a:defPPr>
              <a:defRPr lang="zh-CN"/>
            </a:defPPr>
            <a:lvl1pPr>
              <a:lnSpc>
                <a:spcPct val="130000"/>
              </a:lnSpc>
              <a:defRPr sz="1200"/>
            </a:lvl1pPr>
          </a:lstStyle>
          <a:p>
            <a:pPr algn="just">
              <a:lnSpc>
                <a:spcPct val="130000"/>
              </a:lnSpc>
              <a:spcBef>
                <a:spcPts val="0"/>
              </a:spcBef>
            </a:pPr>
            <a:r>
              <a:rPr lang="zh-CN" altLang="en-US" kern="0">
                <a:solidFill>
                  <a:schemeClr val="tx1"/>
                </a:solidFill>
                <a:uFillTx/>
                <a:latin typeface="Arial" panose="020B0604020202020204" pitchFamily="34" charset="0"/>
                <a:ea typeface="微软雅黑" panose="020B0503020204020204" pitchFamily="34" charset="-122"/>
                <a:sym typeface="+mn-ea"/>
              </a:rPr>
              <a:t>4. 异常检测</a:t>
            </a:r>
            <a:endParaRPr lang="zh-CN" altLang="en-US" kern="0">
              <a:solidFill>
                <a:schemeClr val="tx1"/>
              </a:solidFill>
              <a:uFillTx/>
              <a:latin typeface="Arial" panose="020B0604020202020204" pitchFamily="34" charset="0"/>
              <a:ea typeface="微软雅黑" panose="020B0503020204020204" pitchFamily="34" charset="-122"/>
              <a:sym typeface="+mn-ea"/>
            </a:endParaRPr>
          </a:p>
          <a:p>
            <a:pPr algn="just">
              <a:lnSpc>
                <a:spcPct val="130000"/>
              </a:lnSpc>
              <a:spcBef>
                <a:spcPts val="0"/>
              </a:spcBef>
            </a:pPr>
            <a:r>
              <a:rPr lang="zh-CN" altLang="en-US" kern="0">
                <a:solidFill>
                  <a:schemeClr val="tx1"/>
                </a:solidFill>
                <a:uFillTx/>
                <a:latin typeface="Arial" panose="020B0604020202020204" pitchFamily="34" charset="0"/>
                <a:ea typeface="微软雅黑" panose="020B0503020204020204" pitchFamily="34" charset="-122"/>
                <a:sym typeface="+mn-ea"/>
              </a:rPr>
              <a:t>异常检测是指寻找输入样本中所包含的异常数据的问题。</a:t>
            </a:r>
            <a:endParaRPr lang="zh-CN" altLang="en-US" kern="0">
              <a:solidFill>
                <a:schemeClr val="tx1"/>
              </a:solidFill>
              <a:uFillTx/>
              <a:latin typeface="Arial" panose="020B0604020202020204" pitchFamily="34" charset="0"/>
              <a:ea typeface="微软雅黑" panose="020B0503020204020204" pitchFamily="34" charset="-122"/>
              <a:sym typeface="+mn-ea"/>
            </a:endParaRPr>
          </a:p>
        </p:txBody>
      </p:sp>
      <p:sp>
        <p:nvSpPr>
          <p:cNvPr id="40" name="标题 1"/>
          <p:cNvSpPr txBox="1"/>
          <p:nvPr>
            <p:custDataLst>
              <p:tags r:id="rId16"/>
            </p:custDataLst>
          </p:nvPr>
        </p:nvSpPr>
        <p:spPr>
          <a:xfrm>
            <a:off x="858900"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rPr>
              <a:t>4</a:t>
            </a:r>
            <a:endParaRPr lang="zh-CN" altLang="en-US"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4" name="直接连接符 43"/>
          <p:cNvCxnSpPr/>
          <p:nvPr>
            <p:custDataLst>
              <p:tags r:id="rId17"/>
            </p:custDataLst>
          </p:nvPr>
        </p:nvCxnSpPr>
        <p:spPr>
          <a:xfrm>
            <a:off x="4308117"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5" name="矩形 44"/>
          <p:cNvSpPr/>
          <p:nvPr>
            <p:custDataLst>
              <p:tags r:id="rId18"/>
            </p:custDataLst>
          </p:nvPr>
        </p:nvSpPr>
        <p:spPr>
          <a:xfrm>
            <a:off x="3726051" y="3270812"/>
            <a:ext cx="1018670" cy="61217"/>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标题 1"/>
          <p:cNvSpPr txBox="1"/>
          <p:nvPr>
            <p:custDataLst>
              <p:tags r:id="rId19"/>
            </p:custDataLst>
          </p:nvPr>
        </p:nvSpPr>
        <p:spPr>
          <a:xfrm>
            <a:off x="3669030" y="3426460"/>
            <a:ext cx="2016760" cy="1290320"/>
          </a:xfrm>
          <a:prstGeom prst="rect">
            <a:avLst/>
          </a:prstGeom>
          <a:noFill/>
        </p:spPr>
        <p:txBody>
          <a:bodyPr wrap="square" rtlCol="0">
            <a:spAutoFit/>
          </a:bodyPr>
          <a:lstStyle>
            <a:defPPr>
              <a:defRPr lang="zh-CN"/>
            </a:defPPr>
            <a:lvl1pPr>
              <a:lnSpc>
                <a:spcPct val="130000"/>
              </a:lnSpc>
              <a:defRPr sz="1200"/>
            </a:lvl1pPr>
          </a:lstStyle>
          <a:p>
            <a:pPr>
              <a:lnSpc>
                <a:spcPct val="130000"/>
              </a:lnSpc>
              <a:spcBef>
                <a:spcPts val="0"/>
              </a:spcBef>
            </a:pPr>
            <a:r>
              <a:rPr lang="zh-CN" altLang="en-US" kern="0">
                <a:solidFill>
                  <a:schemeClr val="tx1"/>
                </a:solidFill>
                <a:uFillTx/>
                <a:latin typeface="Arial" panose="020B0604020202020204" pitchFamily="34" charset="0"/>
                <a:ea typeface="微软雅黑" panose="020B0503020204020204" pitchFamily="34" charset="-122"/>
                <a:sym typeface="Arial" panose="020B0604020202020204" pitchFamily="34" charset="0"/>
              </a:rPr>
              <a:t>5. 降维</a:t>
            </a:r>
            <a:endParaRPr lang="zh-CN" altLang="en-US" kern="0">
              <a:solidFill>
                <a:schemeClr val="tx1"/>
              </a:solidFill>
              <a:uFillTx/>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ts val="0"/>
              </a:spcBef>
            </a:pPr>
            <a:r>
              <a:rPr lang="zh-CN" altLang="en-US" kern="0">
                <a:solidFill>
                  <a:schemeClr val="tx1"/>
                </a:solidFill>
                <a:uFillTx/>
                <a:latin typeface="Arial" panose="020B0604020202020204" pitchFamily="34" charset="0"/>
                <a:ea typeface="微软雅黑" panose="020B0503020204020204" pitchFamily="34" charset="-122"/>
                <a:sym typeface="Arial" panose="020B0604020202020204" pitchFamily="34" charset="0"/>
              </a:rPr>
              <a:t>降维是指从高维度数据中提取关键信息，将其转换为易于计算的低维度问题进而求解的方法。</a:t>
            </a:r>
            <a:endParaRPr lang="zh-CN" altLang="en-US" kern="0">
              <a:solidFill>
                <a:schemeClr val="tx1"/>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标题 1"/>
          <p:cNvSpPr txBox="1"/>
          <p:nvPr>
            <p:custDataLst>
              <p:tags r:id="rId20"/>
            </p:custDataLst>
          </p:nvPr>
        </p:nvSpPr>
        <p:spPr>
          <a:xfrm>
            <a:off x="3348338"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rPr>
              <a:t>5</a:t>
            </a:r>
            <a:endParaRPr lang="zh-CN" altLang="en-US"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21"/>
            </p:custDataLst>
          </p:nvPr>
        </p:nvSpPr>
        <p:spPr>
          <a:xfrm>
            <a:off x="1755340" y="406898"/>
            <a:ext cx="5598341" cy="503590"/>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dirty="0">
                <a:latin typeface="Arial" panose="020B0604020202020204" pitchFamily="34" charset="0"/>
                <a:ea typeface="微软雅黑" panose="020B0503020204020204" pitchFamily="34" charset="-122"/>
                <a:cs typeface="+mn-ea"/>
                <a:sym typeface="Arial" panose="020B0604020202020204" pitchFamily="34" charset="0"/>
              </a:rPr>
              <a:t>四、机器学习的方法</a:t>
            </a:r>
            <a:endParaRPr lang="zh-CN" altLang="en-US"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文本框 5"/>
          <p:cNvSpPr txBox="1"/>
          <p:nvPr/>
        </p:nvSpPr>
        <p:spPr>
          <a:xfrm>
            <a:off x="1303655" y="1003300"/>
            <a:ext cx="6536690" cy="275590"/>
          </a:xfrm>
          <a:prstGeom prst="rect">
            <a:avLst/>
          </a:prstGeom>
          <a:noFill/>
        </p:spPr>
        <p:txBody>
          <a:bodyPr wrap="square" rtlCol="0" anchor="t">
            <a:spAutoFit/>
          </a:bodyPr>
          <a:p>
            <a:r>
              <a:rPr lang="zh-CN" altLang="en-US" sz="1200"/>
              <a:t>信息安全的影响因素很多，主要有以下几个方面。</a:t>
            </a:r>
            <a:endParaRPr lang="zh-CN" altLang="en-US" sz="1200"/>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场景解析</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a:solidFill>
                    <a:schemeClr val="tx1">
                      <a:lumMod val="85000"/>
                      <a:lumOff val="15000"/>
                    </a:schemeClr>
                  </a:solidFill>
                  <a:latin typeface="微软雅黑" panose="020B0503020204020204" pitchFamily="34" charset="-122"/>
                  <a:ea typeface="微软雅黑" panose="020B0503020204020204" pitchFamily="34" charset="-122"/>
                  <a:sym typeface="+mn-ea"/>
                </a:rPr>
                <a:t>2. 数据预处理</a:t>
              </a:r>
              <a:endParaRPr lang="zh-CN" altLang="en-US" sz="1200" b="1" spc="1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特征工程</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1545193" y="310499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模型训练</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4038839" y="313063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模型评估</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五、机器学习的流程</a:t>
            </a:r>
            <a:endParaRPr lang="zh-CN" altLang="en-US" b="1">
              <a:latin typeface="微软雅黑" panose="020B0503020204020204" pitchFamily="34" charset="-122"/>
              <a:ea typeface="微软雅黑" panose="020B0503020204020204" pitchFamily="34" charset="-122"/>
            </a:endParaRPr>
          </a:p>
        </p:txBody>
      </p:sp>
      <p:grpSp>
        <p:nvGrpSpPr>
          <p:cNvPr id="2" name="组合 1"/>
          <p:cNvGrpSpPr/>
          <p:nvPr/>
        </p:nvGrpSpPr>
        <p:grpSpPr>
          <a:xfrm>
            <a:off x="6208713" y="3111341"/>
            <a:ext cx="1423988" cy="1366838"/>
            <a:chOff x="2329" y="3890"/>
            <a:chExt cx="2990" cy="2870"/>
          </a:xfrm>
        </p:grpSpPr>
        <p:cxnSp>
          <p:nvCxnSpPr>
            <p:cNvPr id="3" name="直接连接符 2"/>
            <p:cNvCxnSpPr>
              <a:stCxn id="5" idx="3"/>
            </p:cNvCxnSpPr>
            <p:nvPr>
              <p:custDataLst>
                <p:tags r:id="rId26"/>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7"/>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6" name="矩形 5"/>
            <p:cNvSpPr/>
            <p:nvPr>
              <p:custDataLst>
                <p:tags r:id="rId28"/>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 name="椭圆 6"/>
            <p:cNvSpPr/>
            <p:nvPr>
              <p:custDataLst>
                <p:tags r:id="rId29"/>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G</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30"/>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6. 离线 / 在线服务</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528320" y="427355"/>
            <a:ext cx="563753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zh-CN" altLang="en-US" b="1" i="0" u="none" strike="noStrike" kern="1200" cap="none" spc="150" normalizeH="0" baseline="0" noProof="0" dirty="0">
                <a:ln>
                  <a:noFill/>
                </a:ln>
                <a:solidFill>
                  <a:srgbClr val="7030A0"/>
                </a:solidFill>
                <a:effectLst/>
                <a:uLnTx/>
                <a:uFillTx/>
                <a:latin typeface="Arial" panose="020B0604020202020204" pitchFamily="34" charset="0"/>
                <a:ea typeface="微软雅黑" panose="020B0503020204020204" pitchFamily="34" charset="-122"/>
                <a:sym typeface="Arial" panose="020B0604020202020204" pitchFamily="34" charset="0"/>
              </a:rPr>
              <a:t>六、机器学习的常用算法</a:t>
            </a:r>
            <a:endParaRPr kumimoji="0" lang="zh-CN" altLang="en-US" b="1" i="0" u="none" strike="noStrike" kern="1200" cap="none" spc="150" normalizeH="0" baseline="0" noProof="0" dirty="0">
              <a:ln>
                <a:noFill/>
              </a:ln>
              <a:solidFill>
                <a:srgbClr val="7030A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custDataLst>
              <p:tags r:id="rId2"/>
            </p:custDataLst>
          </p:nvPr>
        </p:nvSpPr>
        <p:spPr>
          <a:xfrm>
            <a:off x="457200" y="535781"/>
            <a:ext cx="48006" cy="371475"/>
          </a:xfrm>
          <a:prstGeom prst="rect">
            <a:avLst/>
          </a:prstGeom>
          <a:solidFill>
            <a:schemeClr val="tx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Line 16"/>
          <p:cNvSpPr>
            <a:spLocks noChangeShapeType="1"/>
          </p:cNvSpPr>
          <p:nvPr>
            <p:custDataLst>
              <p:tags r:id="rId3"/>
            </p:custDataLst>
          </p:nvPr>
        </p:nvSpPr>
        <p:spPr bwMode="auto">
          <a:xfrm flipH="1">
            <a:off x="8160104" y="620537"/>
            <a:ext cx="315371"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id-ID" sz="13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Line 17"/>
          <p:cNvSpPr>
            <a:spLocks noChangeShapeType="1"/>
          </p:cNvSpPr>
          <p:nvPr>
            <p:custDataLst>
              <p:tags r:id="rId4"/>
            </p:custDataLst>
          </p:nvPr>
        </p:nvSpPr>
        <p:spPr bwMode="auto">
          <a:xfrm flipH="1">
            <a:off x="8329922" y="721518"/>
            <a:ext cx="145554"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id-ID" sz="13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Line 18"/>
          <p:cNvSpPr>
            <a:spLocks noChangeShapeType="1"/>
          </p:cNvSpPr>
          <p:nvPr>
            <p:custDataLst>
              <p:tags r:id="rId5"/>
            </p:custDataLst>
          </p:nvPr>
        </p:nvSpPr>
        <p:spPr bwMode="auto">
          <a:xfrm flipH="1">
            <a:off x="8249257" y="822499"/>
            <a:ext cx="226219"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custDataLst>
              <p:tags r:id="rId6"/>
            </p:custDataLst>
          </p:nvPr>
        </p:nvSpPr>
        <p:spPr>
          <a:xfrm>
            <a:off x="1006475" y="2170430"/>
            <a:ext cx="1470660" cy="29083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1. 决策树</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文本框 54"/>
          <p:cNvSpPr txBox="1"/>
          <p:nvPr>
            <p:custDataLst>
              <p:tags r:id="rId7"/>
            </p:custDataLst>
          </p:nvPr>
        </p:nvSpPr>
        <p:spPr>
          <a:xfrm>
            <a:off x="963314" y="2579337"/>
            <a:ext cx="1609837" cy="1142365"/>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0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决策树是机器学习常见的一种方法。机器学习中，决策树是一个预测模型，代表的是对象属性与对象值之间的一种映射关系。</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文本框 56"/>
          <p:cNvSpPr txBox="1"/>
          <p:nvPr>
            <p:custDataLst>
              <p:tags r:id="rId8"/>
            </p:custDataLst>
          </p:nvPr>
        </p:nvSpPr>
        <p:spPr>
          <a:xfrm>
            <a:off x="2926214" y="2188687"/>
            <a:ext cx="1209494" cy="25400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0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2. 随机森林</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文本框 57"/>
          <p:cNvSpPr txBox="1"/>
          <p:nvPr>
            <p:custDataLst>
              <p:tags r:id="rId9"/>
            </p:custDataLst>
          </p:nvPr>
        </p:nvSpPr>
        <p:spPr>
          <a:xfrm>
            <a:off x="2731910" y="2579337"/>
            <a:ext cx="1609837" cy="958215"/>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0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随机森林（RF）作为机器学习重要算法之一，是一种利用多个树分类器进行分类和预测的方法。</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10"/>
            </p:custDataLst>
          </p:nvPr>
        </p:nvSpPr>
        <p:spPr>
          <a:xfrm>
            <a:off x="4467225" y="2170430"/>
            <a:ext cx="1552575" cy="29083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3. 贝叶斯</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文本框 59"/>
          <p:cNvSpPr txBox="1"/>
          <p:nvPr>
            <p:custDataLst>
              <p:tags r:id="rId11"/>
            </p:custDataLst>
          </p:nvPr>
        </p:nvSpPr>
        <p:spPr>
          <a:xfrm>
            <a:off x="4500507" y="2579337"/>
            <a:ext cx="1609837" cy="476885"/>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贝叶斯学习是机器学习较早的研究方向。</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0"/>
          <p:cNvSpPr txBox="1"/>
          <p:nvPr>
            <p:custDataLst>
              <p:tags r:id="rId12"/>
            </p:custDataLst>
          </p:nvPr>
        </p:nvSpPr>
        <p:spPr>
          <a:xfrm>
            <a:off x="6469275" y="2059781"/>
            <a:ext cx="1209494" cy="51181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4. 人工神经网络</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文本框 61"/>
          <p:cNvSpPr txBox="1"/>
          <p:nvPr>
            <p:custDataLst>
              <p:tags r:id="rId13"/>
            </p:custDataLst>
          </p:nvPr>
        </p:nvSpPr>
        <p:spPr>
          <a:xfrm>
            <a:off x="6269355" y="2579370"/>
            <a:ext cx="1810385" cy="2025650"/>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人工神经网络（Artificial Neural Networks，ANN）是一种具有非线性适应性信息处理能力的算法，可克服传统人工智能方法对于直觉的缺陷，在模式识别、语音识别、非结构化信息处理方面得到成功应用。</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形状 34" descr="A0"/>
          <p:cNvSpPr/>
          <p:nvPr>
            <p:custDataLst>
              <p:tags r:id="rId14"/>
            </p:custDataLst>
          </p:nvPr>
        </p:nvSpPr>
        <p:spPr>
          <a:xfrm>
            <a:off x="4728981" y="1550197"/>
            <a:ext cx="473939" cy="546190"/>
          </a:xfrm>
          <a:custGeom>
            <a:avLst/>
            <a:gdLst>
              <a:gd name="connsiteX0" fmla="*/ 316687 w 631918"/>
              <a:gd name="connsiteY0" fmla="*/ 0 h 728253"/>
              <a:gd name="connsiteX1" fmla="*/ 631918 w 631918"/>
              <a:gd name="connsiteY1" fmla="*/ 309389 h 728253"/>
              <a:gd name="connsiteX2" fmla="*/ 631918 w 631918"/>
              <a:gd name="connsiteY2" fmla="*/ 728253 h 728253"/>
              <a:gd name="connsiteX3" fmla="*/ 442195 w 631918"/>
              <a:gd name="connsiteY3" fmla="*/ 728253 h 728253"/>
              <a:gd name="connsiteX4" fmla="*/ 442195 w 631918"/>
              <a:gd name="connsiteY4" fmla="*/ 312322 h 728253"/>
              <a:gd name="connsiteX5" fmla="*/ 316687 w 631918"/>
              <a:gd name="connsiteY5" fmla="*/ 170751 h 728253"/>
              <a:gd name="connsiteX6" fmla="*/ 189724 w 631918"/>
              <a:gd name="connsiteY6" fmla="*/ 312311 h 728253"/>
              <a:gd name="connsiteX7" fmla="*/ 189724 w 631918"/>
              <a:gd name="connsiteY7" fmla="*/ 728253 h 728253"/>
              <a:gd name="connsiteX8" fmla="*/ 0 w 631918"/>
              <a:gd name="connsiteY8" fmla="*/ 728253 h 728253"/>
              <a:gd name="connsiteX9" fmla="*/ 0 w 631918"/>
              <a:gd name="connsiteY9" fmla="*/ 309389 h 728253"/>
              <a:gd name="connsiteX10" fmla="*/ 316687 w 631918"/>
              <a:gd name="connsiteY10" fmla="*/ 0 h 72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918" h="728253">
                <a:moveTo>
                  <a:pt x="316687" y="0"/>
                </a:moveTo>
                <a:cubicBezTo>
                  <a:pt x="485970" y="0"/>
                  <a:pt x="631918" y="110913"/>
                  <a:pt x="631918" y="309389"/>
                </a:cubicBezTo>
                <a:lnTo>
                  <a:pt x="631918" y="728253"/>
                </a:lnTo>
                <a:lnTo>
                  <a:pt x="442195" y="728253"/>
                </a:lnTo>
                <a:lnTo>
                  <a:pt x="442195" y="312322"/>
                </a:lnTo>
                <a:cubicBezTo>
                  <a:pt x="442195" y="224747"/>
                  <a:pt x="391121" y="170751"/>
                  <a:pt x="316687" y="170751"/>
                </a:cubicBezTo>
                <a:cubicBezTo>
                  <a:pt x="242264" y="170751"/>
                  <a:pt x="189724" y="224747"/>
                  <a:pt x="189724" y="312311"/>
                </a:cubicBezTo>
                <a:lnTo>
                  <a:pt x="189724" y="728253"/>
                </a:lnTo>
                <a:lnTo>
                  <a:pt x="0" y="728253"/>
                </a:lnTo>
                <a:lnTo>
                  <a:pt x="0" y="309389"/>
                </a:lnTo>
                <a:cubicBezTo>
                  <a:pt x="0" y="110913"/>
                  <a:pt x="147402" y="0"/>
                  <a:pt x="316687" y="0"/>
                </a:cubicBezTo>
                <a:close/>
              </a:path>
            </a:pathLst>
          </a:custGeom>
          <a:solidFill>
            <a:srgbClr val="DB63A3"/>
          </a:solidFill>
          <a:ln w="1032" cap="flat">
            <a:noFill/>
            <a:prstDash val="solid"/>
            <a:miter/>
          </a:ln>
        </p:spPr>
        <p:txBody>
          <a:bodyPr rtlCol="0" anchor="ctr"/>
          <a:lstStyle/>
          <a:p>
            <a:endParaRPr lang="zh-CN" altLang="en-US" sz="1350"/>
          </a:p>
        </p:txBody>
      </p:sp>
      <p:sp>
        <p:nvSpPr>
          <p:cNvPr id="40" name="任意形状 39" descr="A3"/>
          <p:cNvSpPr/>
          <p:nvPr>
            <p:custDataLst>
              <p:tags r:id="rId15"/>
            </p:custDataLst>
          </p:nvPr>
        </p:nvSpPr>
        <p:spPr>
          <a:xfrm>
            <a:off x="5320528" y="1550672"/>
            <a:ext cx="485043" cy="546177"/>
          </a:xfrm>
          <a:custGeom>
            <a:avLst/>
            <a:gdLst>
              <a:gd name="connsiteX0" fmla="*/ 317950 w 646724"/>
              <a:gd name="connsiteY0" fmla="*/ 0 h 728236"/>
              <a:gd name="connsiteX1" fmla="*/ 634446 w 646724"/>
              <a:gd name="connsiteY1" fmla="*/ 297536 h 728236"/>
              <a:gd name="connsiteX2" fmla="*/ 514853 w 646724"/>
              <a:gd name="connsiteY2" fmla="*/ 510481 h 728236"/>
              <a:gd name="connsiteX3" fmla="*/ 638527 w 646724"/>
              <a:gd name="connsiteY3" fmla="*/ 662462 h 728236"/>
              <a:gd name="connsiteX4" fmla="*/ 646724 w 646724"/>
              <a:gd name="connsiteY4" fmla="*/ 728236 h 728236"/>
              <a:gd name="connsiteX5" fmla="*/ 457343 w 646724"/>
              <a:gd name="connsiteY5" fmla="*/ 728236 h 728236"/>
              <a:gd name="connsiteX6" fmla="*/ 449772 w 646724"/>
              <a:gd name="connsiteY6" fmla="*/ 682292 h 728236"/>
              <a:gd name="connsiteX7" fmla="*/ 313565 w 646724"/>
              <a:gd name="connsiteY7" fmla="*/ 597992 h 728236"/>
              <a:gd name="connsiteX8" fmla="*/ 285868 w 646724"/>
              <a:gd name="connsiteY8" fmla="*/ 597992 h 728236"/>
              <a:gd name="connsiteX9" fmla="*/ 285868 w 646724"/>
              <a:gd name="connsiteY9" fmla="*/ 433183 h 728236"/>
              <a:gd name="connsiteX10" fmla="*/ 313576 w 646724"/>
              <a:gd name="connsiteY10" fmla="*/ 433183 h 728236"/>
              <a:gd name="connsiteX11" fmla="*/ 444837 w 646724"/>
              <a:gd name="connsiteY11" fmla="*/ 303364 h 728236"/>
              <a:gd name="connsiteX12" fmla="*/ 317950 w 646724"/>
              <a:gd name="connsiteY12" fmla="*/ 170649 h 728236"/>
              <a:gd name="connsiteX13" fmla="*/ 189609 w 646724"/>
              <a:gd name="connsiteY13" fmla="*/ 296082 h 728236"/>
              <a:gd name="connsiteX14" fmla="*/ 0 w 646724"/>
              <a:gd name="connsiteY14" fmla="*/ 296082 h 728236"/>
              <a:gd name="connsiteX15" fmla="*/ 317950 w 646724"/>
              <a:gd name="connsiteY15" fmla="*/ 0 h 72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6724" h="728236">
                <a:moveTo>
                  <a:pt x="317950" y="0"/>
                </a:moveTo>
                <a:cubicBezTo>
                  <a:pt x="501731" y="0"/>
                  <a:pt x="634446" y="122513"/>
                  <a:pt x="634446" y="297536"/>
                </a:cubicBezTo>
                <a:cubicBezTo>
                  <a:pt x="634446" y="409848"/>
                  <a:pt x="583403" y="474013"/>
                  <a:pt x="514853" y="510481"/>
                </a:cubicBezTo>
                <a:cubicBezTo>
                  <a:pt x="570637" y="540013"/>
                  <a:pt x="618221" y="587598"/>
                  <a:pt x="638527" y="662462"/>
                </a:cubicBezTo>
                <a:lnTo>
                  <a:pt x="646724" y="728236"/>
                </a:lnTo>
                <a:lnTo>
                  <a:pt x="457343" y="728236"/>
                </a:lnTo>
                <a:lnTo>
                  <a:pt x="449772" y="682292"/>
                </a:lnTo>
                <a:cubicBezTo>
                  <a:pt x="430628" y="629989"/>
                  <a:pt x="383587" y="597992"/>
                  <a:pt x="313565" y="597992"/>
                </a:cubicBezTo>
                <a:lnTo>
                  <a:pt x="285868" y="597992"/>
                </a:lnTo>
                <a:lnTo>
                  <a:pt x="285868" y="433183"/>
                </a:lnTo>
                <a:lnTo>
                  <a:pt x="313576" y="433183"/>
                </a:lnTo>
                <a:cubicBezTo>
                  <a:pt x="405461" y="433183"/>
                  <a:pt x="444837" y="376300"/>
                  <a:pt x="444837" y="303364"/>
                </a:cubicBezTo>
                <a:cubicBezTo>
                  <a:pt x="444837" y="215864"/>
                  <a:pt x="386500" y="170649"/>
                  <a:pt x="317950" y="170649"/>
                </a:cubicBezTo>
                <a:cubicBezTo>
                  <a:pt x="246480" y="170649"/>
                  <a:pt x="193983" y="217319"/>
                  <a:pt x="189609" y="296082"/>
                </a:cubicBezTo>
                <a:lnTo>
                  <a:pt x="0" y="296082"/>
                </a:lnTo>
                <a:cubicBezTo>
                  <a:pt x="4373" y="110846"/>
                  <a:pt x="142928" y="0"/>
                  <a:pt x="317950" y="0"/>
                </a:cubicBezTo>
                <a:close/>
              </a:path>
            </a:pathLst>
          </a:custGeom>
          <a:solidFill>
            <a:srgbClr val="DB63A3"/>
          </a:solidFill>
          <a:ln w="1032" cap="flat">
            <a:noFill/>
            <a:prstDash val="solid"/>
            <a:miter/>
          </a:ln>
        </p:spPr>
        <p:txBody>
          <a:bodyPr rtlCol="0" anchor="ctr"/>
          <a:lstStyle/>
          <a:p>
            <a:endParaRPr lang="zh-CN" altLang="en-US" sz="1350"/>
          </a:p>
        </p:txBody>
      </p:sp>
      <p:sp>
        <p:nvSpPr>
          <p:cNvPr id="43" name="任意形状 42" descr="A0"/>
          <p:cNvSpPr/>
          <p:nvPr>
            <p:custDataLst>
              <p:tags r:id="rId16"/>
            </p:custDataLst>
          </p:nvPr>
        </p:nvSpPr>
        <p:spPr>
          <a:xfrm>
            <a:off x="6425286" y="1554958"/>
            <a:ext cx="473654" cy="533081"/>
          </a:xfrm>
          <a:custGeom>
            <a:avLst/>
            <a:gdLst>
              <a:gd name="connsiteX0" fmla="*/ 316496 w 631539"/>
              <a:gd name="connsiteY0" fmla="*/ 0 h 710774"/>
              <a:gd name="connsiteX1" fmla="*/ 631539 w 631539"/>
              <a:gd name="connsiteY1" fmla="*/ 309202 h 710774"/>
              <a:gd name="connsiteX2" fmla="*/ 631539 w 631539"/>
              <a:gd name="connsiteY2" fmla="*/ 710774 h 710774"/>
              <a:gd name="connsiteX3" fmla="*/ 441930 w 631539"/>
              <a:gd name="connsiteY3" fmla="*/ 710774 h 710774"/>
              <a:gd name="connsiteX4" fmla="*/ 441930 w 631539"/>
              <a:gd name="connsiteY4" fmla="*/ 312133 h 710774"/>
              <a:gd name="connsiteX5" fmla="*/ 316496 w 631539"/>
              <a:gd name="connsiteY5" fmla="*/ 170648 h 710774"/>
              <a:gd name="connsiteX6" fmla="*/ 189609 w 631539"/>
              <a:gd name="connsiteY6" fmla="*/ 312122 h 710774"/>
              <a:gd name="connsiteX7" fmla="*/ 189609 w 631539"/>
              <a:gd name="connsiteY7" fmla="*/ 710774 h 710774"/>
              <a:gd name="connsiteX8" fmla="*/ 0 w 631539"/>
              <a:gd name="connsiteY8" fmla="*/ 710774 h 710774"/>
              <a:gd name="connsiteX9" fmla="*/ 0 w 631539"/>
              <a:gd name="connsiteY9" fmla="*/ 309202 h 710774"/>
              <a:gd name="connsiteX10" fmla="*/ 316496 w 631539"/>
              <a:gd name="connsiteY10" fmla="*/ 0 h 71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539" h="710774">
                <a:moveTo>
                  <a:pt x="316496" y="0"/>
                </a:moveTo>
                <a:cubicBezTo>
                  <a:pt x="485679" y="0"/>
                  <a:pt x="631539" y="110845"/>
                  <a:pt x="631539" y="309202"/>
                </a:cubicBezTo>
                <a:lnTo>
                  <a:pt x="631539" y="710774"/>
                </a:lnTo>
                <a:lnTo>
                  <a:pt x="441930" y="710774"/>
                </a:lnTo>
                <a:lnTo>
                  <a:pt x="441930" y="312133"/>
                </a:lnTo>
                <a:cubicBezTo>
                  <a:pt x="441930" y="224611"/>
                  <a:pt x="390886" y="170648"/>
                  <a:pt x="316496" y="170648"/>
                </a:cubicBezTo>
                <a:cubicBezTo>
                  <a:pt x="242118" y="170648"/>
                  <a:pt x="189609" y="224611"/>
                  <a:pt x="189609" y="312122"/>
                </a:cubicBezTo>
                <a:lnTo>
                  <a:pt x="189609" y="710774"/>
                </a:lnTo>
                <a:lnTo>
                  <a:pt x="0" y="710774"/>
                </a:lnTo>
                <a:lnTo>
                  <a:pt x="0" y="309202"/>
                </a:lnTo>
                <a:cubicBezTo>
                  <a:pt x="0" y="110845"/>
                  <a:pt x="147314" y="0"/>
                  <a:pt x="316496" y="0"/>
                </a:cubicBezTo>
                <a:close/>
              </a:path>
            </a:pathLst>
          </a:custGeom>
          <a:solidFill>
            <a:srgbClr val="F5738C"/>
          </a:solidFill>
          <a:ln w="1032" cap="flat">
            <a:noFill/>
            <a:prstDash val="solid"/>
            <a:miter/>
          </a:ln>
        </p:spPr>
        <p:txBody>
          <a:bodyPr rtlCol="0" anchor="ctr"/>
          <a:lstStyle/>
          <a:p>
            <a:endParaRPr lang="zh-CN" altLang="en-US" sz="1350"/>
          </a:p>
        </p:txBody>
      </p:sp>
      <p:sp>
        <p:nvSpPr>
          <p:cNvPr id="42" name="任意形状 41" descr="A4"/>
          <p:cNvSpPr/>
          <p:nvPr>
            <p:custDataLst>
              <p:tags r:id="rId17"/>
            </p:custDataLst>
          </p:nvPr>
        </p:nvSpPr>
        <p:spPr>
          <a:xfrm>
            <a:off x="6988569" y="1553334"/>
            <a:ext cx="463740" cy="543053"/>
          </a:xfrm>
          <a:custGeom>
            <a:avLst/>
            <a:gdLst>
              <a:gd name="connsiteX0" fmla="*/ 432087 w 618320"/>
              <a:gd name="connsiteY0" fmla="*/ 528978 h 724071"/>
              <a:gd name="connsiteX1" fmla="*/ 618320 w 618320"/>
              <a:gd name="connsiteY1" fmla="*/ 528978 h 724071"/>
              <a:gd name="connsiteX2" fmla="*/ 618320 w 618320"/>
              <a:gd name="connsiteY2" fmla="*/ 724071 h 724071"/>
              <a:gd name="connsiteX3" fmla="*/ 432087 w 618320"/>
              <a:gd name="connsiteY3" fmla="*/ 724071 h 724071"/>
              <a:gd name="connsiteX4" fmla="*/ 362044 w 618320"/>
              <a:gd name="connsiteY4" fmla="*/ 0 h 724071"/>
              <a:gd name="connsiteX5" fmla="*/ 573624 w 618320"/>
              <a:gd name="connsiteY5" fmla="*/ 0 h 724071"/>
              <a:gd name="connsiteX6" fmla="*/ 211609 w 618320"/>
              <a:gd name="connsiteY6" fmla="*/ 724071 h 724071"/>
              <a:gd name="connsiteX7" fmla="*/ 0 w 618320"/>
              <a:gd name="connsiteY7" fmla="*/ 724071 h 72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8320" h="724071">
                <a:moveTo>
                  <a:pt x="432087" y="528978"/>
                </a:moveTo>
                <a:lnTo>
                  <a:pt x="618320" y="528978"/>
                </a:lnTo>
                <a:lnTo>
                  <a:pt x="618320" y="724071"/>
                </a:lnTo>
                <a:lnTo>
                  <a:pt x="432087" y="724071"/>
                </a:lnTo>
                <a:close/>
                <a:moveTo>
                  <a:pt x="362044" y="0"/>
                </a:moveTo>
                <a:lnTo>
                  <a:pt x="573624" y="0"/>
                </a:lnTo>
                <a:lnTo>
                  <a:pt x="211609" y="724071"/>
                </a:lnTo>
                <a:lnTo>
                  <a:pt x="0" y="724071"/>
                </a:lnTo>
                <a:close/>
              </a:path>
            </a:pathLst>
          </a:custGeom>
          <a:solidFill>
            <a:srgbClr val="F5738C"/>
          </a:solidFill>
          <a:ln w="1032" cap="flat">
            <a:noFill/>
            <a:prstDash val="solid"/>
            <a:miter/>
          </a:ln>
        </p:spPr>
        <p:txBody>
          <a:bodyPr rtlCol="0" anchor="ctr"/>
          <a:lstStyle/>
          <a:p>
            <a:endParaRPr lang="zh-CN" altLang="en-US" sz="1350"/>
          </a:p>
        </p:txBody>
      </p:sp>
      <p:sp>
        <p:nvSpPr>
          <p:cNvPr id="56" name="任意形状 55" descr="A0"/>
          <p:cNvSpPr/>
          <p:nvPr>
            <p:custDataLst>
              <p:tags r:id="rId18"/>
            </p:custDataLst>
          </p:nvPr>
        </p:nvSpPr>
        <p:spPr>
          <a:xfrm>
            <a:off x="2935424" y="1550197"/>
            <a:ext cx="473939" cy="552224"/>
          </a:xfrm>
          <a:custGeom>
            <a:avLst/>
            <a:gdLst>
              <a:gd name="connsiteX0" fmla="*/ 316687 w 631918"/>
              <a:gd name="connsiteY0" fmla="*/ 0 h 736299"/>
              <a:gd name="connsiteX1" fmla="*/ 631918 w 631918"/>
              <a:gd name="connsiteY1" fmla="*/ 309389 h 736299"/>
              <a:gd name="connsiteX2" fmla="*/ 631918 w 631918"/>
              <a:gd name="connsiteY2" fmla="*/ 736299 h 736299"/>
              <a:gd name="connsiteX3" fmla="*/ 442195 w 631918"/>
              <a:gd name="connsiteY3" fmla="*/ 736299 h 736299"/>
              <a:gd name="connsiteX4" fmla="*/ 442195 w 631918"/>
              <a:gd name="connsiteY4" fmla="*/ 312322 h 736299"/>
              <a:gd name="connsiteX5" fmla="*/ 316687 w 631918"/>
              <a:gd name="connsiteY5" fmla="*/ 170751 h 736299"/>
              <a:gd name="connsiteX6" fmla="*/ 189723 w 631918"/>
              <a:gd name="connsiteY6" fmla="*/ 312311 h 736299"/>
              <a:gd name="connsiteX7" fmla="*/ 189723 w 631918"/>
              <a:gd name="connsiteY7" fmla="*/ 736299 h 736299"/>
              <a:gd name="connsiteX8" fmla="*/ 0 w 631918"/>
              <a:gd name="connsiteY8" fmla="*/ 736299 h 736299"/>
              <a:gd name="connsiteX9" fmla="*/ 0 w 631918"/>
              <a:gd name="connsiteY9" fmla="*/ 309389 h 736299"/>
              <a:gd name="connsiteX10" fmla="*/ 316687 w 631918"/>
              <a:gd name="connsiteY10" fmla="*/ 0 h 736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918" h="736299">
                <a:moveTo>
                  <a:pt x="316687" y="0"/>
                </a:moveTo>
                <a:cubicBezTo>
                  <a:pt x="485970" y="0"/>
                  <a:pt x="631918" y="110913"/>
                  <a:pt x="631918" y="309389"/>
                </a:cubicBezTo>
                <a:lnTo>
                  <a:pt x="631918" y="736299"/>
                </a:lnTo>
                <a:lnTo>
                  <a:pt x="442195" y="736299"/>
                </a:lnTo>
                <a:lnTo>
                  <a:pt x="442195" y="312322"/>
                </a:lnTo>
                <a:cubicBezTo>
                  <a:pt x="442195" y="224747"/>
                  <a:pt x="391121" y="170751"/>
                  <a:pt x="316687" y="170751"/>
                </a:cubicBezTo>
                <a:cubicBezTo>
                  <a:pt x="242264" y="170751"/>
                  <a:pt x="189723" y="224747"/>
                  <a:pt x="189723" y="312311"/>
                </a:cubicBezTo>
                <a:lnTo>
                  <a:pt x="189723" y="736299"/>
                </a:lnTo>
                <a:lnTo>
                  <a:pt x="0" y="736299"/>
                </a:lnTo>
                <a:lnTo>
                  <a:pt x="0" y="309389"/>
                </a:lnTo>
                <a:cubicBezTo>
                  <a:pt x="0" y="110913"/>
                  <a:pt x="147402" y="0"/>
                  <a:pt x="316687" y="0"/>
                </a:cubicBezTo>
                <a:close/>
              </a:path>
            </a:pathLst>
          </a:custGeom>
          <a:solidFill>
            <a:srgbClr val="AE64B8"/>
          </a:solidFill>
          <a:ln w="1032" cap="flat">
            <a:noFill/>
            <a:prstDash val="solid"/>
            <a:miter/>
          </a:ln>
        </p:spPr>
        <p:txBody>
          <a:bodyPr rtlCol="0" anchor="ctr"/>
          <a:lstStyle/>
          <a:p>
            <a:endParaRPr lang="zh-CN" altLang="en-US" sz="1350"/>
          </a:p>
        </p:txBody>
      </p:sp>
      <p:sp>
        <p:nvSpPr>
          <p:cNvPr id="63" name="任意形状 62" descr="A2"/>
          <p:cNvSpPr/>
          <p:nvPr>
            <p:custDataLst>
              <p:tags r:id="rId19"/>
            </p:custDataLst>
          </p:nvPr>
        </p:nvSpPr>
        <p:spPr>
          <a:xfrm>
            <a:off x="3528797" y="1550689"/>
            <a:ext cx="478859" cy="536776"/>
          </a:xfrm>
          <a:custGeom>
            <a:avLst/>
            <a:gdLst>
              <a:gd name="connsiteX0" fmla="*/ 319975 w 638478"/>
              <a:gd name="connsiteY0" fmla="*/ 0 h 715701"/>
              <a:gd name="connsiteX1" fmla="*/ 638478 w 638478"/>
              <a:gd name="connsiteY1" fmla="*/ 305251 h 715701"/>
              <a:gd name="connsiteX2" fmla="*/ 526415 w 638478"/>
              <a:gd name="connsiteY2" fmla="*/ 545598 h 715701"/>
              <a:gd name="connsiteX3" fmla="*/ 379875 w 638478"/>
              <a:gd name="connsiteY3" fmla="*/ 715701 h 715701"/>
              <a:gd name="connsiteX4" fmla="*/ 146785 w 638478"/>
              <a:gd name="connsiteY4" fmla="*/ 715701 h 715701"/>
              <a:gd name="connsiteX5" fmla="*/ 392230 w 638478"/>
              <a:gd name="connsiteY5" fmla="*/ 430582 h 715701"/>
              <a:gd name="connsiteX6" fmla="*/ 446798 w 638478"/>
              <a:gd name="connsiteY6" fmla="*/ 303769 h 715701"/>
              <a:gd name="connsiteX7" fmla="*/ 319975 w 638478"/>
              <a:gd name="connsiteY7" fmla="*/ 172535 h 715701"/>
              <a:gd name="connsiteX8" fmla="*/ 191693 w 638478"/>
              <a:gd name="connsiteY8" fmla="*/ 306721 h 715701"/>
              <a:gd name="connsiteX9" fmla="*/ 0 w 638478"/>
              <a:gd name="connsiteY9" fmla="*/ 306721 h 715701"/>
              <a:gd name="connsiteX10" fmla="*/ 319975 w 638478"/>
              <a:gd name="connsiteY10" fmla="*/ 0 h 71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8478" h="715701">
                <a:moveTo>
                  <a:pt x="319975" y="0"/>
                </a:moveTo>
                <a:cubicBezTo>
                  <a:pt x="505776" y="0"/>
                  <a:pt x="638478" y="116486"/>
                  <a:pt x="638478" y="305251"/>
                </a:cubicBezTo>
                <a:cubicBezTo>
                  <a:pt x="638478" y="406990"/>
                  <a:pt x="598670" y="461547"/>
                  <a:pt x="526415" y="545598"/>
                </a:cubicBezTo>
                <a:lnTo>
                  <a:pt x="379875" y="715701"/>
                </a:lnTo>
                <a:lnTo>
                  <a:pt x="146785" y="715701"/>
                </a:lnTo>
                <a:lnTo>
                  <a:pt x="392230" y="430582"/>
                </a:lnTo>
                <a:cubicBezTo>
                  <a:pt x="430568" y="384870"/>
                  <a:pt x="446798" y="352422"/>
                  <a:pt x="446798" y="303769"/>
                </a:cubicBezTo>
                <a:cubicBezTo>
                  <a:pt x="446798" y="225622"/>
                  <a:pt x="401073" y="172535"/>
                  <a:pt x="319975" y="172535"/>
                </a:cubicBezTo>
                <a:cubicBezTo>
                  <a:pt x="256563" y="172535"/>
                  <a:pt x="191693" y="204982"/>
                  <a:pt x="191693" y="306721"/>
                </a:cubicBezTo>
                <a:lnTo>
                  <a:pt x="0" y="306721"/>
                </a:lnTo>
                <a:cubicBezTo>
                  <a:pt x="0" y="115028"/>
                  <a:pt x="140089" y="12"/>
                  <a:pt x="319975" y="0"/>
                </a:cubicBezTo>
                <a:close/>
              </a:path>
            </a:pathLst>
          </a:custGeom>
          <a:solidFill>
            <a:srgbClr val="AE64B8"/>
          </a:solidFill>
          <a:ln w="1032" cap="flat">
            <a:noFill/>
            <a:prstDash val="solid"/>
            <a:miter/>
          </a:ln>
        </p:spPr>
        <p:txBody>
          <a:bodyPr rtlCol="0" anchor="ctr"/>
          <a:lstStyle/>
          <a:p>
            <a:endParaRPr lang="zh-CN" altLang="en-US" sz="1350"/>
          </a:p>
        </p:txBody>
      </p:sp>
      <p:sp>
        <p:nvSpPr>
          <p:cNvPr id="53" name="任意形状 52" descr="A1"/>
          <p:cNvSpPr/>
          <p:nvPr>
            <p:custDataLst>
              <p:tags r:id="rId20"/>
            </p:custDataLst>
          </p:nvPr>
        </p:nvSpPr>
        <p:spPr>
          <a:xfrm>
            <a:off x="1940657" y="1548104"/>
            <a:ext cx="307676" cy="539360"/>
          </a:xfrm>
          <a:custGeom>
            <a:avLst/>
            <a:gdLst>
              <a:gd name="connsiteX0" fmla="*/ 216296 w 410235"/>
              <a:gd name="connsiteY0" fmla="*/ 0 h 719146"/>
              <a:gd name="connsiteX1" fmla="*/ 410235 w 410235"/>
              <a:gd name="connsiteY1" fmla="*/ 0 h 719146"/>
              <a:gd name="connsiteX2" fmla="*/ 410235 w 410235"/>
              <a:gd name="connsiteY2" fmla="*/ 719146 h 719146"/>
              <a:gd name="connsiteX3" fmla="*/ 216319 w 410235"/>
              <a:gd name="connsiteY3" fmla="*/ 719146 h 719146"/>
              <a:gd name="connsiteX4" fmla="*/ 216319 w 410235"/>
              <a:gd name="connsiteY4" fmla="*/ 208872 h 719146"/>
              <a:gd name="connsiteX5" fmla="*/ 0 w 410235"/>
              <a:gd name="connsiteY5" fmla="*/ 396828 h 719146"/>
              <a:gd name="connsiteX6" fmla="*/ 0 w 410235"/>
              <a:gd name="connsiteY6" fmla="*/ 187979 h 71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35" h="719146">
                <a:moveTo>
                  <a:pt x="216296" y="0"/>
                </a:moveTo>
                <a:lnTo>
                  <a:pt x="410235" y="0"/>
                </a:lnTo>
                <a:lnTo>
                  <a:pt x="410235" y="719146"/>
                </a:lnTo>
                <a:lnTo>
                  <a:pt x="216319" y="719146"/>
                </a:lnTo>
                <a:lnTo>
                  <a:pt x="216319" y="208872"/>
                </a:lnTo>
                <a:lnTo>
                  <a:pt x="0" y="396828"/>
                </a:lnTo>
                <a:lnTo>
                  <a:pt x="0" y="187979"/>
                </a:lnTo>
                <a:close/>
              </a:path>
            </a:pathLst>
          </a:custGeom>
          <a:solidFill>
            <a:srgbClr val="6969C7"/>
          </a:solidFill>
          <a:ln w="1032" cap="flat">
            <a:noFill/>
            <a:prstDash val="solid"/>
            <a:miter/>
          </a:ln>
        </p:spPr>
        <p:txBody>
          <a:bodyPr rtlCol="0" anchor="ctr"/>
          <a:lstStyle/>
          <a:p>
            <a:endParaRPr lang="zh-CN" altLang="en-US" sz="1350"/>
          </a:p>
        </p:txBody>
      </p:sp>
      <p:sp>
        <p:nvSpPr>
          <p:cNvPr id="51" name="任意形状 50" descr="A0"/>
          <p:cNvSpPr/>
          <p:nvPr>
            <p:custDataLst>
              <p:tags r:id="rId21"/>
            </p:custDataLst>
          </p:nvPr>
        </p:nvSpPr>
        <p:spPr>
          <a:xfrm>
            <a:off x="1261881" y="1550197"/>
            <a:ext cx="473939" cy="552224"/>
          </a:xfrm>
          <a:custGeom>
            <a:avLst/>
            <a:gdLst>
              <a:gd name="connsiteX0" fmla="*/ 316687 w 631918"/>
              <a:gd name="connsiteY0" fmla="*/ 0 h 736299"/>
              <a:gd name="connsiteX1" fmla="*/ 631918 w 631918"/>
              <a:gd name="connsiteY1" fmla="*/ 309389 h 736299"/>
              <a:gd name="connsiteX2" fmla="*/ 631918 w 631918"/>
              <a:gd name="connsiteY2" fmla="*/ 736299 h 736299"/>
              <a:gd name="connsiteX3" fmla="*/ 442195 w 631918"/>
              <a:gd name="connsiteY3" fmla="*/ 736299 h 736299"/>
              <a:gd name="connsiteX4" fmla="*/ 442195 w 631918"/>
              <a:gd name="connsiteY4" fmla="*/ 312322 h 736299"/>
              <a:gd name="connsiteX5" fmla="*/ 316687 w 631918"/>
              <a:gd name="connsiteY5" fmla="*/ 170751 h 736299"/>
              <a:gd name="connsiteX6" fmla="*/ 189723 w 631918"/>
              <a:gd name="connsiteY6" fmla="*/ 312311 h 736299"/>
              <a:gd name="connsiteX7" fmla="*/ 189723 w 631918"/>
              <a:gd name="connsiteY7" fmla="*/ 736299 h 736299"/>
              <a:gd name="connsiteX8" fmla="*/ 0 w 631918"/>
              <a:gd name="connsiteY8" fmla="*/ 736299 h 736299"/>
              <a:gd name="connsiteX9" fmla="*/ 0 w 631918"/>
              <a:gd name="connsiteY9" fmla="*/ 309389 h 736299"/>
              <a:gd name="connsiteX10" fmla="*/ 316687 w 631918"/>
              <a:gd name="connsiteY10" fmla="*/ 0 h 736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918" h="736299">
                <a:moveTo>
                  <a:pt x="316687" y="0"/>
                </a:moveTo>
                <a:cubicBezTo>
                  <a:pt x="485970" y="0"/>
                  <a:pt x="631918" y="110913"/>
                  <a:pt x="631918" y="309389"/>
                </a:cubicBezTo>
                <a:lnTo>
                  <a:pt x="631918" y="736299"/>
                </a:lnTo>
                <a:lnTo>
                  <a:pt x="442195" y="736299"/>
                </a:lnTo>
                <a:lnTo>
                  <a:pt x="442195" y="312322"/>
                </a:lnTo>
                <a:cubicBezTo>
                  <a:pt x="442195" y="224747"/>
                  <a:pt x="391121" y="170751"/>
                  <a:pt x="316687" y="170751"/>
                </a:cubicBezTo>
                <a:cubicBezTo>
                  <a:pt x="242263" y="170751"/>
                  <a:pt x="189723" y="224747"/>
                  <a:pt x="189723" y="312311"/>
                </a:cubicBezTo>
                <a:lnTo>
                  <a:pt x="189723" y="736299"/>
                </a:lnTo>
                <a:lnTo>
                  <a:pt x="0" y="736299"/>
                </a:lnTo>
                <a:lnTo>
                  <a:pt x="0" y="309389"/>
                </a:lnTo>
                <a:cubicBezTo>
                  <a:pt x="0" y="110913"/>
                  <a:pt x="147402" y="0"/>
                  <a:pt x="316687" y="0"/>
                </a:cubicBezTo>
                <a:close/>
              </a:path>
            </a:pathLst>
          </a:custGeom>
          <a:solidFill>
            <a:srgbClr val="6969C7"/>
          </a:solidFill>
          <a:ln w="1032" cap="flat">
            <a:noFill/>
            <a:prstDash val="solid"/>
            <a:miter/>
          </a:ln>
        </p:spPr>
        <p:txBody>
          <a:bodyPr rtlCol="0" anchor="ctr"/>
          <a:lstStyle/>
          <a:p>
            <a:endParaRPr lang="zh-CN" altLang="en-US" sz="1350"/>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just">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七、神经网络</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27368"/>
            <a:ext cx="5621020" cy="34912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神经网络的基本概念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工神经网络是由简单计算单元组成的广泛并行互联的网络。其原理是根据人脑的生理结构和工作机理，实现计算机的智能。它是在现代神经学研究成果的基础上提出的，反映了人脑的基本特征，但它并不是人脑的真实描写，而是它的某种抽象、简化与模拟。</a:t>
            </a:r>
            <a:endParaRPr sz="1400" dirty="0">
              <a:latin typeface="微软雅黑" panose="020B0503020204020204" pitchFamily="34" charset="-122"/>
              <a:ea typeface="微软雅黑" panose="020B0503020204020204" pitchFamily="34" charset="-122"/>
            </a:endParaRPr>
          </a:p>
          <a:p>
            <a:pPr lvl="0" algn="just" fontAlgn="ctr">
              <a:lnSpc>
                <a:spcPct val="150000"/>
              </a:lnSpc>
              <a:spcBef>
                <a:spcPts val="1000"/>
              </a:spcBef>
              <a:spcAft>
                <a:spcPts val="0"/>
              </a:spcAft>
              <a:buClrTx/>
              <a:buSzTx/>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2. 人工神经网络的基本特征</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人工神经网络具有以下 4 个基本特征。</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（1）非线性。（2）非局限性。（3）非常定性。（4）非凸性。</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just">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七、神经网络</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742950"/>
            <a:ext cx="5621020" cy="84391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3. 人工神经网络的优势</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人工神经网络的特点和优越性，主要表现在 3 个方面。</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圆角矩形 1"/>
          <p:cNvSpPr/>
          <p:nvPr/>
        </p:nvSpPr>
        <p:spPr>
          <a:xfrm>
            <a:off x="2971800" y="2374265"/>
            <a:ext cx="1419860" cy="111125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4800600" y="2374265"/>
            <a:ext cx="1419860" cy="111125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6781800" y="2374265"/>
            <a:ext cx="1419860" cy="111125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197860" y="2633980"/>
            <a:ext cx="916940" cy="737235"/>
          </a:xfrm>
          <a:prstGeom prst="rect">
            <a:avLst/>
          </a:prstGeom>
          <a:noFill/>
        </p:spPr>
        <p:txBody>
          <a:bodyPr wrap="square" rtlCol="0">
            <a:spAutoFit/>
          </a:bodyPr>
          <a:p>
            <a:pPr algn="just"/>
            <a:r>
              <a:rPr lang="zh-CN" altLang="en-US" sz="1400" b="1">
                <a:solidFill>
                  <a:schemeClr val="bg1"/>
                </a:solidFill>
              </a:rPr>
              <a:t>（1）具有自学习功能。</a:t>
            </a:r>
            <a:endParaRPr lang="zh-CN" altLang="en-US" sz="1400" b="1">
              <a:solidFill>
                <a:schemeClr val="bg1"/>
              </a:solidFill>
            </a:endParaRPr>
          </a:p>
        </p:txBody>
      </p:sp>
      <p:sp>
        <p:nvSpPr>
          <p:cNvPr id="6" name="文本框 5"/>
          <p:cNvSpPr txBox="1"/>
          <p:nvPr/>
        </p:nvSpPr>
        <p:spPr>
          <a:xfrm>
            <a:off x="5029200" y="2633980"/>
            <a:ext cx="916940" cy="737235"/>
          </a:xfrm>
          <a:prstGeom prst="rect">
            <a:avLst/>
          </a:prstGeom>
          <a:noFill/>
        </p:spPr>
        <p:txBody>
          <a:bodyPr wrap="square" rtlCol="0">
            <a:spAutoFit/>
          </a:bodyPr>
          <a:p>
            <a:pPr algn="just"/>
            <a:r>
              <a:rPr lang="zh-CN" altLang="en-US" sz="1400" b="1">
                <a:solidFill>
                  <a:schemeClr val="bg1"/>
                </a:solidFill>
              </a:rPr>
              <a:t>（2）具有联想存储功能。</a:t>
            </a:r>
            <a:endParaRPr lang="zh-CN" altLang="en-US" sz="1400" b="1">
              <a:solidFill>
                <a:schemeClr val="bg1"/>
              </a:solidFill>
            </a:endParaRPr>
          </a:p>
        </p:txBody>
      </p:sp>
      <p:sp>
        <p:nvSpPr>
          <p:cNvPr id="12" name="文本框 11"/>
          <p:cNvSpPr txBox="1"/>
          <p:nvPr/>
        </p:nvSpPr>
        <p:spPr>
          <a:xfrm>
            <a:off x="6934200" y="2456180"/>
            <a:ext cx="1040130" cy="953135"/>
          </a:xfrm>
          <a:prstGeom prst="rect">
            <a:avLst/>
          </a:prstGeom>
          <a:noFill/>
        </p:spPr>
        <p:txBody>
          <a:bodyPr wrap="square" rtlCol="0">
            <a:spAutoFit/>
          </a:bodyPr>
          <a:p>
            <a:pPr algn="just"/>
            <a:r>
              <a:rPr lang="zh-CN" altLang="en-US" sz="1400" b="1">
                <a:solidFill>
                  <a:schemeClr val="bg1"/>
                </a:solidFill>
              </a:rPr>
              <a:t>（3）具有高速寻找优化解的能力。</a:t>
            </a:r>
            <a:endParaRPr lang="zh-CN" altLang="en-US" sz="1400" b="1">
              <a:solidFill>
                <a:schemeClr val="bg1"/>
              </a:solidFill>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just">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八、深度学习</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590233"/>
            <a:ext cx="5621020" cy="407035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2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深度学习的概念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深度学习（Deep Learning，DL）是机器学习领域中一个新的研究方向，它被引入机器学习使其更接近于最初的目标——人工智能。</a:t>
            </a:r>
            <a:endParaRPr sz="1400" dirty="0">
              <a:latin typeface="微软雅黑" panose="020B0503020204020204" pitchFamily="34" charset="-122"/>
              <a:ea typeface="微软雅黑" panose="020B0503020204020204" pitchFamily="34" charset="-122"/>
            </a:endParaRPr>
          </a:p>
          <a:p>
            <a:pPr lvl="0" algn="just" fontAlgn="ctr">
              <a:lnSpc>
                <a:spcPct val="120000"/>
              </a:lnSpc>
              <a:spcBef>
                <a:spcPts val="1000"/>
              </a:spcBef>
              <a:spcAft>
                <a:spcPts val="0"/>
              </a:spcAft>
              <a:buClrTx/>
              <a:buSzTx/>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2. 深度学习的特征</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（1）模型结构的深度，通常有 5 层、6 层，甚至 10 多层的隐层节点。</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（2）强调特征学习的重要性，通过逐层特征变换，将样本在原空间的特征表示变换到一个新的特征空间，利用大数据来学习特征，更能刻画数据丰富的内在信息。</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（3）通过设计建立适量的神经元计算节点和多层运算层次结构，选择合适的输入层和输出层，通过网络的学习和优化，建立起从输入到输出的函数关系。</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just">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八、深度学习</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879793"/>
            <a:ext cx="5621020" cy="34912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3. 深度学习的方法</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深度学习是一类模式分析方法的统称，就具体研究内容而言，主要涉及以下 3 类方法。</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（1）基于卷积运算的神经网络系统，即卷积神经网络（CNN）。</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（2）基于多层神经元的自编码神经网络，包括自编码以及近年来受到广泛关注的稀疏编码两类。</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（3）以多层自编码神经网络的方式进行预训练，进而结合鉴别信息进一步优化神经网络权值的深度置信网络。</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988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85800" y="2038350"/>
            <a:ext cx="7825740" cy="188785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 什么是机器学习？机器学习与深度学习有什么不同？</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 说说机器学习的回归、分类、聚类、异常检测、降维的含义和作用。</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 举例说明决策树的应用。</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4. 举例说明深度学习的应用。</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2764790"/>
            <a:chOff x="8621" y="2357"/>
            <a:chExt cx="5288" cy="4354"/>
          </a:xfrm>
        </p:grpSpPr>
        <p:sp>
          <p:nvSpPr>
            <p:cNvPr id="42" name="文本框 41"/>
            <p:cNvSpPr txBox="1"/>
            <p:nvPr>
              <p:custDataLst>
                <p:tags r:id="rId1"/>
              </p:custDataLst>
            </p:nvPr>
          </p:nvSpPr>
          <p:spPr>
            <a:xfrm>
              <a:off x="8621" y="3166"/>
              <a:ext cx="5288" cy="3545"/>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视觉是人体获得信息最多的感官来源。有实验证实，视觉获得的信息占人类获得的全部信息的 83%。因此，计算机视觉一直是各大研究机构和企业争相研究的热点，也是人工智能领域研究历史最长、技术积累最多的方向。人工智</a:t>
              </a:r>
              <a:endParaRPr lang="zh-CN" altLang="en-US" sz="1050">
                <a:sym typeface="Arial" panose="020B0604020202020204" pitchFamily="34" charset="0"/>
              </a:endParaRPr>
            </a:p>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能在视觉领域的应用研究主要有人脸识别、物体识别、医学影像识别、智能安防等。</a:t>
              </a:r>
              <a:endParaRPr lang="zh-CN" altLang="en-US" sz="1050">
                <a:sym typeface="Arial" panose="020B0604020202020204" pitchFamily="34" charset="0"/>
              </a:endParaRPr>
            </a:p>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本任务我们将以人脸识别为例，介绍人工智能在视觉方面的典型应用。</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8117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人工智能技术应用</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01705" y="810895"/>
            <a:ext cx="4908918" cy="3214370"/>
            <a:chOff x="520" y="1330"/>
            <a:chExt cx="7731" cy="5062"/>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理解人脸识别的基本概念、应用领域。</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81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了解人脸识别技术的发展和技术优势。</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8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掌握人脸识别的一般步骤和基本原理。</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9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了解人脸识别的方法。</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4098"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掌握人脸识别的基本技术。</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just">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一、人脸识别的基本概念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590550"/>
            <a:ext cx="5621020" cy="13620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脸识别，是基于人的脸部特征信息进行身份识别的一种生物识别技术。用摄像机或摄像头采集含有人脸的图像或视频流，并自动在图像中检测和跟踪人脸，进而对检测到的人脸进行脸部识别的一系列相关技术，通常也叫作人像识别、面部识别。</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733800" y="2114550"/>
            <a:ext cx="3599180" cy="22136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二、人脸识别的发展</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856615"/>
            <a:ext cx="5621020" cy="34296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人脸识别系统的研究始于 20 世纪 60 年代，20 世纪 80 年代后随着计算机技术和光学成像技术的广泛应用得到提高，而真正进入初级应用是在 20 世纪 90 年代后期，并且以美国、德国和日本的技术实现为主。</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脸识别系统成功的关键在于是否拥有尖端的核心算法，并使识别结果具有实用化的识别率和识别速度。人脸识别系统集成了人工智能、机器识别、机器学习、模型理论、专家系统、视频图像处理等多种专业技术，同时需结合中间值处理的理论与实现，是生物特征识别的最新应用，其核心技术的实现，展现了弱人工智能向强人工智能的转化。</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三、人脸识别的优点</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502603"/>
            <a:ext cx="5621020" cy="41376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人脸与人体的其他生物特征（指纹、虹膜等）一样与生俱来，它的唯一性和不易被复制的特性为身份鉴别提供了必要的前提，与其他类型的生物识别相比具有如下优点。</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（1）非强制性：不需要专门配合人脸采集设备，几乎可以在无意识的状态下就可获取人脸图像，这样的取样方式没有“强制性”。</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（2）非接触性：不需要和设备直接接触就能获取人脸图像。</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（3）并发性：在实际应用场景下可以进行多个人脸的分拣、判断及识别。</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除此之外，还有“以貌识人”的特性，以及操作简单、结果直观、隐蔽性好等特点。</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四、人脸识别的一般步骤</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742633"/>
            <a:ext cx="5621020" cy="3924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人脸识别的一般步骤，如图 6-3-2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124200" y="1428750"/>
            <a:ext cx="5173345" cy="314325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五、人脸识别的基本原理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514351"/>
            <a:ext cx="5621020" cy="13620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一般来说，人脸识别技术要求输入一张或者一系列含有未确定身份的人脸图像，以及人脸数据库中的若干已知身份的人脸图像或者相应的编码，而其输出的则是一系列相似度得分，表明待识别的人脸的身份，如图 6-3-3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505200" y="2038350"/>
            <a:ext cx="4218305" cy="268160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几何特征的人脸识别方法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fontScale="90000" lnSpcReduction="10000"/>
            </a:bodyPr>
            <a:p>
              <a:pPr algn="ctr">
                <a:lnSpc>
                  <a:spcPct val="120000"/>
                </a:lnSpc>
              </a:pPr>
              <a:r>
                <a:rPr lang="zh-CN" altLang="en-US" sz="1200" b="1" spc="150">
                  <a:solidFill>
                    <a:schemeClr val="tx1">
                      <a:lumMod val="85000"/>
                      <a:lumOff val="15000"/>
                    </a:schemeClr>
                  </a:solidFill>
                  <a:latin typeface="微软雅黑" panose="020B0503020204020204" pitchFamily="34" charset="-122"/>
                  <a:ea typeface="微软雅黑" panose="020B0503020204020204" pitchFamily="34" charset="-122"/>
                  <a:sym typeface="+mn-ea"/>
                </a:rPr>
                <a:t>2. 基于特征脸（PCA）的人脸识别方法</a:t>
              </a:r>
              <a:endParaRPr lang="zh-CN" altLang="en-US" sz="1200" b="1" spc="1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神经网络的人脸识别方法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1545193" y="310499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fontScale="90000"/>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弹性图匹配的人脸识别方法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4038839" y="3130630"/>
            <a:ext cx="1423988" cy="1367314"/>
            <a:chOff x="9093" y="6823"/>
            <a:chExt cx="2990" cy="2871"/>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093" y="6969"/>
              <a:ext cx="2989" cy="1893"/>
            </a:xfrm>
            <a:prstGeom prst="rect">
              <a:avLst/>
            </a:prstGeom>
            <a:noFill/>
            <a:ln>
              <a:noFill/>
            </a:ln>
          </p:spPr>
          <p:txBody>
            <a:bodyPr wrap="square" rtlCol="0" anchor="ctr" anchorCtr="0">
              <a:normAutofit fontScale="90000"/>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线段 Hausdorff 距离（LHD）的人脸识别方法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六、人脸识别方法</a:t>
            </a:r>
            <a:endParaRPr lang="zh-CN" altLang="en-US" b="1">
              <a:latin typeface="微软雅黑" panose="020B0503020204020204" pitchFamily="34" charset="-122"/>
              <a:ea typeface="微软雅黑" panose="020B0503020204020204" pitchFamily="34" charset="-122"/>
            </a:endParaRPr>
          </a:p>
        </p:txBody>
      </p:sp>
      <p:grpSp>
        <p:nvGrpSpPr>
          <p:cNvPr id="2" name="组合 1"/>
          <p:cNvGrpSpPr/>
          <p:nvPr/>
        </p:nvGrpSpPr>
        <p:grpSpPr>
          <a:xfrm>
            <a:off x="6208713" y="3111341"/>
            <a:ext cx="1423988" cy="1366838"/>
            <a:chOff x="2329" y="3890"/>
            <a:chExt cx="2990" cy="2870"/>
          </a:xfrm>
        </p:grpSpPr>
        <p:cxnSp>
          <p:nvCxnSpPr>
            <p:cNvPr id="3" name="直接连接符 2"/>
            <p:cNvCxnSpPr>
              <a:stCxn id="5" idx="3"/>
            </p:cNvCxnSpPr>
            <p:nvPr>
              <p:custDataLst>
                <p:tags r:id="rId26"/>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7"/>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6" name="矩形 5"/>
            <p:cNvSpPr/>
            <p:nvPr>
              <p:custDataLst>
                <p:tags r:id="rId28"/>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 name="椭圆 6"/>
            <p:cNvSpPr/>
            <p:nvPr>
              <p:custDataLst>
                <p:tags r:id="rId29"/>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G</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30"/>
              </p:custDataLst>
            </p:nvPr>
          </p:nvSpPr>
          <p:spPr>
            <a:xfrm>
              <a:off x="2412" y="4275"/>
              <a:ext cx="2830" cy="1366"/>
            </a:xfrm>
            <a:prstGeom prst="rect">
              <a:avLst/>
            </a:prstGeom>
            <a:noFill/>
          </p:spPr>
          <p:txBody>
            <a:bodyPr wrap="square" rtlCol="0" anchor="ctr" anchorCtr="0">
              <a:normAutofit fontScale="90000" lnSpcReduction="10000"/>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6. 支持向量机（SVM）的人脸识别方法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2153747" y="3271266"/>
            <a:ext cx="6094296" cy="481430"/>
          </a:xfrm>
          <a:prstGeom prst="rect">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1" name="Text Placeholder 17"/>
          <p:cNvSpPr txBox="1"/>
          <p:nvPr>
            <p:custDataLst>
              <p:tags r:id="rId2"/>
            </p:custDataLst>
          </p:nvPr>
        </p:nvSpPr>
        <p:spPr>
          <a:xfrm>
            <a:off x="756601" y="3345790"/>
            <a:ext cx="1238573" cy="345238"/>
          </a:xfrm>
          <a:prstGeom prst="rect">
            <a:avLst/>
          </a:prstGeom>
          <a:noFill/>
        </p:spPr>
        <p:txBody>
          <a:bodyPr wrap="square" rtlCol="0" anchor="b" anchorCtr="0"/>
          <a:lstStyle>
            <a:defPPr>
              <a:defRPr lang="zh-CN"/>
            </a:defPPr>
            <a:lvl1pPr algn="ctr">
              <a:lnSpc>
                <a:spcPct val="13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rPr>
              <a:t>4</a:t>
            </a:r>
            <a:endPar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endParaRPr>
          </a:p>
        </p:txBody>
      </p:sp>
      <p:sp>
        <p:nvSpPr>
          <p:cNvPr id="10" name="TextBox 48"/>
          <p:cNvSpPr txBox="1"/>
          <p:nvPr>
            <p:custDataLst>
              <p:tags r:id="rId3"/>
            </p:custDataLst>
          </p:nvPr>
        </p:nvSpPr>
        <p:spPr>
          <a:xfrm>
            <a:off x="2355652" y="3265076"/>
            <a:ext cx="5866200" cy="493810"/>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lnSpc>
                <a:spcPct val="100000"/>
              </a:lnSpc>
              <a:spcBef>
                <a:spcPts val="0"/>
              </a:spcBef>
              <a:spcAft>
                <a:spcPts val="0"/>
              </a:spcAft>
              <a:buClrTx/>
              <a:buSzTx/>
              <a:buFontTx/>
              <a:buNone/>
              <a:defRPr/>
            </a:pPr>
            <a:r>
              <a:rPr lang="zh-CN" altLang="en-US" sz="1000">
                <a:solidFill>
                  <a:srgbClr val="000000">
                    <a:lumMod val="85000"/>
                    <a:lumOff val="15000"/>
                  </a:srgbClr>
                </a:solidFill>
                <a:latin typeface="Arial" panose="020B0604020202020204" pitchFamily="34" charset="0"/>
              </a:rPr>
              <a:t>4. 人脸特征提取</a:t>
            </a:r>
            <a:endParaRPr lang="zh-CN" altLang="en-US" sz="1000">
              <a:solidFill>
                <a:srgbClr val="000000">
                  <a:lumMod val="85000"/>
                  <a:lumOff val="15000"/>
                </a:srgbClr>
              </a:solidFill>
              <a:latin typeface="Arial" panose="020B0604020202020204" pitchFamily="34" charset="0"/>
            </a:endParaRPr>
          </a:p>
          <a:p>
            <a:pPr marR="0" lvl="0" indent="0" fontAlgn="auto">
              <a:lnSpc>
                <a:spcPct val="100000"/>
              </a:lnSpc>
              <a:spcBef>
                <a:spcPts val="0"/>
              </a:spcBef>
              <a:spcAft>
                <a:spcPts val="0"/>
              </a:spcAft>
              <a:buClrTx/>
              <a:buSzTx/>
              <a:buFontTx/>
              <a:buNone/>
              <a:defRPr/>
            </a:pPr>
            <a:r>
              <a:rPr lang="zh-CN" altLang="en-US" sz="1000">
                <a:solidFill>
                  <a:srgbClr val="000000">
                    <a:lumMod val="85000"/>
                    <a:lumOff val="15000"/>
                  </a:srgbClr>
                </a:solidFill>
                <a:latin typeface="Arial" panose="020B0604020202020204" pitchFamily="34" charset="0"/>
              </a:rPr>
              <a:t>人脸特征提取是将一张人脸图像转化为一串固定长度的数值的过程，这个数值串被称为人脸特征，能够表征一个人的人脸特点</a:t>
            </a:r>
            <a:endParaRPr lang="zh-CN" altLang="en-US" sz="1000">
              <a:solidFill>
                <a:srgbClr val="000000">
                  <a:lumMod val="85000"/>
                  <a:lumOff val="15000"/>
                </a:srgbClr>
              </a:solidFill>
              <a:latin typeface="Arial" panose="020B0604020202020204" pitchFamily="34" charset="0"/>
            </a:endParaRPr>
          </a:p>
        </p:txBody>
      </p:sp>
      <p:cxnSp>
        <p:nvCxnSpPr>
          <p:cNvPr id="22" name="直接连接符 21"/>
          <p:cNvCxnSpPr/>
          <p:nvPr>
            <p:custDataLst>
              <p:tags r:id="rId4"/>
            </p:custDataLst>
          </p:nvPr>
        </p:nvCxnSpPr>
        <p:spPr>
          <a:xfrm>
            <a:off x="2153747" y="3269123"/>
            <a:ext cx="0" cy="485715"/>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25" name="矩形 24"/>
          <p:cNvSpPr/>
          <p:nvPr>
            <p:custDataLst>
              <p:tags r:id="rId5"/>
            </p:custDataLst>
          </p:nvPr>
        </p:nvSpPr>
        <p:spPr>
          <a:xfrm>
            <a:off x="2153747" y="2572576"/>
            <a:ext cx="6094296" cy="481430"/>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9" name="Text Placeholder 17"/>
          <p:cNvSpPr txBox="1"/>
          <p:nvPr>
            <p:custDataLst>
              <p:tags r:id="rId6"/>
            </p:custDataLst>
          </p:nvPr>
        </p:nvSpPr>
        <p:spPr>
          <a:xfrm>
            <a:off x="756601" y="2646741"/>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rPr>
              <a:t>3</a:t>
            </a:r>
            <a:endPar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endParaRPr>
          </a:p>
        </p:txBody>
      </p:sp>
      <p:sp>
        <p:nvSpPr>
          <p:cNvPr id="8" name="TextBox 48"/>
          <p:cNvSpPr txBox="1"/>
          <p:nvPr>
            <p:custDataLst>
              <p:tags r:id="rId7"/>
            </p:custDataLst>
          </p:nvPr>
        </p:nvSpPr>
        <p:spPr>
          <a:xfrm>
            <a:off x="2355652" y="2566384"/>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3. 人脸属性识别</a:t>
            </a:r>
            <a:endParaRPr lang="zh-CN" altLang="en-US" sz="1050">
              <a:solidFill>
                <a:srgbClr val="000000">
                  <a:lumMod val="85000"/>
                  <a:lumOff val="15000"/>
                </a:srgbClr>
              </a:solidFill>
              <a:latin typeface="Arial" panose="020B0604020202020204" pitchFamily="34" charset="0"/>
            </a:endParaRPr>
          </a:p>
          <a:p>
            <a:pPr>
              <a:defRPr/>
            </a:pPr>
            <a:r>
              <a:rPr lang="zh-CN" altLang="en-US" sz="1050">
                <a:solidFill>
                  <a:srgbClr val="000000">
                    <a:lumMod val="85000"/>
                    <a:lumOff val="15000"/>
                  </a:srgbClr>
                </a:solidFill>
                <a:latin typeface="Arial" panose="020B0604020202020204" pitchFamily="34" charset="0"/>
              </a:rPr>
              <a:t>人脸属性识别是识别出人脸的性别、年龄、姿态、表情等属性值的一项技术。</a:t>
            </a:r>
            <a:endParaRPr lang="zh-CN" altLang="en-US" sz="1050">
              <a:solidFill>
                <a:srgbClr val="000000">
                  <a:lumMod val="85000"/>
                  <a:lumOff val="15000"/>
                </a:srgbClr>
              </a:solidFill>
              <a:latin typeface="Arial" panose="020B0604020202020204" pitchFamily="34" charset="0"/>
            </a:endParaRPr>
          </a:p>
        </p:txBody>
      </p:sp>
      <p:cxnSp>
        <p:nvCxnSpPr>
          <p:cNvPr id="42" name="直接连接符 41"/>
          <p:cNvCxnSpPr/>
          <p:nvPr>
            <p:custDataLst>
              <p:tags r:id="rId8"/>
            </p:custDataLst>
          </p:nvPr>
        </p:nvCxnSpPr>
        <p:spPr>
          <a:xfrm>
            <a:off x="2153747" y="2570432"/>
            <a:ext cx="0" cy="485715"/>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9"/>
            </p:custDataLst>
          </p:nvPr>
        </p:nvSpPr>
        <p:spPr>
          <a:xfrm>
            <a:off x="2153747" y="1873884"/>
            <a:ext cx="6094296" cy="481430"/>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7" name="Text Placeholder 17"/>
          <p:cNvSpPr txBox="1"/>
          <p:nvPr>
            <p:custDataLst>
              <p:tags r:id="rId10"/>
            </p:custDataLst>
          </p:nvPr>
        </p:nvSpPr>
        <p:spPr>
          <a:xfrm>
            <a:off x="756601" y="1948169"/>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rPr>
              <a:t>2</a:t>
            </a:r>
            <a:endPar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endParaRPr>
          </a:p>
        </p:txBody>
      </p:sp>
      <p:sp>
        <p:nvSpPr>
          <p:cNvPr id="6" name="TextBox 48"/>
          <p:cNvSpPr txBox="1"/>
          <p:nvPr>
            <p:custDataLst>
              <p:tags r:id="rId11"/>
            </p:custDataLst>
          </p:nvPr>
        </p:nvSpPr>
        <p:spPr>
          <a:xfrm>
            <a:off x="2355652" y="1867693"/>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050">
                <a:solidFill>
                  <a:srgbClr val="000000">
                    <a:lumMod val="85000"/>
                    <a:lumOff val="15000"/>
                  </a:srgbClr>
                </a:solidFill>
                <a:latin typeface="Arial" panose="020B0604020202020204" pitchFamily="34" charset="0"/>
              </a:rPr>
              <a:t>2. 人脸配准</a:t>
            </a:r>
            <a:endParaRPr lang="zh-CN" altLang="en-US" sz="1050">
              <a:solidFill>
                <a:srgbClr val="000000">
                  <a:lumMod val="85000"/>
                  <a:lumOff val="15000"/>
                </a:srgbClr>
              </a:solidFill>
              <a:latin typeface="Arial" panose="020B0604020202020204" pitchFamily="34" charset="0"/>
            </a:endParaRPr>
          </a:p>
          <a:p>
            <a:pPr marR="0" lvl="0" indent="0" fontAlgn="auto">
              <a:spcBef>
                <a:spcPts val="0"/>
              </a:spcBef>
              <a:spcAft>
                <a:spcPts val="0"/>
              </a:spcAft>
              <a:buClrTx/>
              <a:buSzTx/>
              <a:buFontTx/>
              <a:buNone/>
              <a:defRPr/>
            </a:pPr>
            <a:r>
              <a:rPr lang="zh-CN" altLang="en-US" sz="1050">
                <a:solidFill>
                  <a:srgbClr val="000000">
                    <a:lumMod val="85000"/>
                    <a:lumOff val="15000"/>
                  </a:srgbClr>
                </a:solidFill>
                <a:latin typeface="Arial" panose="020B0604020202020204" pitchFamily="34" charset="0"/>
              </a:rPr>
              <a:t>人脸配准的目的是定位出人脸上五官关键点坐标。</a:t>
            </a:r>
            <a:endParaRPr lang="zh-CN" altLang="en-US" sz="1050">
              <a:solidFill>
                <a:srgbClr val="000000">
                  <a:lumMod val="85000"/>
                  <a:lumOff val="15000"/>
                </a:srgbClr>
              </a:solidFill>
              <a:latin typeface="Arial" panose="020B0604020202020204" pitchFamily="34" charset="0"/>
            </a:endParaRPr>
          </a:p>
        </p:txBody>
      </p:sp>
      <p:cxnSp>
        <p:nvCxnSpPr>
          <p:cNvPr id="43" name="直接连接符 42"/>
          <p:cNvCxnSpPr/>
          <p:nvPr>
            <p:custDataLst>
              <p:tags r:id="rId12"/>
            </p:custDataLst>
          </p:nvPr>
        </p:nvCxnSpPr>
        <p:spPr>
          <a:xfrm>
            <a:off x="2153747" y="1871740"/>
            <a:ext cx="0" cy="485715"/>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3"/>
            </p:custDataLst>
          </p:nvPr>
        </p:nvSpPr>
        <p:spPr>
          <a:xfrm>
            <a:off x="2153747" y="1175192"/>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5" name="Text Placeholder 17"/>
          <p:cNvSpPr txBox="1"/>
          <p:nvPr>
            <p:custDataLst>
              <p:tags r:id="rId14"/>
            </p:custDataLst>
          </p:nvPr>
        </p:nvSpPr>
        <p:spPr>
          <a:xfrm>
            <a:off x="756601" y="1249596"/>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1</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4" name="TextBox 48"/>
          <p:cNvSpPr txBox="1"/>
          <p:nvPr>
            <p:custDataLst>
              <p:tags r:id="rId15"/>
            </p:custDataLst>
          </p:nvPr>
        </p:nvSpPr>
        <p:spPr>
          <a:xfrm>
            <a:off x="2355652" y="1169001"/>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1. 人脸检测</a:t>
            </a:r>
            <a:endParaRPr lang="zh-CN" altLang="en-US" sz="1050">
              <a:solidFill>
                <a:srgbClr val="000000">
                  <a:lumMod val="85000"/>
                  <a:lumOff val="15000"/>
                </a:srgbClr>
              </a:solidFill>
              <a:latin typeface="Arial" panose="020B0604020202020204" pitchFamily="34" charset="0"/>
            </a:endParaRPr>
          </a:p>
          <a:p>
            <a:pPr>
              <a:defRPr/>
            </a:pPr>
            <a:r>
              <a:rPr lang="zh-CN" altLang="en-US" sz="1050">
                <a:solidFill>
                  <a:srgbClr val="000000">
                    <a:lumMod val="85000"/>
                    <a:lumOff val="15000"/>
                  </a:srgbClr>
                </a:solidFill>
                <a:latin typeface="Arial" panose="020B0604020202020204" pitchFamily="34" charset="0"/>
              </a:rPr>
              <a:t>人脸检测是检测出图像中人脸所在位置的一项技术。</a:t>
            </a:r>
            <a:endParaRPr lang="zh-CN" altLang="en-US" sz="1050">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6"/>
            </p:custDataLst>
          </p:nvPr>
        </p:nvCxnSpPr>
        <p:spPr>
          <a:xfrm>
            <a:off x="2153747" y="1173048"/>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8" name="矩形 17"/>
          <p:cNvSpPr/>
          <p:nvPr>
            <p:custDataLst>
              <p:tags r:id="rId17"/>
            </p:custDataLst>
          </p:nvPr>
        </p:nvSpPr>
        <p:spPr>
          <a:xfrm>
            <a:off x="2153747" y="4002498"/>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9" name="Text Placeholder 17"/>
          <p:cNvSpPr txBox="1"/>
          <p:nvPr>
            <p:custDataLst>
              <p:tags r:id="rId18"/>
            </p:custDataLst>
          </p:nvPr>
        </p:nvSpPr>
        <p:spPr>
          <a:xfrm>
            <a:off x="756760" y="4076902"/>
            <a:ext cx="1170795" cy="345397"/>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5</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20" name="TextBox 48"/>
          <p:cNvSpPr txBox="1"/>
          <p:nvPr>
            <p:custDataLst>
              <p:tags r:id="rId19"/>
            </p:custDataLst>
          </p:nvPr>
        </p:nvSpPr>
        <p:spPr>
          <a:xfrm>
            <a:off x="2355652" y="3996307"/>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5. 人脸比对</a:t>
            </a:r>
            <a:endParaRPr lang="zh-CN" altLang="en-US" sz="1050">
              <a:solidFill>
                <a:srgbClr val="000000">
                  <a:lumMod val="85000"/>
                  <a:lumOff val="15000"/>
                </a:srgbClr>
              </a:solidFill>
              <a:latin typeface="Arial" panose="020B0604020202020204" pitchFamily="34" charset="0"/>
            </a:endParaRPr>
          </a:p>
          <a:p>
            <a:pPr>
              <a:defRPr/>
            </a:pPr>
            <a:r>
              <a:rPr lang="zh-CN" altLang="en-US" sz="1050">
                <a:solidFill>
                  <a:srgbClr val="000000">
                    <a:lumMod val="85000"/>
                    <a:lumOff val="15000"/>
                  </a:srgbClr>
                </a:solidFill>
                <a:latin typeface="Arial" panose="020B0604020202020204" pitchFamily="34" charset="0"/>
              </a:rPr>
              <a:t>人脸比对的目的是衡量两个人脸之间相似度。</a:t>
            </a:r>
            <a:endParaRPr lang="zh-CN" altLang="en-US" sz="1050">
              <a:solidFill>
                <a:srgbClr val="000000">
                  <a:lumMod val="85000"/>
                  <a:lumOff val="15000"/>
                </a:srgbClr>
              </a:solidFill>
              <a:latin typeface="Arial" panose="020B0604020202020204" pitchFamily="34" charset="0"/>
            </a:endParaRPr>
          </a:p>
        </p:txBody>
      </p:sp>
      <p:cxnSp>
        <p:nvCxnSpPr>
          <p:cNvPr id="23" name="直接连接符 22"/>
          <p:cNvCxnSpPr/>
          <p:nvPr>
            <p:custDataLst>
              <p:tags r:id="rId20"/>
            </p:custDataLst>
          </p:nvPr>
        </p:nvCxnSpPr>
        <p:spPr>
          <a:xfrm>
            <a:off x="2153747" y="4000354"/>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09" name="标题 1"/>
          <p:cNvSpPr txBox="1"/>
          <p:nvPr>
            <p:custDataLst>
              <p:tags r:id="rId21"/>
            </p:custDataLst>
          </p:nvPr>
        </p:nvSpPr>
        <p:spPr>
          <a:xfrm>
            <a:off x="659137" y="4988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ctr">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七、人脸识别的基本技术</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2153747" y="3271266"/>
            <a:ext cx="6094296" cy="481430"/>
          </a:xfrm>
          <a:prstGeom prst="rect">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1" name="Text Placeholder 17"/>
          <p:cNvSpPr txBox="1"/>
          <p:nvPr>
            <p:custDataLst>
              <p:tags r:id="rId2"/>
            </p:custDataLst>
          </p:nvPr>
        </p:nvSpPr>
        <p:spPr>
          <a:xfrm>
            <a:off x="756601" y="3345790"/>
            <a:ext cx="1238573" cy="345238"/>
          </a:xfrm>
          <a:prstGeom prst="rect">
            <a:avLst/>
          </a:prstGeom>
          <a:noFill/>
        </p:spPr>
        <p:txBody>
          <a:bodyPr wrap="square" rtlCol="0" anchor="b" anchorCtr="0"/>
          <a:lstStyle>
            <a:defPPr>
              <a:defRPr lang="zh-CN"/>
            </a:defPPr>
            <a:lvl1pPr algn="ctr">
              <a:lnSpc>
                <a:spcPct val="13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rPr>
              <a:t>9</a:t>
            </a:r>
            <a:endPar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endParaRPr>
          </a:p>
        </p:txBody>
      </p:sp>
      <p:sp>
        <p:nvSpPr>
          <p:cNvPr id="10" name="TextBox 48"/>
          <p:cNvSpPr txBox="1"/>
          <p:nvPr>
            <p:custDataLst>
              <p:tags r:id="rId3"/>
            </p:custDataLst>
          </p:nvPr>
        </p:nvSpPr>
        <p:spPr>
          <a:xfrm>
            <a:off x="2355652" y="3265076"/>
            <a:ext cx="5866200" cy="493810"/>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lnSpc>
                <a:spcPct val="100000"/>
              </a:lnSpc>
              <a:spcBef>
                <a:spcPts val="0"/>
              </a:spcBef>
              <a:spcAft>
                <a:spcPts val="0"/>
              </a:spcAft>
              <a:buClrTx/>
              <a:buSzTx/>
              <a:buFontTx/>
              <a:buNone/>
              <a:defRPr/>
            </a:pPr>
            <a:r>
              <a:rPr lang="zh-CN" altLang="en-US" sz="1000">
                <a:solidFill>
                  <a:srgbClr val="000000">
                    <a:lumMod val="85000"/>
                    <a:lumOff val="15000"/>
                  </a:srgbClr>
                </a:solidFill>
                <a:latin typeface="Arial" panose="020B0604020202020204" pitchFamily="34" charset="0"/>
              </a:rPr>
              <a:t>9. 人脸聚类</a:t>
            </a:r>
            <a:endParaRPr lang="zh-CN" altLang="en-US" sz="1000">
              <a:solidFill>
                <a:srgbClr val="000000">
                  <a:lumMod val="85000"/>
                  <a:lumOff val="15000"/>
                </a:srgbClr>
              </a:solidFill>
              <a:latin typeface="Arial" panose="020B0604020202020204" pitchFamily="34" charset="0"/>
            </a:endParaRPr>
          </a:p>
          <a:p>
            <a:pPr marR="0" lvl="0" indent="0" fontAlgn="auto">
              <a:lnSpc>
                <a:spcPct val="100000"/>
              </a:lnSpc>
              <a:spcBef>
                <a:spcPts val="0"/>
              </a:spcBef>
              <a:spcAft>
                <a:spcPts val="0"/>
              </a:spcAft>
              <a:buClrTx/>
              <a:buSzTx/>
              <a:buFontTx/>
              <a:buNone/>
              <a:defRPr/>
            </a:pPr>
            <a:r>
              <a:rPr lang="zh-CN" altLang="en-US" sz="1000">
                <a:solidFill>
                  <a:srgbClr val="000000">
                    <a:lumMod val="85000"/>
                    <a:lumOff val="15000"/>
                  </a:srgbClr>
                </a:solidFill>
                <a:latin typeface="Arial" panose="020B0604020202020204" pitchFamily="34" charset="0"/>
              </a:rPr>
              <a:t>人脸聚类是将一个集合内的人脸根据身份进行分组的算法。</a:t>
            </a:r>
            <a:endParaRPr lang="zh-CN" altLang="en-US" sz="1000">
              <a:solidFill>
                <a:srgbClr val="000000">
                  <a:lumMod val="85000"/>
                  <a:lumOff val="15000"/>
                </a:srgbClr>
              </a:solidFill>
              <a:latin typeface="Arial" panose="020B0604020202020204" pitchFamily="34" charset="0"/>
            </a:endParaRPr>
          </a:p>
        </p:txBody>
      </p:sp>
      <p:cxnSp>
        <p:nvCxnSpPr>
          <p:cNvPr id="22" name="直接连接符 21"/>
          <p:cNvCxnSpPr/>
          <p:nvPr>
            <p:custDataLst>
              <p:tags r:id="rId4"/>
            </p:custDataLst>
          </p:nvPr>
        </p:nvCxnSpPr>
        <p:spPr>
          <a:xfrm>
            <a:off x="2153747" y="3269123"/>
            <a:ext cx="0" cy="485715"/>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25" name="矩形 24"/>
          <p:cNvSpPr/>
          <p:nvPr>
            <p:custDataLst>
              <p:tags r:id="rId5"/>
            </p:custDataLst>
          </p:nvPr>
        </p:nvSpPr>
        <p:spPr>
          <a:xfrm>
            <a:off x="2153747" y="2572576"/>
            <a:ext cx="6094296" cy="481430"/>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9" name="Text Placeholder 17"/>
          <p:cNvSpPr txBox="1"/>
          <p:nvPr>
            <p:custDataLst>
              <p:tags r:id="rId6"/>
            </p:custDataLst>
          </p:nvPr>
        </p:nvSpPr>
        <p:spPr>
          <a:xfrm>
            <a:off x="756601" y="2646741"/>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rPr>
              <a:t>8</a:t>
            </a:r>
            <a:endPar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endParaRPr>
          </a:p>
        </p:txBody>
      </p:sp>
      <p:sp>
        <p:nvSpPr>
          <p:cNvPr id="8" name="TextBox 48"/>
          <p:cNvSpPr txBox="1"/>
          <p:nvPr>
            <p:custDataLst>
              <p:tags r:id="rId7"/>
            </p:custDataLst>
          </p:nvPr>
        </p:nvSpPr>
        <p:spPr>
          <a:xfrm>
            <a:off x="2355652" y="2566384"/>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8. 人脸检索</a:t>
            </a:r>
            <a:endParaRPr lang="zh-CN" altLang="en-US" sz="1050">
              <a:solidFill>
                <a:srgbClr val="000000">
                  <a:lumMod val="85000"/>
                  <a:lumOff val="15000"/>
                </a:srgbClr>
              </a:solidFill>
              <a:latin typeface="Arial" panose="020B0604020202020204" pitchFamily="34" charset="0"/>
            </a:endParaRPr>
          </a:p>
          <a:p>
            <a:pPr>
              <a:defRPr/>
            </a:pPr>
            <a:r>
              <a:rPr lang="zh-CN" altLang="en-US" sz="1050">
                <a:solidFill>
                  <a:srgbClr val="000000">
                    <a:lumMod val="85000"/>
                    <a:lumOff val="15000"/>
                  </a:srgbClr>
                </a:solidFill>
                <a:latin typeface="Arial" panose="020B0604020202020204" pitchFamily="34" charset="0"/>
              </a:rPr>
              <a:t>人脸检索是查找与输入人脸相似的人脸序列的算法。</a:t>
            </a:r>
            <a:endParaRPr lang="zh-CN" altLang="en-US" sz="1050">
              <a:solidFill>
                <a:srgbClr val="000000">
                  <a:lumMod val="85000"/>
                  <a:lumOff val="15000"/>
                </a:srgbClr>
              </a:solidFill>
              <a:latin typeface="Arial" panose="020B0604020202020204" pitchFamily="34" charset="0"/>
            </a:endParaRPr>
          </a:p>
        </p:txBody>
      </p:sp>
      <p:cxnSp>
        <p:nvCxnSpPr>
          <p:cNvPr id="42" name="直接连接符 41"/>
          <p:cNvCxnSpPr/>
          <p:nvPr>
            <p:custDataLst>
              <p:tags r:id="rId8"/>
            </p:custDataLst>
          </p:nvPr>
        </p:nvCxnSpPr>
        <p:spPr>
          <a:xfrm>
            <a:off x="2153747" y="2570432"/>
            <a:ext cx="0" cy="485715"/>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9"/>
            </p:custDataLst>
          </p:nvPr>
        </p:nvSpPr>
        <p:spPr>
          <a:xfrm>
            <a:off x="2153747" y="1873884"/>
            <a:ext cx="6094296" cy="481430"/>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7" name="Text Placeholder 17"/>
          <p:cNvSpPr txBox="1"/>
          <p:nvPr>
            <p:custDataLst>
              <p:tags r:id="rId10"/>
            </p:custDataLst>
          </p:nvPr>
        </p:nvSpPr>
        <p:spPr>
          <a:xfrm>
            <a:off x="756601" y="1948169"/>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rPr>
              <a:t>7</a:t>
            </a:r>
            <a:endPar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endParaRPr>
          </a:p>
        </p:txBody>
      </p:sp>
      <p:sp>
        <p:nvSpPr>
          <p:cNvPr id="6" name="TextBox 48"/>
          <p:cNvSpPr txBox="1"/>
          <p:nvPr>
            <p:custDataLst>
              <p:tags r:id="rId11"/>
            </p:custDataLst>
          </p:nvPr>
        </p:nvSpPr>
        <p:spPr>
          <a:xfrm>
            <a:off x="2355652" y="1867693"/>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050">
                <a:solidFill>
                  <a:srgbClr val="000000">
                    <a:lumMod val="85000"/>
                    <a:lumOff val="15000"/>
                  </a:srgbClr>
                </a:solidFill>
                <a:latin typeface="Arial" panose="020B0604020202020204" pitchFamily="34" charset="0"/>
              </a:rPr>
              <a:t>7. 人脸识别</a:t>
            </a:r>
            <a:endParaRPr lang="zh-CN" altLang="en-US" sz="1050">
              <a:solidFill>
                <a:srgbClr val="000000">
                  <a:lumMod val="85000"/>
                  <a:lumOff val="15000"/>
                </a:srgbClr>
              </a:solidFill>
              <a:latin typeface="Arial" panose="020B0604020202020204" pitchFamily="34" charset="0"/>
            </a:endParaRPr>
          </a:p>
          <a:p>
            <a:pPr marR="0" lvl="0" indent="0" fontAlgn="auto">
              <a:spcBef>
                <a:spcPts val="0"/>
              </a:spcBef>
              <a:spcAft>
                <a:spcPts val="0"/>
              </a:spcAft>
              <a:buClrTx/>
              <a:buSzTx/>
              <a:buFontTx/>
              <a:buNone/>
              <a:defRPr/>
            </a:pPr>
            <a:r>
              <a:rPr lang="zh-CN" altLang="en-US" sz="1050">
                <a:solidFill>
                  <a:srgbClr val="000000">
                    <a:lumMod val="85000"/>
                    <a:lumOff val="15000"/>
                  </a:srgbClr>
                </a:solidFill>
                <a:latin typeface="Arial" panose="020B0604020202020204" pitchFamily="34" charset="0"/>
              </a:rPr>
              <a:t>人脸识别是识别出输入人脸图对应身份的算法。</a:t>
            </a:r>
            <a:endParaRPr lang="zh-CN" altLang="en-US" sz="1050">
              <a:solidFill>
                <a:srgbClr val="000000">
                  <a:lumMod val="85000"/>
                  <a:lumOff val="15000"/>
                </a:srgbClr>
              </a:solidFill>
              <a:latin typeface="Arial" panose="020B0604020202020204" pitchFamily="34" charset="0"/>
            </a:endParaRPr>
          </a:p>
        </p:txBody>
      </p:sp>
      <p:cxnSp>
        <p:nvCxnSpPr>
          <p:cNvPr id="43" name="直接连接符 42"/>
          <p:cNvCxnSpPr/>
          <p:nvPr>
            <p:custDataLst>
              <p:tags r:id="rId12"/>
            </p:custDataLst>
          </p:nvPr>
        </p:nvCxnSpPr>
        <p:spPr>
          <a:xfrm>
            <a:off x="2153747" y="1871740"/>
            <a:ext cx="0" cy="485715"/>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3"/>
            </p:custDataLst>
          </p:nvPr>
        </p:nvSpPr>
        <p:spPr>
          <a:xfrm>
            <a:off x="2153747" y="1175192"/>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5" name="Text Placeholder 17"/>
          <p:cNvSpPr txBox="1"/>
          <p:nvPr>
            <p:custDataLst>
              <p:tags r:id="rId14"/>
            </p:custDataLst>
          </p:nvPr>
        </p:nvSpPr>
        <p:spPr>
          <a:xfrm>
            <a:off x="756601" y="1249596"/>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6</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4" name="TextBox 48"/>
          <p:cNvSpPr txBox="1"/>
          <p:nvPr>
            <p:custDataLst>
              <p:tags r:id="rId15"/>
            </p:custDataLst>
          </p:nvPr>
        </p:nvSpPr>
        <p:spPr>
          <a:xfrm>
            <a:off x="2355652" y="1169001"/>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6. 人脸验证</a:t>
            </a:r>
            <a:endParaRPr lang="zh-CN" altLang="en-US" sz="1050">
              <a:solidFill>
                <a:srgbClr val="000000">
                  <a:lumMod val="85000"/>
                  <a:lumOff val="15000"/>
                </a:srgbClr>
              </a:solidFill>
              <a:latin typeface="Arial" panose="020B0604020202020204" pitchFamily="34" charset="0"/>
            </a:endParaRPr>
          </a:p>
          <a:p>
            <a:pPr>
              <a:defRPr/>
            </a:pPr>
            <a:r>
              <a:rPr lang="zh-CN" altLang="en-US" sz="1050">
                <a:solidFill>
                  <a:srgbClr val="000000">
                    <a:lumMod val="85000"/>
                    <a:lumOff val="15000"/>
                  </a:srgbClr>
                </a:solidFill>
                <a:latin typeface="Arial" panose="020B0604020202020204" pitchFamily="34" charset="0"/>
              </a:rPr>
              <a:t>人脸验证是判定两个人脸图是否为同一人的算法。</a:t>
            </a:r>
            <a:endParaRPr lang="zh-CN" altLang="en-US" sz="1050">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6"/>
            </p:custDataLst>
          </p:nvPr>
        </p:nvCxnSpPr>
        <p:spPr>
          <a:xfrm>
            <a:off x="2153747" y="1173048"/>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8" name="矩形 17"/>
          <p:cNvSpPr/>
          <p:nvPr>
            <p:custDataLst>
              <p:tags r:id="rId17"/>
            </p:custDataLst>
          </p:nvPr>
        </p:nvSpPr>
        <p:spPr>
          <a:xfrm>
            <a:off x="2153747" y="4002498"/>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9" name="Text Placeholder 17"/>
          <p:cNvSpPr txBox="1"/>
          <p:nvPr>
            <p:custDataLst>
              <p:tags r:id="rId18"/>
            </p:custDataLst>
          </p:nvPr>
        </p:nvSpPr>
        <p:spPr>
          <a:xfrm>
            <a:off x="756760" y="4076902"/>
            <a:ext cx="1170795" cy="345397"/>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10</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20" name="TextBox 48"/>
          <p:cNvSpPr txBox="1"/>
          <p:nvPr>
            <p:custDataLst>
              <p:tags r:id="rId19"/>
            </p:custDataLst>
          </p:nvPr>
        </p:nvSpPr>
        <p:spPr>
          <a:xfrm>
            <a:off x="2355652" y="3996307"/>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10. 人脸活体</a:t>
            </a:r>
            <a:endParaRPr lang="zh-CN" altLang="en-US" sz="1050">
              <a:solidFill>
                <a:srgbClr val="000000">
                  <a:lumMod val="85000"/>
                  <a:lumOff val="15000"/>
                </a:srgbClr>
              </a:solidFill>
              <a:latin typeface="Arial" panose="020B0604020202020204" pitchFamily="34" charset="0"/>
            </a:endParaRPr>
          </a:p>
          <a:p>
            <a:pPr>
              <a:defRPr/>
            </a:pPr>
            <a:r>
              <a:rPr lang="zh-CN" altLang="en-US" sz="1050">
                <a:solidFill>
                  <a:srgbClr val="000000">
                    <a:lumMod val="85000"/>
                    <a:lumOff val="15000"/>
                  </a:srgbClr>
                </a:solidFill>
                <a:latin typeface="Arial" panose="020B0604020202020204" pitchFamily="34" charset="0"/>
              </a:rPr>
              <a:t>人脸活体是判断人脸图像是来自真人还是来自攻击假体（照片、视频等）的方法。</a:t>
            </a:r>
            <a:endParaRPr lang="zh-CN" altLang="en-US" sz="1050">
              <a:solidFill>
                <a:srgbClr val="000000">
                  <a:lumMod val="85000"/>
                  <a:lumOff val="15000"/>
                </a:srgbClr>
              </a:solidFill>
              <a:latin typeface="Arial" panose="020B0604020202020204" pitchFamily="34" charset="0"/>
            </a:endParaRPr>
          </a:p>
        </p:txBody>
      </p:sp>
      <p:cxnSp>
        <p:nvCxnSpPr>
          <p:cNvPr id="23" name="直接连接符 22"/>
          <p:cNvCxnSpPr/>
          <p:nvPr>
            <p:custDataLst>
              <p:tags r:id="rId20"/>
            </p:custDataLst>
          </p:nvPr>
        </p:nvCxnSpPr>
        <p:spPr>
          <a:xfrm>
            <a:off x="2153747" y="4000354"/>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09" name="标题 1"/>
          <p:cNvSpPr txBox="1"/>
          <p:nvPr>
            <p:custDataLst>
              <p:tags r:id="rId21"/>
            </p:custDataLst>
          </p:nvPr>
        </p:nvSpPr>
        <p:spPr>
          <a:xfrm>
            <a:off x="659137" y="4988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ctr">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七、人脸识别的基本技术</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八、人脸识别的应用领域</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473076"/>
            <a:ext cx="5621020" cy="410908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金融领域</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人脸识别当前在金融领域的应用最为广泛，当前国内金融领域监管要求严格，金融相关产品都需要实名认证，并且具有较高的安全性要求，活体识别、银行卡 OCR 识别、身份证 OCR 识别、人证对比等在各大手机银行、金融 APP、保险 APP 等都已经成为不可或缺的一个环节。</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安保领域</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目前大量的企业、住宅、社区、学校等安全管理越来越普及，人脸门禁系统已经成为非常普及的一种安保方式。</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通行领域</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现今许多地铁、车站、机场已经开始使用高清人脸证件比对系统，用于辅助人工查验工作。</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198755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八、人脸识别的应用领域</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1171894"/>
            <a:ext cx="5621020" cy="271145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5. 公安、司法领域</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公安系统在追捕逃犯时会利用人脸识别系统对逃犯进行定位，监狱系统也会通过人脸识别系统对服刑人员进行报警和安防。</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6. 自助服务设备</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如银行的自动提款机、无人超市等。</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7. 考勤及会务</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如工作考勤、会议出席人脸墙等。</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06</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686" y="2087776"/>
            <a:ext cx="3886200" cy="55372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774700"/>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人工智能基础知识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人工智能核心技术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3</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人工智能技术应用</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276350"/>
            <a:ext cx="2134870" cy="109791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5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九、人脸识别的相关法律法规</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19400" y="666752"/>
            <a:ext cx="5621020" cy="383222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随着信息技术飞速发展，人脸识别逐步渗透到人们生活的方方面面。人脸识别技术在诸多领域发挥着巨大作用的同时，也存在被滥用的情况。</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2021 年 7 月 28 日，《最高人民法院关于审理使用人脸识别技术处理个人信息相关民事案件适用法律若干问题的规定》（以下简称《规定》）正式对外发布。《规定》明确：“物业服务企业或者其他建筑物管理人以人脸识别作为业主或者物业使用人出入物业服务区域的唯一验证方式，不同意的业主或者物业使用人请求其提供其他合理验证方式的，人民法院依法予以支持。”根据这一规定，小区物业在使用人脸识别门禁系统录入人脸信息时，应当征得业主或者物业使用人的同意，对于不同意的业主或者物业使用人，小区物业应当提供替代性验证方式，不得侵害业主或物业使用人的人格权益和其他合法权益。</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45795" y="285750"/>
            <a:ext cx="7825105" cy="471805"/>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225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225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5" name="圆角矩形 26"/>
          <p:cNvSpPr/>
          <p:nvPr>
            <p:custDataLst>
              <p:tags r:id="rId3"/>
            </p:custDataLst>
          </p:nvPr>
        </p:nvSpPr>
        <p:spPr>
          <a:xfrm>
            <a:off x="495935" y="836930"/>
            <a:ext cx="1809750" cy="762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4"/>
            </p:custDataLst>
          </p:nvPr>
        </p:nvSpPr>
        <p:spPr>
          <a:xfrm>
            <a:off x="569595" y="628650"/>
            <a:ext cx="76200" cy="20129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5"/>
            </p:custDataLst>
          </p:nvPr>
        </p:nvSpPr>
        <p:spPr>
          <a:xfrm>
            <a:off x="659130" y="1276350"/>
            <a:ext cx="7825740" cy="183515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1. 列举 5 个人脸识别技术的应用场景。</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2. 简述人脸识别技术实现的过程。</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3. 如果人脸识别技术被滥用，不仅影响我们的生活，更会影响国家安全。你认为</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应该如何有效地应用和监管人脸识别技术呢？</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4. 现在发现一些人脸视频修改软件等工具，帮助不法分子实现 AI 换脸技术，如图6-3-19 所示。请你谈谈对此现象的看法。</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1752600" y="3257550"/>
            <a:ext cx="5887720" cy="171894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213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745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1120" y="2326393"/>
            <a:ext cx="3359900" cy="247904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42900" algn="just" fontAlgn="auto">
              <a:lnSpc>
                <a:spcPct val="12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人工智能是研究、开发用于模拟、延伸和扩展人的智能的理论、方法、技术及应用系统的一门新的技术科学。它指的是人类制造的机器所表现出的智能，最终目标是让机器具有像人脑一般的智能水平。</a:t>
            </a:r>
            <a:endParaRPr lang="zh-CN" altLang="en-US" sz="1200" spc="150" dirty="0">
              <a:solidFill>
                <a:srgbClr val="FFFFFF"/>
              </a:solidFill>
              <a:latin typeface="微软雅黑" panose="020B0503020204020204" pitchFamily="34" charset="-122"/>
              <a:ea typeface="微软雅黑" panose="020B0503020204020204" pitchFamily="34" charset="-122"/>
            </a:endParaRPr>
          </a:p>
          <a:p>
            <a:pPr marL="0" indent="342900" algn="just" fontAlgn="auto">
              <a:lnSpc>
                <a:spcPct val="12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21 世纪，互联网新科技层出不穷。伴随着大数据、云技术以及整个算力的发展，人工智能技术的研究及应用也迅速壮大，在语音、图像和自然语言方面取得了卓越的成绩。熟悉和掌握人工智能相关技能，是建设未来智能社会的必要条件。</a:t>
            </a:r>
            <a:endParaRPr lang="zh-CN" altLang="en-US" sz="120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26094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232774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221230"/>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熟悉人工智能技术应用的常用开发平台、框架和工具，了解其特点和适用范围。</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52330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13801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275272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68420" y="3367436"/>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06645" y="1606550"/>
            <a:ext cx="341947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了解人工智能的发展历程，及其在互联网及各传统行业中的典型应用和发展趋势。</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27079" y="164623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288554" y="170770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06645" y="2835910"/>
            <a:ext cx="35413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l" fontAlgn="auto">
              <a:lnSpc>
                <a:spcPct val="120000"/>
              </a:lnSpc>
            </a:pPr>
            <a:r>
              <a:rPr lang="en-US" altLang="zh-CN" sz="1200" spc="150" dirty="0">
                <a:latin typeface="微软雅黑" panose="020B0503020204020204" pitchFamily="34" charset="-122"/>
                <a:ea typeface="微软雅黑" panose="020B0503020204020204" pitchFamily="34" charset="-122"/>
              </a:rPr>
              <a:t>4. 熟悉人工智能技术应用的基本流程和步骤。</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27079" y="287565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13950" y="293712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06691" y="992065"/>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了解人工智能的定义、基本特征和社会价值。</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27079" y="103152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289333" y="109479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cxnSp>
        <p:nvCxnSpPr>
          <p:cNvPr id="3" name="直接连接符 2"/>
          <p:cNvCxnSpPr/>
          <p:nvPr>
            <p:custDataLst>
              <p:tags r:id="rId96"/>
            </p:custDataLst>
          </p:nvPr>
        </p:nvCxnSpPr>
        <p:spPr>
          <a:xfrm>
            <a:off x="4914775" y="401758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4" name="矩形 3"/>
          <p:cNvSpPr/>
          <p:nvPr>
            <p:custDataLst>
              <p:tags r:id="rId97"/>
            </p:custDataLst>
          </p:nvPr>
        </p:nvSpPr>
        <p:spPr bwMode="auto">
          <a:xfrm>
            <a:off x="4953000" y="3486150"/>
            <a:ext cx="350647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5. 了解人工智能涉及的核心技术及部分算法，能使用人工智能相关应用解决实际问题。</a:t>
            </a:r>
            <a:endParaRPr lang="en-US" altLang="zh-CN" sz="1200" spc="150" dirty="0">
              <a:latin typeface="微软雅黑" panose="020B0503020204020204" pitchFamily="34" charset="-122"/>
              <a:ea typeface="微软雅黑" panose="020B0503020204020204" pitchFamily="34" charset="-122"/>
            </a:endParaRPr>
          </a:p>
        </p:txBody>
      </p:sp>
      <p:sp>
        <p:nvSpPr>
          <p:cNvPr id="5" name="圆角矩形 4"/>
          <p:cNvSpPr/>
          <p:nvPr>
            <p:custDataLst>
              <p:tags r:id="rId98"/>
            </p:custDataLst>
          </p:nvPr>
        </p:nvSpPr>
        <p:spPr>
          <a:xfrm rot="2700000">
            <a:off x="4227079" y="362930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6" name="任意多边形 5"/>
          <p:cNvSpPr/>
          <p:nvPr>
            <p:custDataLst>
              <p:tags r:id="rId99"/>
            </p:custDataLst>
          </p:nvPr>
        </p:nvSpPr>
        <p:spPr bwMode="auto">
          <a:xfrm>
            <a:off x="4289333" y="369258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8" name="圆角矩形 7"/>
          <p:cNvSpPr/>
          <p:nvPr>
            <p:custDataLst>
              <p:tags r:id="rId100"/>
            </p:custDataLst>
          </p:nvPr>
        </p:nvSpPr>
        <p:spPr>
          <a:xfrm rot="2700000">
            <a:off x="4201679" y="433926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9" name="任意多边形 8"/>
          <p:cNvSpPr/>
          <p:nvPr>
            <p:custDataLst>
              <p:tags r:id="rId101"/>
            </p:custDataLst>
          </p:nvPr>
        </p:nvSpPr>
        <p:spPr bwMode="auto">
          <a:xfrm>
            <a:off x="4263154" y="440074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p>
            <a:pPr algn="ctr">
              <a:lnSpc>
                <a:spcPct val="120000"/>
              </a:lnSpc>
            </a:pPr>
            <a:endParaRPr sz="1350" spc="150">
              <a:latin typeface="微软雅黑" panose="020B0503020204020204" pitchFamily="34" charset="-122"/>
              <a:ea typeface="微软雅黑" panose="020B0503020204020204" pitchFamily="34" charset="-122"/>
            </a:endParaRPr>
          </a:p>
        </p:txBody>
      </p:sp>
      <p:cxnSp>
        <p:nvCxnSpPr>
          <p:cNvPr id="10" name="直接连接符 9"/>
          <p:cNvCxnSpPr/>
          <p:nvPr>
            <p:custDataLst>
              <p:tags r:id="rId102"/>
            </p:custDataLst>
          </p:nvPr>
        </p:nvCxnSpPr>
        <p:spPr>
          <a:xfrm>
            <a:off x="4973195" y="475545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 name="矩形 10"/>
          <p:cNvSpPr/>
          <p:nvPr>
            <p:custDataLst>
              <p:tags r:id="rId103"/>
            </p:custDataLst>
          </p:nvPr>
        </p:nvSpPr>
        <p:spPr bwMode="auto">
          <a:xfrm>
            <a:off x="5011420" y="4224020"/>
            <a:ext cx="350647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能辨析人工智能在社会应用中面临的伦理、道德和法律问题。</a:t>
            </a:r>
            <a:endParaRPr lang="en-US" altLang="zh-CN" sz="1200" spc="150" dirty="0">
              <a:latin typeface="微软雅黑" panose="020B0503020204020204" pitchFamily="34" charset="-122"/>
              <a:ea typeface="微软雅黑" panose="020B0503020204020204" pitchFamily="34" charset="-122"/>
            </a:endParaRPr>
          </a:p>
        </p:txBody>
      </p:sp>
    </p:spTree>
    <p:custDataLst>
      <p:tags r:id="rId10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2051050"/>
            <a:chOff x="8621" y="2357"/>
            <a:chExt cx="5288" cy="3230"/>
          </a:xfrm>
        </p:grpSpPr>
        <p:sp>
          <p:nvSpPr>
            <p:cNvPr id="42" name="文本框 41"/>
            <p:cNvSpPr txBox="1"/>
            <p:nvPr>
              <p:custDataLst>
                <p:tags r:id="rId1"/>
              </p:custDataLst>
            </p:nvPr>
          </p:nvSpPr>
          <p:spPr>
            <a:xfrm>
              <a:off x="8621" y="3166"/>
              <a:ext cx="5288" cy="2421"/>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信息安全本身包括的范围很大，大到国家政治军事机密安全，小到防范政府企业机密的泄露、个人信息的泄露等。网络环境下的信息安全体系是保证信息安全的关键，任何一个安全漏洞都可以威胁全局安全。</a:t>
              </a:r>
              <a:endParaRPr lang="zh-CN" altLang="en-US" sz="1050">
                <a:sym typeface="Arial" panose="020B0604020202020204" pitchFamily="34" charset="0"/>
              </a:endParaRPr>
            </a:p>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本任务介绍信息安全的概念、影响因素、等级保护，以及信息道德与相关法规等。</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信息安全概述</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4865"/>
            <a:ext cx="4867645" cy="3718560"/>
            <a:chOff x="520" y="1329"/>
            <a:chExt cx="7666" cy="5856"/>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了解信息安全的概念和影响因素。</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了解信息安全面临的主要威胁。</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了解信息安全策略。</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了解信息安全等级保护的基本知识。</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了解使用计算机和网络应遵守的道德规范。</a:t>
              </a:r>
              <a:endParaRPr lang="zh-CN" altLang="en-US" sz="1100" spc="150" dirty="0">
                <a:latin typeface="微软雅黑" panose="020B0503020204020204" pitchFamily="34" charset="-122"/>
                <a:ea typeface="微软雅黑" panose="020B0503020204020204" pitchFamily="34" charset="-122"/>
              </a:endParaRPr>
            </a:p>
          </p:txBody>
        </p:sp>
        <p:sp>
          <p:nvSpPr>
            <p:cNvPr id="32" name="椭圆 31"/>
            <p:cNvSpPr/>
            <p:nvPr>
              <p:custDataLst>
                <p:tags r:id="rId26"/>
              </p:custDataLst>
            </p:nvPr>
          </p:nvSpPr>
          <p:spPr>
            <a:xfrm>
              <a:off x="1456" y="5303"/>
              <a:ext cx="793" cy="793"/>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7" name="任意多边形 22"/>
            <p:cNvSpPr/>
            <p:nvPr>
              <p:custDataLst>
                <p:tags r:id="rId27"/>
              </p:custDataLst>
            </p:nvPr>
          </p:nvSpPr>
          <p:spPr bwMode="auto">
            <a:xfrm>
              <a:off x="1650" y="550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7" name="文本框 36"/>
            <p:cNvSpPr txBox="1"/>
            <p:nvPr>
              <p:custDataLst>
                <p:tags r:id="rId28"/>
              </p:custDataLst>
            </p:nvPr>
          </p:nvSpPr>
          <p:spPr>
            <a:xfrm>
              <a:off x="1833" y="6392"/>
              <a:ext cx="530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6. 了解国家对知识产权和软件使用的要求，以及信息安全的相关法律法规。</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人工智能（Artificial Intelligence，AI）是研究、开发用于模拟、延伸和扩展人的智能的理论、方法、技术及应用系统的一门新的技术科学。人工智能是计算机科学的一个分支，它希望了解智能的实质，并生产出一种新的能以与人类智能相似的方式做出反应的智能机器。</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一、人工智能的概念</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人工智能最大的特点是具有学习能力，就像人类大脑一样。一个人生下来以后，要接收外部的各种信息，经过十几年的学习，才能成长为一个具有一定经验的、具有自主学习能力的成年人。人工神经网络设计好后，也需要经过大量的数据训练才具有一定的学习能力、辨识能力、判断能力、推理能力。</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rmAutofit fontScale="80000"/>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二、人工智能的基本特征</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0.xml><?xml version="1.0" encoding="utf-8"?>
<p:tagLst xmlns:p="http://schemas.openxmlformats.org/presentationml/2006/main">
  <p:tag name="MH" val="20161022192605"/>
  <p:tag name="MH_LIBRARY" val="GRAPHIC"/>
  <p:tag name="MH_TYPE" val="Text"/>
  <p:tag name="MH_ORDER" val="1"/>
</p:tagLst>
</file>

<file path=ppt/tags/tag1001.xml><?xml version="1.0" encoding="utf-8"?>
<p:tagLst xmlns:p="http://schemas.openxmlformats.org/presentationml/2006/main">
  <p:tag name="MH" val="20161022203400"/>
  <p:tag name="MH_LIBRARY" val="GRAPHIC"/>
  <p:tag name="MH_TYPE" val="Other"/>
  <p:tag name="MH_ORDER" val="1"/>
</p:tagLst>
</file>

<file path=ppt/tags/tag1002.xml><?xml version="1.0" encoding="utf-8"?>
<p:tagLst xmlns:p="http://schemas.openxmlformats.org/presentationml/2006/main">
  <p:tag name="MH" val="20161022192605"/>
  <p:tag name="MH_LIBRARY" val="GRAPHIC"/>
  <p:tag name="MH_TYPE" val="Text"/>
  <p:tag name="MH_ORDER" val="1"/>
</p:tagLst>
</file>

<file path=ppt/tags/tag1003.xml><?xml version="1.0" encoding="utf-8"?>
<p:tagLst xmlns:p="http://schemas.openxmlformats.org/presentationml/2006/main">
  <p:tag name="MH" val="20161022203400"/>
  <p:tag name="MH_LIBRARY" val="GRAPHIC"/>
  <p:tag name="MH_TYPE" val="Other"/>
  <p:tag name="MH_ORDER" val="1"/>
</p:tagLst>
</file>

<file path=ppt/tags/tag1004.xml><?xml version="1.0" encoding="utf-8"?>
<p:tagLst xmlns:p="http://schemas.openxmlformats.org/presentationml/2006/main">
  <p:tag name="MH" val="20161022192605"/>
  <p:tag name="MH_LIBRARY" val="GRAPHIC"/>
  <p:tag name="MH_TYPE" val="Text"/>
  <p:tag name="MH_ORDER" val="1"/>
</p:tagLst>
</file>

<file path=ppt/tags/tag1005.xml><?xml version="1.0" encoding="utf-8"?>
<p:tagLst xmlns:p="http://schemas.openxmlformats.org/presentationml/2006/main">
  <p:tag name="MH" val="20161022203400"/>
  <p:tag name="MH_LIBRARY" val="GRAPHIC"/>
  <p:tag name="MH_TYPE" val="Other"/>
  <p:tag name="MH_ORDER" val="1"/>
</p:tagLst>
</file>

<file path=ppt/tags/tag1006.xml><?xml version="1.0" encoding="utf-8"?>
<p:tagLst xmlns:p="http://schemas.openxmlformats.org/presentationml/2006/main">
  <p:tag name="MH" val="20161022192605"/>
  <p:tag name="MH_LIBRARY" val="GRAPHIC"/>
  <p:tag name="MH_TYPE" val="Text"/>
  <p:tag name="MH_ORDER" val="1"/>
</p:tagLst>
</file>

<file path=ppt/tags/tag1007.xml><?xml version="1.0" encoding="utf-8"?>
<p:tagLst xmlns:p="http://schemas.openxmlformats.org/presentationml/2006/main">
  <p:tag name="MH" val="20161022203400"/>
  <p:tag name="MH_LIBRARY" val="GRAPHIC"/>
  <p:tag name="MH_TYPE" val="Other"/>
  <p:tag name="MH_ORDER" val="1"/>
</p:tagLst>
</file>

<file path=ppt/tags/tag1008.xml><?xml version="1.0" encoding="utf-8"?>
<p:tagLst xmlns:p="http://schemas.openxmlformats.org/presentationml/2006/main">
  <p:tag name="MH" val="20161022192605"/>
  <p:tag name="MH_LIBRARY" val="GRAPHIC"/>
  <p:tag name="MH_TYPE" val="Text"/>
  <p:tag name="MH_ORDER" val="1"/>
</p:tagLst>
</file>

<file path=ppt/tags/tag1009.xml><?xml version="1.0" encoding="utf-8"?>
<p:tagLst xmlns:p="http://schemas.openxmlformats.org/presentationml/2006/main">
  <p:tag name="MH" val="20161022203400"/>
  <p:tag name="MH_LIBRARY" val="GRAPHIC"/>
  <p:tag name="MH_TYPE" val="Other"/>
  <p:tag name="MH_ORDER"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0.xml><?xml version="1.0" encoding="utf-8"?>
<p:tagLst xmlns:p="http://schemas.openxmlformats.org/presentationml/2006/main">
  <p:tag name="MH" val="20161022192605"/>
  <p:tag name="MH_LIBRARY" val="GRAPHIC"/>
  <p:tag name="MH_TYPE" val="Text"/>
  <p:tag name="MH_ORDER" val="1"/>
</p:tagLst>
</file>

<file path=ppt/tags/tag1011.xml><?xml version="1.0" encoding="utf-8"?>
<p:tagLst xmlns:p="http://schemas.openxmlformats.org/presentationml/2006/main">
  <p:tag name="MH" val="20161022204343"/>
  <p:tag name="MH_LIBRARY" val="GRAPHIC"/>
  <p:tag name="MH_ORDER" val="标题 5"/>
</p:tagLst>
</file>

<file path=ppt/tags/tag1012.xml><?xml version="1.0" encoding="utf-8"?>
<p:tagLst xmlns:p="http://schemas.openxmlformats.org/presentationml/2006/main">
  <p:tag name="MH" val="20161022204343"/>
  <p:tag name="MH_LIBRARY" val="GRAPHIC"/>
  <p:tag name="MH_ORDER" val="文本占位符 6"/>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017.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018.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1019.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0.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2.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5.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6.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7.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8.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9.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0.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1.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2.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3.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4.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5.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6.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8.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9.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40.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1.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2.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4.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5.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6.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7.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8.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9.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50.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1.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2.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3.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4.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5.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6.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7.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8.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9.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60.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1.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2.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3.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4.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5.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6.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7.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8.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9.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70.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1.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2.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3.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4.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5.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6.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7.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8.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9.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80.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1.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3.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5.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6.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8.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89.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90.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91.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3.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4.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8.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2.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3.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4.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5.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6.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10.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111.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2.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11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5.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16.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7.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118.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9.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2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21.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22.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23.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124.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125.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126.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127.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128.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129.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30.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31.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32.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33.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34.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35.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6.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37.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38.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9.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40.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41.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2.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43.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44.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5.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46.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47.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8.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49.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6*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50.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6*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51.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6*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52.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156.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161.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165.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70.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17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17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17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17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8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18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18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18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18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18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18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18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9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1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1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1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1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1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1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1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2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2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2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2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2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20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20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10.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1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08_5*i*2"/>
  <p:tag name="KSO_WM_TEMPLATE_CATEGORY" val="diagram"/>
  <p:tag name="KSO_WM_TEMPLATE_INDEX" val="708"/>
  <p:tag name="KSO_WM_UNIT_LAYERLEVEL" val="1"/>
  <p:tag name="KSO_WM_TAG_VERSION" val="1.0"/>
  <p:tag name="KSO_WM_BEAUTIFY_FLAG" val="#wm#"/>
  <p:tag name="KSO_WM_UNIT_USESOURCEFORMAT_APPLY"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08_5*l_h_i*1_2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08_5*l_h_i*1_2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1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08_5*l_h_i*1_2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2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3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3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3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3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3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3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4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4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4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5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51.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25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25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25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2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26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26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26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26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26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26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7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27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27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27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27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27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27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27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8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28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28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28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28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29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29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30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30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31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316.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18.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2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23.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24.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325.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326.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327.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328.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329.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30.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31.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32.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33.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34.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35.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36.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37.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38.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39.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40.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41.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42.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43.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44.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45.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46.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47.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48.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49.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6*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50.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6*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51.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6*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52.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35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35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6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36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36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36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3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7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5*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71.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5*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3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3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3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5*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1375.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5*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3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3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5*l_h_i*1_3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3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79.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5*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3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87_5*l_h_i*1_4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3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FILL_FORE_SCHEMECOLOR_INDEX" val="8"/>
  <p:tag name="KSO_WM_UNIT_FILL_TYPE" val="1"/>
  <p:tag name="KSO_WM_UNIT_TEXT_FILL_FORE_SCHEMECOLOR_INDEX" val="8"/>
  <p:tag name="KSO_WM_UNIT_TEXT_FILL_TYPE" val="1"/>
  <p:tag name="KSO_WM_UNIT_USESOURCEFORMAT_APPLY" val="1"/>
</p:tagLst>
</file>

<file path=ppt/tags/tag1383.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5*l_h_f*1_4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3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3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3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87_5*l_h_i*1_5_2"/>
  <p:tag name="KSO_WM_TEMPLATE_CATEGORY" val="diagram"/>
  <p:tag name="KSO_WM_TEMPLATE_INDEX" val="787"/>
  <p:tag name="KSO_WM_UNIT_LAYERLEVEL" val="1_1_1"/>
  <p:tag name="KSO_WM_TAG_VERSION" val="1.0"/>
  <p:tag name="KSO_WM_BEAUTIFY_FLAG" val="#wm#"/>
  <p:tag name="KSO_WM_UNIT_FILL_FORE_SCHEMECOLOR_INDEX" val="9"/>
  <p:tag name="KSO_WM_UNIT_FILL_TYPE" val="1"/>
  <p:tag name="KSO_WM_UNIT_TEXT_FILL_FORE_SCHEMECOLOR_INDEX" val="6"/>
  <p:tag name="KSO_WM_UNIT_TEXT_FILL_TYPE" val="1"/>
  <p:tag name="KSO_WM_UNIT_USESOURCEFORMAT_APPLY" val="1"/>
</p:tagLst>
</file>

<file path=ppt/tags/tag1387.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7_5*l_h_f*1_5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3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389.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5*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90.xml><?xml version="1.0" encoding="utf-8"?>
<p:tagLst xmlns:p="http://schemas.openxmlformats.org/presentationml/2006/main">
  <p:tag name="KSO_WM_BEAUTIFY_FLAG" val="#wm#"/>
  <p:tag name="KSO_WM_TEMPLATE_CATEGORY" val="diagram"/>
  <p:tag name="KSO_WM_TEMPLATE_INDEX" val="787"/>
  <p:tag name="KSO_WM_SLIDE_ID" val="diagram787_5"/>
  <p:tag name="KSO_WM_TEMPLATE_SUBCATEGORY" val="0"/>
  <p:tag name="KSO_WM_TEMPLATE_MASTER_TYPE" val="0"/>
  <p:tag name="KSO_WM_TEMPLATE_COLOR_TYPE" val="1"/>
  <p:tag name="KSO_WM_SLIDE_TYPE" val="text"/>
  <p:tag name="KSO_WM_SLIDE_SUBTYPE" val="pureTxt"/>
  <p:tag name="KSO_WM_SLIDE_ITEM_CNT" val="6"/>
  <p:tag name="KSO_WM_SLIDE_INDEX" val="5"/>
  <p:tag name="KSO_WM_SLIDE_SIZE" val="779.654*337.814"/>
  <p:tag name="KSO_WM_SLIDE_POSITION" val="90.1732*132.125"/>
  <p:tag name="KSO_WM_DIAGRAM_GROUP_CODE" val="l1-1"/>
  <p:tag name="KSO_WM_SLIDE_DIAGTYPE" val="l"/>
  <p:tag name="KSO_WM_TAG_VERSION" val="1.0"/>
  <p:tag name="KSO_WM_SLIDE_LAYOUT" val="a_l"/>
  <p:tag name="KSO_WM_SLIDE_LAYOUT_CNT" val="1_1"/>
</p:tagLst>
</file>

<file path=ppt/tags/tag13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3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39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3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3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3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39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3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4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40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4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40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40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4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4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4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4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41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4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4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42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4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a"/>
  <p:tag name="KSO_WM_UNIT_INDEX" val="1"/>
  <p:tag name="KSO_WM_UNIT_ID" val="diagram20198924_4*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5"/>
  <p:tag name="KSO_WM_UNIT_TEXT_FILL_TYPE" val="1"/>
  <p:tag name="KSO_WM_UNIT_USESOURCEFORMAT_APPLY" val="1"/>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1"/>
  <p:tag name="KSO_WM_UNIT_ID" val="diagram20198924_4*i*1"/>
  <p:tag name="KSO_WM_TEMPLATE_CATEGORY" val="diagram"/>
  <p:tag name="KSO_WM_TEMPLATE_INDEX" val="2019892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2"/>
  <p:tag name="KSO_WM_UNIT_ID" val="diagram20198924_4*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3"/>
  <p:tag name="KSO_WM_UNIT_ID" val="diagram20198924_4*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4"/>
  <p:tag name="KSO_WM_UNIT_ID" val="diagram20198924_4*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27.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1_1"/>
  <p:tag name="KSO_WM_UNIT_ID" val="diagram20198924_4*l_h_a*1_1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42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1_1"/>
  <p:tag name="KSO_WM_UNIT_ID" val="diagram20198924_4*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429.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2_1"/>
  <p:tag name="KSO_WM_UNIT_ID" val="diagram20198924_4*l_h_a*1_2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0.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2_1"/>
  <p:tag name="KSO_WM_UNIT_ID" val="diagram20198924_4*l_h_f*1_2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431.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3_1"/>
  <p:tag name="KSO_WM_UNIT_ID" val="diagram20198924_4*l_h_a*1_3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43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3_1"/>
  <p:tag name="KSO_WM_UNIT_ID" val="diagram20198924_4*l_h_f*1_3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433.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4_1"/>
  <p:tag name="KSO_WM_UNIT_ID" val="diagram20198924_4*l_h_a*1_4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43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4_1"/>
  <p:tag name="KSO_WM_UNIT_ID" val="diagram20198924_4*l_h_f*1_4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4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4_4*l_h_i*1_3_1"/>
  <p:tag name="KSO_WM_TEMPLATE_CATEGORY" val="diagram"/>
  <p:tag name="KSO_WM_TEMPLATE_INDEX" val="2019892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4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24_4*l_h_i*1_3_2"/>
  <p:tag name="KSO_WM_TEMPLATE_CATEGORY" val="diagram"/>
  <p:tag name="KSO_WM_TEMPLATE_INDEX" val="2019892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4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4_4*l_h_i*1_4_1"/>
  <p:tag name="KSO_WM_TEMPLATE_CATEGORY" val="diagram"/>
  <p:tag name="KSO_WM_TEMPLATE_INDEX" val="2019892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4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24_4*l_h_i*1_4_2"/>
  <p:tag name="KSO_WM_TEMPLATE_CATEGORY" val="diagram"/>
  <p:tag name="KSO_WM_TEMPLATE_INDEX" val="2019892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4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24_4*l_h_i*1_2_1"/>
  <p:tag name="KSO_WM_TEMPLATE_CATEGORY" val="diagram"/>
  <p:tag name="KSO_WM_TEMPLATE_INDEX" val="2019892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24_4*l_h_i*1_2_2"/>
  <p:tag name="KSO_WM_TEMPLATE_CATEGORY" val="diagram"/>
  <p:tag name="KSO_WM_TEMPLATE_INDEX" val="2019892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24_4*l_h_i*1_1_2"/>
  <p:tag name="KSO_WM_TEMPLATE_CATEGORY" val="diagram"/>
  <p:tag name="KSO_WM_TEMPLATE_INDEX" val="20198924"/>
  <p:tag name="KSO_WM_UNIT_LAYERLEVEL" val="1_1_1"/>
  <p:tag name="KSO_WM_TAG_VERSION" val="1.0"/>
  <p:tag name="KSO_WM_BEAUTIFY_FLAG" val="#wm#"/>
  <p:tag name="KSO_WM_UNIT_DIAGRAM_MODELTYPE" val="stripeEnu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24_4*l_h_i*1_1_1"/>
  <p:tag name="KSO_WM_TEMPLATE_CATEGORY" val="diagram"/>
  <p:tag name="KSO_WM_TEMPLATE_INDEX" val="2019892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443.xml><?xml version="1.0" encoding="utf-8"?>
<p:tagLst xmlns:p="http://schemas.openxmlformats.org/presentationml/2006/main">
  <p:tag name="KSO_WM_BEAUTIFY_FLAG" val="#wm#"/>
  <p:tag name="KSO_WM_TEMPLATE_CATEGORY" val="diagram"/>
  <p:tag name="KSO_WM_TEMPLATE_INDEX" val="20198924"/>
  <p:tag name="KSO_WM_SLIDE_ID" val="diagram20198924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11.73*200.36"/>
  <p:tag name="KSO_WM_SLIDE_POSITION" val="24.1353*218.864"/>
  <p:tag name="KSO_WM_DIAGRAM_GROUP_CODE" val="l1-1"/>
  <p:tag name="KSO_WM_SLIDE_DIAGTYPE" val="l"/>
  <p:tag name="KSO_WM_TAG_VERSION" val="1.0"/>
  <p:tag name="KSO_WM_SLIDE_LAYOUT" val="a_l"/>
  <p:tag name="KSO_WM_SLIDE_LAYOUT_CNT" val="1_1"/>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4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4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5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5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5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5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6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6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6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6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7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7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477.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48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82.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83.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484.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485.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86.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87.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488.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489.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90.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91.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92.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93.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94.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95.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96.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97.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98.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99.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0.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01.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02.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03.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04.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05.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06.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07.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08.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1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1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1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1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1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2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2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2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3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3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3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4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4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4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4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5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55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5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5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5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55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5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5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56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6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56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56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56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6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7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57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57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7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57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57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57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7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5_4*l_h_i*1_5_1"/>
  <p:tag name="KSO_WM_TEMPLATE_CATEGORY" val="diagram"/>
  <p:tag name="KSO_WM_TEMPLATE_INDEX" val="201989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81.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5_4*l_h_a*1_5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582.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5_4*l_h_f*1_5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5_2"/>
  <p:tag name="KSO_WM_UNIT_ID" val="diagram20198935_4*l_h_i*1_5_2"/>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5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5_4*l_h_i*1_4_1"/>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85.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4*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1586.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4*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2"/>
  <p:tag name="KSO_WM_UNIT_ID" val="diagram20198935_4*l_h_i*1_4_2"/>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5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5_4*l_h_i*1_3_1"/>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589.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4*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0.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4*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9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8935_4*l_h_i*1_3_2"/>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5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93.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594.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9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59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97.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598.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59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0.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601.xml><?xml version="1.0" encoding="utf-8"?>
<p:tagLst xmlns:p="http://schemas.openxmlformats.org/presentationml/2006/main">
  <p:tag name="KSO_WM_BEAUTIFY_FLAG" val="#wm#"/>
  <p:tag name="KSO_WM_TEMPLATE_CATEGORY" val="diagram"/>
  <p:tag name="KSO_WM_TEMPLATE_INDEX" val="20198935"/>
  <p:tag name="KSO_WM_SLIDE_ID" val="diagram20198935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639.9*345.3"/>
  <p:tag name="KSO_WM_SLIDE_POSITION" val="222.35*141.675"/>
  <p:tag name="KSO_WM_DIAGRAM_GROUP_CODE" val="l1-1"/>
  <p:tag name="KSO_WM_SLIDE_DIAGTYPE" val="l"/>
  <p:tag name="KSO_WM_TAG_VERSION" val="1.0"/>
  <p:tag name="KSO_WM_SLIDE_LAYOUT" val="a_l"/>
  <p:tag name="KSO_WM_SLIDE_LAYOUT_CNT" val="1_1"/>
</p:tagLst>
</file>

<file path=ppt/tags/tag16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5_4*l_h_i*1_5_1"/>
  <p:tag name="KSO_WM_TEMPLATE_CATEGORY" val="diagram"/>
  <p:tag name="KSO_WM_TEMPLATE_INDEX" val="201989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03.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5_4*l_h_a*1_5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604.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5_4*l_h_f*1_5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5_2"/>
  <p:tag name="KSO_WM_UNIT_ID" val="diagram20198935_4*l_h_i*1_5_2"/>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6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5_4*l_h_i*1_4_1"/>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607.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4*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1608.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4*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2"/>
  <p:tag name="KSO_WM_UNIT_ID" val="diagram20198935_4*l_h_i*1_4_2"/>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5_4*l_h_i*1_3_1"/>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611.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4*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1612.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4*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8935_4*l_h_i*1_3_2"/>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6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15.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616.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6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619.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0.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622.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623.xml><?xml version="1.0" encoding="utf-8"?>
<p:tagLst xmlns:p="http://schemas.openxmlformats.org/presentationml/2006/main">
  <p:tag name="KSO_WM_BEAUTIFY_FLAG" val="#wm#"/>
  <p:tag name="KSO_WM_TEMPLATE_CATEGORY" val="diagram"/>
  <p:tag name="KSO_WM_TEMPLATE_INDEX" val="20198935"/>
  <p:tag name="KSO_WM_SLIDE_ID" val="diagram20198935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639.9*345.3"/>
  <p:tag name="KSO_WM_SLIDE_POSITION" val="222.35*141.675"/>
  <p:tag name="KSO_WM_DIAGRAM_GROUP_CODE" val="l1-1"/>
  <p:tag name="KSO_WM_SLIDE_DIAGTYPE" val="l"/>
  <p:tag name="KSO_WM_TAG_VERSION" val="1.0"/>
  <p:tag name="KSO_WM_SLIDE_LAYOUT" val="a_l"/>
  <p:tag name="KSO_WM_SLIDE_LAYOUT_CNT" val="1_1"/>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2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2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3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3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3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3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4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4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4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649.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65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653.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654.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43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3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4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4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4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5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48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5.xml><?xml version="1.0" encoding="utf-8"?>
<p:tagLst xmlns:p="http://schemas.openxmlformats.org/presentationml/2006/main">
  <p:tag name="KSO_WM_TAG_VERSION" val="1.0"/>
  <p:tag name="KSO_WM_BEAUTIFY_FLAG" val="#wm#"/>
  <p:tag name="KSO_WM_TEMPLATE_CATEGORY" val="custom"/>
  <p:tag name="KSO_WM_TEMPLATE_INDEX" val="20191296"/>
  <p:tag name="KSO_WM_TEMPLATE_THUMBS_INDEX" val="1、3、7、8、10、13、14、15、17、18、19"/>
  <p:tag name="KSO_WM_TEMPLATE_SUBCATEGORY" val="0"/>
  <p:tag name="KSO_WM_TEMPLATE_MASTER_TYPE" val="1"/>
  <p:tag name="KSO_WM_TEMPLATE_COLOR_TYPE" val="1"/>
  <p:tag name="KSO_WM_TEMPLATE_MASTER_THUMB_INDEX" val="18"/>
  <p:tag name="KSO_WM_UNIT_SHOW_EDIT_AREA_INDICATION" val="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92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93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7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97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6.xml><?xml version="1.0" encoding="utf-8"?>
<p:tagLst xmlns:p="http://schemas.openxmlformats.org/presentationml/2006/main">
  <p:tag name="KSO_WM_TAG_VERSION" val="1.0"/>
  <p:tag name="KSO_WM_BEAUTIFY_FLAG" val="#wm#"/>
  <p:tag name="KSO_WM_TEMPLATE_CATEGORY" val="custom"/>
  <p:tag name="KSO_WM_TEMPLATE_INDEX" val="20191296"/>
  <p:tag name="KSO_WM_TEMPLATE_THUMBS_INDEX" val="1、3、7、8、10、13、14、15、17、18、19"/>
  <p:tag name="KSO_WM_TEMPLATE_SUBCATEGORY" val="0"/>
  <p:tag name="KSO_WM_TEMPLATE_MASTER_TYPE" val="1"/>
  <p:tag name="KSO_WM_TEMPLATE_COLOR_TYPE" val="1"/>
  <p:tag name="KSO_WM_TEMPLATE_MASTER_THUMB_INDEX" val="18"/>
  <p:tag name="KSO_WM_UNIT_SHOW_EDIT_AREA_INDICATION" val="0"/>
</p:tagLst>
</file>

<file path=ppt/tags/tag987.xml><?xml version="1.0" encoding="utf-8"?>
<p:tagLst xmlns:p="http://schemas.openxmlformats.org/presentationml/2006/main">
  <p:tag name="MH" val="20161022203400"/>
  <p:tag name="MH_LIBRARY" val="GRAPHIC"/>
  <p:tag name="MH_TYPE" val="Other"/>
  <p:tag name="MH_ORDER" val="1"/>
</p:tagLst>
</file>

<file path=ppt/tags/tag988.xml><?xml version="1.0" encoding="utf-8"?>
<p:tagLst xmlns:p="http://schemas.openxmlformats.org/presentationml/2006/main">
  <p:tag name="MH" val="20161022192605"/>
  <p:tag name="MH_LIBRARY" val="GRAPHIC"/>
  <p:tag name="MH_TYPE" val="Text"/>
  <p:tag name="MH_ORDER" val="1"/>
</p:tagLst>
</file>

<file path=ppt/tags/tag989.xml><?xml version="1.0" encoding="utf-8"?>
<p:tagLst xmlns:p="http://schemas.openxmlformats.org/presentationml/2006/main">
  <p:tag name="MH" val="20161022203400"/>
  <p:tag name="MH_LIBRARY" val="GRAPHIC"/>
  <p:tag name="MH_TYPE" val="Other"/>
  <p:tag name="MH_ORDER"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0.xml><?xml version="1.0" encoding="utf-8"?>
<p:tagLst xmlns:p="http://schemas.openxmlformats.org/presentationml/2006/main">
  <p:tag name="MH" val="20161022192605"/>
  <p:tag name="MH_LIBRARY" val="GRAPHIC"/>
  <p:tag name="MH_TYPE" val="Text"/>
  <p:tag name="MH_ORDER" val="1"/>
</p:tagLst>
</file>

<file path=ppt/tags/tag991.xml><?xml version="1.0" encoding="utf-8"?>
<p:tagLst xmlns:p="http://schemas.openxmlformats.org/presentationml/2006/main">
  <p:tag name="MH" val="20161022203400"/>
  <p:tag name="MH_LIBRARY" val="GRAPHIC"/>
  <p:tag name="MH_TYPE" val="Other"/>
  <p:tag name="MH_ORDER" val="1"/>
</p:tagLst>
</file>

<file path=ppt/tags/tag992.xml><?xml version="1.0" encoding="utf-8"?>
<p:tagLst xmlns:p="http://schemas.openxmlformats.org/presentationml/2006/main">
  <p:tag name="MH" val="20161022192605"/>
  <p:tag name="MH_LIBRARY" val="GRAPHIC"/>
  <p:tag name="MH_TYPE" val="Text"/>
  <p:tag name="MH_ORDER" val="1"/>
</p:tagLst>
</file>

<file path=ppt/tags/tag993.xml><?xml version="1.0" encoding="utf-8"?>
<p:tagLst xmlns:p="http://schemas.openxmlformats.org/presentationml/2006/main">
  <p:tag name="MH" val="20161022203400"/>
  <p:tag name="MH_LIBRARY" val="GRAPHIC"/>
  <p:tag name="MH_TYPE" val="Other"/>
  <p:tag name="MH_ORDER" val="1"/>
</p:tagLst>
</file>

<file path=ppt/tags/tag994.xml><?xml version="1.0" encoding="utf-8"?>
<p:tagLst xmlns:p="http://schemas.openxmlformats.org/presentationml/2006/main">
  <p:tag name="MH" val="20161022192605"/>
  <p:tag name="MH_LIBRARY" val="GRAPHIC"/>
  <p:tag name="MH_TYPE" val="Text"/>
  <p:tag name="MH_ORDER" val="1"/>
</p:tagLst>
</file>

<file path=ppt/tags/tag995.xml><?xml version="1.0" encoding="utf-8"?>
<p:tagLst xmlns:p="http://schemas.openxmlformats.org/presentationml/2006/main">
  <p:tag name="MH" val="20161022203400"/>
  <p:tag name="MH_LIBRARY" val="GRAPHIC"/>
  <p:tag name="MH_TYPE" val="Other"/>
  <p:tag name="MH_ORDER" val="1"/>
</p:tagLst>
</file>

<file path=ppt/tags/tag996.xml><?xml version="1.0" encoding="utf-8"?>
<p:tagLst xmlns:p="http://schemas.openxmlformats.org/presentationml/2006/main">
  <p:tag name="MH" val="20161022192605"/>
  <p:tag name="MH_LIBRARY" val="GRAPHIC"/>
  <p:tag name="MH_TYPE" val="Text"/>
  <p:tag name="MH_ORDER" val="1"/>
</p:tagLst>
</file>

<file path=ppt/tags/tag997.xml><?xml version="1.0" encoding="utf-8"?>
<p:tagLst xmlns:p="http://schemas.openxmlformats.org/presentationml/2006/main">
  <p:tag name="MH" val="20161022203400"/>
  <p:tag name="MH_LIBRARY" val="GRAPHIC"/>
  <p:tag name="MH_TYPE" val="Other"/>
  <p:tag name="MH_ORDER" val="1"/>
</p:tagLst>
</file>

<file path=ppt/tags/tag998.xml><?xml version="1.0" encoding="utf-8"?>
<p:tagLst xmlns:p="http://schemas.openxmlformats.org/presentationml/2006/main">
  <p:tag name="MH" val="20161022192605"/>
  <p:tag name="MH_LIBRARY" val="GRAPHIC"/>
  <p:tag name="MH_TYPE" val="Text"/>
  <p:tag name="MH_ORDER" val="1"/>
</p:tagLst>
</file>

<file path=ppt/tags/tag999.xml><?xml version="1.0" encoding="utf-8"?>
<p:tagLst xmlns:p="http://schemas.openxmlformats.org/presentationml/2006/main">
  <p:tag name="MH" val="20161022203400"/>
  <p:tag name="MH_LIBRARY" val="GRAPHIC"/>
  <p:tag name="MH_TYPE" val="Other"/>
  <p:tag name="MH_ORDER"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7E7F0"/>
      </a:dk2>
      <a:lt2>
        <a:srgbClr val="FFFFFF"/>
      </a:lt2>
      <a:accent1>
        <a:srgbClr val="6969C7"/>
      </a:accent1>
      <a:accent2>
        <a:srgbClr val="AE64B8"/>
      </a:accent2>
      <a:accent3>
        <a:srgbClr val="DB63A3"/>
      </a:accent3>
      <a:accent4>
        <a:srgbClr val="F5738C"/>
      </a:accent4>
      <a:accent5>
        <a:srgbClr val="F79179"/>
      </a:accent5>
      <a:accent6>
        <a:srgbClr val="FAB574"/>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E7E7F0"/>
      </a:dk2>
      <a:lt2>
        <a:srgbClr val="FFFFFF"/>
      </a:lt2>
      <a:accent1>
        <a:srgbClr val="6969C7"/>
      </a:accent1>
      <a:accent2>
        <a:srgbClr val="AE64B8"/>
      </a:accent2>
      <a:accent3>
        <a:srgbClr val="DB63A3"/>
      </a:accent3>
      <a:accent4>
        <a:srgbClr val="F5738C"/>
      </a:accent4>
      <a:accent5>
        <a:srgbClr val="F79179"/>
      </a:accent5>
      <a:accent6>
        <a:srgbClr val="FAB574"/>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6660</Words>
  <Application>WPS 演示</Application>
  <PresentationFormat>全屏显示(16:9)</PresentationFormat>
  <Paragraphs>567</Paragraphs>
  <Slides>42</Slides>
  <Notes>24</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42</vt:i4>
      </vt:variant>
    </vt:vector>
  </HeadingPairs>
  <TitlesOfParts>
    <vt:vector size="62" baseType="lpstr">
      <vt:lpstr>Arial</vt:lpstr>
      <vt:lpstr>宋体</vt:lpstr>
      <vt:lpstr>Wingdings</vt:lpstr>
      <vt:lpstr>字魂35号-经典雅黑</vt:lpstr>
      <vt:lpstr>黑体</vt:lpstr>
      <vt:lpstr>微软雅黑</vt:lpstr>
      <vt:lpstr>汉仪旗黑-85S</vt:lpstr>
      <vt:lpstr>Noto Serif CJK SC</vt:lpstr>
      <vt:lpstr>方正黑体简体</vt:lpstr>
      <vt:lpstr>Wingdings</vt:lpstr>
      <vt:lpstr>Calibri</vt:lpstr>
      <vt:lpstr>Arial Unicode MS</vt:lpstr>
      <vt:lpstr>Lato Regular</vt:lpstr>
      <vt:lpstr>微软雅黑 Light</vt:lpstr>
      <vt:lpstr>Lato</vt:lpstr>
      <vt:lpstr>Helvetica Neue Medium</vt:lpstr>
      <vt:lpstr>字魂35号-经典雅黑</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159</cp:revision>
  <dcterms:created xsi:type="dcterms:W3CDTF">2019-03-14T04:19:00Z</dcterms:created>
  <dcterms:modified xsi:type="dcterms:W3CDTF">2022-02-14T07:49:57Z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