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906" r:id="rId10"/>
    <p:sldId id="810" r:id="rId11"/>
    <p:sldId id="907" r:id="rId12"/>
    <p:sldId id="812" r:id="rId13"/>
    <p:sldId id="908" r:id="rId14"/>
    <p:sldId id="877" r:id="rId15"/>
    <p:sldId id="833" r:id="rId16"/>
    <p:sldId id="909" r:id="rId17"/>
    <p:sldId id="878" r:id="rId18"/>
    <p:sldId id="910" r:id="rId19"/>
    <p:sldId id="912" r:id="rId20"/>
    <p:sldId id="913" r:id="rId21"/>
    <p:sldId id="914" r:id="rId22"/>
    <p:sldId id="915" r:id="rId23"/>
    <p:sldId id="911" r:id="rId24"/>
    <p:sldId id="916" r:id="rId25"/>
    <p:sldId id="882" r:id="rId26"/>
    <p:sldId id="884" r:id="rId27"/>
    <p:sldId id="917" r:id="rId28"/>
    <p:sldId id="885" r:id="rId29"/>
    <p:sldId id="886" r:id="rId30"/>
    <p:sldId id="918" r:id="rId31"/>
    <p:sldId id="919" r:id="rId32"/>
    <p:sldId id="920" r:id="rId33"/>
    <p:sldId id="887" r:id="rId34"/>
    <p:sldId id="921" r:id="rId35"/>
    <p:sldId id="923" r:id="rId36"/>
    <p:sldId id="948" r:id="rId37"/>
    <p:sldId id="949" r:id="rId38"/>
    <p:sldId id="950" r:id="rId39"/>
    <p:sldId id="951" r:id="rId40"/>
    <p:sldId id="952" r:id="rId41"/>
    <p:sldId id="953" r:id="rId42"/>
    <p:sldId id="954" r:id="rId43"/>
    <p:sldId id="955" r:id="rId44"/>
    <p:sldId id="875" r:id="rId45"/>
    <p:sldId id="489" r:id="rId46"/>
  </p:sldIdLst>
  <p:sldSz cx="9144000" cy="5143500" type="screen16x9"/>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541.xml"/><Relationship Id="rId50" Type="http://schemas.openxmlformats.org/officeDocument/2006/relationships/commentAuthors" Target="commentAuthors.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0" Type="http://schemas.openxmlformats.org/officeDocument/2006/relationships/notesSlide" Target="../notesSlides/notesSlide8.xml"/><Relationship Id="rId1" Type="http://schemas.openxmlformats.org/officeDocument/2006/relationships/tags" Target="../tags/tag204.xml"/></Relationships>
</file>

<file path=ppt/slides/_rels/slide11.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2" Type="http://schemas.openxmlformats.org/officeDocument/2006/relationships/slideLayout" Target="../slideLayouts/slideLayout5.xml"/><Relationship Id="rId31" Type="http://schemas.openxmlformats.org/officeDocument/2006/relationships/tags" Target="../tags/tag242.xml"/><Relationship Id="rId30" Type="http://schemas.openxmlformats.org/officeDocument/2006/relationships/tags" Target="../tags/tag241.xml"/><Relationship Id="rId3" Type="http://schemas.openxmlformats.org/officeDocument/2006/relationships/tags" Target="../tags/tag214.xml"/><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tags" Target="../tags/tag238.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12.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4.png"/><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1" Type="http://schemas.openxmlformats.org/officeDocument/2006/relationships/notesSlide" Target="../notesSlides/notesSlide9.xml"/><Relationship Id="rId10" Type="http://schemas.openxmlformats.org/officeDocument/2006/relationships/slideLayout" Target="../slideLayouts/slideLayout13.xml"/><Relationship Id="rId1" Type="http://schemas.openxmlformats.org/officeDocument/2006/relationships/tags" Target="../tags/tag243.xml"/></Relationships>
</file>

<file path=ppt/slides/_rels/slide13.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image" Target="../media/image5.png"/><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1" Type="http://schemas.openxmlformats.org/officeDocument/2006/relationships/notesSlide" Target="../notesSlides/notesSlide10.xml"/><Relationship Id="rId10" Type="http://schemas.openxmlformats.org/officeDocument/2006/relationships/slideLayout" Target="../slideLayouts/slideLayout13.xml"/><Relationship Id="rId1" Type="http://schemas.openxmlformats.org/officeDocument/2006/relationships/tags" Target="../tags/tag251.xml"/></Relationships>
</file>

<file path=ppt/slides/_rels/slide14.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image" Target="../media/image6.png"/><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3" Type="http://schemas.openxmlformats.org/officeDocument/2006/relationships/notesSlide" Target="../notesSlides/notesSlide11.xml"/><Relationship Id="rId12" Type="http://schemas.openxmlformats.org/officeDocument/2006/relationships/slideLayout" Target="../slideLayouts/slideLayout13.xml"/><Relationship Id="rId11" Type="http://schemas.openxmlformats.org/officeDocument/2006/relationships/tags" Target="../tags/tag267.xml"/><Relationship Id="rId10" Type="http://schemas.openxmlformats.org/officeDocument/2006/relationships/image" Target="../media/image7.png"/><Relationship Id="rId1" Type="http://schemas.openxmlformats.org/officeDocument/2006/relationships/tags" Target="../tags/tag259.xml"/></Relationships>
</file>

<file path=ppt/slides/_rels/slide1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275.xml"/><Relationship Id="rId1" Type="http://schemas.openxmlformats.org/officeDocument/2006/relationships/tags" Target="../tags/tag268.xml"/></Relationships>
</file>

<file path=ppt/slides/_rels/slide16.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image" Target="../media/image10.png"/><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1" Type="http://schemas.openxmlformats.org/officeDocument/2006/relationships/notesSlide" Target="../notesSlides/notesSlide13.xml"/><Relationship Id="rId10" Type="http://schemas.openxmlformats.org/officeDocument/2006/relationships/slideLayout" Target="../slideLayouts/slideLayout13.xml"/><Relationship Id="rId1" Type="http://schemas.openxmlformats.org/officeDocument/2006/relationships/tags" Target="../tags/tag276.xml"/></Relationships>
</file>

<file path=ppt/slides/_rels/slide17.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image" Target="../media/image11.png"/><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1" Type="http://schemas.openxmlformats.org/officeDocument/2006/relationships/notesSlide" Target="../notesSlides/notesSlide14.xml"/><Relationship Id="rId10" Type="http://schemas.openxmlformats.org/officeDocument/2006/relationships/slideLayout" Target="../slideLayouts/slideLayout13.xml"/><Relationship Id="rId1" Type="http://schemas.openxmlformats.org/officeDocument/2006/relationships/tags" Target="../tags/tag284.xml"/></Relationships>
</file>

<file path=ppt/slides/_rels/slide18.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image" Target="../media/image12.png"/><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1" Type="http://schemas.openxmlformats.org/officeDocument/2006/relationships/notesSlide" Target="../notesSlides/notesSlide15.xml"/><Relationship Id="rId10" Type="http://schemas.openxmlformats.org/officeDocument/2006/relationships/slideLayout" Target="../slideLayouts/slideLayout13.xml"/><Relationship Id="rId1" Type="http://schemas.openxmlformats.org/officeDocument/2006/relationships/tags" Target="../tags/tag292.xml"/></Relationships>
</file>

<file path=ppt/slides/_rels/slide19.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image" Target="../media/image13.png"/><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1" Type="http://schemas.openxmlformats.org/officeDocument/2006/relationships/notesSlide" Target="../notesSlides/notesSlide16.xml"/><Relationship Id="rId10" Type="http://schemas.openxmlformats.org/officeDocument/2006/relationships/slideLayout" Target="../slideLayouts/slideLayout13.xml"/><Relationship Id="rId1" Type="http://schemas.openxmlformats.org/officeDocument/2006/relationships/tags" Target="../tags/tag300.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1" Type="http://schemas.openxmlformats.org/officeDocument/2006/relationships/notesSlide" Target="../notesSlides/notesSlide17.xml"/><Relationship Id="rId10" Type="http://schemas.openxmlformats.org/officeDocument/2006/relationships/slideLayout" Target="../slideLayouts/slideLayout13.xml"/><Relationship Id="rId1" Type="http://schemas.openxmlformats.org/officeDocument/2006/relationships/tags" Target="../tags/tag308.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0" Type="http://schemas.openxmlformats.org/officeDocument/2006/relationships/notesSlide" Target="../notesSlides/notesSlide18.xml"/><Relationship Id="rId1" Type="http://schemas.openxmlformats.org/officeDocument/2006/relationships/tags" Target="../tags/tag317.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0" Type="http://schemas.openxmlformats.org/officeDocument/2006/relationships/notesSlide" Target="../notesSlides/notesSlide19.xml"/><Relationship Id="rId1" Type="http://schemas.openxmlformats.org/officeDocument/2006/relationships/tags" Target="../tags/tag325.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image" Target="../media/image14.png"/><Relationship Id="rId10" Type="http://schemas.openxmlformats.org/officeDocument/2006/relationships/notesSlide" Target="../notesSlides/notesSlide20.xml"/><Relationship Id="rId1" Type="http://schemas.openxmlformats.org/officeDocument/2006/relationships/tags" Target="../tags/tag333.xml"/></Relationships>
</file>

<file path=ppt/slides/_rels/slide24.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2" Type="http://schemas.openxmlformats.org/officeDocument/2006/relationships/notesSlide" Target="../notesSlides/notesSlide21.xml"/><Relationship Id="rId21" Type="http://schemas.openxmlformats.org/officeDocument/2006/relationships/slideLayout" Target="../slideLayouts/slideLayout4.xml"/><Relationship Id="rId20" Type="http://schemas.openxmlformats.org/officeDocument/2006/relationships/tags" Target="../tags/tag359.xml"/><Relationship Id="rId2" Type="http://schemas.openxmlformats.org/officeDocument/2006/relationships/tags" Target="../tags/tag341.xml"/><Relationship Id="rId19" Type="http://schemas.openxmlformats.org/officeDocument/2006/relationships/tags" Target="../tags/tag358.xml"/><Relationship Id="rId18" Type="http://schemas.openxmlformats.org/officeDocument/2006/relationships/tags" Target="../tags/tag357.xml"/><Relationship Id="rId17" Type="http://schemas.openxmlformats.org/officeDocument/2006/relationships/tags" Target="../tags/tag356.xml"/><Relationship Id="rId16" Type="http://schemas.openxmlformats.org/officeDocument/2006/relationships/tags" Target="../tags/tag355.xml"/><Relationship Id="rId15" Type="http://schemas.openxmlformats.org/officeDocument/2006/relationships/tags" Target="../tags/tag354.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tags" Target="../tags/tag340.xml"/></Relationships>
</file>

<file path=ppt/slides/_rels/slide25.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6" Type="http://schemas.openxmlformats.org/officeDocument/2006/relationships/slideLayout" Target="../slideLayouts/slideLayout4.xml"/><Relationship Id="rId45" Type="http://schemas.openxmlformats.org/officeDocument/2006/relationships/tags" Target="../tags/tag404.xml"/><Relationship Id="rId44" Type="http://schemas.openxmlformats.org/officeDocument/2006/relationships/tags" Target="../tags/tag403.xml"/><Relationship Id="rId43" Type="http://schemas.openxmlformats.org/officeDocument/2006/relationships/tags" Target="../tags/tag402.xml"/><Relationship Id="rId42" Type="http://schemas.openxmlformats.org/officeDocument/2006/relationships/tags" Target="../tags/tag401.xml"/><Relationship Id="rId41" Type="http://schemas.openxmlformats.org/officeDocument/2006/relationships/tags" Target="../tags/tag400.xml"/><Relationship Id="rId40" Type="http://schemas.openxmlformats.org/officeDocument/2006/relationships/tags" Target="../tags/tag399.xml"/><Relationship Id="rId4" Type="http://schemas.openxmlformats.org/officeDocument/2006/relationships/tags" Target="../tags/tag363.xml"/><Relationship Id="rId39" Type="http://schemas.openxmlformats.org/officeDocument/2006/relationships/tags" Target="../tags/tag398.xml"/><Relationship Id="rId38" Type="http://schemas.openxmlformats.org/officeDocument/2006/relationships/tags" Target="../tags/tag397.xml"/><Relationship Id="rId37" Type="http://schemas.openxmlformats.org/officeDocument/2006/relationships/tags" Target="../tags/tag396.xml"/><Relationship Id="rId36" Type="http://schemas.openxmlformats.org/officeDocument/2006/relationships/tags" Target="../tags/tag395.xml"/><Relationship Id="rId35" Type="http://schemas.openxmlformats.org/officeDocument/2006/relationships/tags" Target="../tags/tag394.xml"/><Relationship Id="rId34" Type="http://schemas.openxmlformats.org/officeDocument/2006/relationships/tags" Target="../tags/tag393.xml"/><Relationship Id="rId33" Type="http://schemas.openxmlformats.org/officeDocument/2006/relationships/tags" Target="../tags/tag392.xml"/><Relationship Id="rId32" Type="http://schemas.openxmlformats.org/officeDocument/2006/relationships/tags" Target="../tags/tag391.xml"/><Relationship Id="rId31" Type="http://schemas.openxmlformats.org/officeDocument/2006/relationships/tags" Target="../tags/tag390.xml"/><Relationship Id="rId30" Type="http://schemas.openxmlformats.org/officeDocument/2006/relationships/tags" Target="../tags/tag389.xml"/><Relationship Id="rId3" Type="http://schemas.openxmlformats.org/officeDocument/2006/relationships/tags" Target="../tags/tag362.xml"/><Relationship Id="rId29" Type="http://schemas.openxmlformats.org/officeDocument/2006/relationships/tags" Target="../tags/tag388.xml"/><Relationship Id="rId28" Type="http://schemas.openxmlformats.org/officeDocument/2006/relationships/tags" Target="../tags/tag387.xml"/><Relationship Id="rId27" Type="http://schemas.openxmlformats.org/officeDocument/2006/relationships/tags" Target="../tags/tag386.xml"/><Relationship Id="rId26" Type="http://schemas.openxmlformats.org/officeDocument/2006/relationships/tags" Target="../tags/tag385.xml"/><Relationship Id="rId25" Type="http://schemas.openxmlformats.org/officeDocument/2006/relationships/tags" Target="../tags/tag384.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tags" Target="../tags/tag361.xml"/><Relationship Id="rId19" Type="http://schemas.openxmlformats.org/officeDocument/2006/relationships/tags" Target="../tags/tag378.xml"/><Relationship Id="rId18" Type="http://schemas.openxmlformats.org/officeDocument/2006/relationships/tags" Target="../tags/tag377.xml"/><Relationship Id="rId17" Type="http://schemas.openxmlformats.org/officeDocument/2006/relationships/tags" Target="../tags/tag376.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tags" Target="../tags/tag360.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0" Type="http://schemas.openxmlformats.org/officeDocument/2006/relationships/notesSlide" Target="../notesSlides/notesSlide22.xml"/><Relationship Id="rId1" Type="http://schemas.openxmlformats.org/officeDocument/2006/relationships/tags" Target="../tags/tag405.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0" Type="http://schemas.openxmlformats.org/officeDocument/2006/relationships/notesSlide" Target="../notesSlides/notesSlide23.xml"/><Relationship Id="rId1" Type="http://schemas.openxmlformats.org/officeDocument/2006/relationships/tags" Target="../tags/tag413.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0" Type="http://schemas.openxmlformats.org/officeDocument/2006/relationships/notesSlide" Target="../notesSlides/notesSlide24.xml"/><Relationship Id="rId1" Type="http://schemas.openxmlformats.org/officeDocument/2006/relationships/tags" Target="../tags/tag421.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0" Type="http://schemas.openxmlformats.org/officeDocument/2006/relationships/notesSlide" Target="../notesSlides/notesSlide25.xml"/><Relationship Id="rId1" Type="http://schemas.openxmlformats.org/officeDocument/2006/relationships/tags" Target="../tags/tag429.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1" Type="http://schemas.openxmlformats.org/officeDocument/2006/relationships/notesSlide" Target="../notesSlides/notesSlide26.xml"/><Relationship Id="rId10" Type="http://schemas.openxmlformats.org/officeDocument/2006/relationships/slideLayout" Target="../slideLayouts/slideLayout13.xml"/><Relationship Id="rId1" Type="http://schemas.openxmlformats.org/officeDocument/2006/relationships/tags" Target="../tags/tag437.xml"/></Relationships>
</file>

<file path=ppt/slides/_rels/slide31.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image" Target="../media/image15.png"/><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1" Type="http://schemas.openxmlformats.org/officeDocument/2006/relationships/notesSlide" Target="../notesSlides/notesSlide27.xml"/><Relationship Id="rId10" Type="http://schemas.openxmlformats.org/officeDocument/2006/relationships/slideLayout" Target="../slideLayouts/slideLayout13.xml"/><Relationship Id="rId1" Type="http://schemas.openxmlformats.org/officeDocument/2006/relationships/tags" Target="../tags/tag446.xml"/></Relationships>
</file>

<file path=ppt/slides/_rels/slide32.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image" Target="../media/image16.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1" Type="http://schemas.openxmlformats.org/officeDocument/2006/relationships/notesSlide" Target="../notesSlides/notesSlide28.xml"/><Relationship Id="rId10" Type="http://schemas.openxmlformats.org/officeDocument/2006/relationships/slideLayout" Target="../slideLayouts/slideLayout13.xml"/><Relationship Id="rId1" Type="http://schemas.openxmlformats.org/officeDocument/2006/relationships/tags" Target="../tags/tag454.xml"/></Relationships>
</file>

<file path=ppt/slides/_rels/slide33.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image" Target="../media/image17.png"/><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1" Type="http://schemas.openxmlformats.org/officeDocument/2006/relationships/notesSlide" Target="../notesSlides/notesSlide29.xml"/><Relationship Id="rId10" Type="http://schemas.openxmlformats.org/officeDocument/2006/relationships/slideLayout" Target="../slideLayouts/slideLayout13.xml"/><Relationship Id="rId1" Type="http://schemas.openxmlformats.org/officeDocument/2006/relationships/tags" Target="../tags/tag462.xml"/></Relationships>
</file>

<file path=ppt/slides/_rels/slide34.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image" Target="../media/image18.png"/><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1" Type="http://schemas.openxmlformats.org/officeDocument/2006/relationships/notesSlide" Target="../notesSlides/notesSlide30.xml"/><Relationship Id="rId10" Type="http://schemas.openxmlformats.org/officeDocument/2006/relationships/slideLayout" Target="../slideLayouts/slideLayout13.xml"/><Relationship Id="rId1" Type="http://schemas.openxmlformats.org/officeDocument/2006/relationships/tags" Target="../tags/tag470.xml"/></Relationships>
</file>

<file path=ppt/slides/_rels/slide35.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image" Target="../media/image19.png"/><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1" Type="http://schemas.openxmlformats.org/officeDocument/2006/relationships/notesSlide" Target="../notesSlides/notesSlide31.xml"/><Relationship Id="rId10" Type="http://schemas.openxmlformats.org/officeDocument/2006/relationships/slideLayout" Target="../slideLayouts/slideLayout13.xml"/><Relationship Id="rId1" Type="http://schemas.openxmlformats.org/officeDocument/2006/relationships/tags" Target="../tags/tag478.xml"/></Relationships>
</file>

<file path=ppt/slides/_rels/slide36.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image" Target="../media/image20.png"/><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1" Type="http://schemas.openxmlformats.org/officeDocument/2006/relationships/notesSlide" Target="../notesSlides/notesSlide32.xml"/><Relationship Id="rId10" Type="http://schemas.openxmlformats.org/officeDocument/2006/relationships/slideLayout" Target="../slideLayouts/slideLayout13.xml"/><Relationship Id="rId1" Type="http://schemas.openxmlformats.org/officeDocument/2006/relationships/tags" Target="../tags/tag486.xml"/></Relationships>
</file>

<file path=ppt/slides/_rels/slide37.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image" Target="../media/image21.png"/><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1" Type="http://schemas.openxmlformats.org/officeDocument/2006/relationships/notesSlide" Target="../notesSlides/notesSlide33.xml"/><Relationship Id="rId10" Type="http://schemas.openxmlformats.org/officeDocument/2006/relationships/slideLayout" Target="../slideLayouts/slideLayout13.xml"/><Relationship Id="rId1" Type="http://schemas.openxmlformats.org/officeDocument/2006/relationships/tags" Target="../tags/tag494.xml"/></Relationships>
</file>

<file path=ppt/slides/_rels/slide38.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image" Target="../media/image22.png"/><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1" Type="http://schemas.openxmlformats.org/officeDocument/2006/relationships/notesSlide" Target="../notesSlides/notesSlide34.xml"/><Relationship Id="rId10" Type="http://schemas.openxmlformats.org/officeDocument/2006/relationships/slideLayout" Target="../slideLayouts/slideLayout13.xml"/><Relationship Id="rId1" Type="http://schemas.openxmlformats.org/officeDocument/2006/relationships/tags" Target="../tags/tag502.xml"/></Relationships>
</file>

<file path=ppt/slides/_rels/slide39.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image" Target="../media/image23.png"/><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1" Type="http://schemas.openxmlformats.org/officeDocument/2006/relationships/notesSlide" Target="../notesSlides/notesSlide35.xml"/><Relationship Id="rId10" Type="http://schemas.openxmlformats.org/officeDocument/2006/relationships/slideLayout" Target="../slideLayouts/slideLayout13.xml"/><Relationship Id="rId1" Type="http://schemas.openxmlformats.org/officeDocument/2006/relationships/tags" Target="../tags/tag51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40.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image" Target="../media/image24.png"/><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1" Type="http://schemas.openxmlformats.org/officeDocument/2006/relationships/notesSlide" Target="../notesSlides/notesSlide36.xml"/><Relationship Id="rId10" Type="http://schemas.openxmlformats.org/officeDocument/2006/relationships/slideLayout" Target="../slideLayouts/slideLayout13.xml"/><Relationship Id="rId1" Type="http://schemas.openxmlformats.org/officeDocument/2006/relationships/tags" Target="../tags/tag518.xml"/></Relationships>
</file>

<file path=ppt/slides/_rels/slide41.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image" Target="../media/image25.png"/><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1" Type="http://schemas.openxmlformats.org/officeDocument/2006/relationships/notesSlide" Target="../notesSlides/notesSlide37.xml"/><Relationship Id="rId10" Type="http://schemas.openxmlformats.org/officeDocument/2006/relationships/slideLayout" Target="../slideLayouts/slideLayout13.xml"/><Relationship Id="rId1" Type="http://schemas.openxmlformats.org/officeDocument/2006/relationships/tags" Target="../tags/tag526.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image" Target="../media/image14.png"/><Relationship Id="rId10" Type="http://schemas.openxmlformats.org/officeDocument/2006/relationships/notesSlide" Target="../notesSlides/notesSlide38.xml"/><Relationship Id="rId1" Type="http://schemas.openxmlformats.org/officeDocument/2006/relationships/tags" Target="../tags/tag53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9" Type="http://schemas.openxmlformats.org/officeDocument/2006/relationships/tags" Target="../tags/tag136.xml"/><Relationship Id="rId98" Type="http://schemas.openxmlformats.org/officeDocument/2006/relationships/tags" Target="../tags/tag135.xml"/><Relationship Id="rId97" Type="http://schemas.openxmlformats.org/officeDocument/2006/relationships/tags" Target="../tags/tag134.xml"/><Relationship Id="rId96" Type="http://schemas.openxmlformats.org/officeDocument/2006/relationships/tags" Target="../tags/tag133.xml"/><Relationship Id="rId95" Type="http://schemas.openxmlformats.org/officeDocument/2006/relationships/tags" Target="../tags/tag132.xml"/><Relationship Id="rId94" Type="http://schemas.openxmlformats.org/officeDocument/2006/relationships/tags" Target="../tags/tag131.xml"/><Relationship Id="rId93" Type="http://schemas.openxmlformats.org/officeDocument/2006/relationships/tags" Target="../tags/tag130.xml"/><Relationship Id="rId92" Type="http://schemas.openxmlformats.org/officeDocument/2006/relationships/tags" Target="../tags/tag129.xml"/><Relationship Id="rId91" Type="http://schemas.openxmlformats.org/officeDocument/2006/relationships/tags" Target="../tags/tag128.xml"/><Relationship Id="rId90" Type="http://schemas.openxmlformats.org/officeDocument/2006/relationships/tags" Target="../tags/tag127.xml"/><Relationship Id="rId9" Type="http://schemas.openxmlformats.org/officeDocument/2006/relationships/tags" Target="../tags/tag46.xml"/><Relationship Id="rId89" Type="http://schemas.openxmlformats.org/officeDocument/2006/relationships/tags" Target="../tags/tag126.xml"/><Relationship Id="rId88" Type="http://schemas.openxmlformats.org/officeDocument/2006/relationships/tags" Target="../tags/tag125.xml"/><Relationship Id="rId87" Type="http://schemas.openxmlformats.org/officeDocument/2006/relationships/tags" Target="../tags/tag124.xml"/><Relationship Id="rId86" Type="http://schemas.openxmlformats.org/officeDocument/2006/relationships/tags" Target="../tags/tag123.xml"/><Relationship Id="rId85" Type="http://schemas.openxmlformats.org/officeDocument/2006/relationships/tags" Target="../tags/tag122.xml"/><Relationship Id="rId84" Type="http://schemas.openxmlformats.org/officeDocument/2006/relationships/tags" Target="../tags/tag121.xml"/><Relationship Id="rId83" Type="http://schemas.openxmlformats.org/officeDocument/2006/relationships/tags" Target="../tags/tag120.xml"/><Relationship Id="rId82" Type="http://schemas.openxmlformats.org/officeDocument/2006/relationships/tags" Target="../tags/tag119.xml"/><Relationship Id="rId81" Type="http://schemas.openxmlformats.org/officeDocument/2006/relationships/tags" Target="../tags/tag118.xml"/><Relationship Id="rId80" Type="http://schemas.openxmlformats.org/officeDocument/2006/relationships/tags" Target="../tags/tag117.xml"/><Relationship Id="rId8" Type="http://schemas.openxmlformats.org/officeDocument/2006/relationships/tags" Target="../tags/tag45.xml"/><Relationship Id="rId79" Type="http://schemas.openxmlformats.org/officeDocument/2006/relationships/tags" Target="../tags/tag116.xml"/><Relationship Id="rId78" Type="http://schemas.openxmlformats.org/officeDocument/2006/relationships/tags" Target="../tags/tag115.xml"/><Relationship Id="rId77" Type="http://schemas.openxmlformats.org/officeDocument/2006/relationships/tags" Target="../tags/tag114.xml"/><Relationship Id="rId76" Type="http://schemas.openxmlformats.org/officeDocument/2006/relationships/tags" Target="../tags/tag113.xml"/><Relationship Id="rId75" Type="http://schemas.openxmlformats.org/officeDocument/2006/relationships/tags" Target="../tags/tag112.xml"/><Relationship Id="rId74" Type="http://schemas.openxmlformats.org/officeDocument/2006/relationships/tags" Target="../tags/tag111.xml"/><Relationship Id="rId73" Type="http://schemas.openxmlformats.org/officeDocument/2006/relationships/tags" Target="../tags/tag110.xml"/><Relationship Id="rId72" Type="http://schemas.openxmlformats.org/officeDocument/2006/relationships/tags" Target="../tags/tag109.xml"/><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6" Type="http://schemas.openxmlformats.org/officeDocument/2006/relationships/notesSlide" Target="../notesSlides/notesSlide5.xml"/><Relationship Id="rId105" Type="http://schemas.openxmlformats.org/officeDocument/2006/relationships/slideLayout" Target="../slideLayouts/slideLayout4.xml"/><Relationship Id="rId104" Type="http://schemas.openxmlformats.org/officeDocument/2006/relationships/tags" Target="../tags/tag141.xml"/><Relationship Id="rId103" Type="http://schemas.openxmlformats.org/officeDocument/2006/relationships/tags" Target="../tags/tag140.xml"/><Relationship Id="rId102" Type="http://schemas.openxmlformats.org/officeDocument/2006/relationships/tags" Target="../tags/tag139.xml"/><Relationship Id="rId101" Type="http://schemas.openxmlformats.org/officeDocument/2006/relationships/tags" Target="../tags/tag138.xml"/><Relationship Id="rId100" Type="http://schemas.openxmlformats.org/officeDocument/2006/relationships/tags" Target="../tags/tag137.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1" Type="http://schemas.openxmlformats.org/officeDocument/2006/relationships/notesSlide" Target="../notesSlides/notesSlide6.xml"/><Relationship Id="rId30" Type="http://schemas.openxmlformats.org/officeDocument/2006/relationships/slideLayout" Target="../slideLayouts/slideLayout4.xml"/><Relationship Id="rId3" Type="http://schemas.openxmlformats.org/officeDocument/2006/relationships/tags" Target="../tags/tag144.xml"/><Relationship Id="rId29" Type="http://schemas.openxmlformats.org/officeDocument/2006/relationships/tags" Target="../tags/tag170.xml"/><Relationship Id="rId28" Type="http://schemas.openxmlformats.org/officeDocument/2006/relationships/tags" Target="../tags/tag169.xml"/><Relationship Id="rId27" Type="http://schemas.openxmlformats.org/officeDocument/2006/relationships/tags" Target="../tags/tag168.xml"/><Relationship Id="rId26" Type="http://schemas.openxmlformats.org/officeDocument/2006/relationships/tags" Target="../tags/tag167.xml"/><Relationship Id="rId25" Type="http://schemas.openxmlformats.org/officeDocument/2006/relationships/tags" Target="../tags/tag166.xml"/><Relationship Id="rId24" Type="http://schemas.openxmlformats.org/officeDocument/2006/relationships/tags" Target="../tags/tag165.xml"/><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tags" Target="../tags/tag143.xml"/><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0" Type="http://schemas.openxmlformats.org/officeDocument/2006/relationships/notesSlide" Target="../notesSlides/notesSlide7.xml"/><Relationship Id="rId1" Type="http://schemas.openxmlformats.org/officeDocument/2006/relationships/tags" Target="../tags/tag171.xml"/></Relationships>
</file>

<file path=ppt/slides/_rels/slide9.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6" Type="http://schemas.openxmlformats.org/officeDocument/2006/relationships/slideLayout" Target="../slideLayouts/slideLayout4.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53085" y="1504950"/>
            <a:ext cx="16427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三、虚拟现实技术的基本原理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309563"/>
            <a:ext cx="5621020" cy="452755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人们在看周围的世界时，由于两只眼睛的位置不同，得到的图像略有不同，这种差别能让我们感知到深度，让事物看起来立体。VR 技术也是利用这种视觉差别，为我们的双眼安排不同的画面，从而让我们感觉到画面的立体性。与 3D 电影不同，VR 强调的是 360°全景交互，不仅有强烈的沉浸感和立体感，更重要的是允许用户和虚拟世界进行交互。</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在人造环境中，每个物体相对于系统的坐标系都有一个位置，而用户也是如此，用户看到的景象是由用户的位置和头（眼）的方向来确定的。跟踪头部运动的虚拟现实头套可以感知我们的头部动作。</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这样，当我们在移动时，虚拟世界中的我们就能同样的移动，当我们向左看，虚拟现实头套可以识别这一动作，这时硬件会及时渲染出左边的场景。</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1773794" y="1737678"/>
            <a:ext cx="1225153" cy="1476375"/>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1. 沉</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浸性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807381" y="1737678"/>
            <a:ext cx="1226344" cy="1476375"/>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2. 交</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互性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5840969" y="1737678"/>
            <a:ext cx="1226344" cy="1476375"/>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3. 多感知性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790587" y="2685415"/>
            <a:ext cx="1225153" cy="1476375"/>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rPr>
                <a:t>4. 构</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a:p>
              <a:pPr algn="ctr">
                <a:lnSpc>
                  <a:spcPct val="120000"/>
                </a:lnSpc>
                <a:spcBef>
                  <a:spcPts val="0"/>
                </a:spcBef>
                <a:spcAft>
                  <a:spcPts val="0"/>
                </a:spcAft>
                <a:buSzPct val="100000"/>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rPr>
                <a:t>想性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4824175" y="2685415"/>
            <a:ext cx="1226344" cy="1476375"/>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05511"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200" dirty="0">
                  <a:solidFill>
                    <a:srgbClr val="FFFFFF"/>
                  </a:solidFill>
                  <a:latin typeface="Arial" panose="020B0604020202020204" pitchFamily="34" charset="0"/>
                  <a:ea typeface="微软雅黑" panose="020B0503020204020204" pitchFamily="34" charset="-122"/>
                </a:rPr>
                <a:t>5</a:t>
              </a:r>
              <a:endParaRPr lang="en-US" altLang="zh-CN" sz="12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00000"/>
                </a:lnSpc>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rPr>
                <a:t>5. 自</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a:p>
              <a:pPr algn="ctr">
                <a:lnSpc>
                  <a:spcPct val="100000"/>
                </a:lnSpc>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rPr>
                <a:t>主性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329311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四、虚拟现实技术的主要特征</a:t>
            </a:r>
            <a:endParaRPr lang="zh-CN" altLang="en-US" b="1">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16585" y="1504950"/>
            <a:ext cx="1445260"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五、虚拟现实系统的组成</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438150"/>
            <a:ext cx="5621020" cy="2670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一般来说，一个完整的虚拟现实系统由以下功能单元组成。</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（1）虚拟环境；</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（2）以高性能计算机为核心的虚拟环境处理器；</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（3）以头盔显示器为核心的视觉系统；</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（4）以语音识别、声音合成与声音定位为核心的听觉系统；</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（5）以方位跟踪器、数据手套和数据衣为主体的身体方位姿态跟踪设备；</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（6）味觉、嗅觉、触觉与力觉反馈系统。</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24200" y="3176270"/>
            <a:ext cx="5118100" cy="16871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六、虚拟现实的代表性设备</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819150"/>
            <a:ext cx="5621020" cy="14903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VR 头盔</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虚拟现实头盔即 VR 头显（虚拟现实头戴式显示设备），它利用头戴式显示器将人对外界的视觉、听觉封闭，引导用户产生一种身在虚拟环境中的感觉。如图 11-1-3所示。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048000" y="2800350"/>
            <a:ext cx="5702935" cy="11976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六、虚拟现实的代表性设备</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285433"/>
            <a:ext cx="5621020" cy="11671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VR 手柄</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VR 游戏里几乎所有的交互都是通过手柄，手柄上控制按钮很多，有菜单栏、按压触控、扳机等。如图 11-1-4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200400" y="1581150"/>
            <a:ext cx="4879340" cy="1270635"/>
          </a:xfrm>
          <a:prstGeom prst="rect">
            <a:avLst/>
          </a:prstGeom>
        </p:spPr>
      </p:pic>
      <p:sp>
        <p:nvSpPr>
          <p:cNvPr id="4" name="文本框 3"/>
          <p:cNvSpPr txBox="1"/>
          <p:nvPr>
            <p:custDataLst>
              <p:tags r:id="rId9"/>
            </p:custDataLst>
          </p:nvPr>
        </p:nvSpPr>
        <p:spPr>
          <a:xfrm>
            <a:off x="2969260" y="2809241"/>
            <a:ext cx="5621020" cy="8439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VR 数据手套</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一种输入装置，它可以把人手的动作转化为计算机的输入信号。</a:t>
            </a:r>
            <a:endParaRPr sz="1400" b="1" dirty="0">
              <a:solidFill>
                <a:srgbClr val="00AFE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0"/>
          <a:stretch>
            <a:fillRect/>
          </a:stretch>
        </p:blipFill>
        <p:spPr>
          <a:xfrm>
            <a:off x="3810000" y="3638550"/>
            <a:ext cx="3975100" cy="119126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54685" y="1504950"/>
            <a:ext cx="138366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七、虚拟现实的应用领域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89268"/>
            <a:ext cx="5462270"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 在影视娱乐中的应用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近年来，虚拟现实技术在影视业得到广泛应用，以虚拟现实技术为主而建立的第一现场9DVR 体验馆得以实现。第一现场 9DVR 体验馆自建成以来，在影视娱乐市场中的影响力非常大，此体验馆可以让体验者沉浸在影片所创造的虚拟环境之中。如图 11-1-7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24200" y="2952750"/>
            <a:ext cx="2555240" cy="1534795"/>
          </a:xfrm>
          <a:prstGeom prst="rect">
            <a:avLst/>
          </a:prstGeom>
        </p:spPr>
      </p:pic>
      <p:pic>
        <p:nvPicPr>
          <p:cNvPr id="3" name="图片 2"/>
          <p:cNvPicPr>
            <a:picLocks noChangeAspect="1"/>
          </p:cNvPicPr>
          <p:nvPr/>
        </p:nvPicPr>
        <p:blipFill>
          <a:blip r:embed="rId9"/>
          <a:stretch>
            <a:fillRect/>
          </a:stretch>
        </p:blipFill>
        <p:spPr>
          <a:xfrm>
            <a:off x="6172200" y="2952750"/>
            <a:ext cx="2331085" cy="135191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54685" y="1504950"/>
            <a:ext cx="138366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七、虚拟现实的应用领域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89268"/>
            <a:ext cx="5462270"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 在教育中的应用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如今，虚拟现实技术已经成为促进教育发展的一种新型教育手段。利用 VR 技术可以打造生动、逼真的学习环境，更容易激发学生的学习兴趣。此外，各大院校利用虚拟现实技术还建立了与学科相关的虚拟实验室来帮助学生更好地学习。如图 11-1-10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a:stretch>
            <a:fillRect/>
          </a:stretch>
        </p:blipFill>
        <p:spPr>
          <a:xfrm>
            <a:off x="4572000" y="2571750"/>
            <a:ext cx="2778760" cy="20866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54685" y="1504950"/>
            <a:ext cx="138366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七、虚拟现实的应用领域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90233"/>
            <a:ext cx="5462270"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 在设计领域的应用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虚拟现实技术在设计领域小有成就，例如室内设计，可以把室内结构、房屋外形通过虚拟技术表现出来，使之变成可以看的见的物体和环境。同时，在设计初期，设计师可以将自己的想法通过 VR 技术模拟出来，可以在虚拟环境中预先看到室内的实际效果，这样既节省了时间，又降低了成本。</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657600" y="3028950"/>
            <a:ext cx="3295650" cy="16192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54685" y="1504950"/>
            <a:ext cx="138366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七、虚拟现实的应用领域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751840"/>
            <a:ext cx="5462270"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 在医学方面的应用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医学专家们利用计算机，在虚拟空间中模拟出人体组织和器官，让学生在其中进行模拟操作，并且能让学生感受到手术刀切入人体肌肉组织、触碰到骨头的感觉，使学生能够更快地掌握手术要领。</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962400" y="2667635"/>
            <a:ext cx="3352800" cy="191452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54685" y="1504950"/>
            <a:ext cx="138366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七、虚拟现实的应用领域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47040"/>
            <a:ext cx="5462270"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 在军事方面的应用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在军事方面，人们将地图上的山川地貌、海洋湖泊等数据通过计算机进行编写，利用VR 技术，能将原本平面的地图变成一幅三维立体的地形图，再通过全息技术将其投影出来，有助于进行军事演习等训练。如图 11-1-13所示。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038600" y="2800350"/>
            <a:ext cx="2748280" cy="17640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6. 在航空航天方面的应用</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由于航空航天是一项耗资巨大、非常繁琐的工程，利用 VR 技术和计算机的统计模拟，在虚拟空间中重现了现实中的航天飞机与飞行环境，使飞行员在虚拟空间中进行飞行训练和实验操作，极大地降低了实验经费和实验的危险系数。</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七、虚拟现实的应用领域</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46885" cy="144780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八、虚拟现实 VR、增强现实 AR、混合现实 MR 的区别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72770"/>
            <a:ext cx="5462270" cy="40093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VR</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VR（Virtual Reality，虚拟现实），通俗地说，就是假的、人工制造的情景，所看到的情景全靠设备产生。VR 呈现的场景往往通过 VR 采集设备（如相机）、景象制作设备、计算机软件、VR 眼镜等工具联合提供视觉、听觉、触觉等感官的模拟，让人们进入到“虚拟”的世界中，如同身临其境。</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AR</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AR（Augmented Reality，增强现实），通俗的解释是真假结合，它是将虚拟的信息应用到真实世界，使真实的环境和虚拟的物体实时地叠加到同一个画面或空间中，使之能够同时存在。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46885" cy="144780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八、虚拟现实 VR、增强现实 AR、混合现实 MR 的区别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895350"/>
            <a:ext cx="5462270" cy="34912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MR</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MR（mixed Reality，混合现实），是 AR 和 VR 的结合，取二者所长弃二者所短，当然混合现实还属于比较新的一项概念，未来还有很大的发展空间，目前主要指可穿戴设备的发展。</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三者的区别</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（1）从画面的角度区分。VR 是纯虚拟数字画面，而 AR 为虚拟数字画面加上裸眼现实，MR 是数字化现实加上虚拟数字画面。</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（2）从视觉呈现方式区分。</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737610" y="1600200"/>
            <a:ext cx="4355465" cy="1485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什么是虚拟现实技术？其基本原理是什么？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虚拟现实技术的主要特征是什么？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举例说说虚拟现实的应用场景。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81375" cy="2522220"/>
            <a:chOff x="8621" y="2357"/>
            <a:chExt cx="5325" cy="3972"/>
          </a:xfrm>
        </p:grpSpPr>
        <p:sp>
          <p:nvSpPr>
            <p:cNvPr id="42" name="文本框 41"/>
            <p:cNvSpPr txBox="1"/>
            <p:nvPr>
              <p:custDataLst>
                <p:tags r:id="rId1"/>
              </p:custDataLst>
            </p:nvPr>
          </p:nvSpPr>
          <p:spPr>
            <a:xfrm>
              <a:off x="8621" y="3166"/>
              <a:ext cx="5325" cy="3163"/>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虚拟现实技术又称灵境技术，是 20 世纪发展起来的一项全新的实用技术。虚拟现实技术集计算机、电子信息、仿真技术于一体，其基本实现方式是计算机模拟虚拟环境从而给人以环境沉浸感。</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本任务介绍虚拟现实应用开发流程的基本方法。</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虚拟现实应用开发</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903203" cy="2981325"/>
            <a:chOff x="520" y="1330"/>
            <a:chExt cx="7722"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1" name="椭圆 50"/>
            <p:cNvSpPr/>
            <p:nvPr>
              <p:custDataLst>
                <p:tags r:id="rId11"/>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2"/>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3"/>
              </p:custDataLst>
            </p:nvPr>
          </p:nvSpPr>
          <p:spPr>
            <a:xfrm>
              <a:off x="5272" y="2526"/>
              <a:ext cx="29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 VR 的主要核心技术。</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4"/>
              </p:custDataLst>
            </p:nvPr>
          </p:nvSpPr>
          <p:spPr>
            <a:xfrm>
              <a:off x="4673" y="384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5"/>
              </p:custDataLst>
            </p:nvPr>
          </p:nvSpPr>
          <p:spPr bwMode="auto">
            <a:xfrm>
              <a:off x="4868" y="403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6"/>
              </p:custDataLst>
            </p:nvPr>
          </p:nvSpPr>
          <p:spPr>
            <a:xfrm>
              <a:off x="5466" y="389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了解虚拟现实应用开发的流程。</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17"/>
              </p:custDataLst>
            </p:nvPr>
          </p:nvSpPr>
          <p:spPr>
            <a:xfrm>
              <a:off x="4204" y="492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18"/>
              </p:custDataLst>
            </p:nvPr>
          </p:nvSpPr>
          <p:spPr bwMode="auto">
            <a:xfrm>
              <a:off x="4398" y="512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19"/>
              </p:custDataLst>
            </p:nvPr>
          </p:nvSpPr>
          <p:spPr>
            <a:xfrm>
              <a:off x="5127" y="4928"/>
              <a:ext cx="2872"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初步掌握虚拟现实应用程序开发的方法。</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一、VR 的主要核心技术</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541655" y="135255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6"/>
            </p:custDataLst>
          </p:nvPr>
        </p:nvGrpSpPr>
        <p:grpSpPr>
          <a:xfrm rot="0">
            <a:off x="2804795" y="1352550"/>
            <a:ext cx="1701800" cy="1339215"/>
            <a:chOff x="4961396" y="2596376"/>
            <a:chExt cx="2269209" cy="1785848"/>
          </a:xfrm>
        </p:grpSpPr>
        <p:sp>
          <p:nvSpPr>
            <p:cNvPr id="12" name="任意多边形 11"/>
            <p:cNvSpPr/>
            <p:nvPr>
              <p:custDataLst>
                <p:tags r:id="rId7"/>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8"/>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9"/>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0"/>
            </p:custDataLst>
          </p:nvPr>
        </p:nvGrpSpPr>
        <p:grpSpPr>
          <a:xfrm rot="0">
            <a:off x="5068570" y="1352550"/>
            <a:ext cx="1701800" cy="1339215"/>
            <a:chOff x="7979408" y="2596376"/>
            <a:chExt cx="2269209" cy="1785848"/>
          </a:xfrm>
        </p:grpSpPr>
        <p:sp>
          <p:nvSpPr>
            <p:cNvPr id="42" name="任意多边形 41"/>
            <p:cNvSpPr/>
            <p:nvPr>
              <p:custDataLst>
                <p:tags r:id="rId1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4"/>
            </p:custDataLst>
          </p:nvPr>
        </p:nvSpPr>
        <p:spPr>
          <a:xfrm>
            <a:off x="727075" y="149288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实时三维计算机图形</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5"/>
            </p:custDataLst>
          </p:nvPr>
        </p:nvSpPr>
        <p:spPr>
          <a:xfrm>
            <a:off x="2994660" y="14928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虚拟场景显示技术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6"/>
            </p:custDataLst>
          </p:nvPr>
        </p:nvSpPr>
        <p:spPr>
          <a:xfrm>
            <a:off x="5253990" y="14928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头部追踪技术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7"/>
            </p:custDataLst>
          </p:nvPr>
        </p:nvSpPr>
        <p:spPr>
          <a:xfrm>
            <a:off x="1858645" y="24714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8"/>
            </p:custDataLst>
          </p:nvPr>
        </p:nvSpPr>
        <p:spPr>
          <a:xfrm>
            <a:off x="4122420" y="24618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19"/>
            </p:custDataLst>
          </p:nvPr>
        </p:nvGrpSpPr>
        <p:grpSpPr>
          <a:xfrm rot="0">
            <a:off x="7213600" y="1399540"/>
            <a:ext cx="1701800" cy="1339215"/>
            <a:chOff x="7979408" y="2596376"/>
            <a:chExt cx="2269209" cy="1785848"/>
          </a:xfrm>
        </p:grpSpPr>
        <p:sp>
          <p:nvSpPr>
            <p:cNvPr id="10" name="任意多边形 9"/>
            <p:cNvSpPr/>
            <p:nvPr>
              <p:custDataLst>
                <p:tags r:id="rId20"/>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1"/>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2"/>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3"/>
            </p:custDataLst>
          </p:nvPr>
        </p:nvSpPr>
        <p:spPr>
          <a:xfrm>
            <a:off x="7322820" y="153987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眼球追踪技术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4"/>
            </p:custDataLst>
          </p:nvPr>
        </p:nvSpPr>
        <p:spPr>
          <a:xfrm>
            <a:off x="6326505" y="24866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p:nvPr>
            <p:custDataLst>
              <p:tags r:id="rId25"/>
            </p:custDataLst>
          </p:nvPr>
        </p:nvGrpSpPr>
        <p:grpSpPr>
          <a:xfrm rot="0">
            <a:off x="541655" y="3105150"/>
            <a:ext cx="1701800" cy="1339215"/>
            <a:chOff x="1943384" y="2596376"/>
            <a:chExt cx="2269209" cy="1785848"/>
          </a:xfrm>
        </p:grpSpPr>
        <p:sp>
          <p:nvSpPr>
            <p:cNvPr id="4" name="任意多边形 3"/>
            <p:cNvSpPr/>
            <p:nvPr>
              <p:custDataLst>
                <p:tags r:id="rId26"/>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9" name="任意多边形 8"/>
            <p:cNvSpPr/>
            <p:nvPr>
              <p:custDataLst>
                <p:tags r:id="rId27"/>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19" name="任意多边形 18"/>
            <p:cNvSpPr/>
            <p:nvPr>
              <p:custDataLst>
                <p:tags r:id="rId28"/>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20" name="组合 19"/>
          <p:cNvGrpSpPr/>
          <p:nvPr>
            <p:custDataLst>
              <p:tags r:id="rId29"/>
            </p:custDataLst>
          </p:nvPr>
        </p:nvGrpSpPr>
        <p:grpSpPr>
          <a:xfrm rot="0">
            <a:off x="2804795" y="3105150"/>
            <a:ext cx="1701800" cy="1339215"/>
            <a:chOff x="4961396" y="2596376"/>
            <a:chExt cx="2269209" cy="1785848"/>
          </a:xfrm>
        </p:grpSpPr>
        <p:sp>
          <p:nvSpPr>
            <p:cNvPr id="21" name="任意多边形 20"/>
            <p:cNvSpPr/>
            <p:nvPr>
              <p:custDataLst>
                <p:tags r:id="rId30"/>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1"/>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23" name="任意多边形 22"/>
            <p:cNvSpPr/>
            <p:nvPr>
              <p:custDataLst>
                <p:tags r:id="rId32"/>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24" name="组合 23"/>
          <p:cNvGrpSpPr/>
          <p:nvPr>
            <p:custDataLst>
              <p:tags r:id="rId33"/>
            </p:custDataLst>
          </p:nvPr>
        </p:nvGrpSpPr>
        <p:grpSpPr>
          <a:xfrm rot="0">
            <a:off x="5068570" y="3105150"/>
            <a:ext cx="1701800" cy="1339215"/>
            <a:chOff x="7979408" y="2596376"/>
            <a:chExt cx="2269209" cy="1785848"/>
          </a:xfrm>
        </p:grpSpPr>
        <p:sp>
          <p:nvSpPr>
            <p:cNvPr id="26" name="任意多边形 25"/>
            <p:cNvSpPr/>
            <p:nvPr>
              <p:custDataLst>
                <p:tags r:id="rId34"/>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7" name="任意多边形 26"/>
            <p:cNvSpPr/>
            <p:nvPr>
              <p:custDataLst>
                <p:tags r:id="rId35"/>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28" name="任意多边形 27"/>
            <p:cNvSpPr/>
            <p:nvPr>
              <p:custDataLst>
                <p:tags r:id="rId36"/>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29" name="组合 28"/>
          <p:cNvGrpSpPr/>
          <p:nvPr>
            <p:custDataLst>
              <p:tags r:id="rId37"/>
            </p:custDataLst>
          </p:nvPr>
        </p:nvGrpSpPr>
        <p:grpSpPr>
          <a:xfrm rot="0">
            <a:off x="7213600" y="3152140"/>
            <a:ext cx="1701800" cy="1339215"/>
            <a:chOff x="7979408" y="2596376"/>
            <a:chExt cx="2269209" cy="1785848"/>
          </a:xfrm>
        </p:grpSpPr>
        <p:sp>
          <p:nvSpPr>
            <p:cNvPr id="30" name="任意多边形 29"/>
            <p:cNvSpPr/>
            <p:nvPr>
              <p:custDataLst>
                <p:tags r:id="rId3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1" name="任意多边形 30"/>
            <p:cNvSpPr/>
            <p:nvPr>
              <p:custDataLst>
                <p:tags r:id="rId3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32" name="任意多边形 31"/>
            <p:cNvSpPr/>
            <p:nvPr>
              <p:custDataLst>
                <p:tags r:id="rId4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33" name="矩形 32"/>
          <p:cNvSpPr/>
          <p:nvPr>
            <p:custDataLst>
              <p:tags r:id="rId41"/>
            </p:custDataLst>
          </p:nvPr>
        </p:nvSpPr>
        <p:spPr>
          <a:xfrm>
            <a:off x="807085" y="321119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声音技术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矩形 33"/>
          <p:cNvSpPr/>
          <p:nvPr>
            <p:custDataLst>
              <p:tags r:id="rId42"/>
            </p:custDataLst>
          </p:nvPr>
        </p:nvSpPr>
        <p:spPr>
          <a:xfrm>
            <a:off x="3074670" y="32111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感觉反馈技术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矩形 35"/>
          <p:cNvSpPr/>
          <p:nvPr>
            <p:custDataLst>
              <p:tags r:id="rId43"/>
            </p:custDataLst>
          </p:nvPr>
        </p:nvSpPr>
        <p:spPr>
          <a:xfrm>
            <a:off x="5334000" y="32111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语音技术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矩形 36"/>
          <p:cNvSpPr/>
          <p:nvPr>
            <p:custDataLst>
              <p:tags r:id="rId44"/>
            </p:custDataLst>
          </p:nvPr>
        </p:nvSpPr>
        <p:spPr>
          <a:xfrm>
            <a:off x="7402830" y="32581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8. 手势跟踪技术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4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二、常用的虚拟现实引擎开发工具</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95033"/>
            <a:ext cx="5544820"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当前虚拟现实开发的主流软件是 Unity3D 和 Unreal Engine 4（虚幻 4），二者均有良好的人机交互操作界面、简单易懂的交互功能、丰富的编写实例和控制编辑器、与Max/Maya 等的输出插件。</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二者的不同之处在于，Unity3D 基于相对比较开放的原则，Unreal Engine 4 则基于相对比较封闭的原则。因此，通常在不修改源代码的情况下，Unity3D 可以自定义的自由度高于 Unreal Engine 4。在画面渲染方面，Unreal Engine 4 拥有更好的效果，但对硬件设备的配置要求也更高。二者各有特点，用户可以根据实际项目的需求选择适合的虚拟现实引擎。</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三、Unity3D 介绍</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581343"/>
            <a:ext cx="5544820" cy="40836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Unity3D 的特点</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（1）Unity3D 是跨平台的三维应用开发工具，使用它开发程序不需要复杂的修改就</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能移植到其他平台的客户端，对于虚拟现实应用的开发也有很好的支持。</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（2）有直观的编辑环境，可视化的编辑窗口、详细的属性编辑器和动态的游戏预览。</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（3）性价比高，可以将程序发布成网页浏览的方式，用户不用下载客户端就可以直接体验。</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（4）支持各种脚本语言（包括 JavaScript、C# 等），兼容各种操作系统，实现跨平台。</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（5）其层级式的综合开发环境、父子链式的组织结构符合人们的思维习惯。</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（6）拥有强大的物理引擎，能模拟现实世界中的物理现象，并提供粒子系统来实现许多绚丽特效。因此，Unity3D 常被用来快速制作游戏或者开发游戏原型。</a:t>
            </a:r>
            <a:endParaRPr sz="12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三、Unity3D 介绍</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10895"/>
            <a:ext cx="5544820" cy="362458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Unity3D 程序的基本组成</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（1）场景：Unity3D 程序的基本组成单位，一个 Unity3D 程序是由若干场景组合而成，程序通过脚本在这些场景之间转换。</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（2）模型与脚本模型，在游戏开发中又叫游戏对象，Unity3D 的设计是以面向对象理论为基础，所有的对象都是继承自 Object 对象，包括 Game Object 对象；不同类型的 Object 有自己的专有属性，Object 的行为则由脚本实现。</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（3）摄像机：如果把场景比作一个房间，摄像机就是房间的窗口，摄像机控制着场景能呈现给使用者的内容，一个场景能展现的内容由若干摄像机叠加而成，这些摄像机之间存在前后顺序。</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（4）物理引擎：Unity3D 内置对 nVIDIA 的 PhysX Physics Engine 的支持。</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（5）粒子系统：Unity3D 内置一套优秀的粒子系统，能完成许多特殊效果的制作。</a:t>
            </a:r>
            <a:endParaRPr sz="12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三、Unity3D 介绍</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634683"/>
            <a:ext cx="5544820" cy="35985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Unity3D 的层级式综合开发环境</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层级式综合开发环境是一种层级式的组织结构，即父子链。模型与模型之间存在父子关系，即当父级对象移动时，子级对象也会一起移动，子级对象通过与父级对象的关系来确定本身位置。这种组织结构符合人的思维习惯，即通常说的整体与部分的关系，便于使用者快速掌握 Unity3D 的使用。</a:t>
            </a:r>
            <a:endParaRPr sz="1400" dirty="0">
              <a:latin typeface="微软雅黑" panose="020B0503020204020204" pitchFamily="34" charset="-122"/>
              <a:ea typeface="微软雅黑" panose="020B0503020204020204" pitchFamily="34" charset="-122"/>
            </a:endParaRPr>
          </a:p>
          <a:p>
            <a:pPr marL="0" lvl="0" algn="just" fontAlgn="ctr">
              <a:lnSpc>
                <a:spcPct val="13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Unity3D 的工作流程</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虚拟现实系统开发的完整流程包括场景模型制作、用户界面制作、场景模型交互、用户界面交互等关键过程，以及将项目整体打包输出，发布成适合各类头显设备呈现的运行文件。</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fontScale="9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Unreal Engine 4（虚幻 4）是由 Epic 公司开发的一款游戏引擎，是一套可完整构建虚拟现实、游戏、模拟和可视化的集成工具，可满足不同规模的开发团队需求。其及时交互和渲染功能适用各种非游戏应用（如建筑、航空、汽车、消费电子产品等项目）的可视化。</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l">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虚幻引擎的交互和渲染功能主要包括</a:t>
            </a:r>
            <a:r>
              <a:rPr sz="1400" b="1" spc="150" dirty="0">
                <a:solidFill>
                  <a:srgbClr val="00AFE1"/>
                </a:solidFill>
                <a:latin typeface="Arial" panose="020B0604020202020204" pitchFamily="34" charset="0"/>
                <a:ea typeface="微软雅黑" panose="020B0503020204020204" pitchFamily="34" charset="-122"/>
                <a:sym typeface="+mn-ea"/>
              </a:rPr>
              <a:t>材质系统</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r>
              <a:rPr sz="1400" b="1" spc="150" dirty="0">
                <a:solidFill>
                  <a:srgbClr val="00AFE1"/>
                </a:solidFill>
                <a:latin typeface="Arial" panose="020B0604020202020204" pitchFamily="34" charset="0"/>
                <a:ea typeface="微软雅黑" panose="020B0503020204020204" pitchFamily="34" charset="-122"/>
                <a:sym typeface="+mn-ea"/>
              </a:rPr>
              <a:t>光照系统</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r>
              <a:rPr sz="1400" b="1" spc="150" dirty="0">
                <a:solidFill>
                  <a:srgbClr val="00AFE1"/>
                </a:solidFill>
                <a:latin typeface="Arial" panose="020B0604020202020204" pitchFamily="34" charset="0"/>
                <a:ea typeface="微软雅黑" panose="020B0503020204020204" pitchFamily="34" charset="-122"/>
                <a:sym typeface="+mn-ea"/>
              </a:rPr>
              <a:t>蓝图系统</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r>
              <a:rPr sz="1400" b="1" spc="150" dirty="0">
                <a:solidFill>
                  <a:srgbClr val="00AFE1"/>
                </a:solidFill>
                <a:latin typeface="Arial" panose="020B0604020202020204" pitchFamily="34" charset="0"/>
                <a:ea typeface="微软雅黑" panose="020B0503020204020204" pitchFamily="34" charset="-122"/>
                <a:sym typeface="+mn-ea"/>
              </a:rPr>
              <a:t>物理系统</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四、Unreal Engine4 介绍</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五、Unity3D 开发工具的使用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514033"/>
            <a:ext cx="5544820" cy="17240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下载与安装 Unity3D</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（1）进入 Unity 官 方 网 站， 单 击“下载 Unity”按钮，如图 11-2-3 所示，打开 Unity 编辑器下载列表。</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（2）注 册 后， 进 入 点 击“下 载Unity Hub”按钮下载 Unity Hub， 如图 11-2-4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962400" y="2190750"/>
            <a:ext cx="3256280" cy="25768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五、Unity3D 开发工具的使用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578168"/>
            <a:ext cx="5544820" cy="15957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（3）双击下载的 Unity Hub 安装文件，打开 Unity Hub 安装界面，在安装向导提示下完成安装。</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（4）打开 Unity Hub，在“安装”页面中点击右上角的“添加”按钮，如图 11-2-5所示，选择一个需要安装的 Unity 版本进行安装。</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a:stretch>
            <a:fillRect/>
          </a:stretch>
        </p:blipFill>
        <p:spPr>
          <a:xfrm>
            <a:off x="4094480" y="2343150"/>
            <a:ext cx="3495675" cy="22472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五、Unity3D 开发工具的使用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437833"/>
            <a:ext cx="5544820" cy="17240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登录与激活许可证</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 Unity Hub 界面中，单击右上角的人形图标，单击“登录”按钮，如图 11-2-7 所示，输入正确的 Unity ID 进行登录。</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a:t>
            </a:r>
            <a:r>
              <a:rPr lang="en-US" sz="1400" dirty="0">
                <a:latin typeface="微软雅黑" panose="020B0503020204020204" pitchFamily="34" charset="-122"/>
                <a:ea typeface="微软雅黑" panose="020B0503020204020204" pitchFamily="34" charset="-122"/>
              </a:rPr>
              <a:t>2</a:t>
            </a:r>
            <a:r>
              <a:rPr sz="1400" dirty="0">
                <a:latin typeface="微软雅黑" panose="020B0503020204020204" pitchFamily="34" charset="-122"/>
                <a:ea typeface="微软雅黑" panose="020B0503020204020204" pitchFamily="34" charset="-122"/>
              </a:rPr>
              <a:t>）登录成功后，可以在“账号设置”菜单中管理许可认证。</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10000" y="2266950"/>
            <a:ext cx="3613150" cy="24561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五、Unity3D 开发工具的使用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298133"/>
            <a:ext cx="5544820" cy="20034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新建项目</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要启用 Unity 编辑器，一般是创建一个空的项目。</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 Unity Hub 中选择“项目”栏，然后单击右上角的“新建”按钮，在弹出的下拉菜单中选择一个系统中已安装的 Unity 编辑器的版本号，接下来创建的项目就会以当前选定的版本对应的 Unity 编辑器去进行创建，如图 11-2-9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738880" y="2565400"/>
            <a:ext cx="3404870" cy="21278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五、Unity3D 开发工具的使用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514033"/>
            <a:ext cx="5544820" cy="14471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Unity 编辑器的基本操作</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打开项目，启动 Unity 编辑窗口，其默认布局如图 11-2-11 所示。在这里排列了几个在应用程序开发过程中会经常涉及的窗口。</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10000" y="2190750"/>
            <a:ext cx="3216275" cy="25057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514033"/>
            <a:ext cx="5544820" cy="14471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下载与安装 SteamVR Unity Plugin</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 Unity 编辑器中选择“Window”菜单中的“Asset Store”选项，打开资源商店网页并搜索 SteamVR，如图 11-2-18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886200" y="2038350"/>
            <a:ext cx="3878580" cy="27463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718186"/>
            <a:ext cx="5544820"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（2）找到并进入 SteamVR Plugin 页面后，单击“Add to My Assets”将其加入用户个人的资源列表，如图 11-2-19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86200" y="1809750"/>
            <a:ext cx="3917950" cy="28232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404179"/>
            <a:ext cx="55448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（3）在 Unity 编辑器中选择“Window”菜单→“Package Manager”选项进入资源管理器，选择“SteamVR Plugin”后，单击“Download”按钮下载资源，如图 11-2-20所示。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953510" y="1766570"/>
            <a:ext cx="3653155" cy="29057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404179"/>
            <a:ext cx="55448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（4）等待下载完毕后单击“Import”按钮从而将资源导入到本地项目中，等待资源加载后将打开导入窗口，在该窗口中可对想要导入的资源进行选择，选择完毕后单击右下角的“Import”按钮，开启导入进程，如图 11-2-21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10000" y="1885950"/>
            <a:ext cx="3674110" cy="29140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11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虚拟现实技术基础知识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虚拟现实应用开发</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404179"/>
            <a:ext cx="55448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（5）导入完毕后可对插件进行可用性测试。在 Project 窗口中的 SteamVR 目录下双击 Simple Scene 场景文件，进入测试场景。此时可单击 Unity 编辑器的“Play”按钮，进行场景的测试，如图 11-2-22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505200" y="1809750"/>
            <a:ext cx="3808730" cy="30086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74434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六、Unity3D 虚拟现实应用程序开发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7360" y="361633"/>
            <a:ext cx="5544820" cy="17697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使用 SteamVR Interaction System</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SteamVR 插件中的 Interaction System 可以用来定义用户的虚拟现实设备与 3D 环境的交互。在 Unity 的 Project 窗口中，Interaction System 存在于 SteamVR 目录下，根据不同的功能以文件夹的形式组织，如图 11-2-23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038600" y="2114550"/>
            <a:ext cx="3304540" cy="26777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581400" y="1352550"/>
            <a:ext cx="4461510" cy="257365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虚拟现实的核心技术有哪些？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常用的虚拟现实开发工具是什么？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下载并安装 Unity3D，尝试进行简单虚拟现实应用程序开发。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402780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518920"/>
            <a:ext cx="4027805" cy="9525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68545" y="2343150"/>
            <a:ext cx="3518535" cy="22821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30000"/>
              </a:lnSpc>
              <a:spcBef>
                <a:spcPts val="0"/>
              </a:spcBef>
              <a:spcAft>
                <a:spcPts val="0"/>
              </a:spcAft>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虚拟现实是一种可创建和体验虚拟世界的计算机仿真系统，其利用高性能计算机生成一种模拟环境，是一种多源信息融合的、交互式的三维动态视景和实体行为的系统仿真。虚拟现实具有浸沉感、交互性和构想性三大特点，已广泛应用于娱乐、教育、设计、医学、军事等多个领域。</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39810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46490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35839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了解虚拟现实应用开发的流程和相关工具。</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66046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2751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281368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42839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743710"/>
            <a:ext cx="34778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了解虚拟现实技术的发展历程、应用场景和未来趋势。</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78339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184486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2973070"/>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4. 了解不同虚拟现实引擎开发工具的特点和差异。</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01281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07428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12922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理解虚拟现实技术的基本概念。</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16868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23195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
        <p:nvSpPr>
          <p:cNvPr id="3" name="圆角矩形 2"/>
          <p:cNvSpPr/>
          <p:nvPr>
            <p:custDataLst>
              <p:tags r:id="rId96"/>
            </p:custDataLst>
          </p:nvPr>
        </p:nvSpPr>
        <p:spPr>
          <a:xfrm rot="2700000">
            <a:off x="4190884" y="3680832"/>
            <a:ext cx="368856" cy="368856"/>
          </a:xfrm>
          <a:prstGeom prst="roundRect">
            <a:avLst>
              <a:gd name="adj" fmla="val 25355"/>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4" name="十字箭头标注 3"/>
          <p:cNvSpPr/>
          <p:nvPr>
            <p:custDataLst>
              <p:tags r:id="rId97"/>
            </p:custDataLst>
          </p:nvPr>
        </p:nvSpPr>
        <p:spPr bwMode="auto">
          <a:xfrm>
            <a:off x="4277755" y="3742308"/>
            <a:ext cx="195114" cy="245906"/>
          </a:xfrm>
          <a:prstGeom prst="quadArrowCallout">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5" name="圆角矩形 4"/>
          <p:cNvSpPr/>
          <p:nvPr>
            <p:custDataLst>
              <p:tags r:id="rId98"/>
            </p:custDataLst>
          </p:nvPr>
        </p:nvSpPr>
        <p:spPr>
          <a:xfrm rot="2700000">
            <a:off x="4190884" y="4290402"/>
            <a:ext cx="368856" cy="368856"/>
          </a:xfrm>
          <a:prstGeom prst="roundRect">
            <a:avLst>
              <a:gd name="adj" fmla="val 25355"/>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6" name="十字箭头 5"/>
          <p:cNvSpPr/>
          <p:nvPr>
            <p:custDataLst>
              <p:tags r:id="rId99"/>
            </p:custDataLst>
          </p:nvPr>
        </p:nvSpPr>
        <p:spPr bwMode="auto">
          <a:xfrm>
            <a:off x="4257732" y="4357206"/>
            <a:ext cx="235160" cy="235248"/>
          </a:xfrm>
          <a:prstGeom prst="quadArrow">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p>
            <a:pPr algn="ctr">
              <a:lnSpc>
                <a:spcPct val="120000"/>
              </a:lnSpc>
            </a:pPr>
            <a:endParaRPr sz="1350" spc="150">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100"/>
            </p:custDataLst>
          </p:nvPr>
        </p:nvCxnSpPr>
        <p:spPr>
          <a:xfrm>
            <a:off x="4821430" y="40957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3" name="矩形 12"/>
          <p:cNvSpPr/>
          <p:nvPr>
            <p:custDataLst>
              <p:tags r:id="rId101"/>
            </p:custDataLst>
          </p:nvPr>
        </p:nvSpPr>
        <p:spPr bwMode="auto">
          <a:xfrm>
            <a:off x="4859655" y="3640455"/>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熟悉一种主流虚拟现实引擎开发工具的简单使用方法。</a:t>
            </a:r>
            <a:endParaRPr lang="en-US" altLang="zh-CN" sz="1200" spc="150" dirty="0">
              <a:latin typeface="微软雅黑" panose="020B0503020204020204" pitchFamily="34" charset="-122"/>
              <a:ea typeface="微软雅黑" panose="020B0503020204020204" pitchFamily="34" charset="-122"/>
            </a:endParaRPr>
          </a:p>
        </p:txBody>
      </p:sp>
      <p:sp>
        <p:nvSpPr>
          <p:cNvPr id="14" name="矩形 13"/>
          <p:cNvSpPr/>
          <p:nvPr>
            <p:custDataLst>
              <p:tags r:id="rId102"/>
            </p:custDataLst>
          </p:nvPr>
        </p:nvSpPr>
        <p:spPr bwMode="auto">
          <a:xfrm>
            <a:off x="4897755" y="4171950"/>
            <a:ext cx="386207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能使用虚拟现实引擎开发工具完成简单虚拟现实应用程序的开发。</a:t>
            </a:r>
            <a:endParaRPr lang="en-US" altLang="zh-CN" sz="1200" spc="150" dirty="0">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03"/>
            </p:custDataLst>
          </p:nvPr>
        </p:nvCxnSpPr>
        <p:spPr>
          <a:xfrm>
            <a:off x="4982720" y="466855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Tree>
    <p:custDataLst>
      <p:tags r:id="rId10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051050"/>
            <a:chOff x="8621" y="2357"/>
            <a:chExt cx="5288" cy="3230"/>
          </a:xfrm>
        </p:grpSpPr>
        <p:sp>
          <p:nvSpPr>
            <p:cNvPr id="42" name="文本框 41"/>
            <p:cNvSpPr txBox="1"/>
            <p:nvPr>
              <p:custDataLst>
                <p:tags r:id="rId1"/>
              </p:custDataLst>
            </p:nvPr>
          </p:nvSpPr>
          <p:spPr>
            <a:xfrm>
              <a:off x="8621" y="3166"/>
              <a:ext cx="5288" cy="2421"/>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信息安全本身包括的范围很大，大到国家政治军事机密安全，小到防范政府企业机密的泄露、个人信息的泄露等。网络环境下的信息安全体系是保证信息安全的关键，任何一个安全漏洞都可以威胁全局安全。</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本任务介绍信息安全的概念、影响因素、等级保护，以及信息道德与相关法规等。</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4865"/>
            <a:ext cx="4867645" cy="3718560"/>
            <a:chOff x="520" y="1329"/>
            <a:chExt cx="7666" cy="5856"/>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了解虚拟现实的基本概念、发展历程</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了解虚拟现实技术的基本原理。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了解虚拟现实技术的主要特征</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en-US" altLang="zh-CN" sz="1100" spc="150" dirty="0">
                  <a:latin typeface="微软雅黑" panose="020B0503020204020204" pitchFamily="34" charset="-122"/>
                  <a:ea typeface="微软雅黑" panose="020B0503020204020204" pitchFamily="34" charset="-122"/>
                </a:rPr>
                <a:t>4</a:t>
              </a:r>
              <a:r>
                <a:rPr lang="zh-CN" altLang="en-US" sz="1100" spc="150" dirty="0">
                  <a:latin typeface="微软雅黑" panose="020B0503020204020204" pitchFamily="34" charset="-122"/>
                  <a:ea typeface="微软雅黑" panose="020B0503020204020204" pitchFamily="34" charset="-122"/>
                </a:rPr>
                <a:t>. 了解虚拟现实系统的组成。</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en-US" altLang="zh-CN" sz="1100" spc="150" dirty="0">
                  <a:latin typeface="微软雅黑" panose="020B0503020204020204" pitchFamily="34" charset="-122"/>
                  <a:ea typeface="微软雅黑" panose="020B0503020204020204" pitchFamily="34" charset="-122"/>
                </a:rPr>
                <a:t>5</a:t>
              </a:r>
              <a:r>
                <a:rPr lang="zh-CN" altLang="en-US" sz="1100" spc="150" dirty="0">
                  <a:latin typeface="微软雅黑" panose="020B0503020204020204" pitchFamily="34" charset="-122"/>
                  <a:ea typeface="微软雅黑" panose="020B0503020204020204" pitchFamily="34" charset="-122"/>
                </a:rPr>
                <a:t>. 了解虚拟现实技术的应用场景。</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en-US" altLang="zh-CN" sz="1100" spc="150" dirty="0">
                  <a:latin typeface="微软雅黑" panose="020B0503020204020204" pitchFamily="34" charset="-122"/>
                  <a:ea typeface="微软雅黑" panose="020B0503020204020204" pitchFamily="34" charset="-122"/>
                </a:rPr>
                <a:t>6</a:t>
              </a:r>
              <a:r>
                <a:rPr lang="zh-CN" altLang="en-US" sz="1100" spc="150" dirty="0">
                  <a:latin typeface="微软雅黑" panose="020B0503020204020204" pitchFamily="34" charset="-122"/>
                  <a:ea typeface="微软雅黑" panose="020B0503020204020204" pitchFamily="34" charset="-122"/>
                </a:rPr>
                <a:t>. 了解虚拟现实 VR、增强现实 AR、混合现实 MR 的区别。</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一、虚拟现实的概念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58520"/>
            <a:ext cx="5379085"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虚拟现实（Virtual Reality，缩写为 VR），顾名思义，就是虚拟和现实相互结合。从理论上来讲，虚拟现实技术是一种可以创建和体验虚拟世界的计算机仿真系统，它利用计算机生成一种模拟环境，使用户沉浸到该环境中。</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技术就是利用现实生活中的数据，通过计算机技术产生的电子信号，将其与各种输出设备结合使其转化为能够让人们感受到的现象，这些现象可以是现实中真真切切的物体，也可以是我们肉眼所看不到的物质，通过三维模型表现出来。因为这些现象不是我们直接所能看到的，而是通过计算机技术模拟出来的现实中的世界，故称为虚拟现实。</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二、虚拟现实的发展历程</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526415" y="207899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6"/>
            </p:custDataLst>
          </p:nvPr>
        </p:nvGrpSpPr>
        <p:grpSpPr>
          <a:xfrm rot="0">
            <a:off x="2789555" y="2078990"/>
            <a:ext cx="1701800" cy="1339215"/>
            <a:chOff x="4961396" y="2596376"/>
            <a:chExt cx="2269209" cy="1785848"/>
          </a:xfrm>
        </p:grpSpPr>
        <p:sp>
          <p:nvSpPr>
            <p:cNvPr id="12" name="任意多边形 11"/>
            <p:cNvSpPr/>
            <p:nvPr>
              <p:custDataLst>
                <p:tags r:id="rId7"/>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8"/>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9"/>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0"/>
            </p:custDataLst>
          </p:nvPr>
        </p:nvGrpSpPr>
        <p:grpSpPr>
          <a:xfrm rot="0">
            <a:off x="5053330" y="2078990"/>
            <a:ext cx="1701800" cy="1339215"/>
            <a:chOff x="7979408" y="2596376"/>
            <a:chExt cx="2269209" cy="1785848"/>
          </a:xfrm>
        </p:grpSpPr>
        <p:sp>
          <p:nvSpPr>
            <p:cNvPr id="42" name="任意多边形 41"/>
            <p:cNvSpPr/>
            <p:nvPr>
              <p:custDataLst>
                <p:tags r:id="rId1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4"/>
            </p:custDataLst>
          </p:nvPr>
        </p:nvSpPr>
        <p:spPr>
          <a:xfrm>
            <a:off x="711835" y="2219325"/>
            <a:ext cx="1330325" cy="546735"/>
          </a:xfrm>
          <a:prstGeom prst="rect">
            <a:avLst/>
          </a:prstGeom>
        </p:spPr>
        <p:txBody>
          <a:bodyPr wrap="square" anchor="ctr" anchorCtr="0">
            <a:normAutofit fontScale="90000" lnSpcReduction="10000"/>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第一阶段（1963 年以前）蕴涵期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5"/>
            </p:custDataLst>
          </p:nvPr>
        </p:nvSpPr>
        <p:spPr>
          <a:xfrm>
            <a:off x="2979420" y="2219325"/>
            <a:ext cx="1330325" cy="546735"/>
          </a:xfrm>
          <a:prstGeom prst="rect">
            <a:avLst/>
          </a:prstGeom>
        </p:spPr>
        <p:txBody>
          <a:bodyPr wrap="square" anchor="ctr" anchorCtr="0">
            <a:normAutofit fontScale="90000" lnSpcReduction="20000"/>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第二阶段（1963—1972）萌芽期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6"/>
            </p:custDataLst>
          </p:nvPr>
        </p:nvSpPr>
        <p:spPr>
          <a:xfrm>
            <a:off x="5238750" y="2219325"/>
            <a:ext cx="1330325" cy="546735"/>
          </a:xfrm>
          <a:prstGeom prst="rect">
            <a:avLst/>
          </a:prstGeom>
        </p:spPr>
        <p:txBody>
          <a:bodyPr wrap="square" anchor="ctr" anchorCtr="0">
            <a:normAutofit fontScale="90000" lnSpcReduction="20000"/>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第三阶段（1973—1989）理论形成期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7"/>
            </p:custDataLst>
          </p:nvPr>
        </p:nvSpPr>
        <p:spPr>
          <a:xfrm>
            <a:off x="1843405" y="31978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8"/>
            </p:custDataLst>
          </p:nvPr>
        </p:nvSpPr>
        <p:spPr>
          <a:xfrm>
            <a:off x="4107180" y="318833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19"/>
            </p:custDataLst>
          </p:nvPr>
        </p:nvGrpSpPr>
        <p:grpSpPr>
          <a:xfrm rot="0">
            <a:off x="7198360" y="2125980"/>
            <a:ext cx="1701800" cy="1339215"/>
            <a:chOff x="7979408" y="2596376"/>
            <a:chExt cx="2269209" cy="1785848"/>
          </a:xfrm>
        </p:grpSpPr>
        <p:sp>
          <p:nvSpPr>
            <p:cNvPr id="10" name="任意多边形 9"/>
            <p:cNvSpPr/>
            <p:nvPr>
              <p:custDataLst>
                <p:tags r:id="rId20"/>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1"/>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2"/>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3"/>
            </p:custDataLst>
          </p:nvPr>
        </p:nvSpPr>
        <p:spPr>
          <a:xfrm>
            <a:off x="7307580" y="2266315"/>
            <a:ext cx="1330325" cy="546735"/>
          </a:xfrm>
          <a:prstGeom prst="rect">
            <a:avLst/>
          </a:prstGeom>
        </p:spPr>
        <p:txBody>
          <a:bodyPr wrap="square" anchor="ctr" anchorCtr="0">
            <a:normAutofit fontScale="90000" lnSpcReduction="20000"/>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第四阶段（1990 年至今）应用期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4"/>
            </p:custDataLst>
          </p:nvPr>
        </p:nvSpPr>
        <p:spPr>
          <a:xfrm>
            <a:off x="6311265" y="321310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192605"/>
  <p:tag name="MH_LIBRARY" val="GRAPHIC"/>
  <p:tag name="MH_TYPE" val="Text"/>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4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42.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192605"/>
  <p:tag name="MH_LIBRARY" val="GRAPHIC"/>
  <p:tag name="MH_TYPE" val="Text"/>
  <p:tag name="MH_ORDER" val="1"/>
</p:tagLst>
</file>

<file path=ppt/tags/tag160.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9.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8.xml><?xml version="1.0" encoding="utf-8"?>
<p:tagLst xmlns:p="http://schemas.openxmlformats.org/presentationml/2006/main">
  <p:tag name="MH" val="20161022192605"/>
  <p:tag name="MH_LIBRARY" val="GRAPHIC"/>
  <p:tag name="MH_TYPE" val="Text"/>
  <p:tag name="MH_ORDER"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9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192605"/>
  <p:tag name="MH_LIBRARY" val="GRAPHIC"/>
  <p:tag name="MH_TYPE" val="Text"/>
  <p:tag name="MH_ORDER" val="1"/>
</p:tagLst>
</file>

<file path=ppt/tags/tag2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03.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0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0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1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1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2.xml><?xml version="1.0" encoding="utf-8"?>
<p:tagLst xmlns:p="http://schemas.openxmlformats.org/presentationml/2006/main">
  <p:tag name="MH" val="20161022192605"/>
  <p:tag name="MH_LIBRARY" val="GRAPHIC"/>
  <p:tag name="MH_TYPE" val="Text"/>
  <p:tag name="MH_ORDER"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2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2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3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4.xml><?xml version="1.0" encoding="utf-8"?>
<p:tagLst xmlns:p="http://schemas.openxmlformats.org/presentationml/2006/main">
  <p:tag name="MH" val="20161022192605"/>
  <p:tag name="MH_LIBRARY" val="GRAPHIC"/>
  <p:tag name="MH_TYPE" val="Text"/>
  <p:tag name="MH_ORDER"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4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42.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4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4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6.xml><?xml version="1.0" encoding="utf-8"?>
<p:tagLst xmlns:p="http://schemas.openxmlformats.org/presentationml/2006/main">
  <p:tag name="MH" val="20161022192605"/>
  <p:tag name="MH_LIBRARY" val="GRAPHIC"/>
  <p:tag name="MH_TYPE" val="Text"/>
  <p:tag name="MH_ORDER" val="1"/>
</p:tagLst>
</file>

<file path=ppt/tags/tag26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6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6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6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7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7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7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8.xml><?xml version="1.0" encoding="utf-8"?>
<p:tagLst xmlns:p="http://schemas.openxmlformats.org/presentationml/2006/main">
  <p:tag name="MH" val="20161022192605"/>
  <p:tag name="MH_LIBRARY" val="GRAPHIC"/>
  <p:tag name="MH_TYPE" val="Text"/>
  <p:tag name="MH_ORDER"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8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8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8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9.xml><?xml version="1.0" encoding="utf-8"?>
<p:tagLst xmlns:p="http://schemas.openxmlformats.org/presentationml/2006/main">
  <p:tag name="MH" val="20161022204343"/>
  <p:tag name="MH_LIBRARY" val="GRAPHIC"/>
  <p:tag name="MH_ORDER" val="标题 5"/>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9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9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9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9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4343"/>
  <p:tag name="MH_LIBRARY" val="GRAPHIC"/>
  <p:tag name="MH_ORDER" val="文本占位符 6"/>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0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0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0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311.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3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316.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1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1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2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2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3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334.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335.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336.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33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3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339.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3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7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7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7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8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0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0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0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04.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0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0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1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2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2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3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4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445.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5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5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5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6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7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7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7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7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8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9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9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9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0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0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0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0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1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1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1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1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2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2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2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3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535.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536.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537.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53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5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54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6551</Words>
  <Application>WPS 演示</Application>
  <PresentationFormat>全屏显示(16:9)</PresentationFormat>
  <Paragraphs>391</Paragraphs>
  <Slides>43</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vt:lpstr>
      <vt:lpstr>宋体</vt:lpstr>
      <vt:lpstr>Wingdings</vt:lpstr>
      <vt:lpstr>字魂35号-经典雅黑</vt:lpstr>
      <vt:lpstr>黑体</vt:lpstr>
      <vt:lpstr>微软雅黑</vt:lpstr>
      <vt:lpstr>Noto Serif CJK SC</vt:lpstr>
      <vt:lpstr>方正黑体简体</vt:lpstr>
      <vt:lpstr>Wingdings</vt:lpstr>
      <vt:lpstr>微软雅黑 Light</vt:lpstr>
      <vt:lpstr>Calibri</vt:lpstr>
      <vt:lpstr>Arial Unicode MS</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441</cp:revision>
  <dcterms:created xsi:type="dcterms:W3CDTF">2019-03-14T04:19:00Z</dcterms:created>
  <dcterms:modified xsi:type="dcterms:W3CDTF">2022-02-15T03:14:39Z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