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sldIdLst>
    <p:sldId id="394" r:id="rId3"/>
    <p:sldId id="481" r:id="rId5"/>
    <p:sldId id="712" r:id="rId6"/>
    <p:sldId id="482" r:id="rId7"/>
    <p:sldId id="504" r:id="rId8"/>
    <p:sldId id="505" r:id="rId9"/>
    <p:sldId id="782" r:id="rId10"/>
    <p:sldId id="717" r:id="rId11"/>
    <p:sldId id="719" r:id="rId12"/>
    <p:sldId id="741" r:id="rId13"/>
    <p:sldId id="783" r:id="rId14"/>
    <p:sldId id="742" r:id="rId15"/>
    <p:sldId id="784" r:id="rId16"/>
    <p:sldId id="785" r:id="rId17"/>
    <p:sldId id="787" r:id="rId18"/>
    <p:sldId id="789" r:id="rId19"/>
    <p:sldId id="790" r:id="rId20"/>
    <p:sldId id="791" r:id="rId21"/>
    <p:sldId id="792" r:id="rId22"/>
    <p:sldId id="794" r:id="rId23"/>
    <p:sldId id="795" r:id="rId24"/>
    <p:sldId id="797" r:id="rId25"/>
    <p:sldId id="798" r:id="rId26"/>
    <p:sldId id="799" r:id="rId27"/>
    <p:sldId id="800" r:id="rId28"/>
    <p:sldId id="802" r:id="rId29"/>
    <p:sldId id="803" r:id="rId30"/>
    <p:sldId id="804" r:id="rId31"/>
    <p:sldId id="805" r:id="rId32"/>
    <p:sldId id="743" r:id="rId33"/>
    <p:sldId id="744" r:id="rId34"/>
    <p:sldId id="750" r:id="rId35"/>
    <p:sldId id="489" r:id="rId36"/>
  </p:sldIdLst>
  <p:sldSz cx="9144000" cy="5143500" type="screen16x9"/>
  <p:notesSz cx="6858000" cy="9144000"/>
  <p:custDataLst>
    <p:tags r:id="rId4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 id="2" name="作者" initials="A" lastIdx="0" clrIdx="1"/>
  <p:cmAuthor id="3" name="fafa" initials="f" lastIdx="2" clrIdx="1"/>
  <p:cmAuthor id="4" name="王习习" initials="王"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AFE1"/>
    <a:srgbClr val="F8D0D0"/>
    <a:srgbClr val="415163"/>
    <a:srgbClr val="E95730"/>
    <a:srgbClr val="F6F6F6"/>
    <a:srgbClr val="F2F6F9"/>
    <a:srgbClr val="535353"/>
    <a:srgbClr val="F77B21"/>
    <a:srgbClr val="0A3F69"/>
    <a:srgbClr val="F5FB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63" autoAdjust="0"/>
    <p:restoredTop sz="94700" autoAdjust="0"/>
  </p:normalViewPr>
  <p:slideViewPr>
    <p:cSldViewPr>
      <p:cViewPr>
        <p:scale>
          <a:sx n="98" d="100"/>
          <a:sy n="98" d="100"/>
        </p:scale>
        <p:origin x="1356" y="882"/>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88" d="100"/>
          <a:sy n="88" d="100"/>
        </p:scale>
        <p:origin x="3822" y="102"/>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1" Type="http://schemas.openxmlformats.org/officeDocument/2006/relationships/tags" Target="tags/tag603.xml"/><Relationship Id="rId40" Type="http://schemas.openxmlformats.org/officeDocument/2006/relationships/commentAuthors" Target="commentAuthors.xml"/><Relationship Id="rId4" Type="http://schemas.openxmlformats.org/officeDocument/2006/relationships/notesMaster" Target="notesMasters/notesMaster1.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字魂35号-经典雅黑" panose="02000000000000000000" pitchFamily="2" charset="-122"/>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字魂35号-经典雅黑" panose="02000000000000000000" pitchFamily="2" charset="-122"/>
              </a:defRPr>
            </a:lvl1pPr>
          </a:lstStyle>
          <a:p>
            <a:fld id="{8AADD754-F49E-4351-AAFE-19D83F43501C}" type="datetimeFigureOut">
              <a:rPr lang="en-US" smtClean="0"/>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字魂35号-经典雅黑" panose="02000000000000000000" pitchFamily="2" charset="-122"/>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字魂35号-经典雅黑" panose="02000000000000000000" pitchFamily="2" charset="-122"/>
              </a:defRPr>
            </a:lvl1pPr>
          </a:lstStyle>
          <a:p>
            <a:fld id="{B78F6036-E835-44CB-A25A-34C755DFD5D4}"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字魂35号-经典雅黑" panose="02000000000000000000" pitchFamily="2" charset="-122"/>
        <a:ea typeface="+mn-ea"/>
        <a:cs typeface="+mn-cs"/>
      </a:defRPr>
    </a:lvl1pPr>
    <a:lvl2pPr marL="457200" algn="l" defTabSz="914400" rtl="0" eaLnBrk="1" latinLnBrk="0" hangingPunct="1">
      <a:defRPr sz="1200" kern="1200">
        <a:solidFill>
          <a:schemeClr val="tx1"/>
        </a:solidFill>
        <a:latin typeface="字魂35号-经典雅黑" panose="02000000000000000000" pitchFamily="2" charset="-122"/>
        <a:ea typeface="+mn-ea"/>
        <a:cs typeface="+mn-cs"/>
      </a:defRPr>
    </a:lvl2pPr>
    <a:lvl3pPr marL="914400" algn="l" defTabSz="914400" rtl="0" eaLnBrk="1" latinLnBrk="0" hangingPunct="1">
      <a:defRPr sz="1200" kern="1200">
        <a:solidFill>
          <a:schemeClr val="tx1"/>
        </a:solidFill>
        <a:latin typeface="字魂35号-经典雅黑" panose="02000000000000000000" pitchFamily="2" charset="-122"/>
        <a:ea typeface="+mn-ea"/>
        <a:cs typeface="+mn-cs"/>
      </a:defRPr>
    </a:lvl3pPr>
    <a:lvl4pPr marL="1371600" algn="l" defTabSz="914400" rtl="0" eaLnBrk="1" latinLnBrk="0" hangingPunct="1">
      <a:defRPr sz="1200" kern="1200">
        <a:solidFill>
          <a:schemeClr val="tx1"/>
        </a:solidFill>
        <a:latin typeface="字魂35号-经典雅黑" panose="02000000000000000000" pitchFamily="2" charset="-122"/>
        <a:ea typeface="+mn-ea"/>
        <a:cs typeface="+mn-cs"/>
      </a:defRPr>
    </a:lvl4pPr>
    <a:lvl5pPr marL="1828800" algn="l" defTabSz="914400" rtl="0" eaLnBrk="1" latinLnBrk="0" hangingPunct="1">
      <a:defRPr sz="1200" kern="1200">
        <a:solidFill>
          <a:schemeClr val="tx1"/>
        </a:solidFill>
        <a:latin typeface="字魂35号-经典雅黑" panose="02000000000000000000"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6" Type="http://schemas.openxmlformats.org/officeDocument/2006/relationships/image" Target="../media/image1.pn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重点工作总结</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工作存在问题</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未来工作计划</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63" name="组合 62"/>
          <p:cNvGrpSpPr/>
          <p:nvPr userDrawn="1">
            <p:custDataLst>
              <p:tags r:id="rId2"/>
            </p:custDataLst>
          </p:nvPr>
        </p:nvGrpSpPr>
        <p:grpSpPr>
          <a:xfrm>
            <a:off x="0" y="228150"/>
            <a:ext cx="9144000" cy="4915350"/>
            <a:chOff x="0" y="304200"/>
            <a:chExt cx="12192000" cy="6553800"/>
          </a:xfrm>
        </p:grpSpPr>
        <p:grpSp>
          <p:nvGrpSpPr>
            <p:cNvPr id="64" name="组合 63"/>
            <p:cNvGrpSpPr/>
            <p:nvPr userDrawn="1"/>
          </p:nvGrpSpPr>
          <p:grpSpPr>
            <a:xfrm>
              <a:off x="0" y="304200"/>
              <a:ext cx="12192000" cy="6249600"/>
              <a:chOff x="0" y="304200"/>
              <a:chExt cx="12192000" cy="6249600"/>
            </a:xfrm>
          </p:grpSpPr>
          <p:sp>
            <p:nvSpPr>
              <p:cNvPr id="66" name="矩形 65"/>
              <p:cNvSpPr/>
              <p:nvPr userDrawn="1">
                <p:custDataLst>
                  <p:tags r:id="rId3"/>
                </p:custDataLst>
              </p:nvPr>
            </p:nvSpPr>
            <p:spPr>
              <a:xfrm>
                <a:off x="0" y="2123388"/>
                <a:ext cx="12192000" cy="2611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userDrawn="1">
                <p:custDataLst>
                  <p:tags r:id="rId4"/>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pic>
          <p:nvPicPr>
            <p:cNvPr id="65" name="图片 64"/>
            <p:cNvPicPr>
              <a:picLocks noChangeAspect="1"/>
            </p:cNvPicPr>
            <p:nvPr userDrawn="1">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0575968" y="5272903"/>
              <a:ext cx="1469263" cy="1585097"/>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3" name="任意多边形 2"/>
          <p:cNvSpPr/>
          <p:nvPr userDrawn="1"/>
        </p:nvSpPr>
        <p:spPr>
          <a:xfrm>
            <a:off x="198700" y="186399"/>
            <a:ext cx="8763000" cy="4767565"/>
          </a:xfrm>
          <a:custGeom>
            <a:avLst/>
            <a:gdLst>
              <a:gd name="connsiteX0" fmla="*/ 0 w 8763000"/>
              <a:gd name="connsiteY0" fmla="*/ 3802844 h 4767565"/>
              <a:gd name="connsiteX1" fmla="*/ 17211 w 8763000"/>
              <a:gd name="connsiteY1" fmla="*/ 3802844 h 4767565"/>
              <a:gd name="connsiteX2" fmla="*/ 17211 w 8763000"/>
              <a:gd name="connsiteY2" fmla="*/ 4750354 h 4767565"/>
              <a:gd name="connsiteX3" fmla="*/ 8745789 w 8763000"/>
              <a:gd name="connsiteY3" fmla="*/ 4750354 h 4767565"/>
              <a:gd name="connsiteX4" fmla="*/ 8745789 w 8763000"/>
              <a:gd name="connsiteY4" fmla="*/ 3885723 h 4767565"/>
              <a:gd name="connsiteX5" fmla="*/ 8763000 w 8763000"/>
              <a:gd name="connsiteY5" fmla="*/ 3885723 h 4767565"/>
              <a:gd name="connsiteX6" fmla="*/ 8763000 w 8763000"/>
              <a:gd name="connsiteY6" fmla="*/ 4767565 h 4767565"/>
              <a:gd name="connsiteX7" fmla="*/ 0 w 8763000"/>
              <a:gd name="connsiteY7" fmla="*/ 4767565 h 4767565"/>
              <a:gd name="connsiteX8" fmla="*/ 0 w 8763000"/>
              <a:gd name="connsiteY8" fmla="*/ 0 h 4767565"/>
              <a:gd name="connsiteX9" fmla="*/ 8763000 w 8763000"/>
              <a:gd name="connsiteY9" fmla="*/ 0 h 4767565"/>
              <a:gd name="connsiteX10" fmla="*/ 8763000 w 8763000"/>
              <a:gd name="connsiteY10" fmla="*/ 1241548 h 4767565"/>
              <a:gd name="connsiteX11" fmla="*/ 8745789 w 8763000"/>
              <a:gd name="connsiteY11" fmla="*/ 1241548 h 4767565"/>
              <a:gd name="connsiteX12" fmla="*/ 8745789 w 8763000"/>
              <a:gd name="connsiteY12" fmla="*/ 17211 h 4767565"/>
              <a:gd name="connsiteX13" fmla="*/ 17211 w 8763000"/>
              <a:gd name="connsiteY13" fmla="*/ 17211 h 4767565"/>
              <a:gd name="connsiteX14" fmla="*/ 17211 w 8763000"/>
              <a:gd name="connsiteY14" fmla="*/ 1158669 h 4767565"/>
              <a:gd name="connsiteX15" fmla="*/ 0 w 8763000"/>
              <a:gd name="connsiteY15" fmla="*/ 1158669 h 47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3000" h="4767565">
                <a:moveTo>
                  <a:pt x="0" y="3802844"/>
                </a:moveTo>
                <a:lnTo>
                  <a:pt x="17211" y="3802844"/>
                </a:lnTo>
                <a:lnTo>
                  <a:pt x="17211" y="4750354"/>
                </a:lnTo>
                <a:lnTo>
                  <a:pt x="8745789" y="4750354"/>
                </a:lnTo>
                <a:lnTo>
                  <a:pt x="8745789" y="3885723"/>
                </a:lnTo>
                <a:lnTo>
                  <a:pt x="8763000" y="3885723"/>
                </a:lnTo>
                <a:lnTo>
                  <a:pt x="8763000" y="4767565"/>
                </a:lnTo>
                <a:lnTo>
                  <a:pt x="0" y="4767565"/>
                </a:lnTo>
                <a:close/>
                <a:moveTo>
                  <a:pt x="0" y="0"/>
                </a:moveTo>
                <a:lnTo>
                  <a:pt x="8763000" y="0"/>
                </a:lnTo>
                <a:lnTo>
                  <a:pt x="8763000" y="1241548"/>
                </a:lnTo>
                <a:lnTo>
                  <a:pt x="8745789" y="1241548"/>
                </a:lnTo>
                <a:lnTo>
                  <a:pt x="8745789" y="17211"/>
                </a:lnTo>
                <a:lnTo>
                  <a:pt x="17211" y="17211"/>
                </a:lnTo>
                <a:lnTo>
                  <a:pt x="17211" y="1158669"/>
                </a:lnTo>
                <a:lnTo>
                  <a:pt x="0" y="11586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字魂35号-经典雅黑"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3" name="任意多边形 2"/>
          <p:cNvSpPr/>
          <p:nvPr userDrawn="1"/>
        </p:nvSpPr>
        <p:spPr>
          <a:xfrm>
            <a:off x="198700" y="186399"/>
            <a:ext cx="8763000" cy="4767565"/>
          </a:xfrm>
          <a:custGeom>
            <a:avLst/>
            <a:gdLst>
              <a:gd name="connsiteX0" fmla="*/ 0 w 8763000"/>
              <a:gd name="connsiteY0" fmla="*/ 3802844 h 4767565"/>
              <a:gd name="connsiteX1" fmla="*/ 17211 w 8763000"/>
              <a:gd name="connsiteY1" fmla="*/ 3802844 h 4767565"/>
              <a:gd name="connsiteX2" fmla="*/ 17211 w 8763000"/>
              <a:gd name="connsiteY2" fmla="*/ 4750354 h 4767565"/>
              <a:gd name="connsiteX3" fmla="*/ 8745789 w 8763000"/>
              <a:gd name="connsiteY3" fmla="*/ 4750354 h 4767565"/>
              <a:gd name="connsiteX4" fmla="*/ 8745789 w 8763000"/>
              <a:gd name="connsiteY4" fmla="*/ 3885723 h 4767565"/>
              <a:gd name="connsiteX5" fmla="*/ 8763000 w 8763000"/>
              <a:gd name="connsiteY5" fmla="*/ 3885723 h 4767565"/>
              <a:gd name="connsiteX6" fmla="*/ 8763000 w 8763000"/>
              <a:gd name="connsiteY6" fmla="*/ 4767565 h 4767565"/>
              <a:gd name="connsiteX7" fmla="*/ 0 w 8763000"/>
              <a:gd name="connsiteY7" fmla="*/ 4767565 h 4767565"/>
              <a:gd name="connsiteX8" fmla="*/ 0 w 8763000"/>
              <a:gd name="connsiteY8" fmla="*/ 0 h 4767565"/>
              <a:gd name="connsiteX9" fmla="*/ 8763000 w 8763000"/>
              <a:gd name="connsiteY9" fmla="*/ 0 h 4767565"/>
              <a:gd name="connsiteX10" fmla="*/ 8763000 w 8763000"/>
              <a:gd name="connsiteY10" fmla="*/ 1241548 h 4767565"/>
              <a:gd name="connsiteX11" fmla="*/ 8745789 w 8763000"/>
              <a:gd name="connsiteY11" fmla="*/ 1241548 h 4767565"/>
              <a:gd name="connsiteX12" fmla="*/ 8745789 w 8763000"/>
              <a:gd name="connsiteY12" fmla="*/ 17211 h 4767565"/>
              <a:gd name="connsiteX13" fmla="*/ 17211 w 8763000"/>
              <a:gd name="connsiteY13" fmla="*/ 17211 h 4767565"/>
              <a:gd name="connsiteX14" fmla="*/ 17211 w 8763000"/>
              <a:gd name="connsiteY14" fmla="*/ 1158669 h 4767565"/>
              <a:gd name="connsiteX15" fmla="*/ 0 w 8763000"/>
              <a:gd name="connsiteY15" fmla="*/ 1158669 h 47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3000" h="4767565">
                <a:moveTo>
                  <a:pt x="0" y="3802844"/>
                </a:moveTo>
                <a:lnTo>
                  <a:pt x="17211" y="3802844"/>
                </a:lnTo>
                <a:lnTo>
                  <a:pt x="17211" y="4750354"/>
                </a:lnTo>
                <a:lnTo>
                  <a:pt x="8745789" y="4750354"/>
                </a:lnTo>
                <a:lnTo>
                  <a:pt x="8745789" y="3885723"/>
                </a:lnTo>
                <a:lnTo>
                  <a:pt x="8763000" y="3885723"/>
                </a:lnTo>
                <a:lnTo>
                  <a:pt x="8763000" y="4767565"/>
                </a:lnTo>
                <a:lnTo>
                  <a:pt x="0" y="4767565"/>
                </a:lnTo>
                <a:close/>
                <a:moveTo>
                  <a:pt x="0" y="0"/>
                </a:moveTo>
                <a:lnTo>
                  <a:pt x="8763000" y="0"/>
                </a:lnTo>
                <a:lnTo>
                  <a:pt x="8763000" y="1241548"/>
                </a:lnTo>
                <a:lnTo>
                  <a:pt x="8745789" y="1241548"/>
                </a:lnTo>
                <a:lnTo>
                  <a:pt x="8745789" y="17211"/>
                </a:lnTo>
                <a:lnTo>
                  <a:pt x="17211" y="17211"/>
                </a:lnTo>
                <a:lnTo>
                  <a:pt x="17211" y="1158669"/>
                </a:lnTo>
                <a:lnTo>
                  <a:pt x="0" y="11586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字魂35号-经典雅黑"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圆角 2"/>
          <p:cNvSpPr/>
          <p:nvPr userDrawn="1"/>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p>
            <a:pPr algn="ctr"/>
            <a:endParaRPr lang="zh-CN" altLang="en-US" sz="1350">
              <a:solidFill>
                <a:schemeClr val="accent1"/>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主要工作进度</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latin typeface="字魂35号-经典雅黑" panose="02000000000000000000" pitchFamily="2" charset="-122"/>
              </a:defRPr>
            </a:lvl1pPr>
          </a:lstStyle>
          <a:p>
            <a:fld id="{0CEB1B6A-AEF1-4ACD-BD61-958570690F55}" type="datetimeFigureOut">
              <a:rPr lang="zh-CN" altLang="en-US" smtClean="0"/>
            </a:fld>
            <a:endParaRPr lang="zh-CN" altLang="en-US" dirty="0"/>
          </a:p>
        </p:txBody>
      </p:sp>
      <p:sp>
        <p:nvSpPr>
          <p:cNvPr id="5" name="页脚占位符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latin typeface="字魂35号-经典雅黑" panose="02000000000000000000" pitchFamily="2" charset="-122"/>
              </a:defRPr>
            </a:lvl1pPr>
          </a:lstStyle>
          <a:p>
            <a:endParaRPr lang="zh-CN" altLang="en-US" dirty="0"/>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latin typeface="字魂35号-经典雅黑" panose="02000000000000000000" pitchFamily="2" charset="-122"/>
              </a:defRPr>
            </a:lvl1pPr>
          </a:lstStyle>
          <a:p>
            <a:fld id="{BB6CB991-6BD3-42F2-8A94-1903E9425430}"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字魂35号-经典雅黑" panose="02000000000000000000" pitchFamily="2"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字魂35号-经典雅黑" panose="02000000000000000000" pitchFamily="2"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字魂35号-经典雅黑" panose="02000000000000000000" pitchFamily="2"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字魂35号-经典雅黑" panose="02000000000000000000" pitchFamily="2"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35号-经典雅黑" panose="02000000000000000000" pitchFamily="2"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35号-经典雅黑" panose="02000000000000000000" pitchFamily="2"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9" Type="http://schemas.openxmlformats.org/officeDocument/2006/relationships/tags" Target="../tags/tag272.xml"/><Relationship Id="rId8" Type="http://schemas.openxmlformats.org/officeDocument/2006/relationships/tags" Target="../tags/tag271.xml"/><Relationship Id="rId7" Type="http://schemas.openxmlformats.org/officeDocument/2006/relationships/tags" Target="../tags/tag270.xml"/><Relationship Id="rId6" Type="http://schemas.openxmlformats.org/officeDocument/2006/relationships/tags" Target="../tags/tag269.xml"/><Relationship Id="rId5" Type="http://schemas.openxmlformats.org/officeDocument/2006/relationships/tags" Target="../tags/tag268.xml"/><Relationship Id="rId4" Type="http://schemas.openxmlformats.org/officeDocument/2006/relationships/tags" Target="../tags/tag267.xml"/><Relationship Id="rId3" Type="http://schemas.openxmlformats.org/officeDocument/2006/relationships/tags" Target="../tags/tag266.xml"/><Relationship Id="rId2" Type="http://schemas.openxmlformats.org/officeDocument/2006/relationships/tags" Target="../tags/tag265.xml"/><Relationship Id="rId11" Type="http://schemas.openxmlformats.org/officeDocument/2006/relationships/notesSlide" Target="../notesSlides/notesSlide9.xml"/><Relationship Id="rId10" Type="http://schemas.openxmlformats.org/officeDocument/2006/relationships/slideLayout" Target="../slideLayouts/slideLayout13.xml"/><Relationship Id="rId1" Type="http://schemas.openxmlformats.org/officeDocument/2006/relationships/tags" Target="../tags/tag264.xml"/></Relationships>
</file>

<file path=ppt/slides/_rels/slide11.xml.rels><?xml version="1.0" encoding="UTF-8" standalone="yes"?>
<Relationships xmlns="http://schemas.openxmlformats.org/package/2006/relationships"><Relationship Id="rId9" Type="http://schemas.openxmlformats.org/officeDocument/2006/relationships/tags" Target="../tags/tag281.xml"/><Relationship Id="rId8" Type="http://schemas.openxmlformats.org/officeDocument/2006/relationships/tags" Target="../tags/tag280.xml"/><Relationship Id="rId7" Type="http://schemas.openxmlformats.org/officeDocument/2006/relationships/tags" Target="../tags/tag279.xml"/><Relationship Id="rId6" Type="http://schemas.openxmlformats.org/officeDocument/2006/relationships/tags" Target="../tags/tag278.xml"/><Relationship Id="rId5" Type="http://schemas.openxmlformats.org/officeDocument/2006/relationships/tags" Target="../tags/tag277.xml"/><Relationship Id="rId4" Type="http://schemas.openxmlformats.org/officeDocument/2006/relationships/tags" Target="../tags/tag276.xml"/><Relationship Id="rId38" Type="http://schemas.openxmlformats.org/officeDocument/2006/relationships/slideLayout" Target="../slideLayouts/slideLayout4.xml"/><Relationship Id="rId37" Type="http://schemas.openxmlformats.org/officeDocument/2006/relationships/tags" Target="../tags/tag309.xml"/><Relationship Id="rId36" Type="http://schemas.openxmlformats.org/officeDocument/2006/relationships/tags" Target="../tags/tag308.xml"/><Relationship Id="rId35" Type="http://schemas.openxmlformats.org/officeDocument/2006/relationships/tags" Target="../tags/tag307.xml"/><Relationship Id="rId34" Type="http://schemas.openxmlformats.org/officeDocument/2006/relationships/tags" Target="../tags/tag306.xml"/><Relationship Id="rId33" Type="http://schemas.openxmlformats.org/officeDocument/2006/relationships/tags" Target="../tags/tag305.xml"/><Relationship Id="rId32" Type="http://schemas.openxmlformats.org/officeDocument/2006/relationships/tags" Target="../tags/tag304.xml"/><Relationship Id="rId31" Type="http://schemas.openxmlformats.org/officeDocument/2006/relationships/tags" Target="../tags/tag303.xml"/><Relationship Id="rId30" Type="http://schemas.openxmlformats.org/officeDocument/2006/relationships/tags" Target="../tags/tag302.xml"/><Relationship Id="rId3" Type="http://schemas.openxmlformats.org/officeDocument/2006/relationships/tags" Target="../tags/tag275.xml"/><Relationship Id="rId29" Type="http://schemas.openxmlformats.org/officeDocument/2006/relationships/tags" Target="../tags/tag301.xml"/><Relationship Id="rId28" Type="http://schemas.openxmlformats.org/officeDocument/2006/relationships/tags" Target="../tags/tag300.xml"/><Relationship Id="rId27" Type="http://schemas.openxmlformats.org/officeDocument/2006/relationships/tags" Target="../tags/tag299.xml"/><Relationship Id="rId26" Type="http://schemas.openxmlformats.org/officeDocument/2006/relationships/tags" Target="../tags/tag298.xml"/><Relationship Id="rId25" Type="http://schemas.openxmlformats.org/officeDocument/2006/relationships/tags" Target="../tags/tag297.xml"/><Relationship Id="rId24" Type="http://schemas.openxmlformats.org/officeDocument/2006/relationships/tags" Target="../tags/tag296.xml"/><Relationship Id="rId23" Type="http://schemas.openxmlformats.org/officeDocument/2006/relationships/tags" Target="../tags/tag295.xml"/><Relationship Id="rId22" Type="http://schemas.openxmlformats.org/officeDocument/2006/relationships/tags" Target="../tags/tag294.xml"/><Relationship Id="rId21" Type="http://schemas.openxmlformats.org/officeDocument/2006/relationships/tags" Target="../tags/tag293.xml"/><Relationship Id="rId20" Type="http://schemas.openxmlformats.org/officeDocument/2006/relationships/tags" Target="../tags/tag292.xml"/><Relationship Id="rId2" Type="http://schemas.openxmlformats.org/officeDocument/2006/relationships/tags" Target="../tags/tag274.xml"/><Relationship Id="rId19" Type="http://schemas.openxmlformats.org/officeDocument/2006/relationships/tags" Target="../tags/tag291.xml"/><Relationship Id="rId18" Type="http://schemas.openxmlformats.org/officeDocument/2006/relationships/tags" Target="../tags/tag290.xml"/><Relationship Id="rId17" Type="http://schemas.openxmlformats.org/officeDocument/2006/relationships/tags" Target="../tags/tag289.xml"/><Relationship Id="rId16" Type="http://schemas.openxmlformats.org/officeDocument/2006/relationships/tags" Target="../tags/tag288.xml"/><Relationship Id="rId15" Type="http://schemas.openxmlformats.org/officeDocument/2006/relationships/tags" Target="../tags/tag287.xml"/><Relationship Id="rId14" Type="http://schemas.openxmlformats.org/officeDocument/2006/relationships/tags" Target="../tags/tag286.xml"/><Relationship Id="rId13" Type="http://schemas.openxmlformats.org/officeDocument/2006/relationships/tags" Target="../tags/tag285.xml"/><Relationship Id="rId12" Type="http://schemas.openxmlformats.org/officeDocument/2006/relationships/tags" Target="../tags/tag284.xml"/><Relationship Id="rId11" Type="http://schemas.openxmlformats.org/officeDocument/2006/relationships/tags" Target="../tags/tag283.xml"/><Relationship Id="rId10" Type="http://schemas.openxmlformats.org/officeDocument/2006/relationships/tags" Target="../tags/tag282.xml"/><Relationship Id="rId1" Type="http://schemas.openxmlformats.org/officeDocument/2006/relationships/tags" Target="../tags/tag273.xml"/></Relationships>
</file>

<file path=ppt/slides/_rels/slide12.xml.rels><?xml version="1.0" encoding="UTF-8" standalone="yes"?>
<Relationships xmlns="http://schemas.openxmlformats.org/package/2006/relationships"><Relationship Id="rId9" Type="http://schemas.openxmlformats.org/officeDocument/2006/relationships/tags" Target="../tags/tag317.xml"/><Relationship Id="rId8" Type="http://schemas.openxmlformats.org/officeDocument/2006/relationships/image" Target="../media/image4.png"/><Relationship Id="rId7" Type="http://schemas.openxmlformats.org/officeDocument/2006/relationships/tags" Target="../tags/tag316.xml"/><Relationship Id="rId6" Type="http://schemas.openxmlformats.org/officeDocument/2006/relationships/tags" Target="../tags/tag315.xml"/><Relationship Id="rId5" Type="http://schemas.openxmlformats.org/officeDocument/2006/relationships/tags" Target="../tags/tag314.xml"/><Relationship Id="rId4" Type="http://schemas.openxmlformats.org/officeDocument/2006/relationships/tags" Target="../tags/tag313.xml"/><Relationship Id="rId3" Type="http://schemas.openxmlformats.org/officeDocument/2006/relationships/tags" Target="../tags/tag312.xml"/><Relationship Id="rId2" Type="http://schemas.openxmlformats.org/officeDocument/2006/relationships/tags" Target="../tags/tag311.xml"/><Relationship Id="rId11" Type="http://schemas.openxmlformats.org/officeDocument/2006/relationships/notesSlide" Target="../notesSlides/notesSlide10.xml"/><Relationship Id="rId10" Type="http://schemas.openxmlformats.org/officeDocument/2006/relationships/slideLayout" Target="../slideLayouts/slideLayout13.xml"/><Relationship Id="rId1" Type="http://schemas.openxmlformats.org/officeDocument/2006/relationships/tags" Target="../tags/tag310.xml"/></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325.xml"/><Relationship Id="rId7" Type="http://schemas.openxmlformats.org/officeDocument/2006/relationships/tags" Target="../tags/tag324.xml"/><Relationship Id="rId6" Type="http://schemas.openxmlformats.org/officeDocument/2006/relationships/tags" Target="../tags/tag323.xml"/><Relationship Id="rId5" Type="http://schemas.openxmlformats.org/officeDocument/2006/relationships/tags" Target="../tags/tag322.xml"/><Relationship Id="rId4" Type="http://schemas.openxmlformats.org/officeDocument/2006/relationships/tags" Target="../tags/tag321.xml"/><Relationship Id="rId3" Type="http://schemas.openxmlformats.org/officeDocument/2006/relationships/tags" Target="../tags/tag320.xml"/><Relationship Id="rId2" Type="http://schemas.openxmlformats.org/officeDocument/2006/relationships/tags" Target="../tags/tag319.xml"/><Relationship Id="rId10" Type="http://schemas.openxmlformats.org/officeDocument/2006/relationships/notesSlide" Target="../notesSlides/notesSlide11.xml"/><Relationship Id="rId1" Type="http://schemas.openxmlformats.org/officeDocument/2006/relationships/tags" Target="../tags/tag318.xml"/></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333.xml"/><Relationship Id="rId7" Type="http://schemas.openxmlformats.org/officeDocument/2006/relationships/tags" Target="../tags/tag332.xml"/><Relationship Id="rId6" Type="http://schemas.openxmlformats.org/officeDocument/2006/relationships/tags" Target="../tags/tag331.xml"/><Relationship Id="rId5" Type="http://schemas.openxmlformats.org/officeDocument/2006/relationships/tags" Target="../tags/tag330.xml"/><Relationship Id="rId4" Type="http://schemas.openxmlformats.org/officeDocument/2006/relationships/tags" Target="../tags/tag329.xml"/><Relationship Id="rId3" Type="http://schemas.openxmlformats.org/officeDocument/2006/relationships/tags" Target="../tags/tag328.xml"/><Relationship Id="rId2" Type="http://schemas.openxmlformats.org/officeDocument/2006/relationships/tags" Target="../tags/tag327.xml"/><Relationship Id="rId10" Type="http://schemas.openxmlformats.org/officeDocument/2006/relationships/notesSlide" Target="../notesSlides/notesSlide12.xml"/><Relationship Id="rId1" Type="http://schemas.openxmlformats.org/officeDocument/2006/relationships/tags" Target="../tags/tag326.xml"/></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341.xml"/><Relationship Id="rId7" Type="http://schemas.openxmlformats.org/officeDocument/2006/relationships/tags" Target="../tags/tag340.xml"/><Relationship Id="rId6" Type="http://schemas.openxmlformats.org/officeDocument/2006/relationships/tags" Target="../tags/tag339.xml"/><Relationship Id="rId5" Type="http://schemas.openxmlformats.org/officeDocument/2006/relationships/tags" Target="../tags/tag338.xml"/><Relationship Id="rId4" Type="http://schemas.openxmlformats.org/officeDocument/2006/relationships/tags" Target="../tags/tag337.xml"/><Relationship Id="rId3" Type="http://schemas.openxmlformats.org/officeDocument/2006/relationships/tags" Target="../tags/tag336.xml"/><Relationship Id="rId2" Type="http://schemas.openxmlformats.org/officeDocument/2006/relationships/tags" Target="../tags/tag335.xml"/><Relationship Id="rId10" Type="http://schemas.openxmlformats.org/officeDocument/2006/relationships/notesSlide" Target="../notesSlides/notesSlide13.xml"/><Relationship Id="rId1" Type="http://schemas.openxmlformats.org/officeDocument/2006/relationships/tags" Target="../tags/tag334.xml"/></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349.xml"/><Relationship Id="rId7" Type="http://schemas.openxmlformats.org/officeDocument/2006/relationships/tags" Target="../tags/tag348.xml"/><Relationship Id="rId6" Type="http://schemas.openxmlformats.org/officeDocument/2006/relationships/tags" Target="../tags/tag347.xml"/><Relationship Id="rId5" Type="http://schemas.openxmlformats.org/officeDocument/2006/relationships/tags" Target="../tags/tag346.xml"/><Relationship Id="rId4" Type="http://schemas.openxmlformats.org/officeDocument/2006/relationships/tags" Target="../tags/tag345.xml"/><Relationship Id="rId3" Type="http://schemas.openxmlformats.org/officeDocument/2006/relationships/tags" Target="../tags/tag344.xml"/><Relationship Id="rId2" Type="http://schemas.openxmlformats.org/officeDocument/2006/relationships/tags" Target="../tags/tag343.xml"/><Relationship Id="rId10" Type="http://schemas.openxmlformats.org/officeDocument/2006/relationships/notesSlide" Target="../notesSlides/notesSlide14.xml"/><Relationship Id="rId1" Type="http://schemas.openxmlformats.org/officeDocument/2006/relationships/tags" Target="../tags/tag342.xml"/></Relationships>
</file>

<file path=ppt/slides/_rels/slide17.xml.rels><?xml version="1.0" encoding="UTF-8" standalone="yes"?>
<Relationships xmlns="http://schemas.openxmlformats.org/package/2006/relationships"><Relationship Id="rId9" Type="http://schemas.openxmlformats.org/officeDocument/2006/relationships/tags" Target="../tags/tag357.xml"/><Relationship Id="rId8" Type="http://schemas.openxmlformats.org/officeDocument/2006/relationships/image" Target="../media/image5.png"/><Relationship Id="rId7" Type="http://schemas.openxmlformats.org/officeDocument/2006/relationships/tags" Target="../tags/tag356.xml"/><Relationship Id="rId6" Type="http://schemas.openxmlformats.org/officeDocument/2006/relationships/tags" Target="../tags/tag355.xml"/><Relationship Id="rId5" Type="http://schemas.openxmlformats.org/officeDocument/2006/relationships/tags" Target="../tags/tag354.xml"/><Relationship Id="rId4" Type="http://schemas.openxmlformats.org/officeDocument/2006/relationships/tags" Target="../tags/tag353.xml"/><Relationship Id="rId3" Type="http://schemas.openxmlformats.org/officeDocument/2006/relationships/tags" Target="../tags/tag352.xml"/><Relationship Id="rId2" Type="http://schemas.openxmlformats.org/officeDocument/2006/relationships/tags" Target="../tags/tag351.xml"/><Relationship Id="rId11" Type="http://schemas.openxmlformats.org/officeDocument/2006/relationships/notesSlide" Target="../notesSlides/notesSlide15.xml"/><Relationship Id="rId10" Type="http://schemas.openxmlformats.org/officeDocument/2006/relationships/slideLayout" Target="../slideLayouts/slideLayout13.xml"/><Relationship Id="rId1" Type="http://schemas.openxmlformats.org/officeDocument/2006/relationships/tags" Target="../tags/tag350.xml"/></Relationships>
</file>

<file path=ppt/slides/_rels/slide18.xml.rels><?xml version="1.0" encoding="UTF-8" standalone="yes"?>
<Relationships xmlns="http://schemas.openxmlformats.org/package/2006/relationships"><Relationship Id="rId9" Type="http://schemas.openxmlformats.org/officeDocument/2006/relationships/notesSlide" Target="../notesSlides/notesSlide16.xml"/><Relationship Id="rId8" Type="http://schemas.openxmlformats.org/officeDocument/2006/relationships/slideLayout" Target="../slideLayouts/slideLayout8.xml"/><Relationship Id="rId7" Type="http://schemas.openxmlformats.org/officeDocument/2006/relationships/tags" Target="../tags/tag364.xml"/><Relationship Id="rId6" Type="http://schemas.openxmlformats.org/officeDocument/2006/relationships/tags" Target="../tags/tag363.xml"/><Relationship Id="rId5" Type="http://schemas.openxmlformats.org/officeDocument/2006/relationships/tags" Target="../tags/tag362.xml"/><Relationship Id="rId4" Type="http://schemas.openxmlformats.org/officeDocument/2006/relationships/tags" Target="../tags/tag361.xml"/><Relationship Id="rId3" Type="http://schemas.openxmlformats.org/officeDocument/2006/relationships/tags" Target="../tags/tag360.xml"/><Relationship Id="rId2" Type="http://schemas.openxmlformats.org/officeDocument/2006/relationships/tags" Target="../tags/tag359.xml"/><Relationship Id="rId1" Type="http://schemas.openxmlformats.org/officeDocument/2006/relationships/tags" Target="../tags/tag358.xml"/></Relationships>
</file>

<file path=ppt/slides/_rels/slide19.xml.rels><?xml version="1.0" encoding="UTF-8" standalone="yes"?>
<Relationships xmlns="http://schemas.openxmlformats.org/package/2006/relationships"><Relationship Id="rId9" Type="http://schemas.openxmlformats.org/officeDocument/2006/relationships/tags" Target="../tags/tag373.xml"/><Relationship Id="rId8" Type="http://schemas.openxmlformats.org/officeDocument/2006/relationships/tags" Target="../tags/tag372.xml"/><Relationship Id="rId7" Type="http://schemas.openxmlformats.org/officeDocument/2006/relationships/tags" Target="../tags/tag371.xml"/><Relationship Id="rId6" Type="http://schemas.openxmlformats.org/officeDocument/2006/relationships/tags" Target="../tags/tag370.xml"/><Relationship Id="rId5" Type="http://schemas.openxmlformats.org/officeDocument/2006/relationships/tags" Target="../tags/tag369.xml"/><Relationship Id="rId4" Type="http://schemas.openxmlformats.org/officeDocument/2006/relationships/tags" Target="../tags/tag368.xml"/><Relationship Id="rId3" Type="http://schemas.openxmlformats.org/officeDocument/2006/relationships/tags" Target="../tags/tag367.xml"/><Relationship Id="rId2" Type="http://schemas.openxmlformats.org/officeDocument/2006/relationships/tags" Target="../tags/tag366.xml"/><Relationship Id="rId19" Type="http://schemas.openxmlformats.org/officeDocument/2006/relationships/notesSlide" Target="../notesSlides/notesSlide17.xml"/><Relationship Id="rId18" Type="http://schemas.openxmlformats.org/officeDocument/2006/relationships/slideLayout" Target="../slideLayouts/slideLayout4.xml"/><Relationship Id="rId17" Type="http://schemas.openxmlformats.org/officeDocument/2006/relationships/tags" Target="../tags/tag381.xml"/><Relationship Id="rId16" Type="http://schemas.openxmlformats.org/officeDocument/2006/relationships/tags" Target="../tags/tag380.xml"/><Relationship Id="rId15" Type="http://schemas.openxmlformats.org/officeDocument/2006/relationships/tags" Target="../tags/tag379.xml"/><Relationship Id="rId14" Type="http://schemas.openxmlformats.org/officeDocument/2006/relationships/tags" Target="../tags/tag378.xml"/><Relationship Id="rId13" Type="http://schemas.openxmlformats.org/officeDocument/2006/relationships/tags" Target="../tags/tag377.xml"/><Relationship Id="rId12" Type="http://schemas.openxmlformats.org/officeDocument/2006/relationships/tags" Target="../tags/tag376.xml"/><Relationship Id="rId11" Type="http://schemas.openxmlformats.org/officeDocument/2006/relationships/tags" Target="../tags/tag375.xml"/><Relationship Id="rId10" Type="http://schemas.openxmlformats.org/officeDocument/2006/relationships/tags" Target="../tags/tag374.xml"/><Relationship Id="rId1" Type="http://schemas.openxmlformats.org/officeDocument/2006/relationships/tags" Target="../tags/tag365.xml"/></Relationships>
</file>

<file path=ppt/slides/_rels/slide2.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4" Type="http://schemas.openxmlformats.org/officeDocument/2006/relationships/notesSlide" Target="../notesSlides/notesSlide2.xml"/><Relationship Id="rId13" Type="http://schemas.openxmlformats.org/officeDocument/2006/relationships/slideLayout" Target="../slideLayouts/slideLayout3.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tags" Target="../tags/tag5.xml"/></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389.xml"/><Relationship Id="rId7" Type="http://schemas.openxmlformats.org/officeDocument/2006/relationships/tags" Target="../tags/tag388.xml"/><Relationship Id="rId6" Type="http://schemas.openxmlformats.org/officeDocument/2006/relationships/tags" Target="../tags/tag387.xml"/><Relationship Id="rId5" Type="http://schemas.openxmlformats.org/officeDocument/2006/relationships/tags" Target="../tags/tag386.xml"/><Relationship Id="rId4" Type="http://schemas.openxmlformats.org/officeDocument/2006/relationships/tags" Target="../tags/tag385.xml"/><Relationship Id="rId3" Type="http://schemas.openxmlformats.org/officeDocument/2006/relationships/tags" Target="../tags/tag384.xml"/><Relationship Id="rId2" Type="http://schemas.openxmlformats.org/officeDocument/2006/relationships/tags" Target="../tags/tag383.xml"/><Relationship Id="rId10" Type="http://schemas.openxmlformats.org/officeDocument/2006/relationships/notesSlide" Target="../notesSlides/notesSlide18.xml"/><Relationship Id="rId1" Type="http://schemas.openxmlformats.org/officeDocument/2006/relationships/tags" Target="../tags/tag382.xml"/></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397.xml"/><Relationship Id="rId7" Type="http://schemas.openxmlformats.org/officeDocument/2006/relationships/tags" Target="../tags/tag396.xml"/><Relationship Id="rId6" Type="http://schemas.openxmlformats.org/officeDocument/2006/relationships/tags" Target="../tags/tag395.xml"/><Relationship Id="rId5" Type="http://schemas.openxmlformats.org/officeDocument/2006/relationships/tags" Target="../tags/tag394.xml"/><Relationship Id="rId4" Type="http://schemas.openxmlformats.org/officeDocument/2006/relationships/tags" Target="../tags/tag393.xml"/><Relationship Id="rId3" Type="http://schemas.openxmlformats.org/officeDocument/2006/relationships/tags" Target="../tags/tag392.xml"/><Relationship Id="rId2" Type="http://schemas.openxmlformats.org/officeDocument/2006/relationships/tags" Target="../tags/tag391.xml"/><Relationship Id="rId10" Type="http://schemas.openxmlformats.org/officeDocument/2006/relationships/notesSlide" Target="../notesSlides/notesSlide19.xml"/><Relationship Id="rId1" Type="http://schemas.openxmlformats.org/officeDocument/2006/relationships/tags" Target="../tags/tag390.xml"/></Relationships>
</file>

<file path=ppt/slides/_rels/slide22.xml.rels><?xml version="1.0" encoding="UTF-8" standalone="yes"?>
<Relationships xmlns="http://schemas.openxmlformats.org/package/2006/relationships"><Relationship Id="rId9" Type="http://schemas.openxmlformats.org/officeDocument/2006/relationships/tags" Target="../tags/tag406.xml"/><Relationship Id="rId8" Type="http://schemas.openxmlformats.org/officeDocument/2006/relationships/tags" Target="../tags/tag405.xml"/><Relationship Id="rId7" Type="http://schemas.openxmlformats.org/officeDocument/2006/relationships/tags" Target="../tags/tag404.xml"/><Relationship Id="rId6" Type="http://schemas.openxmlformats.org/officeDocument/2006/relationships/tags" Target="../tags/tag403.xml"/><Relationship Id="rId5" Type="http://schemas.openxmlformats.org/officeDocument/2006/relationships/tags" Target="../tags/tag402.xml"/><Relationship Id="rId4" Type="http://schemas.openxmlformats.org/officeDocument/2006/relationships/tags" Target="../tags/tag401.xml"/><Relationship Id="rId3" Type="http://schemas.openxmlformats.org/officeDocument/2006/relationships/tags" Target="../tags/tag400.xml"/><Relationship Id="rId26" Type="http://schemas.openxmlformats.org/officeDocument/2006/relationships/slideLayout" Target="../slideLayouts/slideLayout4.xml"/><Relationship Id="rId25" Type="http://schemas.openxmlformats.org/officeDocument/2006/relationships/tags" Target="../tags/tag422.xml"/><Relationship Id="rId24" Type="http://schemas.openxmlformats.org/officeDocument/2006/relationships/tags" Target="../tags/tag421.xml"/><Relationship Id="rId23" Type="http://schemas.openxmlformats.org/officeDocument/2006/relationships/tags" Target="../tags/tag420.xml"/><Relationship Id="rId22" Type="http://schemas.openxmlformats.org/officeDocument/2006/relationships/tags" Target="../tags/tag419.xml"/><Relationship Id="rId21" Type="http://schemas.openxmlformats.org/officeDocument/2006/relationships/tags" Target="../tags/tag418.xml"/><Relationship Id="rId20" Type="http://schemas.openxmlformats.org/officeDocument/2006/relationships/tags" Target="../tags/tag417.xml"/><Relationship Id="rId2" Type="http://schemas.openxmlformats.org/officeDocument/2006/relationships/tags" Target="../tags/tag399.xml"/><Relationship Id="rId19" Type="http://schemas.openxmlformats.org/officeDocument/2006/relationships/tags" Target="../tags/tag416.xml"/><Relationship Id="rId18" Type="http://schemas.openxmlformats.org/officeDocument/2006/relationships/tags" Target="../tags/tag415.xml"/><Relationship Id="rId17" Type="http://schemas.openxmlformats.org/officeDocument/2006/relationships/tags" Target="../tags/tag414.xml"/><Relationship Id="rId16" Type="http://schemas.openxmlformats.org/officeDocument/2006/relationships/tags" Target="../tags/tag413.xml"/><Relationship Id="rId15" Type="http://schemas.openxmlformats.org/officeDocument/2006/relationships/tags" Target="../tags/tag412.xml"/><Relationship Id="rId14" Type="http://schemas.openxmlformats.org/officeDocument/2006/relationships/tags" Target="../tags/tag411.xml"/><Relationship Id="rId13" Type="http://schemas.openxmlformats.org/officeDocument/2006/relationships/tags" Target="../tags/tag410.xml"/><Relationship Id="rId12" Type="http://schemas.openxmlformats.org/officeDocument/2006/relationships/tags" Target="../tags/tag409.xml"/><Relationship Id="rId11" Type="http://schemas.openxmlformats.org/officeDocument/2006/relationships/tags" Target="../tags/tag408.xml"/><Relationship Id="rId10" Type="http://schemas.openxmlformats.org/officeDocument/2006/relationships/tags" Target="../tags/tag407.xml"/><Relationship Id="rId1" Type="http://schemas.openxmlformats.org/officeDocument/2006/relationships/tags" Target="../tags/tag398.xml"/></Relationships>
</file>

<file path=ppt/slides/_rels/slide23.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430.xml"/><Relationship Id="rId7" Type="http://schemas.openxmlformats.org/officeDocument/2006/relationships/tags" Target="../tags/tag429.xml"/><Relationship Id="rId6" Type="http://schemas.openxmlformats.org/officeDocument/2006/relationships/tags" Target="../tags/tag428.xml"/><Relationship Id="rId5" Type="http://schemas.openxmlformats.org/officeDocument/2006/relationships/tags" Target="../tags/tag427.xml"/><Relationship Id="rId4" Type="http://schemas.openxmlformats.org/officeDocument/2006/relationships/tags" Target="../tags/tag426.xml"/><Relationship Id="rId3" Type="http://schemas.openxmlformats.org/officeDocument/2006/relationships/tags" Target="../tags/tag425.xml"/><Relationship Id="rId2" Type="http://schemas.openxmlformats.org/officeDocument/2006/relationships/tags" Target="../tags/tag424.xml"/><Relationship Id="rId10" Type="http://schemas.openxmlformats.org/officeDocument/2006/relationships/notesSlide" Target="../notesSlides/notesSlide20.xml"/><Relationship Id="rId1" Type="http://schemas.openxmlformats.org/officeDocument/2006/relationships/tags" Target="../tags/tag423.xml"/></Relationships>
</file>

<file path=ppt/slides/_rels/slide24.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438.xml"/><Relationship Id="rId7" Type="http://schemas.openxmlformats.org/officeDocument/2006/relationships/tags" Target="../tags/tag437.xml"/><Relationship Id="rId6" Type="http://schemas.openxmlformats.org/officeDocument/2006/relationships/tags" Target="../tags/tag436.xml"/><Relationship Id="rId5" Type="http://schemas.openxmlformats.org/officeDocument/2006/relationships/tags" Target="../tags/tag435.xml"/><Relationship Id="rId4" Type="http://schemas.openxmlformats.org/officeDocument/2006/relationships/tags" Target="../tags/tag434.xml"/><Relationship Id="rId3" Type="http://schemas.openxmlformats.org/officeDocument/2006/relationships/tags" Target="../tags/tag433.xml"/><Relationship Id="rId2" Type="http://schemas.openxmlformats.org/officeDocument/2006/relationships/tags" Target="../tags/tag432.xml"/><Relationship Id="rId10" Type="http://schemas.openxmlformats.org/officeDocument/2006/relationships/notesSlide" Target="../notesSlides/notesSlide21.xml"/><Relationship Id="rId1" Type="http://schemas.openxmlformats.org/officeDocument/2006/relationships/tags" Target="../tags/tag431.xml"/></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446.xml"/><Relationship Id="rId7" Type="http://schemas.openxmlformats.org/officeDocument/2006/relationships/tags" Target="../tags/tag445.xml"/><Relationship Id="rId6" Type="http://schemas.openxmlformats.org/officeDocument/2006/relationships/tags" Target="../tags/tag444.xml"/><Relationship Id="rId5" Type="http://schemas.openxmlformats.org/officeDocument/2006/relationships/tags" Target="../tags/tag443.xml"/><Relationship Id="rId4" Type="http://schemas.openxmlformats.org/officeDocument/2006/relationships/tags" Target="../tags/tag442.xml"/><Relationship Id="rId3" Type="http://schemas.openxmlformats.org/officeDocument/2006/relationships/tags" Target="../tags/tag441.xml"/><Relationship Id="rId2" Type="http://schemas.openxmlformats.org/officeDocument/2006/relationships/tags" Target="../tags/tag440.xml"/><Relationship Id="rId10" Type="http://schemas.openxmlformats.org/officeDocument/2006/relationships/notesSlide" Target="../notesSlides/notesSlide22.xml"/><Relationship Id="rId1" Type="http://schemas.openxmlformats.org/officeDocument/2006/relationships/tags" Target="../tags/tag439.xml"/></Relationships>
</file>

<file path=ppt/slides/_rels/slide26.xml.rels><?xml version="1.0" encoding="UTF-8" standalone="yes"?>
<Relationships xmlns="http://schemas.openxmlformats.org/package/2006/relationships"><Relationship Id="rId9" Type="http://schemas.openxmlformats.org/officeDocument/2006/relationships/tags" Target="../tags/tag455.xml"/><Relationship Id="rId8" Type="http://schemas.openxmlformats.org/officeDocument/2006/relationships/tags" Target="../tags/tag454.xml"/><Relationship Id="rId7" Type="http://schemas.openxmlformats.org/officeDocument/2006/relationships/tags" Target="../tags/tag453.xml"/><Relationship Id="rId6" Type="http://schemas.openxmlformats.org/officeDocument/2006/relationships/tags" Target="../tags/tag452.xml"/><Relationship Id="rId5" Type="http://schemas.openxmlformats.org/officeDocument/2006/relationships/tags" Target="../tags/tag451.xml"/><Relationship Id="rId4" Type="http://schemas.openxmlformats.org/officeDocument/2006/relationships/tags" Target="../tags/tag450.xml"/><Relationship Id="rId39" Type="http://schemas.openxmlformats.org/officeDocument/2006/relationships/slideLayout" Target="../slideLayouts/slideLayout4.xml"/><Relationship Id="rId38" Type="http://schemas.openxmlformats.org/officeDocument/2006/relationships/tags" Target="../tags/tag484.xml"/><Relationship Id="rId37" Type="http://schemas.openxmlformats.org/officeDocument/2006/relationships/tags" Target="../tags/tag483.xml"/><Relationship Id="rId36" Type="http://schemas.openxmlformats.org/officeDocument/2006/relationships/tags" Target="../tags/tag482.xml"/><Relationship Id="rId35" Type="http://schemas.openxmlformats.org/officeDocument/2006/relationships/tags" Target="../tags/tag481.xml"/><Relationship Id="rId34" Type="http://schemas.openxmlformats.org/officeDocument/2006/relationships/tags" Target="../tags/tag480.xml"/><Relationship Id="rId33" Type="http://schemas.openxmlformats.org/officeDocument/2006/relationships/tags" Target="../tags/tag479.xml"/><Relationship Id="rId32" Type="http://schemas.openxmlformats.org/officeDocument/2006/relationships/tags" Target="../tags/tag478.xml"/><Relationship Id="rId31" Type="http://schemas.openxmlformats.org/officeDocument/2006/relationships/tags" Target="../tags/tag477.xml"/><Relationship Id="rId30" Type="http://schemas.openxmlformats.org/officeDocument/2006/relationships/tags" Target="../tags/tag476.xml"/><Relationship Id="rId3" Type="http://schemas.openxmlformats.org/officeDocument/2006/relationships/tags" Target="../tags/tag449.xml"/><Relationship Id="rId29" Type="http://schemas.openxmlformats.org/officeDocument/2006/relationships/tags" Target="../tags/tag475.xml"/><Relationship Id="rId28" Type="http://schemas.openxmlformats.org/officeDocument/2006/relationships/tags" Target="../tags/tag474.xml"/><Relationship Id="rId27" Type="http://schemas.openxmlformats.org/officeDocument/2006/relationships/tags" Target="../tags/tag473.xml"/><Relationship Id="rId26" Type="http://schemas.openxmlformats.org/officeDocument/2006/relationships/tags" Target="../tags/tag472.xml"/><Relationship Id="rId25" Type="http://schemas.openxmlformats.org/officeDocument/2006/relationships/tags" Target="../tags/tag471.xml"/><Relationship Id="rId24" Type="http://schemas.openxmlformats.org/officeDocument/2006/relationships/tags" Target="../tags/tag470.xml"/><Relationship Id="rId23" Type="http://schemas.openxmlformats.org/officeDocument/2006/relationships/tags" Target="../tags/tag469.xml"/><Relationship Id="rId22" Type="http://schemas.openxmlformats.org/officeDocument/2006/relationships/tags" Target="../tags/tag468.xml"/><Relationship Id="rId21" Type="http://schemas.openxmlformats.org/officeDocument/2006/relationships/tags" Target="../tags/tag467.xml"/><Relationship Id="rId20" Type="http://schemas.openxmlformats.org/officeDocument/2006/relationships/tags" Target="../tags/tag466.xml"/><Relationship Id="rId2" Type="http://schemas.openxmlformats.org/officeDocument/2006/relationships/tags" Target="../tags/tag448.xml"/><Relationship Id="rId19" Type="http://schemas.openxmlformats.org/officeDocument/2006/relationships/tags" Target="../tags/tag465.xml"/><Relationship Id="rId18" Type="http://schemas.openxmlformats.org/officeDocument/2006/relationships/tags" Target="../tags/tag464.xml"/><Relationship Id="rId17" Type="http://schemas.openxmlformats.org/officeDocument/2006/relationships/tags" Target="../tags/tag463.xml"/><Relationship Id="rId16" Type="http://schemas.openxmlformats.org/officeDocument/2006/relationships/tags" Target="../tags/tag462.xml"/><Relationship Id="rId15" Type="http://schemas.openxmlformats.org/officeDocument/2006/relationships/tags" Target="../tags/tag461.xml"/><Relationship Id="rId14" Type="http://schemas.openxmlformats.org/officeDocument/2006/relationships/tags" Target="../tags/tag460.xml"/><Relationship Id="rId13" Type="http://schemas.openxmlformats.org/officeDocument/2006/relationships/tags" Target="../tags/tag459.xml"/><Relationship Id="rId12" Type="http://schemas.openxmlformats.org/officeDocument/2006/relationships/tags" Target="../tags/tag458.xml"/><Relationship Id="rId11" Type="http://schemas.openxmlformats.org/officeDocument/2006/relationships/tags" Target="../tags/tag457.xml"/><Relationship Id="rId10" Type="http://schemas.openxmlformats.org/officeDocument/2006/relationships/tags" Target="../tags/tag456.xml"/><Relationship Id="rId1" Type="http://schemas.openxmlformats.org/officeDocument/2006/relationships/tags" Target="../tags/tag447.xml"/></Relationships>
</file>

<file path=ppt/slides/_rels/slide27.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492.xml"/><Relationship Id="rId7" Type="http://schemas.openxmlformats.org/officeDocument/2006/relationships/tags" Target="../tags/tag491.xml"/><Relationship Id="rId6" Type="http://schemas.openxmlformats.org/officeDocument/2006/relationships/tags" Target="../tags/tag490.xml"/><Relationship Id="rId5" Type="http://schemas.openxmlformats.org/officeDocument/2006/relationships/tags" Target="../tags/tag489.xml"/><Relationship Id="rId4" Type="http://schemas.openxmlformats.org/officeDocument/2006/relationships/tags" Target="../tags/tag488.xml"/><Relationship Id="rId3" Type="http://schemas.openxmlformats.org/officeDocument/2006/relationships/tags" Target="../tags/tag487.xml"/><Relationship Id="rId2" Type="http://schemas.openxmlformats.org/officeDocument/2006/relationships/tags" Target="../tags/tag486.xml"/><Relationship Id="rId10" Type="http://schemas.openxmlformats.org/officeDocument/2006/relationships/notesSlide" Target="../notesSlides/notesSlide23.xml"/><Relationship Id="rId1" Type="http://schemas.openxmlformats.org/officeDocument/2006/relationships/tags" Target="../tags/tag485.xml"/></Relationships>
</file>

<file path=ppt/slides/_rels/slide28.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500.xml"/><Relationship Id="rId7" Type="http://schemas.openxmlformats.org/officeDocument/2006/relationships/tags" Target="../tags/tag499.xml"/><Relationship Id="rId6" Type="http://schemas.openxmlformats.org/officeDocument/2006/relationships/tags" Target="../tags/tag498.xml"/><Relationship Id="rId5" Type="http://schemas.openxmlformats.org/officeDocument/2006/relationships/tags" Target="../tags/tag497.xml"/><Relationship Id="rId4" Type="http://schemas.openxmlformats.org/officeDocument/2006/relationships/tags" Target="../tags/tag496.xml"/><Relationship Id="rId3" Type="http://schemas.openxmlformats.org/officeDocument/2006/relationships/tags" Target="../tags/tag495.xml"/><Relationship Id="rId2" Type="http://schemas.openxmlformats.org/officeDocument/2006/relationships/tags" Target="../tags/tag494.xml"/><Relationship Id="rId10" Type="http://schemas.openxmlformats.org/officeDocument/2006/relationships/notesSlide" Target="../notesSlides/notesSlide24.xml"/><Relationship Id="rId1" Type="http://schemas.openxmlformats.org/officeDocument/2006/relationships/tags" Target="../tags/tag493.xml"/></Relationships>
</file>

<file path=ppt/slides/_rels/slide29.xml.rels><?xml version="1.0" encoding="UTF-8" standalone="yes"?>
<Relationships xmlns="http://schemas.openxmlformats.org/package/2006/relationships"><Relationship Id="rId9" Type="http://schemas.openxmlformats.org/officeDocument/2006/relationships/tags" Target="../tags/tag509.xml"/><Relationship Id="rId8" Type="http://schemas.openxmlformats.org/officeDocument/2006/relationships/tags" Target="../tags/tag508.xml"/><Relationship Id="rId7" Type="http://schemas.openxmlformats.org/officeDocument/2006/relationships/tags" Target="../tags/tag507.xml"/><Relationship Id="rId6" Type="http://schemas.openxmlformats.org/officeDocument/2006/relationships/tags" Target="../tags/tag506.xml"/><Relationship Id="rId5" Type="http://schemas.openxmlformats.org/officeDocument/2006/relationships/tags" Target="../tags/tag505.xml"/><Relationship Id="rId4" Type="http://schemas.openxmlformats.org/officeDocument/2006/relationships/tags" Target="../tags/tag504.xml"/><Relationship Id="rId3" Type="http://schemas.openxmlformats.org/officeDocument/2006/relationships/tags" Target="../tags/tag503.xml"/><Relationship Id="rId23" Type="http://schemas.openxmlformats.org/officeDocument/2006/relationships/slideLayout" Target="../slideLayouts/slideLayout4.xml"/><Relationship Id="rId22" Type="http://schemas.openxmlformats.org/officeDocument/2006/relationships/tags" Target="../tags/tag522.xml"/><Relationship Id="rId21" Type="http://schemas.openxmlformats.org/officeDocument/2006/relationships/tags" Target="../tags/tag521.xml"/><Relationship Id="rId20" Type="http://schemas.openxmlformats.org/officeDocument/2006/relationships/tags" Target="../tags/tag520.xml"/><Relationship Id="rId2" Type="http://schemas.openxmlformats.org/officeDocument/2006/relationships/tags" Target="../tags/tag502.xml"/><Relationship Id="rId19" Type="http://schemas.openxmlformats.org/officeDocument/2006/relationships/tags" Target="../tags/tag519.xml"/><Relationship Id="rId18" Type="http://schemas.openxmlformats.org/officeDocument/2006/relationships/tags" Target="../tags/tag518.xml"/><Relationship Id="rId17" Type="http://schemas.openxmlformats.org/officeDocument/2006/relationships/tags" Target="../tags/tag517.xml"/><Relationship Id="rId16" Type="http://schemas.openxmlformats.org/officeDocument/2006/relationships/tags" Target="../tags/tag516.xml"/><Relationship Id="rId15" Type="http://schemas.openxmlformats.org/officeDocument/2006/relationships/tags" Target="../tags/tag515.xml"/><Relationship Id="rId14" Type="http://schemas.openxmlformats.org/officeDocument/2006/relationships/tags" Target="../tags/tag514.xml"/><Relationship Id="rId13" Type="http://schemas.openxmlformats.org/officeDocument/2006/relationships/tags" Target="../tags/tag513.xml"/><Relationship Id="rId12" Type="http://schemas.openxmlformats.org/officeDocument/2006/relationships/tags" Target="../tags/tag512.xml"/><Relationship Id="rId11" Type="http://schemas.openxmlformats.org/officeDocument/2006/relationships/tags" Target="../tags/tag511.xml"/><Relationship Id="rId10" Type="http://schemas.openxmlformats.org/officeDocument/2006/relationships/tags" Target="../tags/tag510.xml"/><Relationship Id="rId1" Type="http://schemas.openxmlformats.org/officeDocument/2006/relationships/tags" Target="../tags/tag501.xml"/></Relationships>
</file>

<file path=ppt/slides/_rels/slide3.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tags" Target="../tags/tag24.xml"/><Relationship Id="rId7" Type="http://schemas.openxmlformats.org/officeDocument/2006/relationships/tags" Target="../tags/tag23.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4" Type="http://schemas.openxmlformats.org/officeDocument/2006/relationships/notesSlide" Target="../notesSlides/notesSlide3.xml"/><Relationship Id="rId13" Type="http://schemas.openxmlformats.org/officeDocument/2006/relationships/slideLayout" Target="../slideLayouts/slideLayout3.xml"/><Relationship Id="rId12" Type="http://schemas.openxmlformats.org/officeDocument/2006/relationships/tags" Target="../tags/tag28.xml"/><Relationship Id="rId11" Type="http://schemas.openxmlformats.org/officeDocument/2006/relationships/tags" Target="../tags/tag27.xml"/><Relationship Id="rId10" Type="http://schemas.openxmlformats.org/officeDocument/2006/relationships/tags" Target="../tags/tag26.xml"/><Relationship Id="rId1" Type="http://schemas.openxmlformats.org/officeDocument/2006/relationships/tags" Target="../tags/tag17.xml"/></Relationships>
</file>

<file path=ppt/slides/_rels/slide30.xml.rels><?xml version="1.0" encoding="UTF-8" standalone="yes"?>
<Relationships xmlns="http://schemas.openxmlformats.org/package/2006/relationships"><Relationship Id="rId9" Type="http://schemas.openxmlformats.org/officeDocument/2006/relationships/tags" Target="../tags/tag531.xml"/><Relationship Id="rId8" Type="http://schemas.openxmlformats.org/officeDocument/2006/relationships/tags" Target="../tags/tag530.xml"/><Relationship Id="rId7" Type="http://schemas.openxmlformats.org/officeDocument/2006/relationships/tags" Target="../tags/tag529.xml"/><Relationship Id="rId6" Type="http://schemas.openxmlformats.org/officeDocument/2006/relationships/tags" Target="../tags/tag528.xml"/><Relationship Id="rId5" Type="http://schemas.openxmlformats.org/officeDocument/2006/relationships/tags" Target="../tags/tag527.xml"/><Relationship Id="rId4" Type="http://schemas.openxmlformats.org/officeDocument/2006/relationships/tags" Target="../tags/tag526.xml"/><Relationship Id="rId32" Type="http://schemas.openxmlformats.org/officeDocument/2006/relationships/slideLayout" Target="../slideLayouts/slideLayout5.xml"/><Relationship Id="rId31" Type="http://schemas.openxmlformats.org/officeDocument/2006/relationships/tags" Target="../tags/tag553.xml"/><Relationship Id="rId30" Type="http://schemas.openxmlformats.org/officeDocument/2006/relationships/tags" Target="../tags/tag552.xml"/><Relationship Id="rId3" Type="http://schemas.openxmlformats.org/officeDocument/2006/relationships/tags" Target="../tags/tag525.xml"/><Relationship Id="rId29" Type="http://schemas.openxmlformats.org/officeDocument/2006/relationships/tags" Target="../tags/tag551.xml"/><Relationship Id="rId28" Type="http://schemas.openxmlformats.org/officeDocument/2006/relationships/tags" Target="../tags/tag550.xml"/><Relationship Id="rId27" Type="http://schemas.openxmlformats.org/officeDocument/2006/relationships/tags" Target="../tags/tag549.xml"/><Relationship Id="rId26" Type="http://schemas.openxmlformats.org/officeDocument/2006/relationships/tags" Target="../tags/tag548.xml"/><Relationship Id="rId25" Type="http://schemas.openxmlformats.org/officeDocument/2006/relationships/tags" Target="../tags/tag547.xml"/><Relationship Id="rId24" Type="http://schemas.openxmlformats.org/officeDocument/2006/relationships/tags" Target="../tags/tag546.xml"/><Relationship Id="rId23" Type="http://schemas.openxmlformats.org/officeDocument/2006/relationships/tags" Target="../tags/tag545.xml"/><Relationship Id="rId22" Type="http://schemas.openxmlformats.org/officeDocument/2006/relationships/tags" Target="../tags/tag544.xml"/><Relationship Id="rId21" Type="http://schemas.openxmlformats.org/officeDocument/2006/relationships/tags" Target="../tags/tag543.xml"/><Relationship Id="rId20" Type="http://schemas.openxmlformats.org/officeDocument/2006/relationships/tags" Target="../tags/tag542.xml"/><Relationship Id="rId2" Type="http://schemas.openxmlformats.org/officeDocument/2006/relationships/tags" Target="../tags/tag524.xml"/><Relationship Id="rId19" Type="http://schemas.openxmlformats.org/officeDocument/2006/relationships/tags" Target="../tags/tag541.xml"/><Relationship Id="rId18" Type="http://schemas.openxmlformats.org/officeDocument/2006/relationships/tags" Target="../tags/tag540.xml"/><Relationship Id="rId17" Type="http://schemas.openxmlformats.org/officeDocument/2006/relationships/tags" Target="../tags/tag539.xml"/><Relationship Id="rId16" Type="http://schemas.openxmlformats.org/officeDocument/2006/relationships/tags" Target="../tags/tag538.xml"/><Relationship Id="rId15" Type="http://schemas.openxmlformats.org/officeDocument/2006/relationships/tags" Target="../tags/tag537.xml"/><Relationship Id="rId14" Type="http://schemas.openxmlformats.org/officeDocument/2006/relationships/tags" Target="../tags/tag536.xml"/><Relationship Id="rId13" Type="http://schemas.openxmlformats.org/officeDocument/2006/relationships/tags" Target="../tags/tag535.xml"/><Relationship Id="rId12" Type="http://schemas.openxmlformats.org/officeDocument/2006/relationships/tags" Target="../tags/tag534.xml"/><Relationship Id="rId11" Type="http://schemas.openxmlformats.org/officeDocument/2006/relationships/tags" Target="../tags/tag533.xml"/><Relationship Id="rId10" Type="http://schemas.openxmlformats.org/officeDocument/2006/relationships/tags" Target="../tags/tag532.xml"/><Relationship Id="rId1" Type="http://schemas.openxmlformats.org/officeDocument/2006/relationships/tags" Target="../tags/tag523.xml"/></Relationships>
</file>

<file path=ppt/slides/_rels/slide31.xml.rels><?xml version="1.0" encoding="UTF-8" standalone="yes"?>
<Relationships xmlns="http://schemas.openxmlformats.org/package/2006/relationships"><Relationship Id="rId9" Type="http://schemas.openxmlformats.org/officeDocument/2006/relationships/tags" Target="../tags/tag562.xml"/><Relationship Id="rId8" Type="http://schemas.openxmlformats.org/officeDocument/2006/relationships/tags" Target="../tags/tag561.xml"/><Relationship Id="rId7" Type="http://schemas.openxmlformats.org/officeDocument/2006/relationships/tags" Target="../tags/tag560.xml"/><Relationship Id="rId6" Type="http://schemas.openxmlformats.org/officeDocument/2006/relationships/tags" Target="../tags/tag559.xml"/><Relationship Id="rId5" Type="http://schemas.openxmlformats.org/officeDocument/2006/relationships/tags" Target="../tags/tag558.xml"/><Relationship Id="rId43" Type="http://schemas.openxmlformats.org/officeDocument/2006/relationships/slideLayout" Target="../slideLayouts/slideLayout4.xml"/><Relationship Id="rId42" Type="http://schemas.openxmlformats.org/officeDocument/2006/relationships/tags" Target="../tags/tag595.xml"/><Relationship Id="rId41" Type="http://schemas.openxmlformats.org/officeDocument/2006/relationships/tags" Target="../tags/tag594.xml"/><Relationship Id="rId40" Type="http://schemas.openxmlformats.org/officeDocument/2006/relationships/tags" Target="../tags/tag593.xml"/><Relationship Id="rId4" Type="http://schemas.openxmlformats.org/officeDocument/2006/relationships/tags" Target="../tags/tag557.xml"/><Relationship Id="rId39" Type="http://schemas.openxmlformats.org/officeDocument/2006/relationships/tags" Target="../tags/tag592.xml"/><Relationship Id="rId38" Type="http://schemas.openxmlformats.org/officeDocument/2006/relationships/tags" Target="../tags/tag591.xml"/><Relationship Id="rId37" Type="http://schemas.openxmlformats.org/officeDocument/2006/relationships/tags" Target="../tags/tag590.xml"/><Relationship Id="rId36" Type="http://schemas.openxmlformats.org/officeDocument/2006/relationships/tags" Target="../tags/tag589.xml"/><Relationship Id="rId35" Type="http://schemas.openxmlformats.org/officeDocument/2006/relationships/tags" Target="../tags/tag588.xml"/><Relationship Id="rId34" Type="http://schemas.openxmlformats.org/officeDocument/2006/relationships/tags" Target="../tags/tag587.xml"/><Relationship Id="rId33" Type="http://schemas.openxmlformats.org/officeDocument/2006/relationships/tags" Target="../tags/tag586.xml"/><Relationship Id="rId32" Type="http://schemas.openxmlformats.org/officeDocument/2006/relationships/tags" Target="../tags/tag585.xml"/><Relationship Id="rId31" Type="http://schemas.openxmlformats.org/officeDocument/2006/relationships/tags" Target="../tags/tag584.xml"/><Relationship Id="rId30" Type="http://schemas.openxmlformats.org/officeDocument/2006/relationships/tags" Target="../tags/tag583.xml"/><Relationship Id="rId3" Type="http://schemas.openxmlformats.org/officeDocument/2006/relationships/tags" Target="../tags/tag556.xml"/><Relationship Id="rId29" Type="http://schemas.openxmlformats.org/officeDocument/2006/relationships/tags" Target="../tags/tag582.xml"/><Relationship Id="rId28" Type="http://schemas.openxmlformats.org/officeDocument/2006/relationships/tags" Target="../tags/tag581.xml"/><Relationship Id="rId27" Type="http://schemas.openxmlformats.org/officeDocument/2006/relationships/tags" Target="../tags/tag580.xml"/><Relationship Id="rId26" Type="http://schemas.openxmlformats.org/officeDocument/2006/relationships/tags" Target="../tags/tag579.xml"/><Relationship Id="rId25" Type="http://schemas.openxmlformats.org/officeDocument/2006/relationships/tags" Target="../tags/tag578.xml"/><Relationship Id="rId24" Type="http://schemas.openxmlformats.org/officeDocument/2006/relationships/tags" Target="../tags/tag577.xml"/><Relationship Id="rId23" Type="http://schemas.openxmlformats.org/officeDocument/2006/relationships/tags" Target="../tags/tag576.xml"/><Relationship Id="rId22" Type="http://schemas.openxmlformats.org/officeDocument/2006/relationships/tags" Target="../tags/tag575.xml"/><Relationship Id="rId21" Type="http://schemas.openxmlformats.org/officeDocument/2006/relationships/tags" Target="../tags/tag574.xml"/><Relationship Id="rId20" Type="http://schemas.openxmlformats.org/officeDocument/2006/relationships/tags" Target="../tags/tag573.xml"/><Relationship Id="rId2" Type="http://schemas.openxmlformats.org/officeDocument/2006/relationships/tags" Target="../tags/tag555.xml"/><Relationship Id="rId19" Type="http://schemas.openxmlformats.org/officeDocument/2006/relationships/tags" Target="../tags/tag572.xml"/><Relationship Id="rId18" Type="http://schemas.openxmlformats.org/officeDocument/2006/relationships/tags" Target="../tags/tag571.xml"/><Relationship Id="rId17" Type="http://schemas.openxmlformats.org/officeDocument/2006/relationships/tags" Target="../tags/tag570.xml"/><Relationship Id="rId16" Type="http://schemas.openxmlformats.org/officeDocument/2006/relationships/tags" Target="../tags/tag569.xml"/><Relationship Id="rId15" Type="http://schemas.openxmlformats.org/officeDocument/2006/relationships/tags" Target="../tags/tag568.xml"/><Relationship Id="rId14" Type="http://schemas.openxmlformats.org/officeDocument/2006/relationships/tags" Target="../tags/tag567.xml"/><Relationship Id="rId13" Type="http://schemas.openxmlformats.org/officeDocument/2006/relationships/tags" Target="../tags/tag566.xml"/><Relationship Id="rId12" Type="http://schemas.openxmlformats.org/officeDocument/2006/relationships/tags" Target="../tags/tag565.xml"/><Relationship Id="rId11" Type="http://schemas.openxmlformats.org/officeDocument/2006/relationships/tags" Target="../tags/tag564.xml"/><Relationship Id="rId10" Type="http://schemas.openxmlformats.org/officeDocument/2006/relationships/tags" Target="../tags/tag563.xml"/><Relationship Id="rId1" Type="http://schemas.openxmlformats.org/officeDocument/2006/relationships/tags" Target="../tags/tag554.xml"/></Relationships>
</file>

<file path=ppt/slides/_rels/slide32.xml.rels><?xml version="1.0" encoding="UTF-8" standalone="yes"?>
<Relationships xmlns="http://schemas.openxmlformats.org/package/2006/relationships"><Relationship Id="rId9" Type="http://schemas.openxmlformats.org/officeDocument/2006/relationships/notesSlide" Target="../notesSlides/notesSlide25.xml"/><Relationship Id="rId8" Type="http://schemas.openxmlformats.org/officeDocument/2006/relationships/slideLayout" Target="../slideLayouts/slideLayout8.xml"/><Relationship Id="rId7" Type="http://schemas.openxmlformats.org/officeDocument/2006/relationships/tags" Target="../tags/tag602.xml"/><Relationship Id="rId6" Type="http://schemas.openxmlformats.org/officeDocument/2006/relationships/tags" Target="../tags/tag601.xml"/><Relationship Id="rId5" Type="http://schemas.openxmlformats.org/officeDocument/2006/relationships/tags" Target="../tags/tag600.xml"/><Relationship Id="rId4" Type="http://schemas.openxmlformats.org/officeDocument/2006/relationships/tags" Target="../tags/tag599.xml"/><Relationship Id="rId3" Type="http://schemas.openxmlformats.org/officeDocument/2006/relationships/tags" Target="../tags/tag598.xml"/><Relationship Id="rId2" Type="http://schemas.openxmlformats.org/officeDocument/2006/relationships/tags" Target="../tags/tag597.xml"/><Relationship Id="rId1" Type="http://schemas.openxmlformats.org/officeDocument/2006/relationships/tags" Target="../tags/tag596.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tags" Target="../tags/tag30.xml"/><Relationship Id="rId1" Type="http://schemas.openxmlformats.org/officeDocument/2006/relationships/tags" Target="../tags/tag29.xml"/></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image" Target="../media/image3.png"/><Relationship Id="rId1" Type="http://schemas.openxmlformats.org/officeDocument/2006/relationships/tags" Target="../tags/tag31.xml"/></Relationships>
</file>

<file path=ppt/slides/_rels/slide6.xml.rels><?xml version="1.0" encoding="UTF-8" standalone="yes"?>
<Relationships xmlns="http://schemas.openxmlformats.org/package/2006/relationships"><Relationship Id="rId98" Type="http://schemas.openxmlformats.org/officeDocument/2006/relationships/notesSlide" Target="../notesSlides/notesSlide5.xml"/><Relationship Id="rId97" Type="http://schemas.openxmlformats.org/officeDocument/2006/relationships/slideLayout" Target="../slideLayouts/slideLayout4.xml"/><Relationship Id="rId96" Type="http://schemas.openxmlformats.org/officeDocument/2006/relationships/tags" Target="../tags/tag133.xml"/><Relationship Id="rId95" Type="http://schemas.openxmlformats.org/officeDocument/2006/relationships/tags" Target="../tags/tag132.xml"/><Relationship Id="rId94" Type="http://schemas.openxmlformats.org/officeDocument/2006/relationships/tags" Target="../tags/tag131.xml"/><Relationship Id="rId93" Type="http://schemas.openxmlformats.org/officeDocument/2006/relationships/tags" Target="../tags/tag130.xml"/><Relationship Id="rId92" Type="http://schemas.openxmlformats.org/officeDocument/2006/relationships/tags" Target="../tags/tag129.xml"/><Relationship Id="rId91" Type="http://schemas.openxmlformats.org/officeDocument/2006/relationships/tags" Target="../tags/tag128.xml"/><Relationship Id="rId90" Type="http://schemas.openxmlformats.org/officeDocument/2006/relationships/tags" Target="../tags/tag127.xml"/><Relationship Id="rId9" Type="http://schemas.openxmlformats.org/officeDocument/2006/relationships/tags" Target="../tags/tag46.xml"/><Relationship Id="rId89" Type="http://schemas.openxmlformats.org/officeDocument/2006/relationships/tags" Target="../tags/tag126.xml"/><Relationship Id="rId88" Type="http://schemas.openxmlformats.org/officeDocument/2006/relationships/tags" Target="../tags/tag125.xml"/><Relationship Id="rId87" Type="http://schemas.openxmlformats.org/officeDocument/2006/relationships/tags" Target="../tags/tag124.xml"/><Relationship Id="rId86" Type="http://schemas.openxmlformats.org/officeDocument/2006/relationships/tags" Target="../tags/tag123.xml"/><Relationship Id="rId85" Type="http://schemas.openxmlformats.org/officeDocument/2006/relationships/tags" Target="../tags/tag122.xml"/><Relationship Id="rId84" Type="http://schemas.openxmlformats.org/officeDocument/2006/relationships/tags" Target="../tags/tag121.xml"/><Relationship Id="rId83" Type="http://schemas.openxmlformats.org/officeDocument/2006/relationships/tags" Target="../tags/tag120.xml"/><Relationship Id="rId82" Type="http://schemas.openxmlformats.org/officeDocument/2006/relationships/tags" Target="../tags/tag119.xml"/><Relationship Id="rId81" Type="http://schemas.openxmlformats.org/officeDocument/2006/relationships/tags" Target="../tags/tag118.xml"/><Relationship Id="rId80" Type="http://schemas.openxmlformats.org/officeDocument/2006/relationships/tags" Target="../tags/tag117.xml"/><Relationship Id="rId8" Type="http://schemas.openxmlformats.org/officeDocument/2006/relationships/tags" Target="../tags/tag45.xml"/><Relationship Id="rId79" Type="http://schemas.openxmlformats.org/officeDocument/2006/relationships/tags" Target="../tags/tag116.xml"/><Relationship Id="rId78" Type="http://schemas.openxmlformats.org/officeDocument/2006/relationships/tags" Target="../tags/tag115.xml"/><Relationship Id="rId77" Type="http://schemas.openxmlformats.org/officeDocument/2006/relationships/tags" Target="../tags/tag114.xml"/><Relationship Id="rId76" Type="http://schemas.openxmlformats.org/officeDocument/2006/relationships/tags" Target="../tags/tag113.xml"/><Relationship Id="rId75" Type="http://schemas.openxmlformats.org/officeDocument/2006/relationships/tags" Target="../tags/tag112.xml"/><Relationship Id="rId74" Type="http://schemas.openxmlformats.org/officeDocument/2006/relationships/tags" Target="../tags/tag111.xml"/><Relationship Id="rId73" Type="http://schemas.openxmlformats.org/officeDocument/2006/relationships/tags" Target="../tags/tag110.xml"/><Relationship Id="rId72" Type="http://schemas.openxmlformats.org/officeDocument/2006/relationships/tags" Target="../tags/tag109.xml"/><Relationship Id="rId71" Type="http://schemas.openxmlformats.org/officeDocument/2006/relationships/tags" Target="../tags/tag108.xml"/><Relationship Id="rId70" Type="http://schemas.openxmlformats.org/officeDocument/2006/relationships/tags" Target="../tags/tag107.xml"/><Relationship Id="rId7" Type="http://schemas.openxmlformats.org/officeDocument/2006/relationships/tags" Target="../tags/tag44.xml"/><Relationship Id="rId69" Type="http://schemas.openxmlformats.org/officeDocument/2006/relationships/tags" Target="../tags/tag106.xml"/><Relationship Id="rId68" Type="http://schemas.openxmlformats.org/officeDocument/2006/relationships/tags" Target="../tags/tag105.xml"/><Relationship Id="rId67" Type="http://schemas.openxmlformats.org/officeDocument/2006/relationships/tags" Target="../tags/tag104.xml"/><Relationship Id="rId66" Type="http://schemas.openxmlformats.org/officeDocument/2006/relationships/tags" Target="../tags/tag103.xml"/><Relationship Id="rId65" Type="http://schemas.openxmlformats.org/officeDocument/2006/relationships/tags" Target="../tags/tag102.xml"/><Relationship Id="rId64" Type="http://schemas.openxmlformats.org/officeDocument/2006/relationships/tags" Target="../tags/tag101.xml"/><Relationship Id="rId63" Type="http://schemas.openxmlformats.org/officeDocument/2006/relationships/tags" Target="../tags/tag100.xml"/><Relationship Id="rId62" Type="http://schemas.openxmlformats.org/officeDocument/2006/relationships/tags" Target="../tags/tag99.xml"/><Relationship Id="rId61" Type="http://schemas.openxmlformats.org/officeDocument/2006/relationships/tags" Target="../tags/tag98.xml"/><Relationship Id="rId60" Type="http://schemas.openxmlformats.org/officeDocument/2006/relationships/tags" Target="../tags/tag97.xml"/><Relationship Id="rId6" Type="http://schemas.openxmlformats.org/officeDocument/2006/relationships/tags" Target="../tags/tag43.xml"/><Relationship Id="rId59" Type="http://schemas.openxmlformats.org/officeDocument/2006/relationships/tags" Target="../tags/tag96.xml"/><Relationship Id="rId58" Type="http://schemas.openxmlformats.org/officeDocument/2006/relationships/tags" Target="../tags/tag95.xml"/><Relationship Id="rId57" Type="http://schemas.openxmlformats.org/officeDocument/2006/relationships/tags" Target="../tags/tag94.xml"/><Relationship Id="rId56" Type="http://schemas.openxmlformats.org/officeDocument/2006/relationships/tags" Target="../tags/tag93.xml"/><Relationship Id="rId55" Type="http://schemas.openxmlformats.org/officeDocument/2006/relationships/tags" Target="../tags/tag92.xml"/><Relationship Id="rId54" Type="http://schemas.openxmlformats.org/officeDocument/2006/relationships/tags" Target="../tags/tag91.xml"/><Relationship Id="rId53" Type="http://schemas.openxmlformats.org/officeDocument/2006/relationships/tags" Target="../tags/tag90.xml"/><Relationship Id="rId52" Type="http://schemas.openxmlformats.org/officeDocument/2006/relationships/tags" Target="../tags/tag89.xml"/><Relationship Id="rId51" Type="http://schemas.openxmlformats.org/officeDocument/2006/relationships/tags" Target="../tags/tag88.xml"/><Relationship Id="rId50" Type="http://schemas.openxmlformats.org/officeDocument/2006/relationships/tags" Target="../tags/tag87.xml"/><Relationship Id="rId5" Type="http://schemas.openxmlformats.org/officeDocument/2006/relationships/tags" Target="../tags/tag42.xml"/><Relationship Id="rId49" Type="http://schemas.openxmlformats.org/officeDocument/2006/relationships/tags" Target="../tags/tag86.xml"/><Relationship Id="rId48" Type="http://schemas.openxmlformats.org/officeDocument/2006/relationships/tags" Target="../tags/tag85.xml"/><Relationship Id="rId47" Type="http://schemas.openxmlformats.org/officeDocument/2006/relationships/tags" Target="../tags/tag84.xml"/><Relationship Id="rId46" Type="http://schemas.openxmlformats.org/officeDocument/2006/relationships/tags" Target="../tags/tag83.xml"/><Relationship Id="rId45" Type="http://schemas.openxmlformats.org/officeDocument/2006/relationships/tags" Target="../tags/tag82.xml"/><Relationship Id="rId44" Type="http://schemas.openxmlformats.org/officeDocument/2006/relationships/tags" Target="../tags/tag81.xml"/><Relationship Id="rId43" Type="http://schemas.openxmlformats.org/officeDocument/2006/relationships/tags" Target="../tags/tag80.xml"/><Relationship Id="rId42" Type="http://schemas.openxmlformats.org/officeDocument/2006/relationships/tags" Target="../tags/tag79.xml"/><Relationship Id="rId41" Type="http://schemas.openxmlformats.org/officeDocument/2006/relationships/tags" Target="../tags/tag78.xml"/><Relationship Id="rId40" Type="http://schemas.openxmlformats.org/officeDocument/2006/relationships/tags" Target="../tags/tag77.xml"/><Relationship Id="rId4" Type="http://schemas.openxmlformats.org/officeDocument/2006/relationships/tags" Target="../tags/tag41.xml"/><Relationship Id="rId39" Type="http://schemas.openxmlformats.org/officeDocument/2006/relationships/tags" Target="../tags/tag76.xml"/><Relationship Id="rId38" Type="http://schemas.openxmlformats.org/officeDocument/2006/relationships/tags" Target="../tags/tag75.xml"/><Relationship Id="rId37" Type="http://schemas.openxmlformats.org/officeDocument/2006/relationships/tags" Target="../tags/tag74.xml"/><Relationship Id="rId36" Type="http://schemas.openxmlformats.org/officeDocument/2006/relationships/tags" Target="../tags/tag73.xml"/><Relationship Id="rId35" Type="http://schemas.openxmlformats.org/officeDocument/2006/relationships/tags" Target="../tags/tag72.xml"/><Relationship Id="rId34" Type="http://schemas.openxmlformats.org/officeDocument/2006/relationships/tags" Target="../tags/tag71.xml"/><Relationship Id="rId33" Type="http://schemas.openxmlformats.org/officeDocument/2006/relationships/tags" Target="../tags/tag70.xml"/><Relationship Id="rId32" Type="http://schemas.openxmlformats.org/officeDocument/2006/relationships/tags" Target="../tags/tag69.xml"/><Relationship Id="rId31" Type="http://schemas.openxmlformats.org/officeDocument/2006/relationships/tags" Target="../tags/tag68.xml"/><Relationship Id="rId30" Type="http://schemas.openxmlformats.org/officeDocument/2006/relationships/tags" Target="../tags/tag67.xml"/><Relationship Id="rId3" Type="http://schemas.openxmlformats.org/officeDocument/2006/relationships/tags" Target="../tags/tag40.xml"/><Relationship Id="rId29" Type="http://schemas.openxmlformats.org/officeDocument/2006/relationships/tags" Target="../tags/tag66.xml"/><Relationship Id="rId28" Type="http://schemas.openxmlformats.org/officeDocument/2006/relationships/tags" Target="../tags/tag65.xml"/><Relationship Id="rId27" Type="http://schemas.openxmlformats.org/officeDocument/2006/relationships/tags" Target="../tags/tag64.xml"/><Relationship Id="rId26" Type="http://schemas.openxmlformats.org/officeDocument/2006/relationships/tags" Target="../tags/tag63.xml"/><Relationship Id="rId25" Type="http://schemas.openxmlformats.org/officeDocument/2006/relationships/tags" Target="../tags/tag62.xml"/><Relationship Id="rId24" Type="http://schemas.openxmlformats.org/officeDocument/2006/relationships/tags" Target="../tags/tag61.xml"/><Relationship Id="rId23" Type="http://schemas.openxmlformats.org/officeDocument/2006/relationships/tags" Target="../tags/tag60.xml"/><Relationship Id="rId22" Type="http://schemas.openxmlformats.org/officeDocument/2006/relationships/tags" Target="../tags/tag59.xml"/><Relationship Id="rId21" Type="http://schemas.openxmlformats.org/officeDocument/2006/relationships/tags" Target="../tags/tag58.xml"/><Relationship Id="rId20" Type="http://schemas.openxmlformats.org/officeDocument/2006/relationships/tags" Target="../tags/tag57.xml"/><Relationship Id="rId2" Type="http://schemas.openxmlformats.org/officeDocument/2006/relationships/tags" Target="../tags/tag39.xml"/><Relationship Id="rId19" Type="http://schemas.openxmlformats.org/officeDocument/2006/relationships/tags" Target="../tags/tag56.xml"/><Relationship Id="rId18" Type="http://schemas.openxmlformats.org/officeDocument/2006/relationships/tags" Target="../tags/tag55.xml"/><Relationship Id="rId17" Type="http://schemas.openxmlformats.org/officeDocument/2006/relationships/tags" Target="../tags/tag54.xml"/><Relationship Id="rId16" Type="http://schemas.openxmlformats.org/officeDocument/2006/relationships/tags" Target="../tags/tag53.xml"/><Relationship Id="rId15" Type="http://schemas.openxmlformats.org/officeDocument/2006/relationships/tags" Target="../tags/tag52.xml"/><Relationship Id="rId14" Type="http://schemas.openxmlformats.org/officeDocument/2006/relationships/tags" Target="../tags/tag51.xml"/><Relationship Id="rId13" Type="http://schemas.openxmlformats.org/officeDocument/2006/relationships/tags" Target="../tags/tag50.xml"/><Relationship Id="rId12" Type="http://schemas.openxmlformats.org/officeDocument/2006/relationships/tags" Target="../tags/tag49.xml"/><Relationship Id="rId11" Type="http://schemas.openxmlformats.org/officeDocument/2006/relationships/tags" Target="../tags/tag48.xml"/><Relationship Id="rId10" Type="http://schemas.openxmlformats.org/officeDocument/2006/relationships/tags" Target="../tags/tag47.xml"/><Relationship Id="rId1" Type="http://schemas.openxmlformats.org/officeDocument/2006/relationships/tags" Target="../tags/tag38.xml"/></Relationships>
</file>

<file path=ppt/slides/_rels/slide7.xml.rels><?xml version="1.0" encoding="UTF-8" standalone="yes"?>
<Relationships xmlns="http://schemas.openxmlformats.org/package/2006/relationships"><Relationship Id="rId94" Type="http://schemas.openxmlformats.org/officeDocument/2006/relationships/notesSlide" Target="../notesSlides/notesSlide6.xml"/><Relationship Id="rId93" Type="http://schemas.openxmlformats.org/officeDocument/2006/relationships/slideLayout" Target="../slideLayouts/slideLayout4.xml"/><Relationship Id="rId92" Type="http://schemas.openxmlformats.org/officeDocument/2006/relationships/tags" Target="../tags/tag225.xml"/><Relationship Id="rId91" Type="http://schemas.openxmlformats.org/officeDocument/2006/relationships/tags" Target="../tags/tag224.xml"/><Relationship Id="rId90" Type="http://schemas.openxmlformats.org/officeDocument/2006/relationships/tags" Target="../tags/tag223.xml"/><Relationship Id="rId9" Type="http://schemas.openxmlformats.org/officeDocument/2006/relationships/tags" Target="../tags/tag142.xml"/><Relationship Id="rId89" Type="http://schemas.openxmlformats.org/officeDocument/2006/relationships/tags" Target="../tags/tag222.xml"/><Relationship Id="rId88" Type="http://schemas.openxmlformats.org/officeDocument/2006/relationships/tags" Target="../tags/tag221.xml"/><Relationship Id="rId87" Type="http://schemas.openxmlformats.org/officeDocument/2006/relationships/tags" Target="../tags/tag220.xml"/><Relationship Id="rId86" Type="http://schemas.openxmlformats.org/officeDocument/2006/relationships/tags" Target="../tags/tag219.xml"/><Relationship Id="rId85" Type="http://schemas.openxmlformats.org/officeDocument/2006/relationships/tags" Target="../tags/tag218.xml"/><Relationship Id="rId84" Type="http://schemas.openxmlformats.org/officeDocument/2006/relationships/tags" Target="../tags/tag217.xml"/><Relationship Id="rId83" Type="http://schemas.openxmlformats.org/officeDocument/2006/relationships/tags" Target="../tags/tag216.xml"/><Relationship Id="rId82" Type="http://schemas.openxmlformats.org/officeDocument/2006/relationships/tags" Target="../tags/tag215.xml"/><Relationship Id="rId81" Type="http://schemas.openxmlformats.org/officeDocument/2006/relationships/tags" Target="../tags/tag214.xml"/><Relationship Id="rId80" Type="http://schemas.openxmlformats.org/officeDocument/2006/relationships/tags" Target="../tags/tag213.xml"/><Relationship Id="rId8" Type="http://schemas.openxmlformats.org/officeDocument/2006/relationships/tags" Target="../tags/tag141.xml"/><Relationship Id="rId79" Type="http://schemas.openxmlformats.org/officeDocument/2006/relationships/tags" Target="../tags/tag212.xml"/><Relationship Id="rId78" Type="http://schemas.openxmlformats.org/officeDocument/2006/relationships/tags" Target="../tags/tag211.xml"/><Relationship Id="rId77" Type="http://schemas.openxmlformats.org/officeDocument/2006/relationships/tags" Target="../tags/tag210.xml"/><Relationship Id="rId76" Type="http://schemas.openxmlformats.org/officeDocument/2006/relationships/tags" Target="../tags/tag209.xml"/><Relationship Id="rId75" Type="http://schemas.openxmlformats.org/officeDocument/2006/relationships/tags" Target="../tags/tag208.xml"/><Relationship Id="rId74" Type="http://schemas.openxmlformats.org/officeDocument/2006/relationships/tags" Target="../tags/tag207.xml"/><Relationship Id="rId73" Type="http://schemas.openxmlformats.org/officeDocument/2006/relationships/tags" Target="../tags/tag206.xml"/><Relationship Id="rId72" Type="http://schemas.openxmlformats.org/officeDocument/2006/relationships/tags" Target="../tags/tag205.xml"/><Relationship Id="rId71" Type="http://schemas.openxmlformats.org/officeDocument/2006/relationships/tags" Target="../tags/tag204.xml"/><Relationship Id="rId70" Type="http://schemas.openxmlformats.org/officeDocument/2006/relationships/tags" Target="../tags/tag203.xml"/><Relationship Id="rId7" Type="http://schemas.openxmlformats.org/officeDocument/2006/relationships/tags" Target="../tags/tag140.xml"/><Relationship Id="rId69" Type="http://schemas.openxmlformats.org/officeDocument/2006/relationships/tags" Target="../tags/tag202.xml"/><Relationship Id="rId68" Type="http://schemas.openxmlformats.org/officeDocument/2006/relationships/tags" Target="../tags/tag201.xml"/><Relationship Id="rId67" Type="http://schemas.openxmlformats.org/officeDocument/2006/relationships/tags" Target="../tags/tag200.xml"/><Relationship Id="rId66" Type="http://schemas.openxmlformats.org/officeDocument/2006/relationships/tags" Target="../tags/tag199.xml"/><Relationship Id="rId65" Type="http://schemas.openxmlformats.org/officeDocument/2006/relationships/tags" Target="../tags/tag198.xml"/><Relationship Id="rId64" Type="http://schemas.openxmlformats.org/officeDocument/2006/relationships/tags" Target="../tags/tag197.xml"/><Relationship Id="rId63" Type="http://schemas.openxmlformats.org/officeDocument/2006/relationships/tags" Target="../tags/tag196.xml"/><Relationship Id="rId62" Type="http://schemas.openxmlformats.org/officeDocument/2006/relationships/tags" Target="../tags/tag195.xml"/><Relationship Id="rId61" Type="http://schemas.openxmlformats.org/officeDocument/2006/relationships/tags" Target="../tags/tag194.xml"/><Relationship Id="rId60" Type="http://schemas.openxmlformats.org/officeDocument/2006/relationships/tags" Target="../tags/tag193.xml"/><Relationship Id="rId6" Type="http://schemas.openxmlformats.org/officeDocument/2006/relationships/tags" Target="../tags/tag139.xml"/><Relationship Id="rId59" Type="http://schemas.openxmlformats.org/officeDocument/2006/relationships/tags" Target="../tags/tag192.xml"/><Relationship Id="rId58" Type="http://schemas.openxmlformats.org/officeDocument/2006/relationships/tags" Target="../tags/tag191.xml"/><Relationship Id="rId57" Type="http://schemas.openxmlformats.org/officeDocument/2006/relationships/tags" Target="../tags/tag190.xml"/><Relationship Id="rId56" Type="http://schemas.openxmlformats.org/officeDocument/2006/relationships/tags" Target="../tags/tag189.xml"/><Relationship Id="rId55" Type="http://schemas.openxmlformats.org/officeDocument/2006/relationships/tags" Target="../tags/tag188.xml"/><Relationship Id="rId54" Type="http://schemas.openxmlformats.org/officeDocument/2006/relationships/tags" Target="../tags/tag187.xml"/><Relationship Id="rId53" Type="http://schemas.openxmlformats.org/officeDocument/2006/relationships/tags" Target="../tags/tag186.xml"/><Relationship Id="rId52" Type="http://schemas.openxmlformats.org/officeDocument/2006/relationships/tags" Target="../tags/tag185.xml"/><Relationship Id="rId51" Type="http://schemas.openxmlformats.org/officeDocument/2006/relationships/tags" Target="../tags/tag184.xml"/><Relationship Id="rId50" Type="http://schemas.openxmlformats.org/officeDocument/2006/relationships/tags" Target="../tags/tag183.xml"/><Relationship Id="rId5" Type="http://schemas.openxmlformats.org/officeDocument/2006/relationships/tags" Target="../tags/tag138.xml"/><Relationship Id="rId49" Type="http://schemas.openxmlformats.org/officeDocument/2006/relationships/tags" Target="../tags/tag182.xml"/><Relationship Id="rId48" Type="http://schemas.openxmlformats.org/officeDocument/2006/relationships/tags" Target="../tags/tag181.xml"/><Relationship Id="rId47" Type="http://schemas.openxmlformats.org/officeDocument/2006/relationships/tags" Target="../tags/tag180.xml"/><Relationship Id="rId46" Type="http://schemas.openxmlformats.org/officeDocument/2006/relationships/tags" Target="../tags/tag179.xml"/><Relationship Id="rId45" Type="http://schemas.openxmlformats.org/officeDocument/2006/relationships/tags" Target="../tags/tag178.xml"/><Relationship Id="rId44" Type="http://schemas.openxmlformats.org/officeDocument/2006/relationships/tags" Target="../tags/tag177.xml"/><Relationship Id="rId43" Type="http://schemas.openxmlformats.org/officeDocument/2006/relationships/tags" Target="../tags/tag176.xml"/><Relationship Id="rId42" Type="http://schemas.openxmlformats.org/officeDocument/2006/relationships/tags" Target="../tags/tag175.xml"/><Relationship Id="rId41" Type="http://schemas.openxmlformats.org/officeDocument/2006/relationships/tags" Target="../tags/tag174.xml"/><Relationship Id="rId40" Type="http://schemas.openxmlformats.org/officeDocument/2006/relationships/tags" Target="../tags/tag173.xml"/><Relationship Id="rId4" Type="http://schemas.openxmlformats.org/officeDocument/2006/relationships/tags" Target="../tags/tag137.xml"/><Relationship Id="rId39" Type="http://schemas.openxmlformats.org/officeDocument/2006/relationships/tags" Target="../tags/tag172.xml"/><Relationship Id="rId38" Type="http://schemas.openxmlformats.org/officeDocument/2006/relationships/tags" Target="../tags/tag171.xml"/><Relationship Id="rId37" Type="http://schemas.openxmlformats.org/officeDocument/2006/relationships/tags" Target="../tags/tag170.xml"/><Relationship Id="rId36" Type="http://schemas.openxmlformats.org/officeDocument/2006/relationships/tags" Target="../tags/tag169.xml"/><Relationship Id="rId35" Type="http://schemas.openxmlformats.org/officeDocument/2006/relationships/tags" Target="../tags/tag168.xml"/><Relationship Id="rId34" Type="http://schemas.openxmlformats.org/officeDocument/2006/relationships/tags" Target="../tags/tag167.xml"/><Relationship Id="rId33" Type="http://schemas.openxmlformats.org/officeDocument/2006/relationships/tags" Target="../tags/tag166.xml"/><Relationship Id="rId32" Type="http://schemas.openxmlformats.org/officeDocument/2006/relationships/tags" Target="../tags/tag165.xml"/><Relationship Id="rId31" Type="http://schemas.openxmlformats.org/officeDocument/2006/relationships/tags" Target="../tags/tag164.xml"/><Relationship Id="rId30" Type="http://schemas.openxmlformats.org/officeDocument/2006/relationships/tags" Target="../tags/tag163.xml"/><Relationship Id="rId3" Type="http://schemas.openxmlformats.org/officeDocument/2006/relationships/tags" Target="../tags/tag136.xml"/><Relationship Id="rId29" Type="http://schemas.openxmlformats.org/officeDocument/2006/relationships/tags" Target="../tags/tag162.xml"/><Relationship Id="rId28" Type="http://schemas.openxmlformats.org/officeDocument/2006/relationships/tags" Target="../tags/tag161.xml"/><Relationship Id="rId27" Type="http://schemas.openxmlformats.org/officeDocument/2006/relationships/tags" Target="../tags/tag160.xml"/><Relationship Id="rId26" Type="http://schemas.openxmlformats.org/officeDocument/2006/relationships/tags" Target="../tags/tag159.xml"/><Relationship Id="rId25" Type="http://schemas.openxmlformats.org/officeDocument/2006/relationships/tags" Target="../tags/tag158.xml"/><Relationship Id="rId24" Type="http://schemas.openxmlformats.org/officeDocument/2006/relationships/tags" Target="../tags/tag157.xml"/><Relationship Id="rId23" Type="http://schemas.openxmlformats.org/officeDocument/2006/relationships/tags" Target="../tags/tag156.xml"/><Relationship Id="rId22" Type="http://schemas.openxmlformats.org/officeDocument/2006/relationships/tags" Target="../tags/tag155.xml"/><Relationship Id="rId21" Type="http://schemas.openxmlformats.org/officeDocument/2006/relationships/tags" Target="../tags/tag154.xml"/><Relationship Id="rId20" Type="http://schemas.openxmlformats.org/officeDocument/2006/relationships/tags" Target="../tags/tag153.xml"/><Relationship Id="rId2" Type="http://schemas.openxmlformats.org/officeDocument/2006/relationships/tags" Target="../tags/tag135.xml"/><Relationship Id="rId19" Type="http://schemas.openxmlformats.org/officeDocument/2006/relationships/tags" Target="../tags/tag152.xml"/><Relationship Id="rId18" Type="http://schemas.openxmlformats.org/officeDocument/2006/relationships/tags" Target="../tags/tag151.xml"/><Relationship Id="rId17" Type="http://schemas.openxmlformats.org/officeDocument/2006/relationships/tags" Target="../tags/tag150.xml"/><Relationship Id="rId16" Type="http://schemas.openxmlformats.org/officeDocument/2006/relationships/tags" Target="../tags/tag149.xml"/><Relationship Id="rId15" Type="http://schemas.openxmlformats.org/officeDocument/2006/relationships/tags" Target="../tags/tag148.xml"/><Relationship Id="rId14" Type="http://schemas.openxmlformats.org/officeDocument/2006/relationships/tags" Target="../tags/tag147.xml"/><Relationship Id="rId13" Type="http://schemas.openxmlformats.org/officeDocument/2006/relationships/tags" Target="../tags/tag146.xml"/><Relationship Id="rId12" Type="http://schemas.openxmlformats.org/officeDocument/2006/relationships/tags" Target="../tags/tag145.xml"/><Relationship Id="rId11" Type="http://schemas.openxmlformats.org/officeDocument/2006/relationships/tags" Target="../tags/tag144.xml"/><Relationship Id="rId10" Type="http://schemas.openxmlformats.org/officeDocument/2006/relationships/tags" Target="../tags/tag143.xml"/><Relationship Id="rId1" Type="http://schemas.openxmlformats.org/officeDocument/2006/relationships/tags" Target="../tags/tag134.xml"/></Relationships>
</file>

<file path=ppt/slides/_rels/slide8.xml.rels><?xml version="1.0" encoding="UTF-8" standalone="yes"?>
<Relationships xmlns="http://schemas.openxmlformats.org/package/2006/relationships"><Relationship Id="rId9" Type="http://schemas.openxmlformats.org/officeDocument/2006/relationships/tags" Target="../tags/tag234.xml"/><Relationship Id="rId8" Type="http://schemas.openxmlformats.org/officeDocument/2006/relationships/tags" Target="../tags/tag233.xml"/><Relationship Id="rId7" Type="http://schemas.openxmlformats.org/officeDocument/2006/relationships/tags" Target="../tags/tag232.xml"/><Relationship Id="rId6" Type="http://schemas.openxmlformats.org/officeDocument/2006/relationships/tags" Target="../tags/tag231.xml"/><Relationship Id="rId5" Type="http://schemas.openxmlformats.org/officeDocument/2006/relationships/tags" Target="../tags/tag230.xml"/><Relationship Id="rId4" Type="http://schemas.openxmlformats.org/officeDocument/2006/relationships/tags" Target="../tags/tag229.xml"/><Relationship Id="rId31" Type="http://schemas.openxmlformats.org/officeDocument/2006/relationships/notesSlide" Target="../notesSlides/notesSlide7.xml"/><Relationship Id="rId30" Type="http://schemas.openxmlformats.org/officeDocument/2006/relationships/slideLayout" Target="../slideLayouts/slideLayout4.xml"/><Relationship Id="rId3" Type="http://schemas.openxmlformats.org/officeDocument/2006/relationships/tags" Target="../tags/tag228.xml"/><Relationship Id="rId29" Type="http://schemas.openxmlformats.org/officeDocument/2006/relationships/tags" Target="../tags/tag254.xml"/><Relationship Id="rId28" Type="http://schemas.openxmlformats.org/officeDocument/2006/relationships/tags" Target="../tags/tag253.xml"/><Relationship Id="rId27" Type="http://schemas.openxmlformats.org/officeDocument/2006/relationships/tags" Target="../tags/tag252.xml"/><Relationship Id="rId26" Type="http://schemas.openxmlformats.org/officeDocument/2006/relationships/tags" Target="../tags/tag251.xml"/><Relationship Id="rId25" Type="http://schemas.openxmlformats.org/officeDocument/2006/relationships/tags" Target="../tags/tag250.xml"/><Relationship Id="rId24" Type="http://schemas.openxmlformats.org/officeDocument/2006/relationships/tags" Target="../tags/tag249.xml"/><Relationship Id="rId23" Type="http://schemas.openxmlformats.org/officeDocument/2006/relationships/tags" Target="../tags/tag248.xml"/><Relationship Id="rId22" Type="http://schemas.openxmlformats.org/officeDocument/2006/relationships/tags" Target="../tags/tag247.xml"/><Relationship Id="rId21" Type="http://schemas.openxmlformats.org/officeDocument/2006/relationships/tags" Target="../tags/tag246.xml"/><Relationship Id="rId20" Type="http://schemas.openxmlformats.org/officeDocument/2006/relationships/tags" Target="../tags/tag245.xml"/><Relationship Id="rId2" Type="http://schemas.openxmlformats.org/officeDocument/2006/relationships/tags" Target="../tags/tag227.xml"/><Relationship Id="rId19" Type="http://schemas.openxmlformats.org/officeDocument/2006/relationships/tags" Target="../tags/tag244.xml"/><Relationship Id="rId18" Type="http://schemas.openxmlformats.org/officeDocument/2006/relationships/tags" Target="../tags/tag243.xml"/><Relationship Id="rId17" Type="http://schemas.openxmlformats.org/officeDocument/2006/relationships/tags" Target="../tags/tag242.xml"/><Relationship Id="rId16" Type="http://schemas.openxmlformats.org/officeDocument/2006/relationships/tags" Target="../tags/tag241.xml"/><Relationship Id="rId15" Type="http://schemas.openxmlformats.org/officeDocument/2006/relationships/tags" Target="../tags/tag240.xml"/><Relationship Id="rId14" Type="http://schemas.openxmlformats.org/officeDocument/2006/relationships/tags" Target="../tags/tag239.xml"/><Relationship Id="rId13" Type="http://schemas.openxmlformats.org/officeDocument/2006/relationships/tags" Target="../tags/tag238.xml"/><Relationship Id="rId12" Type="http://schemas.openxmlformats.org/officeDocument/2006/relationships/tags" Target="../tags/tag237.xml"/><Relationship Id="rId11" Type="http://schemas.openxmlformats.org/officeDocument/2006/relationships/tags" Target="../tags/tag236.xml"/><Relationship Id="rId10" Type="http://schemas.openxmlformats.org/officeDocument/2006/relationships/tags" Target="../tags/tag235.xml"/><Relationship Id="rId1" Type="http://schemas.openxmlformats.org/officeDocument/2006/relationships/tags" Target="../tags/tag226.xml"/></Relationships>
</file>

<file path=ppt/slides/_rels/slide9.xml.rels><?xml version="1.0" encoding="UTF-8" standalone="yes"?>
<Relationships xmlns="http://schemas.openxmlformats.org/package/2006/relationships"><Relationship Id="rId9" Type="http://schemas.openxmlformats.org/officeDocument/2006/relationships/tags" Target="../tags/tag263.xml"/><Relationship Id="rId8" Type="http://schemas.openxmlformats.org/officeDocument/2006/relationships/tags" Target="../tags/tag262.xml"/><Relationship Id="rId7" Type="http://schemas.openxmlformats.org/officeDocument/2006/relationships/tags" Target="../tags/tag261.xml"/><Relationship Id="rId6" Type="http://schemas.openxmlformats.org/officeDocument/2006/relationships/tags" Target="../tags/tag260.xml"/><Relationship Id="rId5" Type="http://schemas.openxmlformats.org/officeDocument/2006/relationships/tags" Target="../tags/tag259.xml"/><Relationship Id="rId4" Type="http://schemas.openxmlformats.org/officeDocument/2006/relationships/tags" Target="../tags/tag258.xml"/><Relationship Id="rId3" Type="http://schemas.openxmlformats.org/officeDocument/2006/relationships/tags" Target="../tags/tag257.xml"/><Relationship Id="rId2" Type="http://schemas.openxmlformats.org/officeDocument/2006/relationships/tags" Target="../tags/tag256.xml"/><Relationship Id="rId11" Type="http://schemas.openxmlformats.org/officeDocument/2006/relationships/notesSlide" Target="../notesSlides/notesSlide8.xml"/><Relationship Id="rId10" Type="http://schemas.openxmlformats.org/officeDocument/2006/relationships/slideLayout" Target="../slideLayouts/slideLayout13.xml"/><Relationship Id="rId1" Type="http://schemas.openxmlformats.org/officeDocument/2006/relationships/tags" Target="../tags/tag25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4" name="组合 23"/>
          <p:cNvGrpSpPr/>
          <p:nvPr/>
        </p:nvGrpSpPr>
        <p:grpSpPr>
          <a:xfrm>
            <a:off x="6609083" y="1313503"/>
            <a:ext cx="3288810" cy="2030619"/>
            <a:chOff x="5475349" y="704990"/>
            <a:chExt cx="4746788" cy="2930822"/>
          </a:xfrm>
        </p:grpSpPr>
        <p:sp>
          <p:nvSpPr>
            <p:cNvPr id="25" name="任意多边形 24"/>
            <p:cNvSpPr/>
            <p:nvPr/>
          </p:nvSpPr>
          <p:spPr>
            <a:xfrm rot="18973240">
              <a:off x="5475349" y="1510244"/>
              <a:ext cx="4746788" cy="2042214"/>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605379" y="704990"/>
              <a:ext cx="4582648" cy="2930822"/>
              <a:chOff x="5499453" y="614116"/>
              <a:chExt cx="4729020" cy="3024434"/>
            </a:xfrm>
          </p:grpSpPr>
          <p:sp>
            <p:nvSpPr>
              <p:cNvPr id="27" name="直角三角形 26"/>
              <p:cNvSpPr/>
              <p:nvPr/>
            </p:nvSpPr>
            <p:spPr>
              <a:xfrm flipH="1">
                <a:off x="5822298" y="614116"/>
                <a:ext cx="3343822" cy="302443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任意多边形 27"/>
              <p:cNvSpPr/>
              <p:nvPr/>
            </p:nvSpPr>
            <p:spPr>
              <a:xfrm rot="18973240">
                <a:off x="5499453" y="1513160"/>
                <a:ext cx="4729020" cy="2034570"/>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任意多边形 28"/>
          <p:cNvSpPr/>
          <p:nvPr/>
        </p:nvSpPr>
        <p:spPr>
          <a:xfrm>
            <a:off x="2981007" y="1123950"/>
            <a:ext cx="6023496" cy="2209800"/>
          </a:xfrm>
          <a:custGeom>
            <a:avLst/>
            <a:gdLst>
              <a:gd name="connsiteX0" fmla="*/ 0 w 9094550"/>
              <a:gd name="connsiteY0" fmla="*/ 0 h 3352800"/>
              <a:gd name="connsiteX1" fmla="*/ 9094550 w 9094550"/>
              <a:gd name="connsiteY1" fmla="*/ 0 h 3352800"/>
              <a:gd name="connsiteX2" fmla="*/ 9077156 w 9094550"/>
              <a:gd name="connsiteY2" fmla="*/ 4906 h 3352800"/>
              <a:gd name="connsiteX3" fmla="*/ 6835005 w 9094550"/>
              <a:gd name="connsiteY3" fmla="*/ 1518521 h 3352800"/>
              <a:gd name="connsiteX4" fmla="*/ 5404244 w 9094550"/>
              <a:gd name="connsiteY4" fmla="*/ 3311411 h 3352800"/>
              <a:gd name="connsiteX5" fmla="*/ 5383488 w 9094550"/>
              <a:gd name="connsiteY5" fmla="*/ 3352800 h 3352800"/>
              <a:gd name="connsiteX6" fmla="*/ 0 w 9094550"/>
              <a:gd name="connsiteY6" fmla="*/ 335280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94550" h="3352800">
                <a:moveTo>
                  <a:pt x="0" y="0"/>
                </a:moveTo>
                <a:lnTo>
                  <a:pt x="9094550" y="0"/>
                </a:lnTo>
                <a:lnTo>
                  <a:pt x="9077156" y="4906"/>
                </a:lnTo>
                <a:cubicBezTo>
                  <a:pt x="8468605" y="204963"/>
                  <a:pt x="7636304" y="750657"/>
                  <a:pt x="6835005" y="1518521"/>
                </a:cubicBezTo>
                <a:cubicBezTo>
                  <a:pt x="6193965" y="2132812"/>
                  <a:pt x="5694141" y="2772983"/>
                  <a:pt x="5404244" y="3311411"/>
                </a:cubicBezTo>
                <a:lnTo>
                  <a:pt x="5383488" y="3352800"/>
                </a:lnTo>
                <a:lnTo>
                  <a:pt x="0" y="33528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flipH="1">
            <a:off x="-8107" y="1123950"/>
            <a:ext cx="2895600" cy="2209800"/>
          </a:xfrm>
          <a:prstGeom prst="rect">
            <a:avLst/>
          </a:prstGeom>
          <a:blipFill dpi="0" rotWithShape="1">
            <a:blip r:embed="rId1"/>
            <a:srcRect/>
            <a:stretch>
              <a:fillRect t="-24000" r="-14000"/>
            </a:stretch>
          </a:blipFill>
          <a:ln>
            <a:solidFill>
              <a:srgbClr val="C8CF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124065" y="1809475"/>
            <a:ext cx="4297680" cy="645160"/>
          </a:xfrm>
          <a:prstGeom prst="rect">
            <a:avLst/>
          </a:prstGeom>
          <a:noFill/>
        </p:spPr>
        <p:txBody>
          <a:bodyPr wrap="none" rtlCol="0">
            <a:spAutoFit/>
          </a:bodyPr>
          <a:lstStyle/>
          <a:p>
            <a:pPr algn="l"/>
            <a:r>
              <a:rPr lang="zh-CN" altLang="en-US" sz="3600" dirty="0">
                <a:solidFill>
                  <a:schemeClr val="tx1">
                    <a:lumMod val="75000"/>
                    <a:lumOff val="25000"/>
                  </a:schemeClr>
                </a:solidFill>
                <a:latin typeface="+mn-ea"/>
              </a:rPr>
              <a:t>信息技术</a:t>
            </a:r>
            <a:r>
              <a:rPr lang="en-US" altLang="zh-CN" sz="3600" dirty="0">
                <a:solidFill>
                  <a:schemeClr val="tx1">
                    <a:lumMod val="75000"/>
                    <a:lumOff val="25000"/>
                  </a:schemeClr>
                </a:solidFill>
                <a:latin typeface="+mn-ea"/>
              </a:rPr>
              <a:t>(</a:t>
            </a:r>
            <a:r>
              <a:rPr lang="zh-CN" altLang="en-US" sz="3600" dirty="0">
                <a:solidFill>
                  <a:schemeClr val="tx1">
                    <a:lumMod val="75000"/>
                    <a:lumOff val="25000"/>
                  </a:schemeClr>
                </a:solidFill>
                <a:latin typeface="+mn-ea"/>
              </a:rPr>
              <a:t>拓展模块</a:t>
            </a:r>
            <a:r>
              <a:rPr lang="en-US" altLang="zh-CN" sz="3600" dirty="0">
                <a:solidFill>
                  <a:schemeClr val="tx1">
                    <a:lumMod val="75000"/>
                    <a:lumOff val="25000"/>
                  </a:schemeClr>
                </a:solidFill>
                <a:latin typeface="+mn-ea"/>
              </a:rPr>
              <a:t>)</a:t>
            </a:r>
            <a:endParaRPr lang="en-US" altLang="zh-CN" sz="3600" dirty="0">
              <a:solidFill>
                <a:schemeClr val="tx1">
                  <a:lumMod val="75000"/>
                  <a:lumOff val="2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custDataLst>
              <p:tags r:id="rId1"/>
            </p:custDataLst>
          </p:nvPr>
        </p:nvSpPr>
        <p:spPr>
          <a:xfrm>
            <a:off x="4277377" y="2840750"/>
            <a:ext cx="2040584" cy="1844683"/>
          </a:xfrm>
          <a:custGeom>
            <a:avLst/>
            <a:gdLst>
              <a:gd name="connsiteX0" fmla="*/ 0 w 2720778"/>
              <a:gd name="connsiteY0" fmla="*/ 0 h 2459577"/>
              <a:gd name="connsiteX1" fmla="*/ 226161 w 2720778"/>
              <a:gd name="connsiteY1" fmla="*/ 0 h 2459577"/>
              <a:gd name="connsiteX2" fmla="*/ 226161 w 2720778"/>
              <a:gd name="connsiteY2" fmla="*/ 2235478 h 2459577"/>
              <a:gd name="connsiteX3" fmla="*/ 2720778 w 2720778"/>
              <a:gd name="connsiteY3" fmla="*/ 2235478 h 2459577"/>
              <a:gd name="connsiteX4" fmla="*/ 2720778 w 2720778"/>
              <a:gd name="connsiteY4" fmla="*/ 2459577 h 2459577"/>
              <a:gd name="connsiteX5" fmla="*/ 0 w 2720778"/>
              <a:gd name="connsiteY5" fmla="*/ 2459577 h 2459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0778" h="2459577">
                <a:moveTo>
                  <a:pt x="0" y="0"/>
                </a:moveTo>
                <a:lnTo>
                  <a:pt x="226161" y="0"/>
                </a:lnTo>
                <a:lnTo>
                  <a:pt x="226161" y="2235478"/>
                </a:lnTo>
                <a:lnTo>
                  <a:pt x="2720778" y="2235478"/>
                </a:lnTo>
                <a:lnTo>
                  <a:pt x="2720778" y="2459577"/>
                </a:lnTo>
                <a:lnTo>
                  <a:pt x="0" y="2459577"/>
                </a:lnTo>
                <a:close/>
              </a:path>
            </a:pathLst>
          </a:cu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custDataLst>
              <p:tags r:id="rId2"/>
            </p:custDataLst>
          </p:nvPr>
        </p:nvSpPr>
        <p:spPr>
          <a:xfrm>
            <a:off x="7681201" y="458066"/>
            <a:ext cx="1239875" cy="1120844"/>
          </a:xfrm>
          <a:prstGeom prst="rect">
            <a:avLst/>
          </a:pr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3"/>
            </p:custDataLst>
          </p:nvPr>
        </p:nvSpPr>
        <p:spPr>
          <a:xfrm>
            <a:off x="4446998" y="626140"/>
            <a:ext cx="4304458" cy="3891219"/>
          </a:xfrm>
          <a:prstGeom prst="rect">
            <a:avLst/>
          </a:prstGeom>
          <a:solidFill>
            <a:srgbClr val="FFFFFF"/>
          </a:solid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p:custDataLst>
              <p:tags r:id="rId4"/>
            </p:custDataLst>
          </p:nvPr>
        </p:nvSpPr>
        <p:spPr>
          <a:xfrm>
            <a:off x="4800600" y="944705"/>
            <a:ext cx="3597254" cy="3254090"/>
          </a:xfrm>
          <a:prstGeom prst="rect">
            <a:avLst/>
          </a:prstGeom>
        </p:spPr>
        <p:txBody>
          <a:bodyPr anchor="ctr">
            <a:norm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marL="285750" lvl="0" indent="-285750" algn="l">
              <a:lnSpc>
                <a:spcPct val="150000"/>
              </a:lnSpc>
              <a:spcBef>
                <a:spcPts val="0"/>
              </a:spcBef>
              <a:spcAft>
                <a:spcPts val="400"/>
              </a:spcAft>
              <a:buClr>
                <a:srgbClr val="5B9BD5">
                  <a:lumMod val="20000"/>
                  <a:lumOff val="80000"/>
                </a:srgbClr>
              </a:buClr>
              <a:buSzPct val="100000"/>
              <a:buFont typeface="Wingdings" panose="05000000000000000000" pitchFamily="2" charset="2"/>
              <a:buChar char="n"/>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云计算的基本原理是：通过网络将庞大的计算处理程序自动分拆成无数个较小的子程序，再交由多部服务器所组成的庞大系统经搜寻、计算分析之后将处理结果回传给用户。通过这项技术，网络服务提供者可以在数秒之内，处理数以千万计甚至亿计的信息，达到与“超级计算机”同样强大效能的网络服务。</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p:txBody>
      </p:sp>
      <p:sp>
        <p:nvSpPr>
          <p:cNvPr id="16" name="任意多边形: 形状 15"/>
          <p:cNvSpPr>
            <a:spLocks noChangeAspect="1"/>
          </p:cNvSpPr>
          <p:nvPr>
            <p:custDataLst>
              <p:tags r:id="rId5"/>
            </p:custDataLst>
          </p:nvPr>
        </p:nvSpPr>
        <p:spPr>
          <a:xfrm rot="10800000">
            <a:off x="3220085"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7" name="任意多边形: 形状 16"/>
          <p:cNvSpPr>
            <a:spLocks noChangeAspect="1"/>
          </p:cNvSpPr>
          <p:nvPr>
            <p:custDataLst>
              <p:tags r:id="rId6"/>
            </p:custDataLst>
          </p:nvPr>
        </p:nvSpPr>
        <p:spPr>
          <a:xfrm rot="10800000">
            <a:off x="2912110"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斜纹 17"/>
          <p:cNvSpPr/>
          <p:nvPr>
            <p:custDataLst>
              <p:tags r:id="rId7"/>
            </p:custDataLst>
          </p:nvPr>
        </p:nvSpPr>
        <p:spPr>
          <a:xfrm>
            <a:off x="-8887" y="0"/>
            <a:ext cx="1450731" cy="1450731"/>
          </a:xfrm>
          <a:prstGeom prst="diagStripe">
            <a:avLst>
              <a:gd name="adj" fmla="val 66970"/>
            </a:avLst>
          </a:pr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8"/>
            </p:custDataLst>
          </p:nvPr>
        </p:nvSpPr>
        <p:spPr>
          <a:xfrm>
            <a:off x="838200" y="2419350"/>
            <a:ext cx="2645410" cy="462915"/>
          </a:xfrm>
          <a:prstGeom prst="rect">
            <a:avLst/>
          </a:prstGeom>
          <a:noFill/>
        </p:spPr>
        <p:txBody>
          <a:bodyPr wrap="square" rtlCol="0" anchor="b" anchorCtr="0">
            <a:normAutofit fontScale="90000"/>
          </a:bodyPr>
          <a:lstStyle/>
          <a:p>
            <a:pPr marL="0" indent="0" algn="l">
              <a:lnSpc>
                <a:spcPct val="120000"/>
              </a:lnSpc>
              <a:spcBef>
                <a:spcPts val="0"/>
              </a:spcBef>
              <a:spcAft>
                <a:spcPts val="0"/>
              </a:spcAft>
              <a:buSzPct val="100000"/>
            </a:pPr>
            <a:r>
              <a:rPr lang="zh-CN" altLang="en-US"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rPr>
              <a:t>二、云计算的工作原理</a:t>
            </a:r>
            <a:endParaRPr lang="zh-CN" altLang="en-US"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 name="文本框 34"/>
          <p:cNvSpPr txBox="1"/>
          <p:nvPr>
            <p:custDataLst>
              <p:tags r:id="rId1"/>
            </p:custDataLst>
          </p:nvPr>
        </p:nvSpPr>
        <p:spPr>
          <a:xfrm>
            <a:off x="2916306" y="456162"/>
            <a:ext cx="3310119" cy="484748"/>
          </a:xfrm>
          <a:prstGeom prst="rect">
            <a:avLst/>
          </a:prstGeom>
          <a:noFill/>
        </p:spPr>
        <p:txBody>
          <a:bodyPr wrap="square" rtlCol="0" anchor="ctr">
            <a:normAutofit/>
          </a:bodyPr>
          <a:p>
            <a:pPr algn="ctr">
              <a:lnSpc>
                <a:spcPct val="120000"/>
              </a:lnSpc>
            </a:pPr>
            <a:r>
              <a:rPr lang="zh-CN" altLang="en-US" b="1" spc="300">
                <a:solidFill>
                  <a:schemeClr val="tx1"/>
                </a:solidFill>
                <a:latin typeface="Arial" panose="020B0604020202020204" pitchFamily="34" charset="0"/>
                <a:ea typeface="微软雅黑" panose="020B0503020204020204" pitchFamily="34" charset="-122"/>
                <a:sym typeface="Arial" panose="020B0604020202020204" pitchFamily="34" charset="0"/>
              </a:rPr>
              <a:t>三、云计算的特点</a:t>
            </a:r>
            <a:endParaRPr lang="zh-CN" altLang="en-US" b="1" spc="3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组合 4"/>
          <p:cNvGrpSpPr/>
          <p:nvPr>
            <p:custDataLst>
              <p:tags r:id="rId2"/>
            </p:custDataLst>
          </p:nvPr>
        </p:nvGrpSpPr>
        <p:grpSpPr>
          <a:xfrm rot="0">
            <a:off x="490855" y="1762760"/>
            <a:ext cx="1701800" cy="1339215"/>
            <a:chOff x="1943384" y="2596376"/>
            <a:chExt cx="2269209" cy="1785848"/>
          </a:xfrm>
        </p:grpSpPr>
        <p:sp>
          <p:nvSpPr>
            <p:cNvPr id="13" name="任意多边形 12"/>
            <p:cNvSpPr/>
            <p:nvPr>
              <p:custDataLst>
                <p:tags r:id="rId3"/>
              </p:custDataLst>
            </p:nvPr>
          </p:nvSpPr>
          <p:spPr>
            <a:xfrm>
              <a:off x="2190904"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7" name="任意多边形 6"/>
            <p:cNvSpPr/>
            <p:nvPr>
              <p:custDataLst>
                <p:tags r:id="rId4"/>
              </p:custDataLst>
            </p:nvPr>
          </p:nvSpPr>
          <p:spPr>
            <a:xfrm>
              <a:off x="2844234"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A</a:t>
              </a:r>
              <a:endParaRPr lang="en-US" altLang="zh-CN" dirty="0">
                <a:solidFill>
                  <a:schemeClr val="bg1"/>
                </a:solidFill>
              </a:endParaRPr>
            </a:p>
          </p:txBody>
        </p:sp>
        <p:sp>
          <p:nvSpPr>
            <p:cNvPr id="8" name="任意多边形 7"/>
            <p:cNvSpPr/>
            <p:nvPr>
              <p:custDataLst>
                <p:tags r:id="rId5"/>
              </p:custDataLst>
            </p:nvPr>
          </p:nvSpPr>
          <p:spPr>
            <a:xfrm>
              <a:off x="1943384"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grpSp>
        <p:nvGrpSpPr>
          <p:cNvPr id="9" name="组合 8"/>
          <p:cNvGrpSpPr/>
          <p:nvPr>
            <p:custDataLst>
              <p:tags r:id="rId6"/>
            </p:custDataLst>
          </p:nvPr>
        </p:nvGrpSpPr>
        <p:grpSpPr>
          <a:xfrm rot="0">
            <a:off x="1622425" y="2758440"/>
            <a:ext cx="1701800" cy="1339215"/>
            <a:chOff x="3452390" y="3924142"/>
            <a:chExt cx="2269209" cy="1785848"/>
          </a:xfrm>
        </p:grpSpPr>
        <p:sp>
          <p:nvSpPr>
            <p:cNvPr id="38" name="任意多边形 37"/>
            <p:cNvSpPr/>
            <p:nvPr>
              <p:custDataLst>
                <p:tags r:id="rId7"/>
              </p:custDataLst>
            </p:nvPr>
          </p:nvSpPr>
          <p:spPr>
            <a:xfrm>
              <a:off x="3699910" y="4840973"/>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39" name="任意多边形 38"/>
            <p:cNvSpPr/>
            <p:nvPr>
              <p:custDataLst>
                <p:tags r:id="rId8"/>
              </p:custDataLst>
            </p:nvPr>
          </p:nvSpPr>
          <p:spPr>
            <a:xfrm>
              <a:off x="4353240" y="5130169"/>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E</a:t>
              </a:r>
              <a:endParaRPr lang="en-US" altLang="zh-CN" dirty="0">
                <a:solidFill>
                  <a:schemeClr val="bg1"/>
                </a:solidFill>
              </a:endParaRPr>
            </a:p>
          </p:txBody>
        </p:sp>
        <p:sp>
          <p:nvSpPr>
            <p:cNvPr id="40" name="任意多边形 39"/>
            <p:cNvSpPr/>
            <p:nvPr>
              <p:custDataLst>
                <p:tags r:id="rId9"/>
              </p:custDataLst>
            </p:nvPr>
          </p:nvSpPr>
          <p:spPr>
            <a:xfrm>
              <a:off x="3452390" y="3924142"/>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grpSp>
        <p:nvGrpSpPr>
          <p:cNvPr id="11" name="组合 10"/>
          <p:cNvGrpSpPr/>
          <p:nvPr>
            <p:custDataLst>
              <p:tags r:id="rId10"/>
            </p:custDataLst>
          </p:nvPr>
        </p:nvGrpSpPr>
        <p:grpSpPr>
          <a:xfrm rot="0">
            <a:off x="2753995" y="1762760"/>
            <a:ext cx="1701800" cy="1339215"/>
            <a:chOff x="4961396" y="2596376"/>
            <a:chExt cx="2269209" cy="1785848"/>
          </a:xfrm>
        </p:grpSpPr>
        <p:sp>
          <p:nvSpPr>
            <p:cNvPr id="12" name="任意多边形 11"/>
            <p:cNvSpPr/>
            <p:nvPr>
              <p:custDataLst>
                <p:tags r:id="rId11"/>
              </p:custDataLst>
            </p:nvPr>
          </p:nvSpPr>
          <p:spPr>
            <a:xfrm>
              <a:off x="5208916"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14" name="任意多边形 13"/>
            <p:cNvSpPr/>
            <p:nvPr>
              <p:custDataLst>
                <p:tags r:id="rId12"/>
              </p:custDataLst>
            </p:nvPr>
          </p:nvSpPr>
          <p:spPr>
            <a:xfrm>
              <a:off x="5862246"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B</a:t>
              </a:r>
              <a:endParaRPr lang="en-US" altLang="zh-CN" dirty="0">
                <a:solidFill>
                  <a:schemeClr val="bg1"/>
                </a:solidFill>
              </a:endParaRPr>
            </a:p>
          </p:txBody>
        </p:sp>
        <p:sp>
          <p:nvSpPr>
            <p:cNvPr id="18" name="任意多边形 17"/>
            <p:cNvSpPr/>
            <p:nvPr>
              <p:custDataLst>
                <p:tags r:id="rId13"/>
              </p:custDataLst>
            </p:nvPr>
          </p:nvSpPr>
          <p:spPr>
            <a:xfrm>
              <a:off x="4961396"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grpSp>
        <p:nvGrpSpPr>
          <p:cNvPr id="19" name="组合 18"/>
          <p:cNvGrpSpPr/>
          <p:nvPr>
            <p:custDataLst>
              <p:tags r:id="rId14"/>
            </p:custDataLst>
          </p:nvPr>
        </p:nvGrpSpPr>
        <p:grpSpPr>
          <a:xfrm rot="0">
            <a:off x="3886200" y="2758440"/>
            <a:ext cx="1701800" cy="1339215"/>
            <a:chOff x="6470402" y="3924142"/>
            <a:chExt cx="2269209" cy="1785848"/>
          </a:xfrm>
        </p:grpSpPr>
        <p:sp>
          <p:nvSpPr>
            <p:cNvPr id="23" name="任意多边形 22"/>
            <p:cNvSpPr/>
            <p:nvPr>
              <p:custDataLst>
                <p:tags r:id="rId15"/>
              </p:custDataLst>
            </p:nvPr>
          </p:nvSpPr>
          <p:spPr>
            <a:xfrm>
              <a:off x="6717922" y="4840973"/>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36" name="任意多边形 35"/>
            <p:cNvSpPr/>
            <p:nvPr>
              <p:custDataLst>
                <p:tags r:id="rId16"/>
              </p:custDataLst>
            </p:nvPr>
          </p:nvSpPr>
          <p:spPr>
            <a:xfrm>
              <a:off x="7371252" y="5130169"/>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F</a:t>
              </a:r>
              <a:endParaRPr lang="en-US" altLang="zh-CN" dirty="0">
                <a:solidFill>
                  <a:schemeClr val="bg1"/>
                </a:solidFill>
              </a:endParaRPr>
            </a:p>
          </p:txBody>
        </p:sp>
        <p:sp>
          <p:nvSpPr>
            <p:cNvPr id="37" name="任意多边形 36"/>
            <p:cNvSpPr/>
            <p:nvPr>
              <p:custDataLst>
                <p:tags r:id="rId17"/>
              </p:custDataLst>
            </p:nvPr>
          </p:nvSpPr>
          <p:spPr>
            <a:xfrm>
              <a:off x="6470402" y="3924142"/>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grpSp>
        <p:nvGrpSpPr>
          <p:cNvPr id="41" name="组合 40"/>
          <p:cNvGrpSpPr/>
          <p:nvPr>
            <p:custDataLst>
              <p:tags r:id="rId18"/>
            </p:custDataLst>
          </p:nvPr>
        </p:nvGrpSpPr>
        <p:grpSpPr>
          <a:xfrm rot="0">
            <a:off x="5017770" y="1762760"/>
            <a:ext cx="1701800" cy="1339215"/>
            <a:chOff x="7979408" y="2596376"/>
            <a:chExt cx="2269209" cy="1785848"/>
          </a:xfrm>
        </p:grpSpPr>
        <p:sp>
          <p:nvSpPr>
            <p:cNvPr id="42" name="任意多边形 41"/>
            <p:cNvSpPr/>
            <p:nvPr>
              <p:custDataLst>
                <p:tags r:id="rId19"/>
              </p:custDataLst>
            </p:nvPr>
          </p:nvSpPr>
          <p:spPr>
            <a:xfrm>
              <a:off x="8226928"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43" name="任意多边形 42"/>
            <p:cNvSpPr/>
            <p:nvPr>
              <p:custDataLst>
                <p:tags r:id="rId20"/>
              </p:custDataLst>
            </p:nvPr>
          </p:nvSpPr>
          <p:spPr>
            <a:xfrm>
              <a:off x="8880258"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C</a:t>
              </a:r>
              <a:endParaRPr lang="en-US" altLang="zh-CN" dirty="0">
                <a:solidFill>
                  <a:schemeClr val="bg1"/>
                </a:solidFill>
              </a:endParaRPr>
            </a:p>
          </p:txBody>
        </p:sp>
        <p:sp>
          <p:nvSpPr>
            <p:cNvPr id="45" name="任意多边形 44"/>
            <p:cNvSpPr/>
            <p:nvPr>
              <p:custDataLst>
                <p:tags r:id="rId21"/>
              </p:custDataLst>
            </p:nvPr>
          </p:nvSpPr>
          <p:spPr>
            <a:xfrm>
              <a:off x="7979408"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sp>
        <p:nvSpPr>
          <p:cNvPr id="44" name="矩形 43"/>
          <p:cNvSpPr/>
          <p:nvPr>
            <p:custDataLst>
              <p:tags r:id="rId22"/>
            </p:custDataLst>
          </p:nvPr>
        </p:nvSpPr>
        <p:spPr>
          <a:xfrm>
            <a:off x="676275" y="1903095"/>
            <a:ext cx="1330325" cy="546735"/>
          </a:xfrm>
          <a:prstGeom prst="rect">
            <a:avLst/>
          </a:prstGeom>
        </p:spPr>
        <p:txBody>
          <a:bodyPr wrap="square" anchor="ctr" anchorCtr="0">
            <a:normAutofit/>
          </a:bodyPr>
          <a:p>
            <a:pPr marL="0" lvl="0" indent="0" algn="ctr">
              <a:lnSpc>
                <a:spcPct val="120000"/>
              </a:lnSpc>
              <a:spcBef>
                <a:spcPts val="0"/>
              </a:spcBef>
              <a:spcAft>
                <a:spcPts val="0"/>
              </a:spcAft>
              <a:buSzPct val="100000"/>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1. 虚拟化</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6" name="矩形 45"/>
          <p:cNvSpPr/>
          <p:nvPr>
            <p:custDataLst>
              <p:tags r:id="rId23"/>
            </p:custDataLst>
          </p:nvPr>
        </p:nvSpPr>
        <p:spPr>
          <a:xfrm>
            <a:off x="2943860" y="1903095"/>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2. 可靠性高</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7" name="矩形 46"/>
          <p:cNvSpPr/>
          <p:nvPr>
            <p:custDataLst>
              <p:tags r:id="rId24"/>
            </p:custDataLst>
          </p:nvPr>
        </p:nvSpPr>
        <p:spPr>
          <a:xfrm>
            <a:off x="5203190" y="1903095"/>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3. 灵活性高</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8" name="矩形 47"/>
          <p:cNvSpPr/>
          <p:nvPr>
            <p:custDataLst>
              <p:tags r:id="rId25"/>
            </p:custDataLst>
          </p:nvPr>
        </p:nvSpPr>
        <p:spPr>
          <a:xfrm>
            <a:off x="1807845" y="2881630"/>
            <a:ext cx="1443990"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5. 按需部署和服务</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9" name="矩形 48"/>
          <p:cNvSpPr/>
          <p:nvPr>
            <p:custDataLst>
              <p:tags r:id="rId26"/>
            </p:custDataLst>
          </p:nvPr>
        </p:nvSpPr>
        <p:spPr>
          <a:xfrm>
            <a:off x="4071620" y="2872105"/>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6. 性价比高</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6" name="组合 5"/>
          <p:cNvGrpSpPr/>
          <p:nvPr>
            <p:custDataLst>
              <p:tags r:id="rId27"/>
            </p:custDataLst>
          </p:nvPr>
        </p:nvGrpSpPr>
        <p:grpSpPr>
          <a:xfrm rot="0">
            <a:off x="7162800" y="1809750"/>
            <a:ext cx="1701800" cy="1339215"/>
            <a:chOff x="7979408" y="2596376"/>
            <a:chExt cx="2269209" cy="1785848"/>
          </a:xfrm>
        </p:grpSpPr>
        <p:sp>
          <p:nvSpPr>
            <p:cNvPr id="10" name="任意多边形 9"/>
            <p:cNvSpPr/>
            <p:nvPr>
              <p:custDataLst>
                <p:tags r:id="rId28"/>
              </p:custDataLst>
            </p:nvPr>
          </p:nvSpPr>
          <p:spPr>
            <a:xfrm>
              <a:off x="8226928"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15" name="任意多边形 14"/>
            <p:cNvSpPr/>
            <p:nvPr>
              <p:custDataLst>
                <p:tags r:id="rId29"/>
              </p:custDataLst>
            </p:nvPr>
          </p:nvSpPr>
          <p:spPr>
            <a:xfrm>
              <a:off x="8880258"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D</a:t>
              </a:r>
              <a:endParaRPr lang="en-US" altLang="zh-CN" dirty="0">
                <a:solidFill>
                  <a:schemeClr val="bg1"/>
                </a:solidFill>
              </a:endParaRPr>
            </a:p>
          </p:txBody>
        </p:sp>
        <p:sp>
          <p:nvSpPr>
            <p:cNvPr id="16" name="任意多边形 15"/>
            <p:cNvSpPr/>
            <p:nvPr>
              <p:custDataLst>
                <p:tags r:id="rId30"/>
              </p:custDataLst>
            </p:nvPr>
          </p:nvSpPr>
          <p:spPr>
            <a:xfrm>
              <a:off x="7979408"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sp>
        <p:nvSpPr>
          <p:cNvPr id="17" name="矩形 16"/>
          <p:cNvSpPr/>
          <p:nvPr>
            <p:custDataLst>
              <p:tags r:id="rId31"/>
            </p:custDataLst>
          </p:nvPr>
        </p:nvSpPr>
        <p:spPr>
          <a:xfrm>
            <a:off x="7272020" y="1950085"/>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4. 可扩展性</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20" name="组合 19"/>
          <p:cNvGrpSpPr/>
          <p:nvPr>
            <p:custDataLst>
              <p:tags r:id="rId32"/>
            </p:custDataLst>
          </p:nvPr>
        </p:nvGrpSpPr>
        <p:grpSpPr>
          <a:xfrm rot="0">
            <a:off x="6073140" y="2790825"/>
            <a:ext cx="1701800" cy="1339215"/>
            <a:chOff x="6470402" y="3924142"/>
            <a:chExt cx="2269209" cy="1785848"/>
          </a:xfrm>
        </p:grpSpPr>
        <p:sp>
          <p:nvSpPr>
            <p:cNvPr id="21" name="任意多边形 20"/>
            <p:cNvSpPr/>
            <p:nvPr>
              <p:custDataLst>
                <p:tags r:id="rId33"/>
              </p:custDataLst>
            </p:nvPr>
          </p:nvSpPr>
          <p:spPr>
            <a:xfrm>
              <a:off x="6717922" y="4840973"/>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22" name="任意多边形 21"/>
            <p:cNvSpPr/>
            <p:nvPr>
              <p:custDataLst>
                <p:tags r:id="rId34"/>
              </p:custDataLst>
            </p:nvPr>
          </p:nvSpPr>
          <p:spPr>
            <a:xfrm>
              <a:off x="7371252" y="5130169"/>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G</a:t>
              </a:r>
              <a:endParaRPr lang="en-US" altLang="zh-CN" dirty="0">
                <a:solidFill>
                  <a:schemeClr val="bg1"/>
                </a:solidFill>
              </a:endParaRPr>
            </a:p>
          </p:txBody>
        </p:sp>
        <p:sp>
          <p:nvSpPr>
            <p:cNvPr id="24" name="任意多边形 23"/>
            <p:cNvSpPr/>
            <p:nvPr>
              <p:custDataLst>
                <p:tags r:id="rId35"/>
              </p:custDataLst>
            </p:nvPr>
          </p:nvSpPr>
          <p:spPr>
            <a:xfrm>
              <a:off x="6470402" y="3924142"/>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sp>
        <p:nvSpPr>
          <p:cNvPr id="25" name="矩形 24"/>
          <p:cNvSpPr/>
          <p:nvPr>
            <p:custDataLst>
              <p:tags r:id="rId36"/>
            </p:custDataLst>
          </p:nvPr>
        </p:nvSpPr>
        <p:spPr>
          <a:xfrm>
            <a:off x="6275705" y="2896870"/>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7. 潜在危险性</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custDataLst>
      <p:tags r:id="rId3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33400" y="1047750"/>
            <a:ext cx="1724660" cy="173609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四、云计算的服务交付模式</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71800" y="770573"/>
            <a:ext cx="5621020" cy="103886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lvl="0" indent="-285750" algn="just" fontAlgn="ctr">
              <a:lnSpc>
                <a:spcPct val="150000"/>
              </a:lnSpc>
              <a:spcBef>
                <a:spcPts val="1000"/>
              </a:spcBef>
              <a:spcAft>
                <a:spcPts val="0"/>
              </a:spcAft>
              <a:buSzPct val="100000"/>
              <a:buFont typeface="Wingdings" panose="05000000000000000000" charset="0"/>
              <a:buChar char="l"/>
            </a:pPr>
            <a:r>
              <a:rPr sz="1400" dirty="0">
                <a:latin typeface="微软雅黑" panose="020B0503020204020204" pitchFamily="34" charset="-122"/>
                <a:ea typeface="微软雅黑" panose="020B0503020204020204" pitchFamily="34" charset="-122"/>
              </a:rPr>
              <a:t>云计算的服务交付模式包括三类：基础设施即服务（IaaS）、平台即服务（PaaS）和软件即服务（SaaS）。如图 7-1-3 所示。</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8"/>
          <a:stretch>
            <a:fillRect/>
          </a:stretch>
        </p:blipFill>
        <p:spPr>
          <a:xfrm>
            <a:off x="3810000" y="2179955"/>
            <a:ext cx="3933825" cy="224917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33400" y="1047750"/>
            <a:ext cx="1724660" cy="173609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五、云计算的部署模式</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48000" y="818833"/>
            <a:ext cx="5621020" cy="361950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lvl="0" indent="-285750" algn="just" fontAlgn="ctr">
              <a:lnSpc>
                <a:spcPct val="150000"/>
              </a:lnSpc>
              <a:spcBef>
                <a:spcPts val="1000"/>
              </a:spcBef>
              <a:spcAft>
                <a:spcPts val="0"/>
              </a:spcAft>
              <a:buSzPct val="100000"/>
              <a:buFont typeface="Wingdings" panose="05000000000000000000" charset="0"/>
              <a:buChar char="l"/>
            </a:pPr>
            <a:r>
              <a:rPr sz="1400" b="1" dirty="0">
                <a:solidFill>
                  <a:srgbClr val="00AFE1"/>
                </a:solidFill>
                <a:latin typeface="微软雅黑" panose="020B0503020204020204" pitchFamily="34" charset="-122"/>
                <a:ea typeface="微软雅黑" panose="020B0503020204020204" pitchFamily="34" charset="-122"/>
              </a:rPr>
              <a:t>1. 公有云</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公有云是指为外部客户提供服务的云，它所有的服务是供别人使用，而不是自己用。</a:t>
            </a:r>
            <a:endParaRPr sz="1400" dirty="0">
              <a:latin typeface="微软雅黑" panose="020B0503020204020204" pitchFamily="34" charset="-122"/>
              <a:ea typeface="微软雅黑" panose="020B0503020204020204" pitchFamily="34" charset="-122"/>
            </a:endParaRPr>
          </a:p>
          <a:p>
            <a:pPr marL="285750" lvl="0" indent="-285750" algn="just" fontAlgn="ctr">
              <a:lnSpc>
                <a:spcPct val="150000"/>
              </a:lnSpc>
              <a:spcBef>
                <a:spcPts val="1000"/>
              </a:spcBef>
              <a:spcAft>
                <a:spcPts val="0"/>
              </a:spcAft>
              <a:buSzPct val="100000"/>
              <a:buFont typeface="Wingdings" panose="05000000000000000000" charset="0"/>
              <a:buChar char="l"/>
            </a:pPr>
            <a:r>
              <a:rPr sz="1400" b="1" dirty="0">
                <a:solidFill>
                  <a:srgbClr val="00AFE1"/>
                </a:solidFill>
                <a:latin typeface="微软雅黑" panose="020B0503020204020204" pitchFamily="34" charset="-122"/>
                <a:ea typeface="微软雅黑" panose="020B0503020204020204" pitchFamily="34" charset="-122"/>
              </a:rPr>
              <a:t>2. 私有云</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私有云是指企业自己使用的云，它所有的服务不供别人使用，而是供自己内部人员或分支机构使用。</a:t>
            </a:r>
            <a:endParaRPr sz="1400" dirty="0">
              <a:latin typeface="微软雅黑" panose="020B0503020204020204" pitchFamily="34" charset="-122"/>
              <a:ea typeface="微软雅黑" panose="020B0503020204020204" pitchFamily="34" charset="-122"/>
            </a:endParaRPr>
          </a:p>
          <a:p>
            <a:pPr marL="285750" lvl="0" indent="-285750" algn="just" fontAlgn="ctr">
              <a:lnSpc>
                <a:spcPct val="150000"/>
              </a:lnSpc>
              <a:spcBef>
                <a:spcPts val="1000"/>
              </a:spcBef>
              <a:spcAft>
                <a:spcPts val="0"/>
              </a:spcAft>
              <a:buSzPct val="100000"/>
              <a:buFont typeface="Wingdings" panose="05000000000000000000" charset="0"/>
              <a:buChar char="l"/>
            </a:pPr>
            <a:r>
              <a:rPr sz="1400" b="1" dirty="0">
                <a:solidFill>
                  <a:srgbClr val="00AFE1"/>
                </a:solidFill>
                <a:latin typeface="微软雅黑" panose="020B0503020204020204" pitchFamily="34" charset="-122"/>
                <a:ea typeface="微软雅黑" panose="020B0503020204020204" pitchFamily="34" charset="-122"/>
              </a:rPr>
              <a:t>3. 混合云</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混合云是指供自己和客户共同使用的云，它所提供的服务既可以供别人使用，也可以供自己使用。</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33400" y="1047750"/>
            <a:ext cx="1724660" cy="173609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六、云计算的主要应用</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48000" y="971550"/>
            <a:ext cx="5398135" cy="336296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lvl="0" indent="-285750" algn="just" fontAlgn="ctr">
              <a:lnSpc>
                <a:spcPct val="150000"/>
              </a:lnSpc>
              <a:spcBef>
                <a:spcPts val="1000"/>
              </a:spcBef>
              <a:spcAft>
                <a:spcPts val="0"/>
              </a:spcAft>
              <a:buSzPct val="100000"/>
              <a:buFont typeface="Wingdings" panose="05000000000000000000" charset="0"/>
              <a:buChar char="l"/>
            </a:pPr>
            <a:r>
              <a:rPr sz="1400" b="1" dirty="0">
                <a:solidFill>
                  <a:srgbClr val="00AFE1"/>
                </a:solidFill>
                <a:latin typeface="微软雅黑" panose="020B0503020204020204" pitchFamily="34" charset="-122"/>
                <a:ea typeface="微软雅黑" panose="020B0503020204020204" pitchFamily="34" charset="-122"/>
              </a:rPr>
              <a:t>1. 存储云</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存储云，又称云存储，是在云计算技术上发展起来的一个新的存储技术。云存储是一个以数据存储和管理为核心的云计算系统。</a:t>
            </a:r>
            <a:endParaRPr sz="1400" dirty="0">
              <a:latin typeface="微软雅黑" panose="020B0503020204020204" pitchFamily="34" charset="-122"/>
              <a:ea typeface="微软雅黑" panose="020B0503020204020204" pitchFamily="34" charset="-122"/>
            </a:endParaRPr>
          </a:p>
          <a:p>
            <a:pPr marL="285750" lvl="0" indent="-285750" algn="just" fontAlgn="ctr">
              <a:lnSpc>
                <a:spcPct val="150000"/>
              </a:lnSpc>
              <a:spcBef>
                <a:spcPts val="1000"/>
              </a:spcBef>
              <a:spcAft>
                <a:spcPts val="0"/>
              </a:spcAft>
              <a:buSzPct val="100000"/>
              <a:buFont typeface="Wingdings" panose="05000000000000000000" charset="0"/>
              <a:buChar char="l"/>
            </a:pPr>
            <a:r>
              <a:rPr sz="1400" b="1" dirty="0">
                <a:solidFill>
                  <a:srgbClr val="00AFE1"/>
                </a:solidFill>
                <a:latin typeface="微软雅黑" panose="020B0503020204020204" pitchFamily="34" charset="-122"/>
                <a:ea typeface="微软雅黑" panose="020B0503020204020204" pitchFamily="34" charset="-122"/>
              </a:rPr>
              <a:t>2. 医疗云</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医疗云，是指在云计算、移动技术、多媒体、5G 通信、大数据、物联网等新技术基础上，结合医疗技术，使用“云计算”来创建医疗健康服务云平台，实现共享医疗资源和扩大医疗范围的作用。</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33400" y="1047750"/>
            <a:ext cx="1724660" cy="173609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六、云计算的主要应用</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48000" y="947420"/>
            <a:ext cx="5562600" cy="336296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lvl="0" indent="-285750" algn="just" fontAlgn="ctr">
              <a:lnSpc>
                <a:spcPct val="150000"/>
              </a:lnSpc>
              <a:spcBef>
                <a:spcPts val="1000"/>
              </a:spcBef>
              <a:spcAft>
                <a:spcPts val="0"/>
              </a:spcAft>
              <a:buSzPct val="100000"/>
              <a:buFont typeface="Wingdings" panose="05000000000000000000" charset="0"/>
              <a:buChar char="l"/>
            </a:pPr>
            <a:r>
              <a:rPr sz="1400" b="1" dirty="0">
                <a:solidFill>
                  <a:srgbClr val="00AFE1"/>
                </a:solidFill>
                <a:latin typeface="微软雅黑" panose="020B0503020204020204" pitchFamily="34" charset="-122"/>
                <a:ea typeface="微软雅黑" panose="020B0503020204020204" pitchFamily="34" charset="-122"/>
              </a:rPr>
              <a:t>3. 金融云</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金融云，是指利用云计算的模型，将信息、金融和服务等功能分散到庞大分支机构构成的互联网“云”中，旨在为银行、保险和基金等金融机构提供互联网处理和运行服务，同时共享互联网资源，达到高效、低成本的目标。</a:t>
            </a:r>
            <a:endParaRPr sz="1400" dirty="0">
              <a:latin typeface="微软雅黑" panose="020B0503020204020204" pitchFamily="34" charset="-122"/>
              <a:ea typeface="微软雅黑" panose="020B0503020204020204" pitchFamily="34" charset="-122"/>
            </a:endParaRPr>
          </a:p>
          <a:p>
            <a:pPr marL="285750" lvl="0" indent="-285750" algn="just" fontAlgn="ctr">
              <a:lnSpc>
                <a:spcPct val="150000"/>
              </a:lnSpc>
              <a:spcBef>
                <a:spcPts val="1000"/>
              </a:spcBef>
              <a:spcAft>
                <a:spcPts val="0"/>
              </a:spcAft>
              <a:buSzPct val="100000"/>
              <a:buFont typeface="Wingdings" panose="05000000000000000000" charset="0"/>
              <a:buChar char="l"/>
            </a:pPr>
            <a:r>
              <a:rPr sz="1400" b="1" dirty="0">
                <a:solidFill>
                  <a:srgbClr val="00AFE1"/>
                </a:solidFill>
                <a:latin typeface="微软雅黑" panose="020B0503020204020204" pitchFamily="34" charset="-122"/>
                <a:ea typeface="微软雅黑" panose="020B0503020204020204" pitchFamily="34" charset="-122"/>
              </a:rPr>
              <a:t>4. 教育云</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教育云，实质上是指教育信息化的发展。教育云可以将所需要的教育硬件资源虚拟化，然后将其传入互联网中，以向教育机构和师生提供方便快捷的平台。</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33400" y="1047750"/>
            <a:ext cx="1724660" cy="173609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七、分布式计算</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48000" y="1142365"/>
            <a:ext cx="5562600" cy="297307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lvl="0" indent="-285750" algn="just" fontAlgn="ctr">
              <a:lnSpc>
                <a:spcPct val="150000"/>
              </a:lnSpc>
              <a:spcBef>
                <a:spcPts val="1000"/>
              </a:spcBef>
              <a:spcAft>
                <a:spcPts val="0"/>
              </a:spcAft>
              <a:buSzPct val="100000"/>
              <a:buFont typeface="Wingdings" panose="05000000000000000000" charset="0"/>
              <a:buChar char="l"/>
            </a:pPr>
            <a:r>
              <a:rPr sz="1400" b="1" dirty="0">
                <a:solidFill>
                  <a:srgbClr val="00AFE1"/>
                </a:solidFill>
                <a:latin typeface="微软雅黑" panose="020B0503020204020204" pitchFamily="34" charset="-122"/>
                <a:ea typeface="微软雅黑" panose="020B0503020204020204" pitchFamily="34" charset="-122"/>
              </a:rPr>
              <a:t>1. 分布式计算的概念</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分布式计算是一种计算方法，是相对于集中式计算而言的。。</a:t>
            </a:r>
            <a:endParaRPr sz="1400" dirty="0">
              <a:latin typeface="微软雅黑" panose="020B0503020204020204" pitchFamily="34" charset="-122"/>
              <a:ea typeface="微软雅黑" panose="020B0503020204020204" pitchFamily="34" charset="-122"/>
            </a:endParaRPr>
          </a:p>
          <a:p>
            <a:pPr marL="285750" lvl="0" indent="-285750" algn="just" fontAlgn="ctr">
              <a:lnSpc>
                <a:spcPct val="150000"/>
              </a:lnSpc>
              <a:spcBef>
                <a:spcPts val="1000"/>
              </a:spcBef>
              <a:spcAft>
                <a:spcPts val="0"/>
              </a:spcAft>
              <a:buSzPct val="100000"/>
              <a:buFont typeface="Wingdings" panose="05000000000000000000" charset="0"/>
              <a:buChar char="l"/>
            </a:pPr>
            <a:r>
              <a:rPr sz="1400" b="1" dirty="0">
                <a:solidFill>
                  <a:srgbClr val="00AFE1"/>
                </a:solidFill>
                <a:latin typeface="微软雅黑" panose="020B0503020204020204" pitchFamily="34" charset="-122"/>
                <a:ea typeface="微软雅黑" panose="020B0503020204020204" pitchFamily="34" charset="-122"/>
              </a:rPr>
              <a:t>2. 分布式计算的原理</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随着计算机的普及，越来越多的电脑处于闲置状态，即使在开机状态下中央处理器的潜力也远远未被完全利用。</a:t>
            </a:r>
            <a:endParaRPr sz="1400" dirty="0">
              <a:latin typeface="微软雅黑" panose="020B0503020204020204" pitchFamily="34" charset="-122"/>
              <a:ea typeface="微软雅黑" panose="020B0503020204020204" pitchFamily="34" charset="-122"/>
            </a:endParaRPr>
          </a:p>
          <a:p>
            <a:pPr lvl="0" algn="just" fontAlgn="ctr">
              <a:lnSpc>
                <a:spcPct val="150000"/>
              </a:lnSpc>
              <a:spcBef>
                <a:spcPts val="1000"/>
              </a:spcBef>
              <a:spcAft>
                <a:spcPts val="0"/>
              </a:spcAft>
              <a:buClrTx/>
              <a:buSzTx/>
              <a:buFont typeface="Wingdings" panose="05000000000000000000" charset="0"/>
              <a:buChar char="l"/>
            </a:pPr>
            <a:r>
              <a:rPr sz="1400" b="1" dirty="0">
                <a:solidFill>
                  <a:srgbClr val="00AFE1"/>
                </a:solidFill>
                <a:latin typeface="微软雅黑" panose="020B0503020204020204" pitchFamily="34" charset="-122"/>
                <a:ea typeface="微软雅黑" panose="020B0503020204020204" pitchFamily="34" charset="-122"/>
              </a:rPr>
              <a:t>3. 网格计算</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网格计算是分布式计算的一种。</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33400" y="1047750"/>
            <a:ext cx="1724660" cy="173609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八、云计算的技术架构</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98470" y="666750"/>
            <a:ext cx="5562600" cy="168529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云计算架构大致分为四层，如图 7-1-5 所示，其中有三层是横向的，分别是显示层、中间件层和基础设施层，通过这三层技术能够提供丰富的云计算能力和友好的用户界面；还有一层是纵向的，称为管理层，是为了更好地管理和维护横向的三层而存在的。</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8"/>
          <a:stretch>
            <a:fillRect/>
          </a:stretch>
        </p:blipFill>
        <p:spPr>
          <a:xfrm>
            <a:off x="3581400" y="2266950"/>
            <a:ext cx="4783455" cy="241871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8659" y="318"/>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137" y="498899"/>
            <a:ext cx="7825250" cy="670001"/>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rPr>
              <a:t>思考和训练</a:t>
            </a:r>
            <a:endPar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803" y="1492701"/>
            <a:ext cx="8151759" cy="3029846"/>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1141589"/>
            <a:ext cx="1809527"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9333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659130" y="1581150"/>
            <a:ext cx="7825740" cy="1887855"/>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1. 什么是云计算？</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2. 云计算的特点是什么？</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3. 什么是 IaaS、PaaS、SaaS ？</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4. 简述公有云、私有云、混合云的区别。</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5. 结合你的感受，谈谈云计算在各个领域的应用情况。</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6. 什么是分布式计算？</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7. 简述云计算的技术架构。</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347345" y="1269365"/>
            <a:ext cx="3357880" cy="2981325"/>
            <a:chOff x="8621" y="2357"/>
            <a:chExt cx="5288" cy="4695"/>
          </a:xfrm>
        </p:grpSpPr>
        <p:sp>
          <p:nvSpPr>
            <p:cNvPr id="42" name="文本框 41"/>
            <p:cNvSpPr txBox="1"/>
            <p:nvPr>
              <p:custDataLst>
                <p:tags r:id="rId1"/>
              </p:custDataLst>
            </p:nvPr>
          </p:nvSpPr>
          <p:spPr>
            <a:xfrm>
              <a:off x="8621" y="3166"/>
              <a:ext cx="5288" cy="3886"/>
            </a:xfrm>
            <a:prstGeom prst="rect">
              <a:avLst/>
            </a:prstGeom>
            <a:noFill/>
            <a:ln>
              <a:solidFill>
                <a:schemeClr val="tx1">
                  <a:lumMod val="50000"/>
                  <a:lumOff val="50000"/>
                </a:schemeClr>
              </a:solidFill>
            </a:ln>
          </p:spPr>
          <p:txBody>
            <a:bodyPr wrap="square" lIns="67500" tIns="35100" rIns="67500" bIns="35100">
              <a:spAutoFit/>
            </a:bodyPr>
            <a:lstStyle>
              <a:defPPr>
                <a:defRPr lang="zh-CN"/>
              </a:defPPr>
              <a:lvl1pPr>
                <a:lnSpc>
                  <a:spcPct val="130000"/>
                </a:lnSpc>
                <a:defRPr sz="1400" spc="150">
                  <a:latin typeface="Arial" panose="020B0604020202020204" pitchFamily="34" charset="0"/>
                  <a:ea typeface="微软雅黑" panose="020B0503020204020204" pitchFamily="34" charset="-122"/>
                </a:defRPr>
              </a:lvl1pPr>
            </a:lstStyle>
            <a:p>
              <a:pPr indent="342900" algn="just" fontAlgn="auto">
                <a:extLst>
                  <a:ext uri="{35155182-B16C-46BC-9424-99874614C6A1}">
                    <wpsdc:indentchars xmlns:wpsdc="http://www.wps.cn/officeDocument/2017/drawingmlCustomData" val="200" checksum="758948160"/>
                  </a:ext>
                </a:extLst>
              </a:pPr>
              <a:r>
                <a:rPr lang="zh-CN" altLang="en-US" sz="1200">
                  <a:sym typeface="Arial" panose="020B0604020202020204" pitchFamily="34" charset="0"/>
                </a:rPr>
                <a:t>云计算作为支持网络访问的服务，首先需要网络技术的支持，例如 Internet接入和网络架构等。云计算还需要实现以低成本的方式提供高可靠、高可用、规模可伸缩的个性化服务，因此还需要虚拟化技术、分布式存储技术、云平台技术、并行编程技术、数据管理技术、云安全技术等关键技术支持。</a:t>
              </a:r>
              <a:endParaRPr lang="zh-CN" altLang="en-US" sz="1200">
                <a:sym typeface="Arial" panose="020B0604020202020204" pitchFamily="34" charset="0"/>
              </a:endParaRPr>
            </a:p>
            <a:p>
              <a:pPr indent="342900" algn="just" fontAlgn="auto">
                <a:extLst>
                  <a:ext uri="{35155182-B16C-46BC-9424-99874614C6A1}">
                    <wpsdc:indentchars xmlns:wpsdc="http://www.wps.cn/officeDocument/2017/drawingmlCustomData" val="200" checksum="758948160"/>
                  </a:ext>
                </a:extLst>
              </a:pPr>
              <a:r>
                <a:rPr lang="zh-CN" altLang="en-US" sz="1200">
                  <a:sym typeface="Arial" panose="020B0604020202020204" pitchFamily="34" charset="0"/>
                </a:rPr>
                <a:t>本任务介绍云计算的关键技术及典型的云计算平台。</a:t>
              </a:r>
              <a:endParaRPr lang="zh-CN" altLang="en-US" sz="1200">
                <a:sym typeface="Arial" panose="020B0604020202020204" pitchFamily="34" charset="0"/>
              </a:endParaRPr>
            </a:p>
          </p:txBody>
        </p:sp>
        <p:sp>
          <p:nvSpPr>
            <p:cNvPr id="43" name="文本框 42"/>
            <p:cNvSpPr txBox="1"/>
            <p:nvPr>
              <p:custDataLst>
                <p:tags r:id="rId2"/>
              </p:custDataLst>
            </p:nvPr>
          </p:nvSpPr>
          <p:spPr>
            <a:xfrm>
              <a:off x="8621" y="2357"/>
              <a:ext cx="5288" cy="596"/>
            </a:xfrm>
            <a:prstGeom prst="rect">
              <a:avLst/>
            </a:prstGeom>
            <a:solidFill>
              <a:schemeClr val="accent2">
                <a:lumMod val="20000"/>
                <a:lumOff val="80000"/>
              </a:schemeClr>
            </a:solidFill>
          </p:spPr>
          <p:txBody>
            <a:bodyPr wrap="square" lIns="67500" tIns="35100" rIns="67500" bIns="35100">
              <a:normAutofit/>
            </a:bodyPr>
            <a:lstStyle/>
            <a:p>
              <a:pPr marL="285750" indent="-285750">
                <a:lnSpc>
                  <a:spcPct val="130000"/>
                </a:lnSpc>
                <a:buClr>
                  <a:srgbClr val="E95730"/>
                </a:buClr>
                <a:buFont typeface="Wingdings" panose="05000000000000000000" charset="0"/>
                <a:buChar char="Ø"/>
              </a:pPr>
              <a:r>
                <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任务描述</a:t>
              </a:r>
              <a:endPar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5" name="文本框 4"/>
          <p:cNvSpPr txBox="1"/>
          <p:nvPr userDrawn="1"/>
        </p:nvSpPr>
        <p:spPr>
          <a:xfrm>
            <a:off x="347405" y="342265"/>
            <a:ext cx="2583180" cy="368300"/>
          </a:xfrm>
          <a:prstGeom prst="rect">
            <a:avLst/>
          </a:prstGeom>
          <a:noFill/>
        </p:spPr>
        <p:txBody>
          <a:bodyPr wrap="none" rtlCol="0">
            <a:spAutoFit/>
          </a:bodyPr>
          <a:p>
            <a:pPr algn="l"/>
            <a:r>
              <a:rPr lang="zh-CN" altLang="en-US" sz="1800" dirty="0" smtClean="0">
                <a:solidFill>
                  <a:schemeClr val="tx1">
                    <a:lumMod val="75000"/>
                    <a:lumOff val="25000"/>
                  </a:schemeClr>
                </a:solidFill>
                <a:latin typeface="字魂35号-经典雅黑" panose="02000000000000000000" pitchFamily="2" charset="-122"/>
              </a:rPr>
              <a:t>任务</a:t>
            </a:r>
            <a:r>
              <a:rPr lang="en-US" altLang="zh-CN" sz="1800" dirty="0" smtClean="0">
                <a:solidFill>
                  <a:schemeClr val="tx1">
                    <a:lumMod val="75000"/>
                    <a:lumOff val="25000"/>
                  </a:schemeClr>
                </a:solidFill>
                <a:latin typeface="字魂35号-经典雅黑" panose="02000000000000000000" pitchFamily="2" charset="-122"/>
              </a:rPr>
              <a:t>2</a:t>
            </a:r>
            <a:r>
              <a:rPr lang="en-US" altLang="zh-CN" sz="1800" dirty="0" smtClean="0">
                <a:solidFill>
                  <a:schemeClr val="tx1">
                    <a:lumMod val="75000"/>
                    <a:lumOff val="25000"/>
                  </a:schemeClr>
                </a:solidFill>
                <a:latin typeface="字魂35号-经典雅黑" panose="02000000000000000000" pitchFamily="2" charset="-122"/>
              </a:rPr>
              <a:t>  云计算关键技术</a:t>
            </a:r>
            <a:endParaRPr lang="en-US" altLang="zh-CN" sz="1800" dirty="0" smtClean="0">
              <a:solidFill>
                <a:schemeClr val="tx1">
                  <a:lumMod val="75000"/>
                  <a:lumOff val="25000"/>
                </a:schemeClr>
              </a:solidFill>
              <a:latin typeface="字魂35号-经典雅黑" panose="02000000000000000000" pitchFamily="2" charset="-122"/>
            </a:endParaRPr>
          </a:p>
        </p:txBody>
      </p:sp>
      <p:grpSp>
        <p:nvGrpSpPr>
          <p:cNvPr id="8" name="组合 7"/>
          <p:cNvGrpSpPr/>
          <p:nvPr/>
        </p:nvGrpSpPr>
        <p:grpSpPr>
          <a:xfrm>
            <a:off x="3936630" y="825500"/>
            <a:ext cx="4931777" cy="2981325"/>
            <a:chOff x="520" y="1330"/>
            <a:chExt cx="7767" cy="4695"/>
          </a:xfrm>
        </p:grpSpPr>
        <p:sp>
          <p:nvSpPr>
            <p:cNvPr id="2" name="任意多边形 1"/>
            <p:cNvSpPr/>
            <p:nvPr>
              <p:custDataLst>
                <p:tags r:id="rId3"/>
              </p:custDataLst>
            </p:nvPr>
          </p:nvSpPr>
          <p:spPr>
            <a:xfrm>
              <a:off x="768" y="1666"/>
              <a:ext cx="4359" cy="4359"/>
            </a:xfrm>
            <a:custGeom>
              <a:avLst/>
              <a:gdLst>
                <a:gd name="connsiteX0" fmla="*/ 1919288 w 3838576"/>
                <a:gd name="connsiteY0" fmla="*/ 0 h 3838576"/>
                <a:gd name="connsiteX1" fmla="*/ 3838576 w 3838576"/>
                <a:gd name="connsiteY1" fmla="*/ 1919288 h 3838576"/>
                <a:gd name="connsiteX2" fmla="*/ 1919288 w 3838576"/>
                <a:gd name="connsiteY2" fmla="*/ 3838576 h 3838576"/>
                <a:gd name="connsiteX3" fmla="*/ 0 w 3838576"/>
                <a:gd name="connsiteY3" fmla="*/ 1919288 h 3838576"/>
                <a:gd name="connsiteX4" fmla="*/ 959644 w 3838576"/>
                <a:gd name="connsiteY4" fmla="*/ 1919288 h 3838576"/>
                <a:gd name="connsiteX5" fmla="*/ 1919288 w 3838576"/>
                <a:gd name="connsiteY5" fmla="*/ 2878932 h 3838576"/>
                <a:gd name="connsiteX6" fmla="*/ 2878932 w 3838576"/>
                <a:gd name="connsiteY6" fmla="*/ 1919288 h 3838576"/>
                <a:gd name="connsiteX7" fmla="*/ 1919288 w 3838576"/>
                <a:gd name="connsiteY7" fmla="*/ 959644 h 3838576"/>
                <a:gd name="connsiteX8" fmla="*/ 1919288 w 3838576"/>
                <a:gd name="connsiteY8" fmla="*/ 0 h 383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38576" h="3838576">
                  <a:moveTo>
                    <a:pt x="1919288" y="0"/>
                  </a:moveTo>
                  <a:cubicBezTo>
                    <a:pt x="2979281" y="0"/>
                    <a:pt x="3838576" y="859295"/>
                    <a:pt x="3838576" y="1919288"/>
                  </a:cubicBezTo>
                  <a:cubicBezTo>
                    <a:pt x="3838576" y="2979281"/>
                    <a:pt x="2979281" y="3838576"/>
                    <a:pt x="1919288" y="3838576"/>
                  </a:cubicBezTo>
                  <a:cubicBezTo>
                    <a:pt x="859295" y="3838576"/>
                    <a:pt x="0" y="2979281"/>
                    <a:pt x="0" y="1919288"/>
                  </a:cubicBezTo>
                  <a:lnTo>
                    <a:pt x="959644" y="1919288"/>
                  </a:lnTo>
                  <a:cubicBezTo>
                    <a:pt x="959644" y="2449285"/>
                    <a:pt x="1389291" y="2878932"/>
                    <a:pt x="1919288" y="2878932"/>
                  </a:cubicBezTo>
                  <a:cubicBezTo>
                    <a:pt x="2449285" y="2878932"/>
                    <a:pt x="2878932" y="2449285"/>
                    <a:pt x="2878932" y="1919288"/>
                  </a:cubicBezTo>
                  <a:cubicBezTo>
                    <a:pt x="2878932" y="1389291"/>
                    <a:pt x="2449285" y="959644"/>
                    <a:pt x="1919288" y="959644"/>
                  </a:cubicBezTo>
                  <a:lnTo>
                    <a:pt x="1919288" y="0"/>
                  </a:lnTo>
                  <a:close/>
                </a:path>
              </a:pathLst>
            </a:cu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9" name="等腰三角形 28"/>
            <p:cNvSpPr/>
            <p:nvPr>
              <p:custDataLst>
                <p:tags r:id="rId4"/>
              </p:custDataLst>
            </p:nvPr>
          </p:nvSpPr>
          <p:spPr>
            <a:xfrm rot="16200000">
              <a:off x="1772" y="1878"/>
              <a:ext cx="1725" cy="628"/>
            </a:xfrm>
            <a:prstGeom prst="triangle">
              <a:avLst/>
            </a:pr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6" name="圆角矩形 25"/>
            <p:cNvSpPr/>
            <p:nvPr>
              <p:custDataLst>
                <p:tags r:id="rId5"/>
              </p:custDataLst>
            </p:nvPr>
          </p:nvSpPr>
          <p:spPr>
            <a:xfrm>
              <a:off x="520" y="2647"/>
              <a:ext cx="1763" cy="1763"/>
            </a:xfrm>
            <a:prstGeom prst="roundRect">
              <a:avLst/>
            </a:prstGeom>
            <a:solidFill>
              <a:sysClr val="window" lastClr="FFFFFF">
                <a:lumMod val="75000"/>
              </a:sysClr>
            </a:solidFill>
            <a:ln w="76200">
              <a:solidFill>
                <a:srgbClr val="4D576B">
                  <a:lumMod val="20000"/>
                  <a:lumOff val="80000"/>
                </a:srgbClr>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7" name="圆角矩形 26"/>
            <p:cNvSpPr/>
            <p:nvPr>
              <p:custDataLst>
                <p:tags r:id="rId6"/>
              </p:custDataLst>
            </p:nvPr>
          </p:nvSpPr>
          <p:spPr>
            <a:xfrm>
              <a:off x="630" y="2756"/>
              <a:ext cx="1544" cy="1544"/>
            </a:xfrm>
            <a:prstGeom prst="roundRect">
              <a:avLst/>
            </a:prstGeom>
            <a:solidFill>
              <a:sysClr val="window" lastClr="FFFFFF"/>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842" y="3499"/>
              <a:ext cx="1119" cy="228"/>
            </a:xfrm>
            <a:prstGeom prst="rect">
              <a:avLst/>
            </a:prstGeom>
            <a:noFill/>
          </p:spPr>
          <p:txBody>
            <a:bodyPr wrap="none" numCol="1" rtlCol="0">
              <a:prstTxWarp prst="textPlain">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20000"/>
                </a:lnSpc>
                <a:buClrTx/>
                <a:buSzTx/>
                <a:buFontTx/>
                <a:buNone/>
                <a:defRPr/>
              </a:pPr>
              <a:r>
                <a:rPr kumimoji="0" lang="zh-CN" altLang="en-US" sz="1245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学习目标</a:t>
              </a:r>
              <a:endParaRPr kumimoji="0" lang="zh-CN" altLang="en-US" sz="1245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16" name="矩形 15"/>
            <p:cNvSpPr/>
            <p:nvPr>
              <p:custDataLst>
                <p:tags r:id="rId8"/>
              </p:custDataLst>
            </p:nvPr>
          </p:nvSpPr>
          <p:spPr>
            <a:xfrm>
              <a:off x="842" y="3222"/>
              <a:ext cx="370" cy="191"/>
            </a:xfrm>
            <a:prstGeom prst="rect">
              <a:avLst/>
            </a:pr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7" name="矩形 16"/>
            <p:cNvSpPr/>
            <p:nvPr>
              <p:custDataLst>
                <p:tags r:id="rId9"/>
              </p:custDataLst>
            </p:nvPr>
          </p:nvSpPr>
          <p:spPr>
            <a:xfrm>
              <a:off x="842" y="3222"/>
              <a:ext cx="111" cy="191"/>
            </a:xfrm>
            <a:prstGeom prst="rect">
              <a:avLst/>
            </a:prstGeom>
            <a:solidFill>
              <a:srgbClr val="0096D6">
                <a:lumMod val="60000"/>
                <a:lumOff val="40000"/>
              </a:srgbClr>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8" name="任意多边形 17"/>
            <p:cNvSpPr/>
            <p:nvPr>
              <p:custDataLst>
                <p:tags r:id="rId10"/>
              </p:custDataLst>
            </p:nvPr>
          </p:nvSpPr>
          <p:spPr>
            <a:xfrm>
              <a:off x="1718" y="3799"/>
              <a:ext cx="267" cy="267"/>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6" name="椭圆 5"/>
            <p:cNvSpPr/>
            <p:nvPr>
              <p:custDataLst>
                <p:tags r:id="rId11"/>
              </p:custDataLst>
            </p:nvPr>
          </p:nvSpPr>
          <p:spPr>
            <a:xfrm>
              <a:off x="4302" y="2839"/>
              <a:ext cx="793" cy="793"/>
            </a:xfrm>
            <a:prstGeom prst="ellipse">
              <a:avLst/>
            </a:prstGeom>
            <a:solidFill>
              <a:srgbClr val="1AA3AA"/>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34" name="任意多边形 22"/>
            <p:cNvSpPr/>
            <p:nvPr>
              <p:custDataLst>
                <p:tags r:id="rId12"/>
              </p:custDataLst>
            </p:nvPr>
          </p:nvSpPr>
          <p:spPr bwMode="auto">
            <a:xfrm>
              <a:off x="4497" y="3037"/>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35" name="文本框 34"/>
            <p:cNvSpPr txBox="1"/>
            <p:nvPr>
              <p:custDataLst>
                <p:tags r:id="rId13"/>
              </p:custDataLst>
            </p:nvPr>
          </p:nvSpPr>
          <p:spPr>
            <a:xfrm>
              <a:off x="5384" y="2640"/>
              <a:ext cx="2903" cy="1877"/>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1. 了解云计算的关键技术，如虚拟化技术、分布式存储技术、云平台技术、并行编程技术、数据管理技术、云安全技术等。</a:t>
              </a:r>
              <a:endParaRPr lang="zh-CN" altLang="en-US" sz="1100" spc="150" dirty="0">
                <a:latin typeface="微软雅黑" panose="020B0503020204020204" pitchFamily="34" charset="-122"/>
                <a:ea typeface="微软雅黑" panose="020B0503020204020204" pitchFamily="34" charset="-122"/>
              </a:endParaRPr>
            </a:p>
          </p:txBody>
        </p:sp>
        <p:sp>
          <p:nvSpPr>
            <p:cNvPr id="61" name="椭圆 60"/>
            <p:cNvSpPr/>
            <p:nvPr>
              <p:custDataLst>
                <p:tags r:id="rId14"/>
              </p:custDataLst>
            </p:nvPr>
          </p:nvSpPr>
          <p:spPr>
            <a:xfrm>
              <a:off x="4324" y="4928"/>
              <a:ext cx="793" cy="793"/>
            </a:xfrm>
            <a:prstGeom prst="ellipse">
              <a:avLst/>
            </a:prstGeom>
            <a:solidFill>
              <a:srgbClr val="1F74AD"/>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62" name="任意多边形 22"/>
            <p:cNvSpPr/>
            <p:nvPr>
              <p:custDataLst>
                <p:tags r:id="rId15"/>
              </p:custDataLst>
            </p:nvPr>
          </p:nvSpPr>
          <p:spPr bwMode="auto">
            <a:xfrm>
              <a:off x="4518" y="5126"/>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60" name="文本框 59"/>
            <p:cNvSpPr txBox="1"/>
            <p:nvPr>
              <p:custDataLst>
                <p:tags r:id="rId16"/>
              </p:custDataLst>
            </p:nvPr>
          </p:nvSpPr>
          <p:spPr>
            <a:xfrm>
              <a:off x="5121" y="5160"/>
              <a:ext cx="3004" cy="81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2. 了解主流云服务商的业务概况。</a:t>
              </a:r>
              <a:endParaRPr lang="zh-CN" altLang="en-US" sz="1100" spc="150" dirty="0">
                <a:latin typeface="微软雅黑" panose="020B0503020204020204" pitchFamily="34" charset="-122"/>
                <a:ea typeface="微软雅黑" panose="020B0503020204020204" pitchFamily="34" charset="-122"/>
              </a:endParaRPr>
            </a:p>
          </p:txBody>
        </p:sp>
      </p:gr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1" y="1275447"/>
            <a:ext cx="9144001" cy="2610957"/>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418048" y="1457167"/>
            <a:ext cx="1415772" cy="830997"/>
          </a:xfrm>
          <a:prstGeom prst="rect">
            <a:avLst/>
          </a:prstGeom>
          <a:noFill/>
        </p:spPr>
        <p:txBody>
          <a:bodyPr wrap="none" rtlCol="0">
            <a:spAutoFit/>
          </a:bodyPr>
          <a:lstStyle/>
          <a:p>
            <a:r>
              <a:rPr lang="zh-CN" altLang="en-US" sz="4800" dirty="0" smtClean="0">
                <a:solidFill>
                  <a:schemeClr val="accent1"/>
                </a:solidFill>
                <a:latin typeface="+mn-ea"/>
              </a:rPr>
              <a:t>目录</a:t>
            </a:r>
            <a:endParaRPr lang="zh-CN" altLang="en-US" sz="4800" dirty="0">
              <a:solidFill>
                <a:schemeClr val="accent1"/>
              </a:solidFill>
              <a:latin typeface="+mn-ea"/>
            </a:endParaRPr>
          </a:p>
        </p:txBody>
      </p:sp>
      <p:grpSp>
        <p:nvGrpSpPr>
          <p:cNvPr id="24" name="组合 23"/>
          <p:cNvGrpSpPr/>
          <p:nvPr/>
        </p:nvGrpSpPr>
        <p:grpSpPr>
          <a:xfrm>
            <a:off x="4276655" y="1726931"/>
            <a:ext cx="2103380" cy="412618"/>
            <a:chOff x="868421" y="3447195"/>
            <a:chExt cx="2103380" cy="412618"/>
          </a:xfrm>
        </p:grpSpPr>
        <p:sp>
          <p:nvSpPr>
            <p:cNvPr id="25" name="MH_Other_1"/>
            <p:cNvSpPr>
              <a:spLocks noChangeAspect="1"/>
            </p:cNvSpPr>
            <p:nvPr>
              <p:custDataLst>
                <p:tags r:id="rId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6" name="MH_Text_1"/>
            <p:cNvSpPr/>
            <p:nvPr>
              <p:custDataLst>
                <p:tags r:id="rId2"/>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信息安全</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27" name="组合 26"/>
          <p:cNvGrpSpPr/>
          <p:nvPr/>
        </p:nvGrpSpPr>
        <p:grpSpPr>
          <a:xfrm>
            <a:off x="4276655" y="2363487"/>
            <a:ext cx="2103380" cy="412618"/>
            <a:chOff x="868421" y="3447195"/>
            <a:chExt cx="2103380" cy="412618"/>
          </a:xfrm>
        </p:grpSpPr>
        <p:sp>
          <p:nvSpPr>
            <p:cNvPr id="28" name="MH_Other_1"/>
            <p:cNvSpPr>
              <a:spLocks noChangeAspect="1"/>
            </p:cNvSpPr>
            <p:nvPr>
              <p:custDataLst>
                <p:tags r:id="rId3"/>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2</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9" name="MH_Text_1"/>
            <p:cNvSpPr/>
            <p:nvPr>
              <p:custDataLst>
                <p:tags r:id="rId4"/>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项目管理</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0" name="组合 29"/>
          <p:cNvGrpSpPr/>
          <p:nvPr/>
        </p:nvGrpSpPr>
        <p:grpSpPr>
          <a:xfrm>
            <a:off x="4267571" y="2940679"/>
            <a:ext cx="2103380" cy="553720"/>
            <a:chOff x="868421" y="3422741"/>
            <a:chExt cx="2103380" cy="553720"/>
          </a:xfrm>
        </p:grpSpPr>
        <p:sp>
          <p:nvSpPr>
            <p:cNvPr id="31" name="MH_Other_1"/>
            <p:cNvSpPr>
              <a:spLocks noChangeAspect="1"/>
            </p:cNvSpPr>
            <p:nvPr>
              <p:custDataLst>
                <p:tags r:id="rId5"/>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3</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2" name="MH_Text_1"/>
            <p:cNvSpPr/>
            <p:nvPr>
              <p:custDataLst>
                <p:tags r:id="rId6"/>
              </p:custDataLst>
            </p:nvPr>
          </p:nvSpPr>
          <p:spPr>
            <a:xfrm>
              <a:off x="1374649" y="3422741"/>
              <a:ext cx="1597152" cy="55372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机器人流程自动化</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3" name="组合 32"/>
          <p:cNvGrpSpPr/>
          <p:nvPr/>
        </p:nvGrpSpPr>
        <p:grpSpPr>
          <a:xfrm>
            <a:off x="6659620" y="1755516"/>
            <a:ext cx="2103380" cy="412618"/>
            <a:chOff x="868421" y="3447195"/>
            <a:chExt cx="2103380" cy="412618"/>
          </a:xfrm>
        </p:grpSpPr>
        <p:sp>
          <p:nvSpPr>
            <p:cNvPr id="34" name="MH_Other_1"/>
            <p:cNvSpPr>
              <a:spLocks noChangeAspect="1"/>
            </p:cNvSpPr>
            <p:nvPr>
              <p:custDataLst>
                <p:tags r:id="rId7"/>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4</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5" name="MH_Text_1"/>
            <p:cNvSpPr/>
            <p:nvPr>
              <p:custDataLst>
                <p:tags r:id="rId8"/>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程序设计基础</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6" name="组合 35"/>
          <p:cNvGrpSpPr/>
          <p:nvPr/>
        </p:nvGrpSpPr>
        <p:grpSpPr>
          <a:xfrm>
            <a:off x="6659620" y="2363487"/>
            <a:ext cx="2103380" cy="412618"/>
            <a:chOff x="868421" y="3447195"/>
            <a:chExt cx="2103380" cy="412618"/>
          </a:xfrm>
        </p:grpSpPr>
        <p:sp>
          <p:nvSpPr>
            <p:cNvPr id="37" name="MH_Other_1"/>
            <p:cNvSpPr>
              <a:spLocks noChangeAspect="1"/>
            </p:cNvSpPr>
            <p:nvPr>
              <p:custDataLst>
                <p:tags r:id="rId9"/>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5</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8" name="MH_Text_1"/>
            <p:cNvSpPr/>
            <p:nvPr>
              <p:custDataLst>
                <p:tags r:id="rId10"/>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大数据</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5" name="组合 4"/>
          <p:cNvGrpSpPr/>
          <p:nvPr/>
        </p:nvGrpSpPr>
        <p:grpSpPr>
          <a:xfrm>
            <a:off x="6659616" y="2965133"/>
            <a:ext cx="2103380" cy="412618"/>
            <a:chOff x="868421" y="3447195"/>
            <a:chExt cx="2103380" cy="412618"/>
          </a:xfrm>
        </p:grpSpPr>
        <p:sp>
          <p:nvSpPr>
            <p:cNvPr id="6" name="MH_Other_1"/>
            <p:cNvSpPr>
              <a:spLocks noChangeAspect="1"/>
            </p:cNvSpPr>
            <p:nvPr>
              <p:custDataLst>
                <p:tags r:id="rId1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6</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7" name="MH_Text_1"/>
            <p:cNvSpPr/>
            <p:nvPr>
              <p:custDataLst>
                <p:tags r:id="rId12"/>
              </p:custDataLst>
            </p:nvPr>
          </p:nvSpPr>
          <p:spPr>
            <a:xfrm>
              <a:off x="1374649" y="3561171"/>
              <a:ext cx="1597152" cy="276860"/>
            </a:xfrm>
            <a:prstGeom prst="rect">
              <a:avLst/>
            </a:prstGeom>
          </p:spPr>
          <p:txBody>
            <a:bodyPr wrap="square" lIns="0" tIns="0" rIns="0" bIns="0" anchor="ctr">
              <a:spAutoFit/>
            </a:bodyPr>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人工智能</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Effect transition="in" filter="fade">
                                      <p:cBhvr>
                                        <p:cTn id="32" dur="500"/>
                                        <p:tgtEl>
                                          <p:spTgt spid="24"/>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childTnLst>
                          </p:cTn>
                        </p:par>
                        <p:par>
                          <p:cTn id="45" fill="hold">
                            <p:stCondLst>
                              <p:cond delay="3000"/>
                            </p:stCondLst>
                            <p:childTnLst>
                              <p:par>
                                <p:cTn id="46" presetID="53" presetClass="entr" presetSubtype="16"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ppt_w</p:attrName>
                                        </p:attrNameLst>
                                      </p:cBhvr>
                                      <p:tavLst>
                                        <p:tav tm="0">
                                          <p:val>
                                            <p:fltVal val="0"/>
                                          </p:val>
                                        </p:tav>
                                        <p:tav tm="100000">
                                          <p:val>
                                            <p:strVal val="#ppt_w"/>
                                          </p:val>
                                        </p:tav>
                                      </p:tavLst>
                                    </p:anim>
                                    <p:anim calcmode="lin" valueType="num">
                                      <p:cBhvr>
                                        <p:cTn id="49" dur="500" fill="hold"/>
                                        <p:tgtEl>
                                          <p:spTgt spid="33"/>
                                        </p:tgtEl>
                                        <p:attrNameLst>
                                          <p:attrName>ppt_h</p:attrName>
                                        </p:attrNameLst>
                                      </p:cBhvr>
                                      <p:tavLst>
                                        <p:tav tm="0">
                                          <p:val>
                                            <p:fltVal val="0"/>
                                          </p:val>
                                        </p:tav>
                                        <p:tav tm="100000">
                                          <p:val>
                                            <p:strVal val="#ppt_h"/>
                                          </p:val>
                                        </p:tav>
                                      </p:tavLst>
                                    </p:anim>
                                    <p:animEffect transition="in" filter="fade">
                                      <p:cBhvr>
                                        <p:cTn id="50" dur="500"/>
                                        <p:tgtEl>
                                          <p:spTgt spid="33"/>
                                        </p:tgtEl>
                                      </p:cBhvr>
                                    </p:animEffect>
                                  </p:childTnLst>
                                </p:cTn>
                              </p:par>
                            </p:childTnLst>
                          </p:cTn>
                        </p:par>
                        <p:par>
                          <p:cTn id="51" fill="hold">
                            <p:stCondLst>
                              <p:cond delay="3500"/>
                            </p:stCondLst>
                            <p:childTnLst>
                              <p:par>
                                <p:cTn id="52" presetID="53" presetClass="entr" presetSubtype="16" fill="hold"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childTnLst>
                          </p:cTn>
                        </p:par>
                        <p:par>
                          <p:cTn id="57" fill="hold">
                            <p:stCondLst>
                              <p:cond delay="4000"/>
                            </p:stCondLst>
                            <p:childTnLst>
                              <p:par>
                                <p:cTn id="58" presetID="53" presetClass="entr" presetSubtype="16" fill="hold" nodeType="afterEffect">
                                  <p:stCondLst>
                                    <p:cond delay="0"/>
                                  </p:stCondLst>
                                  <p:childTnLst>
                                    <p:set>
                                      <p:cBhvr>
                                        <p:cTn id="59" dur="1" fill="hold">
                                          <p:stCondLst>
                                            <p:cond delay="0"/>
                                          </p:stCondLst>
                                        </p:cTn>
                                        <p:tgtEl>
                                          <p:spTgt spid="5"/>
                                        </p:tgtEl>
                                        <p:attrNameLst>
                                          <p:attrName>style.visibility</p:attrName>
                                        </p:attrNameLst>
                                      </p:cBhvr>
                                      <p:to>
                                        <p:strVal val="visible"/>
                                      </p:to>
                                    </p:set>
                                    <p:anim calcmode="lin" valueType="num">
                                      <p:cBhvr>
                                        <p:cTn id="60" dur="500" fill="hold"/>
                                        <p:tgtEl>
                                          <p:spTgt spid="5"/>
                                        </p:tgtEl>
                                        <p:attrNameLst>
                                          <p:attrName>ppt_w</p:attrName>
                                        </p:attrNameLst>
                                      </p:cBhvr>
                                      <p:tavLst>
                                        <p:tav tm="0">
                                          <p:val>
                                            <p:fltVal val="0"/>
                                          </p:val>
                                        </p:tav>
                                        <p:tav tm="100000">
                                          <p:val>
                                            <p:strVal val="#ppt_w"/>
                                          </p:val>
                                        </p:tav>
                                      </p:tavLst>
                                    </p:anim>
                                    <p:anim calcmode="lin" valueType="num">
                                      <p:cBhvr>
                                        <p:cTn id="61" dur="500" fill="hold"/>
                                        <p:tgtEl>
                                          <p:spTgt spid="5"/>
                                        </p:tgtEl>
                                        <p:attrNameLst>
                                          <p:attrName>ppt_h</p:attrName>
                                        </p:attrNameLst>
                                      </p:cBhvr>
                                      <p:tavLst>
                                        <p:tav tm="0">
                                          <p:val>
                                            <p:fltVal val="0"/>
                                          </p:val>
                                        </p:tav>
                                        <p:tav tm="100000">
                                          <p:val>
                                            <p:strVal val="#ppt_h"/>
                                          </p:val>
                                        </p:tav>
                                      </p:tavLst>
                                    </p:anim>
                                    <p:animEffect transition="in" filter="fade">
                                      <p:cBhvr>
                                        <p:cTn id="6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animBg="1"/>
      <p:bldP spid="22" grpId="0" animBg="1"/>
      <p:bldP spid="3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33400" y="1047750"/>
            <a:ext cx="1724660" cy="173609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一、虚拟化技术</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48000" y="424498"/>
            <a:ext cx="5700395" cy="440944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lvl="0" indent="-285750" algn="just" fontAlgn="ctr">
              <a:lnSpc>
                <a:spcPct val="130000"/>
              </a:lnSpc>
              <a:spcBef>
                <a:spcPts val="1000"/>
              </a:spcBef>
              <a:spcAft>
                <a:spcPts val="0"/>
              </a:spcAft>
              <a:buSzPct val="100000"/>
              <a:buFont typeface="Wingdings" panose="05000000000000000000" charset="0"/>
              <a:buChar char="l"/>
            </a:pPr>
            <a:r>
              <a:rPr sz="1400" b="1" dirty="0">
                <a:solidFill>
                  <a:srgbClr val="00AFE1"/>
                </a:solidFill>
                <a:latin typeface="微软雅黑" panose="020B0503020204020204" pitchFamily="34" charset="-122"/>
                <a:ea typeface="微软雅黑" panose="020B0503020204020204" pitchFamily="34" charset="-122"/>
              </a:rPr>
              <a:t>1. 虚拟化技术的概念</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虚拟化技术是云计算的核心技术之一，是一种将各种计算及存储资源充分整合和高效利用的关键技术。云计算的虚拟化技术不同于传统的单一虚拟化，它是涵盖整个IT 架构的，包括资源、网络、应用和桌面在内的全系统虚拟化。</a:t>
            </a:r>
            <a:endParaRPr sz="1400" dirty="0">
              <a:latin typeface="微软雅黑" panose="020B0503020204020204" pitchFamily="34" charset="-122"/>
              <a:ea typeface="微软雅黑" panose="020B0503020204020204" pitchFamily="34" charset="-122"/>
            </a:endParaRPr>
          </a:p>
          <a:p>
            <a:pPr marL="285750" lvl="0" indent="-285750" algn="just" fontAlgn="ctr">
              <a:lnSpc>
                <a:spcPct val="130000"/>
              </a:lnSpc>
              <a:spcBef>
                <a:spcPts val="1000"/>
              </a:spcBef>
              <a:spcAft>
                <a:spcPts val="0"/>
              </a:spcAft>
              <a:buSzPct val="100000"/>
              <a:buFont typeface="Wingdings" panose="05000000000000000000" charset="0"/>
              <a:buChar char="l"/>
            </a:pPr>
            <a:r>
              <a:rPr sz="1400" b="1" dirty="0">
                <a:solidFill>
                  <a:srgbClr val="00AFE1"/>
                </a:solidFill>
                <a:latin typeface="微软雅黑" panose="020B0503020204020204" pitchFamily="34" charset="-122"/>
                <a:ea typeface="微软雅黑" panose="020B0503020204020204" pitchFamily="34" charset="-122"/>
              </a:rPr>
              <a:t>2. 虚拟化的应用模式</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从表现形式上看，虚拟化分两种应用模式。</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（1）将一台性能强大的服务器虚拟成多个独立的小服务器，服务不同的用户。</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（2）将多个服务器虚拟成一个强大的服务器，完成特定的功能。</a:t>
            </a:r>
            <a:endParaRPr sz="1400" dirty="0">
              <a:latin typeface="微软雅黑" panose="020B0503020204020204" pitchFamily="34" charset="-122"/>
              <a:ea typeface="微软雅黑" panose="020B0503020204020204" pitchFamily="34" charset="-122"/>
            </a:endParaRPr>
          </a:p>
          <a:p>
            <a:pPr lvl="0" algn="just" fontAlgn="ctr">
              <a:lnSpc>
                <a:spcPct val="150000"/>
              </a:lnSpc>
              <a:spcBef>
                <a:spcPts val="1000"/>
              </a:spcBef>
              <a:spcAft>
                <a:spcPts val="0"/>
              </a:spcAft>
              <a:buClrTx/>
              <a:buSzTx/>
              <a:buFont typeface="Wingdings" panose="05000000000000000000" charset="0"/>
              <a:buChar char="l"/>
            </a:pPr>
            <a:r>
              <a:rPr sz="1400" b="1" dirty="0">
                <a:solidFill>
                  <a:srgbClr val="00AFE1"/>
                </a:solidFill>
                <a:latin typeface="微软雅黑" panose="020B0503020204020204" pitchFamily="34" charset="-122"/>
                <a:ea typeface="微软雅黑" panose="020B0503020204020204" pitchFamily="34" charset="-122"/>
              </a:rPr>
              <a:t>3. 虚拟化技术的特点</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（1）资源分享。（2）资源定制</a:t>
            </a:r>
            <a:r>
              <a:rPr lang="zh-CN" sz="1400" dirty="0">
                <a:latin typeface="微软雅黑" panose="020B0503020204020204" pitchFamily="34" charset="-122"/>
                <a:ea typeface="微软雅黑" panose="020B0503020204020204" pitchFamily="34" charset="-122"/>
              </a:rPr>
              <a:t>。（3）细粒度资源管理。</a:t>
            </a:r>
            <a:endParaRPr lang="zh-CN"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33400" y="1047750"/>
            <a:ext cx="1724660" cy="173609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二、分布式存储技术</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48000" y="604203"/>
            <a:ext cx="5700395" cy="405003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lvl="0" indent="-285750" algn="just" fontAlgn="ctr">
              <a:lnSpc>
                <a:spcPct val="130000"/>
              </a:lnSpc>
              <a:spcBef>
                <a:spcPts val="1000"/>
              </a:spcBef>
              <a:spcAft>
                <a:spcPts val="0"/>
              </a:spcAft>
              <a:buSzPct val="100000"/>
              <a:buFont typeface="Wingdings" panose="05000000000000000000" charset="0"/>
              <a:buChar char="l"/>
            </a:pPr>
            <a:r>
              <a:rPr sz="1400" b="1" dirty="0">
                <a:solidFill>
                  <a:srgbClr val="00AFE1"/>
                </a:solidFill>
                <a:latin typeface="微软雅黑" panose="020B0503020204020204" pitchFamily="34" charset="-122"/>
                <a:ea typeface="微软雅黑" panose="020B0503020204020204" pitchFamily="34" charset="-122"/>
              </a:rPr>
              <a:t>1. 分布式存储面临的数据类型</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分布式存储面临的数据需求比较复杂，大致可以分为 3 类。</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（1）非结构化数据：包括所有格式的办公文档、文本、图片、图像、音频和视频信息。</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（2）结构化数据：一般存储在关系数据库中，可以用二维关系表结构来表示。结构化数据的模式和内容是分开的，数据的模式需要预先定义。</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3）半结构化数据：介于非结构化数据和结构化数据之间，HTML文档就属于半结构化数据。它一般是自描述的，与结构化数据最大的区别在于，半结构化数据的模式结构和内容混在一起，没有明显的区分，也不需要预先定义数据的模式结构。</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 name="文本框 34"/>
          <p:cNvSpPr txBox="1"/>
          <p:nvPr>
            <p:custDataLst>
              <p:tags r:id="rId1"/>
            </p:custDataLst>
          </p:nvPr>
        </p:nvSpPr>
        <p:spPr>
          <a:xfrm>
            <a:off x="2916941" y="438382"/>
            <a:ext cx="3310119" cy="484748"/>
          </a:xfrm>
          <a:prstGeom prst="rect">
            <a:avLst/>
          </a:prstGeom>
          <a:noFill/>
        </p:spPr>
        <p:txBody>
          <a:bodyPr wrap="square" rtlCol="0" anchor="ctr">
            <a:normAutofit/>
          </a:bodyPr>
          <a:p>
            <a:pPr algn="ctr">
              <a:lnSpc>
                <a:spcPct val="120000"/>
              </a:lnSpc>
            </a:pPr>
            <a:r>
              <a:rPr lang="zh-CN" altLang="en-US" b="1" spc="300">
                <a:solidFill>
                  <a:schemeClr val="tx1"/>
                </a:solidFill>
                <a:latin typeface="Arial" panose="020B0604020202020204" pitchFamily="34" charset="0"/>
                <a:ea typeface="微软雅黑" panose="020B0503020204020204" pitchFamily="34" charset="-122"/>
                <a:sym typeface="Arial" panose="020B0604020202020204" pitchFamily="34" charset="0"/>
              </a:rPr>
              <a:t>二、分布式存储技术</a:t>
            </a:r>
            <a:endParaRPr lang="zh-CN" altLang="en-US" b="1" spc="3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custDataLst>
              <p:tags r:id="rId2"/>
            </p:custDataLst>
          </p:nvPr>
        </p:nvSpPr>
        <p:spPr>
          <a:xfrm>
            <a:off x="609600" y="1581150"/>
            <a:ext cx="6536690" cy="306705"/>
          </a:xfrm>
          <a:prstGeom prst="rect">
            <a:avLst/>
          </a:prstGeom>
          <a:noFill/>
        </p:spPr>
        <p:txBody>
          <a:bodyPr wrap="square" rtlCol="0" anchor="t">
            <a:spAutoFit/>
          </a:bodyPr>
          <a:p>
            <a:r>
              <a:rPr lang="zh-CN" altLang="en-US" sz="1400" b="1">
                <a:solidFill>
                  <a:srgbClr val="00AFE1"/>
                </a:solidFill>
                <a:latin typeface="微软雅黑" panose="020B0503020204020204" pitchFamily="34" charset="-122"/>
                <a:ea typeface="微软雅黑" panose="020B0503020204020204" pitchFamily="34" charset="-122"/>
                <a:cs typeface="微软雅黑" panose="020B0503020204020204" pitchFamily="34" charset="-122"/>
              </a:rPr>
              <a:t>2. 分布式存储系统的类型</a:t>
            </a:r>
            <a:endParaRPr lang="zh-CN" altLang="en-US" sz="1400" b="1">
              <a:solidFill>
                <a:srgbClr val="00AFE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 name="组合 4"/>
          <p:cNvGrpSpPr/>
          <p:nvPr>
            <p:custDataLst>
              <p:tags r:id="rId3"/>
            </p:custDataLst>
          </p:nvPr>
        </p:nvGrpSpPr>
        <p:grpSpPr>
          <a:xfrm rot="0">
            <a:off x="534035" y="2409825"/>
            <a:ext cx="1701800" cy="1339215"/>
            <a:chOff x="1943384" y="2596376"/>
            <a:chExt cx="2269209" cy="1785848"/>
          </a:xfrm>
        </p:grpSpPr>
        <p:sp>
          <p:nvSpPr>
            <p:cNvPr id="13" name="任意多边形 12"/>
            <p:cNvSpPr/>
            <p:nvPr>
              <p:custDataLst>
                <p:tags r:id="rId4"/>
              </p:custDataLst>
            </p:nvPr>
          </p:nvSpPr>
          <p:spPr>
            <a:xfrm>
              <a:off x="2190904"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7" name="任意多边形 6"/>
            <p:cNvSpPr/>
            <p:nvPr>
              <p:custDataLst>
                <p:tags r:id="rId5"/>
              </p:custDataLst>
            </p:nvPr>
          </p:nvSpPr>
          <p:spPr>
            <a:xfrm>
              <a:off x="2844234"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A</a:t>
              </a:r>
              <a:endParaRPr lang="en-US" altLang="zh-CN" dirty="0">
                <a:solidFill>
                  <a:schemeClr val="bg1"/>
                </a:solidFill>
              </a:endParaRPr>
            </a:p>
          </p:txBody>
        </p:sp>
        <p:sp>
          <p:nvSpPr>
            <p:cNvPr id="8" name="任意多边形 7"/>
            <p:cNvSpPr/>
            <p:nvPr>
              <p:custDataLst>
                <p:tags r:id="rId6"/>
              </p:custDataLst>
            </p:nvPr>
          </p:nvSpPr>
          <p:spPr>
            <a:xfrm>
              <a:off x="1943384"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grpSp>
        <p:nvGrpSpPr>
          <p:cNvPr id="11" name="组合 10"/>
          <p:cNvGrpSpPr/>
          <p:nvPr>
            <p:custDataLst>
              <p:tags r:id="rId7"/>
            </p:custDataLst>
          </p:nvPr>
        </p:nvGrpSpPr>
        <p:grpSpPr>
          <a:xfrm rot="0">
            <a:off x="2797175" y="2409825"/>
            <a:ext cx="1701800" cy="1339215"/>
            <a:chOff x="4961396" y="2596376"/>
            <a:chExt cx="2269209" cy="1785848"/>
          </a:xfrm>
        </p:grpSpPr>
        <p:sp>
          <p:nvSpPr>
            <p:cNvPr id="12" name="任意多边形 11"/>
            <p:cNvSpPr/>
            <p:nvPr>
              <p:custDataLst>
                <p:tags r:id="rId8"/>
              </p:custDataLst>
            </p:nvPr>
          </p:nvSpPr>
          <p:spPr>
            <a:xfrm>
              <a:off x="5208916"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14" name="任意多边形 13"/>
            <p:cNvSpPr/>
            <p:nvPr>
              <p:custDataLst>
                <p:tags r:id="rId9"/>
              </p:custDataLst>
            </p:nvPr>
          </p:nvSpPr>
          <p:spPr>
            <a:xfrm>
              <a:off x="5862246"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B</a:t>
              </a:r>
              <a:endParaRPr lang="en-US" altLang="zh-CN" dirty="0">
                <a:solidFill>
                  <a:schemeClr val="bg1"/>
                </a:solidFill>
              </a:endParaRPr>
            </a:p>
          </p:txBody>
        </p:sp>
        <p:sp>
          <p:nvSpPr>
            <p:cNvPr id="18" name="任意多边形 17"/>
            <p:cNvSpPr/>
            <p:nvPr>
              <p:custDataLst>
                <p:tags r:id="rId10"/>
              </p:custDataLst>
            </p:nvPr>
          </p:nvSpPr>
          <p:spPr>
            <a:xfrm>
              <a:off x="4961396"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grpSp>
        <p:nvGrpSpPr>
          <p:cNvPr id="41" name="组合 40"/>
          <p:cNvGrpSpPr/>
          <p:nvPr>
            <p:custDataLst>
              <p:tags r:id="rId11"/>
            </p:custDataLst>
          </p:nvPr>
        </p:nvGrpSpPr>
        <p:grpSpPr>
          <a:xfrm rot="0">
            <a:off x="5060950" y="2409825"/>
            <a:ext cx="1701800" cy="1339215"/>
            <a:chOff x="7979408" y="2596376"/>
            <a:chExt cx="2269209" cy="1785848"/>
          </a:xfrm>
        </p:grpSpPr>
        <p:sp>
          <p:nvSpPr>
            <p:cNvPr id="42" name="任意多边形 41"/>
            <p:cNvSpPr/>
            <p:nvPr>
              <p:custDataLst>
                <p:tags r:id="rId12"/>
              </p:custDataLst>
            </p:nvPr>
          </p:nvSpPr>
          <p:spPr>
            <a:xfrm>
              <a:off x="8226928"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43" name="任意多边形 42"/>
            <p:cNvSpPr/>
            <p:nvPr>
              <p:custDataLst>
                <p:tags r:id="rId13"/>
              </p:custDataLst>
            </p:nvPr>
          </p:nvSpPr>
          <p:spPr>
            <a:xfrm>
              <a:off x="8880258"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C</a:t>
              </a:r>
              <a:endParaRPr lang="en-US" altLang="zh-CN" dirty="0">
                <a:solidFill>
                  <a:schemeClr val="bg1"/>
                </a:solidFill>
              </a:endParaRPr>
            </a:p>
          </p:txBody>
        </p:sp>
        <p:sp>
          <p:nvSpPr>
            <p:cNvPr id="45" name="任意多边形 44"/>
            <p:cNvSpPr/>
            <p:nvPr>
              <p:custDataLst>
                <p:tags r:id="rId14"/>
              </p:custDataLst>
            </p:nvPr>
          </p:nvSpPr>
          <p:spPr>
            <a:xfrm>
              <a:off x="7979408"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sp>
        <p:nvSpPr>
          <p:cNvPr id="44" name="矩形 43"/>
          <p:cNvSpPr/>
          <p:nvPr>
            <p:custDataLst>
              <p:tags r:id="rId15"/>
            </p:custDataLst>
          </p:nvPr>
        </p:nvSpPr>
        <p:spPr>
          <a:xfrm>
            <a:off x="719455" y="2550160"/>
            <a:ext cx="1330325" cy="546735"/>
          </a:xfrm>
          <a:prstGeom prst="rect">
            <a:avLst/>
          </a:prstGeom>
        </p:spPr>
        <p:txBody>
          <a:bodyPr wrap="square" anchor="ctr" anchorCtr="0">
            <a:normAutofit/>
          </a:bodyPr>
          <a:p>
            <a:pPr marL="0" lvl="0" indent="0" algn="ctr">
              <a:lnSpc>
                <a:spcPct val="120000"/>
              </a:lnSpc>
              <a:spcBef>
                <a:spcPts val="0"/>
              </a:spcBef>
              <a:spcAft>
                <a:spcPts val="0"/>
              </a:spcAft>
              <a:buSzPct val="100000"/>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（1）分布式块存储系统。</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6" name="矩形 45"/>
          <p:cNvSpPr/>
          <p:nvPr>
            <p:custDataLst>
              <p:tags r:id="rId16"/>
            </p:custDataLst>
          </p:nvPr>
        </p:nvSpPr>
        <p:spPr>
          <a:xfrm>
            <a:off x="2987040" y="2550160"/>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（2）分布式文件系统。</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7" name="矩形 46"/>
          <p:cNvSpPr/>
          <p:nvPr>
            <p:custDataLst>
              <p:tags r:id="rId17"/>
            </p:custDataLst>
          </p:nvPr>
        </p:nvSpPr>
        <p:spPr>
          <a:xfrm>
            <a:off x="5246370" y="2550160"/>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（3）分布式对象存储系统。</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8" name="矩形 47"/>
          <p:cNvSpPr/>
          <p:nvPr>
            <p:custDataLst>
              <p:tags r:id="rId18"/>
            </p:custDataLst>
          </p:nvPr>
        </p:nvSpPr>
        <p:spPr>
          <a:xfrm>
            <a:off x="1851025" y="3528695"/>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5. 行为否认</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9" name="矩形 48"/>
          <p:cNvSpPr/>
          <p:nvPr>
            <p:custDataLst>
              <p:tags r:id="rId19"/>
            </p:custDataLst>
          </p:nvPr>
        </p:nvSpPr>
        <p:spPr>
          <a:xfrm>
            <a:off x="4114800" y="3519170"/>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6. 授权侵犯</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6" name="组合 5"/>
          <p:cNvGrpSpPr/>
          <p:nvPr>
            <p:custDataLst>
              <p:tags r:id="rId20"/>
            </p:custDataLst>
          </p:nvPr>
        </p:nvGrpSpPr>
        <p:grpSpPr>
          <a:xfrm rot="0">
            <a:off x="7205980" y="2456815"/>
            <a:ext cx="1701800" cy="1339215"/>
            <a:chOff x="7979408" y="2596376"/>
            <a:chExt cx="2269209" cy="1785848"/>
          </a:xfrm>
        </p:grpSpPr>
        <p:sp>
          <p:nvSpPr>
            <p:cNvPr id="10" name="任意多边形 9"/>
            <p:cNvSpPr/>
            <p:nvPr>
              <p:custDataLst>
                <p:tags r:id="rId21"/>
              </p:custDataLst>
            </p:nvPr>
          </p:nvSpPr>
          <p:spPr>
            <a:xfrm>
              <a:off x="8226928"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15" name="任意多边形 14"/>
            <p:cNvSpPr/>
            <p:nvPr>
              <p:custDataLst>
                <p:tags r:id="rId22"/>
              </p:custDataLst>
            </p:nvPr>
          </p:nvSpPr>
          <p:spPr>
            <a:xfrm>
              <a:off x="8880258"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D</a:t>
              </a:r>
              <a:endParaRPr lang="en-US" altLang="zh-CN" dirty="0">
                <a:solidFill>
                  <a:schemeClr val="bg1"/>
                </a:solidFill>
              </a:endParaRPr>
            </a:p>
          </p:txBody>
        </p:sp>
        <p:sp>
          <p:nvSpPr>
            <p:cNvPr id="16" name="任意多边形 15"/>
            <p:cNvSpPr/>
            <p:nvPr>
              <p:custDataLst>
                <p:tags r:id="rId23"/>
              </p:custDataLst>
            </p:nvPr>
          </p:nvSpPr>
          <p:spPr>
            <a:xfrm>
              <a:off x="7979408"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sp>
        <p:nvSpPr>
          <p:cNvPr id="17" name="矩形 16"/>
          <p:cNvSpPr/>
          <p:nvPr>
            <p:custDataLst>
              <p:tags r:id="rId24"/>
            </p:custDataLst>
          </p:nvPr>
        </p:nvSpPr>
        <p:spPr>
          <a:xfrm>
            <a:off x="7315200" y="2597150"/>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（4）分布式表存储系统。</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custDataLst>
      <p:tags r:id="rId2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33400" y="1047750"/>
            <a:ext cx="1724660" cy="173609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三、云平台技术</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48000" y="509270"/>
            <a:ext cx="5700395" cy="423989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云计算资源规模庞大、服务器数量众多且分布在不同的地点，同时运行着数百种应用，如何有效地管理这些服务器，保证整个系统提供不间断的服务是巨大的挑战。</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云平台技术能够使大量的服务器协同工作，方便进行业务部署，快速发现和恢复系统故障，通过自动化、智能化的手段实现大规模系统的可靠运营。</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云计算平台的主要特点是用户不用关心云平台底层的实现。用户使用平台，或使用云平台发布第三方应用的开发者（服务提供商，或者云平台用户）只需要调用平台提供的接口就可以在云平台中完成自己的工作。利用虚拟化技术，云平台提供商可以实现按需提供服务，这一方面降低了云的成本，另一方面保证了用户的需求得到满足。云平台基于大规模的数据中心或者网络，因此云平台可以提供高性能的计算服务，并且对于云平台用户，云的资源几乎是无限的。</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33400" y="1047750"/>
            <a:ext cx="1724660" cy="173609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四、并行编程技术</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48000" y="724535"/>
            <a:ext cx="5700395" cy="380936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3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1. 数据并行</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数据并行编程模型是一种较高层次上的模型，它提供给编程者一个全局的地址空间，一般这种形式的语言本身就提供并行执行的语义，因此对于编程者来说，只需要简单地指明执行什么样的并行操作和并行操作的对象，就实现了数据并行的编程。</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2. 消息传递</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消息传递是各个并行执行的部分之间通过传递消息来交换信息、协调步伐、控制执行，消息传递一般面向分布式内存，但也适用于共享内存的并行机。消息传递为编程者提供了更灵活的控制手段和表达并行的方法，一些用数据并行方法很难表达的并行算法，都可以用消息传递模型来实现灵活性和控制手段的多样化，这也是消息传递并行程序能提供较高执行效率的重要原因。</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33400" y="1047750"/>
            <a:ext cx="1724660" cy="173609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五、数据管理技术</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48000" y="1199833"/>
            <a:ext cx="5700395" cy="245999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云计算需要对分布的、海量的数据进行处理、分析，因此，数据管理技术必须能够高效地管理大量的数据。云计算系统的平台管理技术，需要具有高效调配大量服务器资源，使其具有更好的协同工作的能力。</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灵便地部署和开通新业务，快速发现并处理系统故障，通过自动化、智能化手段实现大规模系统可靠的运营都是云计算平台管理技术的关键。</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 name="文本框 34"/>
          <p:cNvSpPr txBox="1"/>
          <p:nvPr>
            <p:custDataLst>
              <p:tags r:id="rId1"/>
            </p:custDataLst>
          </p:nvPr>
        </p:nvSpPr>
        <p:spPr>
          <a:xfrm>
            <a:off x="2916306" y="456162"/>
            <a:ext cx="3310119" cy="484748"/>
          </a:xfrm>
          <a:prstGeom prst="rect">
            <a:avLst/>
          </a:prstGeom>
          <a:noFill/>
        </p:spPr>
        <p:txBody>
          <a:bodyPr wrap="square" rtlCol="0" anchor="ctr">
            <a:normAutofit/>
          </a:bodyPr>
          <a:p>
            <a:pPr algn="ctr">
              <a:lnSpc>
                <a:spcPct val="120000"/>
              </a:lnSpc>
            </a:pPr>
            <a:r>
              <a:rPr lang="zh-CN" altLang="en-US" b="1" spc="300">
                <a:solidFill>
                  <a:schemeClr val="tx1"/>
                </a:solidFill>
                <a:latin typeface="Arial" panose="020B0604020202020204" pitchFamily="34" charset="0"/>
                <a:ea typeface="微软雅黑" panose="020B0503020204020204" pitchFamily="34" charset="-122"/>
                <a:sym typeface="Arial" panose="020B0604020202020204" pitchFamily="34" charset="0"/>
              </a:rPr>
              <a:t>六、云安全技术</a:t>
            </a:r>
            <a:endParaRPr lang="zh-CN" altLang="en-US" b="1" spc="3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custDataLst>
              <p:tags r:id="rId2"/>
            </p:custDataLst>
          </p:nvPr>
        </p:nvSpPr>
        <p:spPr>
          <a:xfrm>
            <a:off x="676275" y="824865"/>
            <a:ext cx="6536690" cy="737235"/>
          </a:xfrm>
          <a:prstGeom prst="rect">
            <a:avLst/>
          </a:prstGeom>
          <a:noFill/>
        </p:spPr>
        <p:txBody>
          <a:bodyPr wrap="square" rtlCol="0" anchor="t">
            <a:spAutoFit/>
          </a:bodyPr>
          <a:p>
            <a:pPr algn="just">
              <a:lnSpc>
                <a:spcPct val="150000"/>
              </a:lnSpc>
            </a:pPr>
            <a:r>
              <a:rPr lang="zh-CN" altLang="en-US" sz="1400" b="1">
                <a:solidFill>
                  <a:srgbClr val="00AFE1"/>
                </a:solidFill>
                <a:latin typeface="微软雅黑" panose="020B0503020204020204" pitchFamily="34" charset="-122"/>
                <a:ea typeface="微软雅黑" panose="020B0503020204020204" pitchFamily="34" charset="-122"/>
                <a:cs typeface="微软雅黑" panose="020B0503020204020204" pitchFamily="34" charset="-122"/>
              </a:rPr>
              <a:t>1. 云安全面临的问题</a:t>
            </a:r>
            <a:endParaRPr lang="zh-CN" altLang="en-US" sz="1400" b="1">
              <a:solidFill>
                <a:srgbClr val="00AFE1"/>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lang="zh-CN" altLang="en-US" sz="1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云计算的隐私、法规及安全问题主要有以下几个方面。</a:t>
            </a:r>
            <a:endParaRPr lang="zh-CN" altLang="en-US" sz="1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 name="组合 4"/>
          <p:cNvGrpSpPr/>
          <p:nvPr>
            <p:custDataLst>
              <p:tags r:id="rId3"/>
            </p:custDataLst>
          </p:nvPr>
        </p:nvGrpSpPr>
        <p:grpSpPr>
          <a:xfrm rot="0">
            <a:off x="483235" y="1877695"/>
            <a:ext cx="1701800" cy="1339215"/>
            <a:chOff x="1943384" y="2596376"/>
            <a:chExt cx="2269209" cy="1785848"/>
          </a:xfrm>
        </p:grpSpPr>
        <p:sp>
          <p:nvSpPr>
            <p:cNvPr id="13" name="任意多边形 12"/>
            <p:cNvSpPr/>
            <p:nvPr>
              <p:custDataLst>
                <p:tags r:id="rId4"/>
              </p:custDataLst>
            </p:nvPr>
          </p:nvSpPr>
          <p:spPr>
            <a:xfrm>
              <a:off x="2190904"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7" name="任意多边形 6"/>
            <p:cNvSpPr/>
            <p:nvPr>
              <p:custDataLst>
                <p:tags r:id="rId5"/>
              </p:custDataLst>
            </p:nvPr>
          </p:nvSpPr>
          <p:spPr>
            <a:xfrm>
              <a:off x="2844234"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A</a:t>
              </a:r>
              <a:endParaRPr lang="en-US" altLang="zh-CN" dirty="0">
                <a:solidFill>
                  <a:schemeClr val="bg1"/>
                </a:solidFill>
              </a:endParaRPr>
            </a:p>
          </p:txBody>
        </p:sp>
        <p:sp>
          <p:nvSpPr>
            <p:cNvPr id="8" name="任意多边形 7"/>
            <p:cNvSpPr/>
            <p:nvPr>
              <p:custDataLst>
                <p:tags r:id="rId6"/>
              </p:custDataLst>
            </p:nvPr>
          </p:nvSpPr>
          <p:spPr>
            <a:xfrm>
              <a:off x="1943384"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grpSp>
        <p:nvGrpSpPr>
          <p:cNvPr id="9" name="组合 8"/>
          <p:cNvGrpSpPr/>
          <p:nvPr>
            <p:custDataLst>
              <p:tags r:id="rId7"/>
            </p:custDataLst>
          </p:nvPr>
        </p:nvGrpSpPr>
        <p:grpSpPr>
          <a:xfrm rot="0">
            <a:off x="1614805" y="2873375"/>
            <a:ext cx="1701800" cy="1339215"/>
            <a:chOff x="3452390" y="3924142"/>
            <a:chExt cx="2269209" cy="1785848"/>
          </a:xfrm>
        </p:grpSpPr>
        <p:sp>
          <p:nvSpPr>
            <p:cNvPr id="38" name="任意多边形 37"/>
            <p:cNvSpPr/>
            <p:nvPr>
              <p:custDataLst>
                <p:tags r:id="rId8"/>
              </p:custDataLst>
            </p:nvPr>
          </p:nvSpPr>
          <p:spPr>
            <a:xfrm>
              <a:off x="3699910" y="4840973"/>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39" name="任意多边形 38"/>
            <p:cNvSpPr/>
            <p:nvPr>
              <p:custDataLst>
                <p:tags r:id="rId9"/>
              </p:custDataLst>
            </p:nvPr>
          </p:nvSpPr>
          <p:spPr>
            <a:xfrm>
              <a:off x="4353240" y="5130169"/>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E</a:t>
              </a:r>
              <a:endParaRPr lang="en-US" altLang="zh-CN" dirty="0">
                <a:solidFill>
                  <a:schemeClr val="bg1"/>
                </a:solidFill>
              </a:endParaRPr>
            </a:p>
          </p:txBody>
        </p:sp>
        <p:sp>
          <p:nvSpPr>
            <p:cNvPr id="40" name="任意多边形 39"/>
            <p:cNvSpPr/>
            <p:nvPr>
              <p:custDataLst>
                <p:tags r:id="rId10"/>
              </p:custDataLst>
            </p:nvPr>
          </p:nvSpPr>
          <p:spPr>
            <a:xfrm>
              <a:off x="3452390" y="3924142"/>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grpSp>
        <p:nvGrpSpPr>
          <p:cNvPr id="11" name="组合 10"/>
          <p:cNvGrpSpPr/>
          <p:nvPr>
            <p:custDataLst>
              <p:tags r:id="rId11"/>
            </p:custDataLst>
          </p:nvPr>
        </p:nvGrpSpPr>
        <p:grpSpPr>
          <a:xfrm rot="0">
            <a:off x="2746375" y="1877695"/>
            <a:ext cx="1701800" cy="1339215"/>
            <a:chOff x="4961396" y="2596376"/>
            <a:chExt cx="2269209" cy="1785848"/>
          </a:xfrm>
        </p:grpSpPr>
        <p:sp>
          <p:nvSpPr>
            <p:cNvPr id="12" name="任意多边形 11"/>
            <p:cNvSpPr/>
            <p:nvPr>
              <p:custDataLst>
                <p:tags r:id="rId12"/>
              </p:custDataLst>
            </p:nvPr>
          </p:nvSpPr>
          <p:spPr>
            <a:xfrm>
              <a:off x="5208916"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14" name="任意多边形 13"/>
            <p:cNvSpPr/>
            <p:nvPr>
              <p:custDataLst>
                <p:tags r:id="rId13"/>
              </p:custDataLst>
            </p:nvPr>
          </p:nvSpPr>
          <p:spPr>
            <a:xfrm>
              <a:off x="5862246"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B</a:t>
              </a:r>
              <a:endParaRPr lang="en-US" altLang="zh-CN" dirty="0">
                <a:solidFill>
                  <a:schemeClr val="bg1"/>
                </a:solidFill>
              </a:endParaRPr>
            </a:p>
          </p:txBody>
        </p:sp>
        <p:sp>
          <p:nvSpPr>
            <p:cNvPr id="18" name="任意多边形 17"/>
            <p:cNvSpPr/>
            <p:nvPr>
              <p:custDataLst>
                <p:tags r:id="rId14"/>
              </p:custDataLst>
            </p:nvPr>
          </p:nvSpPr>
          <p:spPr>
            <a:xfrm>
              <a:off x="4961396"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grpSp>
        <p:nvGrpSpPr>
          <p:cNvPr id="19" name="组合 18"/>
          <p:cNvGrpSpPr/>
          <p:nvPr>
            <p:custDataLst>
              <p:tags r:id="rId15"/>
            </p:custDataLst>
          </p:nvPr>
        </p:nvGrpSpPr>
        <p:grpSpPr>
          <a:xfrm rot="0">
            <a:off x="3878580" y="2873375"/>
            <a:ext cx="1701800" cy="1339215"/>
            <a:chOff x="6470402" y="3924142"/>
            <a:chExt cx="2269209" cy="1785848"/>
          </a:xfrm>
        </p:grpSpPr>
        <p:sp>
          <p:nvSpPr>
            <p:cNvPr id="23" name="任意多边形 22"/>
            <p:cNvSpPr/>
            <p:nvPr>
              <p:custDataLst>
                <p:tags r:id="rId16"/>
              </p:custDataLst>
            </p:nvPr>
          </p:nvSpPr>
          <p:spPr>
            <a:xfrm>
              <a:off x="6717922" y="4840973"/>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36" name="任意多边形 35"/>
            <p:cNvSpPr/>
            <p:nvPr>
              <p:custDataLst>
                <p:tags r:id="rId17"/>
              </p:custDataLst>
            </p:nvPr>
          </p:nvSpPr>
          <p:spPr>
            <a:xfrm>
              <a:off x="7371252" y="5130169"/>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F</a:t>
              </a:r>
              <a:endParaRPr lang="en-US" altLang="zh-CN" dirty="0">
                <a:solidFill>
                  <a:schemeClr val="bg1"/>
                </a:solidFill>
              </a:endParaRPr>
            </a:p>
          </p:txBody>
        </p:sp>
        <p:sp>
          <p:nvSpPr>
            <p:cNvPr id="37" name="任意多边形 36"/>
            <p:cNvSpPr/>
            <p:nvPr>
              <p:custDataLst>
                <p:tags r:id="rId18"/>
              </p:custDataLst>
            </p:nvPr>
          </p:nvSpPr>
          <p:spPr>
            <a:xfrm>
              <a:off x="6470402" y="3924142"/>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grpSp>
        <p:nvGrpSpPr>
          <p:cNvPr id="41" name="组合 40"/>
          <p:cNvGrpSpPr/>
          <p:nvPr>
            <p:custDataLst>
              <p:tags r:id="rId19"/>
            </p:custDataLst>
          </p:nvPr>
        </p:nvGrpSpPr>
        <p:grpSpPr>
          <a:xfrm rot="0">
            <a:off x="5010150" y="1877695"/>
            <a:ext cx="1701800" cy="1339215"/>
            <a:chOff x="7979408" y="2596376"/>
            <a:chExt cx="2269209" cy="1785848"/>
          </a:xfrm>
        </p:grpSpPr>
        <p:sp>
          <p:nvSpPr>
            <p:cNvPr id="42" name="任意多边形 41"/>
            <p:cNvSpPr/>
            <p:nvPr>
              <p:custDataLst>
                <p:tags r:id="rId20"/>
              </p:custDataLst>
            </p:nvPr>
          </p:nvSpPr>
          <p:spPr>
            <a:xfrm>
              <a:off x="8226928"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43" name="任意多边形 42"/>
            <p:cNvSpPr/>
            <p:nvPr>
              <p:custDataLst>
                <p:tags r:id="rId21"/>
              </p:custDataLst>
            </p:nvPr>
          </p:nvSpPr>
          <p:spPr>
            <a:xfrm>
              <a:off x="8880258"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C</a:t>
              </a:r>
              <a:endParaRPr lang="en-US" altLang="zh-CN" dirty="0">
                <a:solidFill>
                  <a:schemeClr val="bg1"/>
                </a:solidFill>
              </a:endParaRPr>
            </a:p>
          </p:txBody>
        </p:sp>
        <p:sp>
          <p:nvSpPr>
            <p:cNvPr id="45" name="任意多边形 44"/>
            <p:cNvSpPr/>
            <p:nvPr>
              <p:custDataLst>
                <p:tags r:id="rId22"/>
              </p:custDataLst>
            </p:nvPr>
          </p:nvSpPr>
          <p:spPr>
            <a:xfrm>
              <a:off x="7979408"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sp>
        <p:nvSpPr>
          <p:cNvPr id="44" name="矩形 43"/>
          <p:cNvSpPr/>
          <p:nvPr>
            <p:custDataLst>
              <p:tags r:id="rId23"/>
            </p:custDataLst>
          </p:nvPr>
        </p:nvSpPr>
        <p:spPr>
          <a:xfrm>
            <a:off x="668655" y="2018030"/>
            <a:ext cx="1330325" cy="546735"/>
          </a:xfrm>
          <a:prstGeom prst="rect">
            <a:avLst/>
          </a:prstGeom>
        </p:spPr>
        <p:txBody>
          <a:bodyPr wrap="square" anchor="ctr" anchorCtr="0">
            <a:normAutofit/>
          </a:bodyPr>
          <a:p>
            <a:pPr marL="0" lvl="0" indent="0" algn="ctr">
              <a:lnSpc>
                <a:spcPct val="120000"/>
              </a:lnSpc>
              <a:spcBef>
                <a:spcPts val="0"/>
              </a:spcBef>
              <a:spcAft>
                <a:spcPts val="0"/>
              </a:spcAft>
              <a:buSzPct val="100000"/>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用户的风险意识</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6" name="矩形 45"/>
          <p:cNvSpPr/>
          <p:nvPr>
            <p:custDataLst>
              <p:tags r:id="rId24"/>
            </p:custDataLst>
          </p:nvPr>
        </p:nvSpPr>
        <p:spPr>
          <a:xfrm>
            <a:off x="2936240" y="2018030"/>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云服务条款</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7" name="矩形 46"/>
          <p:cNvSpPr/>
          <p:nvPr>
            <p:custDataLst>
              <p:tags r:id="rId25"/>
            </p:custDataLst>
          </p:nvPr>
        </p:nvSpPr>
        <p:spPr>
          <a:xfrm>
            <a:off x="5195570" y="2018030"/>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虚拟化</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8" name="矩形 47"/>
          <p:cNvSpPr/>
          <p:nvPr>
            <p:custDataLst>
              <p:tags r:id="rId26"/>
            </p:custDataLst>
          </p:nvPr>
        </p:nvSpPr>
        <p:spPr>
          <a:xfrm>
            <a:off x="1800225" y="2996565"/>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数据控制权</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9" name="矩形 48"/>
          <p:cNvSpPr/>
          <p:nvPr>
            <p:custDataLst>
              <p:tags r:id="rId27"/>
            </p:custDataLst>
          </p:nvPr>
        </p:nvSpPr>
        <p:spPr>
          <a:xfrm>
            <a:off x="4064000" y="2987040"/>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数据存储位置</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6" name="组合 5"/>
          <p:cNvGrpSpPr/>
          <p:nvPr>
            <p:custDataLst>
              <p:tags r:id="rId28"/>
            </p:custDataLst>
          </p:nvPr>
        </p:nvGrpSpPr>
        <p:grpSpPr>
          <a:xfrm rot="0">
            <a:off x="7155180" y="1924685"/>
            <a:ext cx="1701800" cy="1339215"/>
            <a:chOff x="7979408" y="2596376"/>
            <a:chExt cx="2269209" cy="1785848"/>
          </a:xfrm>
        </p:grpSpPr>
        <p:sp>
          <p:nvSpPr>
            <p:cNvPr id="10" name="任意多边形 9"/>
            <p:cNvSpPr/>
            <p:nvPr>
              <p:custDataLst>
                <p:tags r:id="rId29"/>
              </p:custDataLst>
            </p:nvPr>
          </p:nvSpPr>
          <p:spPr>
            <a:xfrm>
              <a:off x="8226928"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15" name="任意多边形 14"/>
            <p:cNvSpPr/>
            <p:nvPr>
              <p:custDataLst>
                <p:tags r:id="rId30"/>
              </p:custDataLst>
            </p:nvPr>
          </p:nvSpPr>
          <p:spPr>
            <a:xfrm>
              <a:off x="8880258"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D</a:t>
              </a:r>
              <a:endParaRPr lang="en-US" altLang="zh-CN" dirty="0">
                <a:solidFill>
                  <a:schemeClr val="bg1"/>
                </a:solidFill>
              </a:endParaRPr>
            </a:p>
          </p:txBody>
        </p:sp>
        <p:sp>
          <p:nvSpPr>
            <p:cNvPr id="16" name="任意多边形 15"/>
            <p:cNvSpPr/>
            <p:nvPr>
              <p:custDataLst>
                <p:tags r:id="rId31"/>
              </p:custDataLst>
            </p:nvPr>
          </p:nvSpPr>
          <p:spPr>
            <a:xfrm>
              <a:off x="7979408"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sp>
        <p:nvSpPr>
          <p:cNvPr id="17" name="矩形 16"/>
          <p:cNvSpPr/>
          <p:nvPr>
            <p:custDataLst>
              <p:tags r:id="rId32"/>
            </p:custDataLst>
          </p:nvPr>
        </p:nvSpPr>
        <p:spPr>
          <a:xfrm>
            <a:off x="7264400" y="2065020"/>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身份验证与访问控制</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20" name="组合 19"/>
          <p:cNvGrpSpPr/>
          <p:nvPr>
            <p:custDataLst>
              <p:tags r:id="rId33"/>
            </p:custDataLst>
          </p:nvPr>
        </p:nvGrpSpPr>
        <p:grpSpPr>
          <a:xfrm rot="0">
            <a:off x="6065520" y="2905760"/>
            <a:ext cx="1701800" cy="1339215"/>
            <a:chOff x="6470402" y="3924142"/>
            <a:chExt cx="2269209" cy="1785848"/>
          </a:xfrm>
        </p:grpSpPr>
        <p:sp>
          <p:nvSpPr>
            <p:cNvPr id="21" name="任意多边形 20"/>
            <p:cNvSpPr/>
            <p:nvPr>
              <p:custDataLst>
                <p:tags r:id="rId34"/>
              </p:custDataLst>
            </p:nvPr>
          </p:nvSpPr>
          <p:spPr>
            <a:xfrm>
              <a:off x="6717922" y="4840973"/>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22" name="任意多边形 21"/>
            <p:cNvSpPr/>
            <p:nvPr>
              <p:custDataLst>
                <p:tags r:id="rId35"/>
              </p:custDataLst>
            </p:nvPr>
          </p:nvSpPr>
          <p:spPr>
            <a:xfrm>
              <a:off x="7371252" y="5130169"/>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G</a:t>
              </a:r>
              <a:endParaRPr lang="en-US" altLang="zh-CN" dirty="0">
                <a:solidFill>
                  <a:schemeClr val="bg1"/>
                </a:solidFill>
              </a:endParaRPr>
            </a:p>
          </p:txBody>
        </p:sp>
        <p:sp>
          <p:nvSpPr>
            <p:cNvPr id="24" name="任意多边形 23"/>
            <p:cNvSpPr/>
            <p:nvPr>
              <p:custDataLst>
                <p:tags r:id="rId36"/>
              </p:custDataLst>
            </p:nvPr>
          </p:nvSpPr>
          <p:spPr>
            <a:xfrm>
              <a:off x="6470402" y="3924142"/>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sp>
        <p:nvSpPr>
          <p:cNvPr id="25" name="矩形 24"/>
          <p:cNvSpPr/>
          <p:nvPr>
            <p:custDataLst>
              <p:tags r:id="rId37"/>
            </p:custDataLst>
          </p:nvPr>
        </p:nvSpPr>
        <p:spPr>
          <a:xfrm>
            <a:off x="6268085" y="3011805"/>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数据隐私</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custDataLst>
      <p:tags r:id="rId3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626110" y="1047750"/>
            <a:ext cx="1487805" cy="173609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2. 解决云安全问题的方法</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48000" y="360998"/>
            <a:ext cx="5700395" cy="413766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（1）开放：企业 IT 部门需要寻找在遵守行业标准等方面持开放态度的云技术，同时也需要相互之间能够进行对接集成的安全解决方案以使云端环境在使用中可以得到完全的信任。</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（2）追踪企业数据：今天的数字经济时代，信息可以自由地流动，这使得追踪敏感信息变得越来越难。</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（3）测试：对网络和架构进行测试是重要的安全策略。</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（4）备份：无论数据是否储存在云端，备份都是一个好策略。</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（5）使用多个云服务：使用多个不同云服务的策略可以降低数据丢失或系统宕机的风险，企业可以开发在不同云环境中实施统一的数据保护政策的安全平台，如果可以简化密匙和政策管理就更好了。</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626110" y="1047750"/>
            <a:ext cx="1487805" cy="173609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2. 解决云安全问题的方法</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72435" y="819150"/>
            <a:ext cx="5615305" cy="368617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（6）安全教育：除了流程和技术，人的因素对信息安全也有着关键的影响，提前对企业雇员进行安全教育才能避免他们犯下大错。</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（7）建立全面的数据管理政策：为了符合企业内部和法律上的数据隐私要求，必须建立起行之有效的数据管理政策，数据应根据敏感性进行分类并根据其分类施以相应的安全手段。</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（8）实施数据安全服务：企业可以考虑在公司内部以软件即服务的形式实现加密和记号化功能，以便减少在云端储存和处理数据的安全风险。</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（9）正确的加密方式：密匙和数据应分开储存。</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 name="文本框 34"/>
          <p:cNvSpPr txBox="1"/>
          <p:nvPr>
            <p:custDataLst>
              <p:tags r:id="rId1"/>
            </p:custDataLst>
          </p:nvPr>
        </p:nvSpPr>
        <p:spPr>
          <a:xfrm>
            <a:off x="2916306" y="456162"/>
            <a:ext cx="3310119" cy="484748"/>
          </a:xfrm>
          <a:prstGeom prst="rect">
            <a:avLst/>
          </a:prstGeom>
          <a:noFill/>
        </p:spPr>
        <p:txBody>
          <a:bodyPr wrap="square" rtlCol="0" anchor="ctr">
            <a:normAutofit/>
          </a:bodyPr>
          <a:p>
            <a:pPr algn="ctr">
              <a:lnSpc>
                <a:spcPct val="120000"/>
              </a:lnSpc>
            </a:pPr>
            <a:r>
              <a:rPr lang="zh-CN" altLang="en-US" b="1" spc="300">
                <a:solidFill>
                  <a:schemeClr val="tx1"/>
                </a:solidFill>
                <a:latin typeface="Arial" panose="020B0604020202020204" pitchFamily="34" charset="0"/>
                <a:ea typeface="微软雅黑" panose="020B0503020204020204" pitchFamily="34" charset="-122"/>
                <a:sym typeface="Arial" panose="020B0604020202020204" pitchFamily="34" charset="0"/>
              </a:rPr>
              <a:t>七、典型的云计算平台</a:t>
            </a:r>
            <a:endParaRPr lang="zh-CN" altLang="en-US" b="1" spc="3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组合 4"/>
          <p:cNvGrpSpPr/>
          <p:nvPr>
            <p:custDataLst>
              <p:tags r:id="rId2"/>
            </p:custDataLst>
          </p:nvPr>
        </p:nvGrpSpPr>
        <p:grpSpPr>
          <a:xfrm rot="0">
            <a:off x="411480" y="2042795"/>
            <a:ext cx="1701800" cy="1339215"/>
            <a:chOff x="1943384" y="2596376"/>
            <a:chExt cx="2269209" cy="1785848"/>
          </a:xfrm>
        </p:grpSpPr>
        <p:sp>
          <p:nvSpPr>
            <p:cNvPr id="13" name="任意多边形 12"/>
            <p:cNvSpPr/>
            <p:nvPr>
              <p:custDataLst>
                <p:tags r:id="rId3"/>
              </p:custDataLst>
            </p:nvPr>
          </p:nvSpPr>
          <p:spPr>
            <a:xfrm>
              <a:off x="2190904"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7" name="任意多边形 6"/>
            <p:cNvSpPr/>
            <p:nvPr>
              <p:custDataLst>
                <p:tags r:id="rId4"/>
              </p:custDataLst>
            </p:nvPr>
          </p:nvSpPr>
          <p:spPr>
            <a:xfrm>
              <a:off x="2844234"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A</a:t>
              </a:r>
              <a:endParaRPr lang="en-US" altLang="zh-CN" dirty="0">
                <a:solidFill>
                  <a:schemeClr val="bg1"/>
                </a:solidFill>
              </a:endParaRPr>
            </a:p>
          </p:txBody>
        </p:sp>
        <p:sp>
          <p:nvSpPr>
            <p:cNvPr id="8" name="任意多边形 7"/>
            <p:cNvSpPr/>
            <p:nvPr>
              <p:custDataLst>
                <p:tags r:id="rId5"/>
              </p:custDataLst>
            </p:nvPr>
          </p:nvSpPr>
          <p:spPr>
            <a:xfrm>
              <a:off x="1943384"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grpSp>
        <p:nvGrpSpPr>
          <p:cNvPr id="11" name="组合 10"/>
          <p:cNvGrpSpPr/>
          <p:nvPr>
            <p:custDataLst>
              <p:tags r:id="rId6"/>
            </p:custDataLst>
          </p:nvPr>
        </p:nvGrpSpPr>
        <p:grpSpPr>
          <a:xfrm rot="0">
            <a:off x="2674620" y="2042795"/>
            <a:ext cx="1701800" cy="1339215"/>
            <a:chOff x="4961396" y="2596376"/>
            <a:chExt cx="2269209" cy="1785848"/>
          </a:xfrm>
        </p:grpSpPr>
        <p:sp>
          <p:nvSpPr>
            <p:cNvPr id="12" name="任意多边形 11"/>
            <p:cNvSpPr/>
            <p:nvPr>
              <p:custDataLst>
                <p:tags r:id="rId7"/>
              </p:custDataLst>
            </p:nvPr>
          </p:nvSpPr>
          <p:spPr>
            <a:xfrm>
              <a:off x="5208916"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14" name="任意多边形 13"/>
            <p:cNvSpPr/>
            <p:nvPr>
              <p:custDataLst>
                <p:tags r:id="rId8"/>
              </p:custDataLst>
            </p:nvPr>
          </p:nvSpPr>
          <p:spPr>
            <a:xfrm>
              <a:off x="5862246"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B</a:t>
              </a:r>
              <a:endParaRPr lang="en-US" altLang="zh-CN" dirty="0">
                <a:solidFill>
                  <a:schemeClr val="bg1"/>
                </a:solidFill>
              </a:endParaRPr>
            </a:p>
          </p:txBody>
        </p:sp>
        <p:sp>
          <p:nvSpPr>
            <p:cNvPr id="18" name="任意多边形 17"/>
            <p:cNvSpPr/>
            <p:nvPr>
              <p:custDataLst>
                <p:tags r:id="rId9"/>
              </p:custDataLst>
            </p:nvPr>
          </p:nvSpPr>
          <p:spPr>
            <a:xfrm>
              <a:off x="4961396"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grpSp>
        <p:nvGrpSpPr>
          <p:cNvPr id="41" name="组合 40"/>
          <p:cNvGrpSpPr/>
          <p:nvPr>
            <p:custDataLst>
              <p:tags r:id="rId10"/>
            </p:custDataLst>
          </p:nvPr>
        </p:nvGrpSpPr>
        <p:grpSpPr>
          <a:xfrm rot="0">
            <a:off x="4938395" y="2042795"/>
            <a:ext cx="1701800" cy="1339215"/>
            <a:chOff x="7979408" y="2596376"/>
            <a:chExt cx="2269209" cy="1785848"/>
          </a:xfrm>
        </p:grpSpPr>
        <p:sp>
          <p:nvSpPr>
            <p:cNvPr id="42" name="任意多边形 41"/>
            <p:cNvSpPr/>
            <p:nvPr>
              <p:custDataLst>
                <p:tags r:id="rId11"/>
              </p:custDataLst>
            </p:nvPr>
          </p:nvSpPr>
          <p:spPr>
            <a:xfrm>
              <a:off x="8226928"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43" name="任意多边形 42"/>
            <p:cNvSpPr/>
            <p:nvPr>
              <p:custDataLst>
                <p:tags r:id="rId12"/>
              </p:custDataLst>
            </p:nvPr>
          </p:nvSpPr>
          <p:spPr>
            <a:xfrm>
              <a:off x="8880258"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C</a:t>
              </a:r>
              <a:endParaRPr lang="en-US" altLang="zh-CN" dirty="0">
                <a:solidFill>
                  <a:schemeClr val="bg1"/>
                </a:solidFill>
              </a:endParaRPr>
            </a:p>
          </p:txBody>
        </p:sp>
        <p:sp>
          <p:nvSpPr>
            <p:cNvPr id="45" name="任意多边形 44"/>
            <p:cNvSpPr/>
            <p:nvPr>
              <p:custDataLst>
                <p:tags r:id="rId13"/>
              </p:custDataLst>
            </p:nvPr>
          </p:nvSpPr>
          <p:spPr>
            <a:xfrm>
              <a:off x="7979408"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sp>
        <p:nvSpPr>
          <p:cNvPr id="44" name="矩形 43"/>
          <p:cNvSpPr/>
          <p:nvPr>
            <p:custDataLst>
              <p:tags r:id="rId14"/>
            </p:custDataLst>
          </p:nvPr>
        </p:nvSpPr>
        <p:spPr>
          <a:xfrm>
            <a:off x="596900" y="2183130"/>
            <a:ext cx="1330325" cy="546735"/>
          </a:xfrm>
          <a:prstGeom prst="rect">
            <a:avLst/>
          </a:prstGeom>
        </p:spPr>
        <p:txBody>
          <a:bodyPr wrap="square" anchor="ctr" anchorCtr="0">
            <a:normAutofit/>
          </a:bodyPr>
          <a:p>
            <a:pPr marL="0" lvl="0" indent="0" algn="ctr">
              <a:lnSpc>
                <a:spcPct val="120000"/>
              </a:lnSpc>
              <a:spcBef>
                <a:spcPts val="0"/>
              </a:spcBef>
              <a:spcAft>
                <a:spcPts val="0"/>
              </a:spcAft>
              <a:buSzPct val="100000"/>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1. Amazon 云计算平台</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6" name="矩形 45"/>
          <p:cNvSpPr/>
          <p:nvPr>
            <p:custDataLst>
              <p:tags r:id="rId15"/>
            </p:custDataLst>
          </p:nvPr>
        </p:nvSpPr>
        <p:spPr>
          <a:xfrm>
            <a:off x="2864485" y="2183130"/>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2. Google 云计算平台</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7" name="矩形 46"/>
          <p:cNvSpPr/>
          <p:nvPr>
            <p:custDataLst>
              <p:tags r:id="rId16"/>
            </p:custDataLst>
          </p:nvPr>
        </p:nvSpPr>
        <p:spPr>
          <a:xfrm>
            <a:off x="5123815" y="2183130"/>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3. Microsoft 云平台</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6" name="组合 5"/>
          <p:cNvGrpSpPr/>
          <p:nvPr>
            <p:custDataLst>
              <p:tags r:id="rId17"/>
            </p:custDataLst>
          </p:nvPr>
        </p:nvGrpSpPr>
        <p:grpSpPr>
          <a:xfrm rot="0">
            <a:off x="7112635" y="2089150"/>
            <a:ext cx="1701800" cy="1339215"/>
            <a:chOff x="7979408" y="2596376"/>
            <a:chExt cx="2269209" cy="1785848"/>
          </a:xfrm>
        </p:grpSpPr>
        <p:sp>
          <p:nvSpPr>
            <p:cNvPr id="10" name="任意多边形 9"/>
            <p:cNvSpPr/>
            <p:nvPr>
              <p:custDataLst>
                <p:tags r:id="rId18"/>
              </p:custDataLst>
            </p:nvPr>
          </p:nvSpPr>
          <p:spPr>
            <a:xfrm>
              <a:off x="8226928"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15" name="任意多边形 14"/>
            <p:cNvSpPr/>
            <p:nvPr>
              <p:custDataLst>
                <p:tags r:id="rId19"/>
              </p:custDataLst>
            </p:nvPr>
          </p:nvSpPr>
          <p:spPr>
            <a:xfrm>
              <a:off x="8880258"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D</a:t>
              </a:r>
              <a:endParaRPr lang="en-US" altLang="zh-CN" dirty="0">
                <a:solidFill>
                  <a:schemeClr val="bg1"/>
                </a:solidFill>
              </a:endParaRPr>
            </a:p>
          </p:txBody>
        </p:sp>
        <p:sp>
          <p:nvSpPr>
            <p:cNvPr id="16" name="任意多边形 15"/>
            <p:cNvSpPr/>
            <p:nvPr>
              <p:custDataLst>
                <p:tags r:id="rId20"/>
              </p:custDataLst>
            </p:nvPr>
          </p:nvSpPr>
          <p:spPr>
            <a:xfrm>
              <a:off x="7979408"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sp>
        <p:nvSpPr>
          <p:cNvPr id="17" name="矩形 16"/>
          <p:cNvSpPr/>
          <p:nvPr>
            <p:custDataLst>
              <p:tags r:id="rId21"/>
            </p:custDataLst>
          </p:nvPr>
        </p:nvSpPr>
        <p:spPr>
          <a:xfrm>
            <a:off x="7192645" y="2230120"/>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4. 阿里云</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1" y="1275447"/>
            <a:ext cx="9144001" cy="2610957"/>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418048" y="1457167"/>
            <a:ext cx="1415772" cy="830997"/>
          </a:xfrm>
          <a:prstGeom prst="rect">
            <a:avLst/>
          </a:prstGeom>
          <a:noFill/>
        </p:spPr>
        <p:txBody>
          <a:bodyPr wrap="none" rtlCol="0">
            <a:spAutoFit/>
          </a:bodyPr>
          <a:lstStyle/>
          <a:p>
            <a:r>
              <a:rPr lang="zh-CN" altLang="en-US" sz="4800" dirty="0" smtClean="0">
                <a:solidFill>
                  <a:schemeClr val="accent1"/>
                </a:solidFill>
                <a:latin typeface="+mn-ea"/>
              </a:rPr>
              <a:t>目录</a:t>
            </a:r>
            <a:endParaRPr lang="zh-CN" altLang="en-US" sz="4800" dirty="0">
              <a:solidFill>
                <a:schemeClr val="accent1"/>
              </a:solidFill>
              <a:latin typeface="+mn-ea"/>
            </a:endParaRPr>
          </a:p>
        </p:txBody>
      </p:sp>
      <p:grpSp>
        <p:nvGrpSpPr>
          <p:cNvPr id="24" name="组合 23"/>
          <p:cNvGrpSpPr/>
          <p:nvPr/>
        </p:nvGrpSpPr>
        <p:grpSpPr>
          <a:xfrm>
            <a:off x="4276655" y="1726931"/>
            <a:ext cx="2103380" cy="412618"/>
            <a:chOff x="868421" y="3447195"/>
            <a:chExt cx="2103380" cy="412618"/>
          </a:xfrm>
        </p:grpSpPr>
        <p:sp>
          <p:nvSpPr>
            <p:cNvPr id="25" name="MH_Other_1"/>
            <p:cNvSpPr>
              <a:spLocks noChangeAspect="1"/>
            </p:cNvSpPr>
            <p:nvPr>
              <p:custDataLst>
                <p:tags r:id="rId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7</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6" name="MH_Text_1"/>
            <p:cNvSpPr/>
            <p:nvPr>
              <p:custDataLst>
                <p:tags r:id="rId2"/>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云计算</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27" name="组合 26"/>
          <p:cNvGrpSpPr/>
          <p:nvPr/>
        </p:nvGrpSpPr>
        <p:grpSpPr>
          <a:xfrm>
            <a:off x="4276655" y="2363487"/>
            <a:ext cx="2103380" cy="412618"/>
            <a:chOff x="868421" y="3447195"/>
            <a:chExt cx="2103380" cy="412618"/>
          </a:xfrm>
        </p:grpSpPr>
        <p:sp>
          <p:nvSpPr>
            <p:cNvPr id="28" name="MH_Other_1"/>
            <p:cNvSpPr>
              <a:spLocks noChangeAspect="1"/>
            </p:cNvSpPr>
            <p:nvPr>
              <p:custDataLst>
                <p:tags r:id="rId3"/>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8</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9" name="MH_Text_1"/>
            <p:cNvSpPr/>
            <p:nvPr>
              <p:custDataLst>
                <p:tags r:id="rId4"/>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现代通信技术</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0" name="组合 29"/>
          <p:cNvGrpSpPr/>
          <p:nvPr/>
        </p:nvGrpSpPr>
        <p:grpSpPr>
          <a:xfrm>
            <a:off x="4267571" y="2965133"/>
            <a:ext cx="2103380" cy="412618"/>
            <a:chOff x="868421" y="3447195"/>
            <a:chExt cx="2103380" cy="412618"/>
          </a:xfrm>
        </p:grpSpPr>
        <p:sp>
          <p:nvSpPr>
            <p:cNvPr id="31" name="MH_Other_1"/>
            <p:cNvSpPr>
              <a:spLocks noChangeAspect="1"/>
            </p:cNvSpPr>
            <p:nvPr>
              <p:custDataLst>
                <p:tags r:id="rId5"/>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9</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2" name="MH_Text_1"/>
            <p:cNvSpPr/>
            <p:nvPr>
              <p:custDataLst>
                <p:tags r:id="rId6"/>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物联网</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3" name="组合 32"/>
          <p:cNvGrpSpPr/>
          <p:nvPr/>
        </p:nvGrpSpPr>
        <p:grpSpPr>
          <a:xfrm>
            <a:off x="6659620" y="1755516"/>
            <a:ext cx="2103380" cy="412618"/>
            <a:chOff x="868421" y="3447195"/>
            <a:chExt cx="2103380" cy="412618"/>
          </a:xfrm>
        </p:grpSpPr>
        <p:sp>
          <p:nvSpPr>
            <p:cNvPr id="34" name="MH_Other_1"/>
            <p:cNvSpPr>
              <a:spLocks noChangeAspect="1"/>
            </p:cNvSpPr>
            <p:nvPr>
              <p:custDataLst>
                <p:tags r:id="rId7"/>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0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10</a:t>
              </a:r>
              <a:endParaRPr lang="en-US" altLang="zh-CN" sz="20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5" name="MH_Text_1"/>
            <p:cNvSpPr/>
            <p:nvPr>
              <p:custDataLst>
                <p:tags r:id="rId8"/>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数字媒体</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6" name="组合 35"/>
          <p:cNvGrpSpPr/>
          <p:nvPr/>
        </p:nvGrpSpPr>
        <p:grpSpPr>
          <a:xfrm>
            <a:off x="6659620" y="2363487"/>
            <a:ext cx="2103380" cy="412618"/>
            <a:chOff x="868421" y="3447195"/>
            <a:chExt cx="2103380" cy="412618"/>
          </a:xfrm>
        </p:grpSpPr>
        <p:sp>
          <p:nvSpPr>
            <p:cNvPr id="37" name="MH_Other_1"/>
            <p:cNvSpPr>
              <a:spLocks noChangeAspect="1"/>
            </p:cNvSpPr>
            <p:nvPr>
              <p:custDataLst>
                <p:tags r:id="rId9"/>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0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11</a:t>
              </a:r>
              <a:endParaRPr lang="en-US" altLang="zh-CN" sz="20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8" name="MH_Text_1"/>
            <p:cNvSpPr/>
            <p:nvPr>
              <p:custDataLst>
                <p:tags r:id="rId10"/>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虚拟现实</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5" name="组合 4"/>
          <p:cNvGrpSpPr/>
          <p:nvPr/>
        </p:nvGrpSpPr>
        <p:grpSpPr>
          <a:xfrm>
            <a:off x="6659616" y="2965133"/>
            <a:ext cx="2103380" cy="412618"/>
            <a:chOff x="868421" y="3447195"/>
            <a:chExt cx="2103380" cy="412618"/>
          </a:xfrm>
        </p:grpSpPr>
        <p:sp>
          <p:nvSpPr>
            <p:cNvPr id="6" name="MH_Other_1"/>
            <p:cNvSpPr>
              <a:spLocks noChangeAspect="1"/>
            </p:cNvSpPr>
            <p:nvPr>
              <p:custDataLst>
                <p:tags r:id="rId1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p>
              <a:pPr algn="ctr">
                <a:defRPr/>
              </a:pPr>
              <a:r>
                <a:rPr lang="en-US" altLang="zh-CN" sz="20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12</a:t>
              </a:r>
              <a:endParaRPr lang="en-US" altLang="zh-CN" sz="20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7" name="MH_Text_1"/>
            <p:cNvSpPr/>
            <p:nvPr>
              <p:custDataLst>
                <p:tags r:id="rId12"/>
              </p:custDataLst>
            </p:nvPr>
          </p:nvSpPr>
          <p:spPr>
            <a:xfrm>
              <a:off x="1374649" y="3561171"/>
              <a:ext cx="1597152" cy="276860"/>
            </a:xfrm>
            <a:prstGeom prst="rect">
              <a:avLst/>
            </a:prstGeom>
          </p:spPr>
          <p:txBody>
            <a:bodyPr wrap="square" lIns="0" tIns="0" rIns="0" bIns="0" anchor="ctr">
              <a:spAutoFit/>
            </a:bodyPr>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区块链</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Effect transition="in" filter="fade">
                                      <p:cBhvr>
                                        <p:cTn id="32" dur="500"/>
                                        <p:tgtEl>
                                          <p:spTgt spid="24"/>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childTnLst>
                          </p:cTn>
                        </p:par>
                        <p:par>
                          <p:cTn id="45" fill="hold">
                            <p:stCondLst>
                              <p:cond delay="3000"/>
                            </p:stCondLst>
                            <p:childTnLst>
                              <p:par>
                                <p:cTn id="46" presetID="53" presetClass="entr" presetSubtype="16"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ppt_w</p:attrName>
                                        </p:attrNameLst>
                                      </p:cBhvr>
                                      <p:tavLst>
                                        <p:tav tm="0">
                                          <p:val>
                                            <p:fltVal val="0"/>
                                          </p:val>
                                        </p:tav>
                                        <p:tav tm="100000">
                                          <p:val>
                                            <p:strVal val="#ppt_w"/>
                                          </p:val>
                                        </p:tav>
                                      </p:tavLst>
                                    </p:anim>
                                    <p:anim calcmode="lin" valueType="num">
                                      <p:cBhvr>
                                        <p:cTn id="49" dur="500" fill="hold"/>
                                        <p:tgtEl>
                                          <p:spTgt spid="33"/>
                                        </p:tgtEl>
                                        <p:attrNameLst>
                                          <p:attrName>ppt_h</p:attrName>
                                        </p:attrNameLst>
                                      </p:cBhvr>
                                      <p:tavLst>
                                        <p:tav tm="0">
                                          <p:val>
                                            <p:fltVal val="0"/>
                                          </p:val>
                                        </p:tav>
                                        <p:tav tm="100000">
                                          <p:val>
                                            <p:strVal val="#ppt_h"/>
                                          </p:val>
                                        </p:tav>
                                      </p:tavLst>
                                    </p:anim>
                                    <p:animEffect transition="in" filter="fade">
                                      <p:cBhvr>
                                        <p:cTn id="50" dur="500"/>
                                        <p:tgtEl>
                                          <p:spTgt spid="33"/>
                                        </p:tgtEl>
                                      </p:cBhvr>
                                    </p:animEffect>
                                  </p:childTnLst>
                                </p:cTn>
                              </p:par>
                            </p:childTnLst>
                          </p:cTn>
                        </p:par>
                        <p:par>
                          <p:cTn id="51" fill="hold">
                            <p:stCondLst>
                              <p:cond delay="3500"/>
                            </p:stCondLst>
                            <p:childTnLst>
                              <p:par>
                                <p:cTn id="52" presetID="53" presetClass="entr" presetSubtype="16" fill="hold"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childTnLst>
                          </p:cTn>
                        </p:par>
                        <p:par>
                          <p:cTn id="57" fill="hold">
                            <p:stCondLst>
                              <p:cond delay="4000"/>
                            </p:stCondLst>
                            <p:childTnLst>
                              <p:par>
                                <p:cTn id="58" presetID="53" presetClass="entr" presetSubtype="16" fill="hold" nodeType="afterEffect">
                                  <p:stCondLst>
                                    <p:cond delay="0"/>
                                  </p:stCondLst>
                                  <p:childTnLst>
                                    <p:set>
                                      <p:cBhvr>
                                        <p:cTn id="59" dur="1" fill="hold">
                                          <p:stCondLst>
                                            <p:cond delay="0"/>
                                          </p:stCondLst>
                                        </p:cTn>
                                        <p:tgtEl>
                                          <p:spTgt spid="5"/>
                                        </p:tgtEl>
                                        <p:attrNameLst>
                                          <p:attrName>style.visibility</p:attrName>
                                        </p:attrNameLst>
                                      </p:cBhvr>
                                      <p:to>
                                        <p:strVal val="visible"/>
                                      </p:to>
                                    </p:set>
                                    <p:anim calcmode="lin" valueType="num">
                                      <p:cBhvr>
                                        <p:cTn id="60" dur="500" fill="hold"/>
                                        <p:tgtEl>
                                          <p:spTgt spid="5"/>
                                        </p:tgtEl>
                                        <p:attrNameLst>
                                          <p:attrName>ppt_w</p:attrName>
                                        </p:attrNameLst>
                                      </p:cBhvr>
                                      <p:tavLst>
                                        <p:tav tm="0">
                                          <p:val>
                                            <p:fltVal val="0"/>
                                          </p:val>
                                        </p:tav>
                                        <p:tav tm="100000">
                                          <p:val>
                                            <p:strVal val="#ppt_w"/>
                                          </p:val>
                                        </p:tav>
                                      </p:tavLst>
                                    </p:anim>
                                    <p:anim calcmode="lin" valueType="num">
                                      <p:cBhvr>
                                        <p:cTn id="61" dur="500" fill="hold"/>
                                        <p:tgtEl>
                                          <p:spTgt spid="5"/>
                                        </p:tgtEl>
                                        <p:attrNameLst>
                                          <p:attrName>ppt_h</p:attrName>
                                        </p:attrNameLst>
                                      </p:cBhvr>
                                      <p:tavLst>
                                        <p:tav tm="0">
                                          <p:val>
                                            <p:fltVal val="0"/>
                                          </p:val>
                                        </p:tav>
                                        <p:tav tm="100000">
                                          <p:val>
                                            <p:strVal val="#ppt_h"/>
                                          </p:val>
                                        </p:tav>
                                      </p:tavLst>
                                    </p:anim>
                                    <p:animEffect transition="in" filter="fade">
                                      <p:cBhvr>
                                        <p:cTn id="6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21" grpId="0" bldLvl="0" animBg="1"/>
      <p:bldP spid="22" grpId="0" bldLvl="0" animBg="1"/>
      <p:bldP spid="3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2" name="组合 101"/>
          <p:cNvGrpSpPr/>
          <p:nvPr/>
        </p:nvGrpSpPr>
        <p:grpSpPr>
          <a:xfrm>
            <a:off x="1543368" y="1525111"/>
            <a:ext cx="1423988" cy="1366838"/>
            <a:chOff x="2329" y="3890"/>
            <a:chExt cx="2990" cy="2870"/>
          </a:xfrm>
        </p:grpSpPr>
        <p:cxnSp>
          <p:nvCxnSpPr>
            <p:cNvPr id="43" name="直接连接符 42"/>
            <p:cNvCxnSpPr>
              <a:stCxn id="44" idx="3"/>
            </p:cNvCxnSpPr>
            <p:nvPr>
              <p:custDataLst>
                <p:tags r:id="rId1"/>
              </p:custDataLst>
            </p:nvPr>
          </p:nvCxnSpPr>
          <p:spPr>
            <a:xfrm flipH="1">
              <a:off x="4734" y="5777"/>
              <a:ext cx="303" cy="475"/>
            </a:xfrm>
            <a:prstGeom prst="line">
              <a:avLst/>
            </a:prstGeom>
            <a:ln>
              <a:solidFill>
                <a:schemeClr val="accent1"/>
              </a:solidFill>
            </a:ln>
          </p:spPr>
          <p:style>
            <a:lnRef idx="1">
              <a:srgbClr val="1F74AD"/>
            </a:lnRef>
            <a:fillRef idx="0">
              <a:srgbClr val="1F74AD"/>
            </a:fillRef>
            <a:effectRef idx="0">
              <a:srgbClr val="1F74AD"/>
            </a:effectRef>
            <a:fontRef idx="minor">
              <a:srgbClr val="000000"/>
            </a:fontRef>
          </p:style>
        </p:cxnSp>
        <p:sp>
          <p:nvSpPr>
            <p:cNvPr id="44" name="任意多边形 43"/>
            <p:cNvSpPr/>
            <p:nvPr>
              <p:custDataLst>
                <p:tags r:id="rId2"/>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FFCC00"/>
                </a:solidFill>
              </a:endParaRPr>
            </a:p>
          </p:txBody>
        </p:sp>
        <p:sp>
          <p:nvSpPr>
            <p:cNvPr id="45" name="矩形 44"/>
            <p:cNvSpPr/>
            <p:nvPr>
              <p:custDataLst>
                <p:tags r:id="rId3"/>
              </p:custDataLst>
            </p:nvPr>
          </p:nvSpPr>
          <p:spPr>
            <a:xfrm>
              <a:off x="2329" y="3890"/>
              <a:ext cx="2990" cy="120"/>
            </a:xfrm>
            <a:prstGeom prst="rect">
              <a:avLst/>
            </a:prstGeom>
            <a:solidFill>
              <a:schemeClr val="accent1"/>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46" name="椭圆 45"/>
            <p:cNvSpPr/>
            <p:nvPr>
              <p:custDataLst>
                <p:tags r:id="rId4"/>
              </p:custDataLst>
            </p:nvPr>
          </p:nvSpPr>
          <p:spPr>
            <a:xfrm>
              <a:off x="4530" y="6224"/>
              <a:ext cx="554" cy="537"/>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A</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59" name="文本框 58"/>
            <p:cNvSpPr txBox="1"/>
            <p:nvPr>
              <p:custDataLst>
                <p:tags r:id="rId5"/>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1. 萌芽阶段</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3" name="组合 102"/>
          <p:cNvGrpSpPr/>
          <p:nvPr/>
        </p:nvGrpSpPr>
        <p:grpSpPr>
          <a:xfrm>
            <a:off x="4114562" y="1413986"/>
            <a:ext cx="1423988" cy="1366838"/>
            <a:chOff x="6168" y="3890"/>
            <a:chExt cx="2990" cy="2870"/>
          </a:xfrm>
        </p:grpSpPr>
        <p:cxnSp>
          <p:nvCxnSpPr>
            <p:cNvPr id="47" name="直接连接符 46"/>
            <p:cNvCxnSpPr>
              <a:stCxn id="48" idx="3"/>
            </p:cNvCxnSpPr>
            <p:nvPr>
              <p:custDataLst>
                <p:tags r:id="rId6"/>
              </p:custDataLst>
            </p:nvPr>
          </p:nvCxnSpPr>
          <p:spPr>
            <a:xfrm flipH="1">
              <a:off x="8573" y="5777"/>
              <a:ext cx="303" cy="475"/>
            </a:xfrm>
            <a:prstGeom prst="line">
              <a:avLst/>
            </a:prstGeom>
            <a:ln>
              <a:solidFill>
                <a:schemeClr val="accent2">
                  <a:lumMod val="50000"/>
                </a:schemeClr>
              </a:solidFill>
            </a:ln>
          </p:spPr>
          <p:style>
            <a:lnRef idx="1">
              <a:srgbClr val="1F74AD"/>
            </a:lnRef>
            <a:fillRef idx="0">
              <a:srgbClr val="1F74AD"/>
            </a:fillRef>
            <a:effectRef idx="0">
              <a:srgbClr val="1F74AD"/>
            </a:effectRef>
            <a:fontRef idx="minor">
              <a:srgbClr val="000000"/>
            </a:fontRef>
          </p:style>
        </p:cxnSp>
        <p:sp>
          <p:nvSpPr>
            <p:cNvPr id="48" name="任意多边形 47"/>
            <p:cNvSpPr/>
            <p:nvPr>
              <p:custDataLst>
                <p:tags r:id="rId7"/>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5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DECC00"/>
                </a:solidFill>
              </a:endParaRPr>
            </a:p>
          </p:txBody>
        </p:sp>
        <p:sp>
          <p:nvSpPr>
            <p:cNvPr id="49" name="矩形 48"/>
            <p:cNvSpPr/>
            <p:nvPr>
              <p:custDataLst>
                <p:tags r:id="rId8"/>
              </p:custDataLst>
            </p:nvPr>
          </p:nvSpPr>
          <p:spPr>
            <a:xfrm>
              <a:off x="6168" y="3890"/>
              <a:ext cx="2990" cy="120"/>
            </a:xfrm>
            <a:prstGeom prst="rect">
              <a:avLst/>
            </a:prstGeom>
            <a:solidFill>
              <a:schemeClr val="accent2">
                <a:lumMod val="50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50" name="椭圆 49"/>
            <p:cNvSpPr/>
            <p:nvPr>
              <p:custDataLst>
                <p:tags r:id="rId9"/>
              </p:custDataLst>
            </p:nvPr>
          </p:nvSpPr>
          <p:spPr>
            <a:xfrm>
              <a:off x="8369" y="6224"/>
              <a:ext cx="554" cy="537"/>
            </a:xfrm>
            <a:prstGeom prst="ellipse">
              <a:avLst/>
            </a:prstGeom>
            <a:solidFill>
              <a:schemeClr val="accent2">
                <a:lumMod val="5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B</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60" name="文本框 59"/>
            <p:cNvSpPr txBox="1"/>
            <p:nvPr>
              <p:custDataLst>
                <p:tags r:id="rId10"/>
              </p:custDataLst>
            </p:nvPr>
          </p:nvSpPr>
          <p:spPr>
            <a:xfrm>
              <a:off x="6251" y="4275"/>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sym typeface="+mn-ea"/>
                </a:rPr>
                <a:t>2. 瓶颈阶段</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sym typeface="+mn-ea"/>
              </a:endParaRPr>
            </a:p>
          </p:txBody>
        </p:sp>
      </p:grpSp>
      <p:grpSp>
        <p:nvGrpSpPr>
          <p:cNvPr id="104" name="组合 103"/>
          <p:cNvGrpSpPr/>
          <p:nvPr/>
        </p:nvGrpSpPr>
        <p:grpSpPr>
          <a:xfrm>
            <a:off x="6343333" y="1428591"/>
            <a:ext cx="1423988" cy="1366838"/>
            <a:chOff x="10109" y="3890"/>
            <a:chExt cx="2990" cy="2870"/>
          </a:xfrm>
        </p:grpSpPr>
        <p:cxnSp>
          <p:nvCxnSpPr>
            <p:cNvPr id="51" name="直接连接符 50"/>
            <p:cNvCxnSpPr>
              <a:stCxn id="52" idx="3"/>
            </p:cNvCxnSpPr>
            <p:nvPr>
              <p:custDataLst>
                <p:tags r:id="rId11"/>
              </p:custDataLst>
            </p:nvPr>
          </p:nvCxnSpPr>
          <p:spPr>
            <a:xfrm flipH="1">
              <a:off x="12514" y="5777"/>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52" name="任意多边形 51"/>
            <p:cNvSpPr/>
            <p:nvPr>
              <p:custDataLst>
                <p:tags r:id="rId12"/>
              </p:custDataLst>
            </p:nvPr>
          </p:nvSpPr>
          <p:spPr>
            <a:xfrm>
              <a:off x="1010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A0BB0C"/>
                </a:solidFill>
              </a:endParaRPr>
            </a:p>
          </p:txBody>
        </p:sp>
        <p:sp>
          <p:nvSpPr>
            <p:cNvPr id="15" name="矩形 14"/>
            <p:cNvSpPr/>
            <p:nvPr>
              <p:custDataLst>
                <p:tags r:id="rId13"/>
              </p:custDataLst>
            </p:nvPr>
          </p:nvSpPr>
          <p:spPr>
            <a:xfrm>
              <a:off x="10109" y="3890"/>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54" name="椭圆 53"/>
            <p:cNvSpPr/>
            <p:nvPr>
              <p:custDataLst>
                <p:tags r:id="rId14"/>
              </p:custDataLst>
            </p:nvPr>
          </p:nvSpPr>
          <p:spPr>
            <a:xfrm>
              <a:off x="12310" y="6224"/>
              <a:ext cx="554" cy="537"/>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C</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61" name="文本框 60"/>
            <p:cNvSpPr txBox="1"/>
            <p:nvPr>
              <p:custDataLst>
                <p:tags r:id="rId15"/>
              </p:custDataLst>
            </p:nvPr>
          </p:nvSpPr>
          <p:spPr>
            <a:xfrm>
              <a:off x="10192" y="4275"/>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3. 应用发展</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阶段</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9" name="组合 108"/>
          <p:cNvGrpSpPr/>
          <p:nvPr/>
        </p:nvGrpSpPr>
        <p:grpSpPr>
          <a:xfrm>
            <a:off x="1601073" y="3215481"/>
            <a:ext cx="1423988" cy="1366838"/>
            <a:chOff x="5152" y="6789"/>
            <a:chExt cx="2990" cy="2870"/>
          </a:xfrm>
        </p:grpSpPr>
        <p:cxnSp>
          <p:nvCxnSpPr>
            <p:cNvPr id="63" name="直接连接符 62"/>
            <p:cNvCxnSpPr>
              <a:stCxn id="64" idx="3"/>
            </p:cNvCxnSpPr>
            <p:nvPr>
              <p:custDataLst>
                <p:tags r:id="rId16"/>
              </p:custDataLst>
            </p:nvPr>
          </p:nvCxnSpPr>
          <p:spPr>
            <a:xfrm flipH="1">
              <a:off x="7557" y="8676"/>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64" name="任意多边形 63"/>
            <p:cNvSpPr/>
            <p:nvPr>
              <p:custDataLst>
                <p:tags r:id="rId17"/>
              </p:custDataLst>
            </p:nvPr>
          </p:nvSpPr>
          <p:spPr>
            <a:xfrm>
              <a:off x="5152" y="6843"/>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A0BB0C"/>
                </a:solidFill>
              </a:endParaRPr>
            </a:p>
          </p:txBody>
        </p:sp>
        <p:sp>
          <p:nvSpPr>
            <p:cNvPr id="16" name="矩形 15"/>
            <p:cNvSpPr/>
            <p:nvPr>
              <p:custDataLst>
                <p:tags r:id="rId18"/>
              </p:custDataLst>
            </p:nvPr>
          </p:nvSpPr>
          <p:spPr>
            <a:xfrm>
              <a:off x="5152" y="6789"/>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66" name="椭圆 65"/>
            <p:cNvSpPr/>
            <p:nvPr>
              <p:custDataLst>
                <p:tags r:id="rId19"/>
              </p:custDataLst>
            </p:nvPr>
          </p:nvSpPr>
          <p:spPr>
            <a:xfrm>
              <a:off x="7353" y="9123"/>
              <a:ext cx="554" cy="537"/>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sz="1050" b="1" strike="noStrike" noProof="1" dirty="0">
                  <a:solidFill>
                    <a:sysClr val="window" lastClr="FFFFFF"/>
                  </a:solidFill>
                  <a:latin typeface="微软雅黑" panose="020B0503020204020204" pitchFamily="34" charset="-122"/>
                  <a:ea typeface="微软雅黑" panose="020B0503020204020204" pitchFamily="34" charset="-122"/>
                </a:rPr>
                <a:t>D</a:t>
              </a:r>
              <a:endParaRPr lang="en-US"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71" name="文本框 70"/>
            <p:cNvSpPr txBox="1"/>
            <p:nvPr>
              <p:custDataLst>
                <p:tags r:id="rId20"/>
              </p:custDataLst>
            </p:nvPr>
          </p:nvSpPr>
          <p:spPr>
            <a:xfrm>
              <a:off x="5235" y="7174"/>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4. 低迷发展</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阶段</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8" name="组合 107"/>
          <p:cNvGrpSpPr/>
          <p:nvPr/>
        </p:nvGrpSpPr>
        <p:grpSpPr>
          <a:xfrm>
            <a:off x="4269344" y="3215720"/>
            <a:ext cx="1423988" cy="1366838"/>
            <a:chOff x="9093" y="6823"/>
            <a:chExt cx="2990" cy="2870"/>
          </a:xfrm>
        </p:grpSpPr>
        <p:cxnSp>
          <p:nvCxnSpPr>
            <p:cNvPr id="67" name="直接连接符 66"/>
            <p:cNvCxnSpPr>
              <a:stCxn id="68" idx="3"/>
            </p:cNvCxnSpPr>
            <p:nvPr>
              <p:custDataLst>
                <p:tags r:id="rId21"/>
              </p:custDataLst>
            </p:nvPr>
          </p:nvCxnSpPr>
          <p:spPr>
            <a:xfrm flipH="1">
              <a:off x="11498" y="8710"/>
              <a:ext cx="303" cy="475"/>
            </a:xfrm>
            <a:prstGeom prst="line">
              <a:avLst/>
            </a:prstGeom>
            <a:ln>
              <a:solidFill>
                <a:schemeClr val="accent2">
                  <a:lumMod val="75000"/>
                </a:schemeClr>
              </a:solidFill>
            </a:ln>
          </p:spPr>
          <p:style>
            <a:lnRef idx="1">
              <a:srgbClr val="1F74AD"/>
            </a:lnRef>
            <a:fillRef idx="0">
              <a:srgbClr val="1F74AD"/>
            </a:fillRef>
            <a:effectRef idx="0">
              <a:srgbClr val="1F74AD"/>
            </a:effectRef>
            <a:fontRef idx="minor">
              <a:srgbClr val="000000"/>
            </a:fontRef>
          </p:style>
        </p:cxnSp>
        <p:sp>
          <p:nvSpPr>
            <p:cNvPr id="68" name="任意多边形 67"/>
            <p:cNvSpPr/>
            <p:nvPr>
              <p:custDataLst>
                <p:tags r:id="rId22"/>
              </p:custDataLst>
            </p:nvPr>
          </p:nvSpPr>
          <p:spPr>
            <a:xfrm>
              <a:off x="9093" y="6877"/>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689626"/>
                </a:solidFill>
              </a:endParaRPr>
            </a:p>
          </p:txBody>
        </p:sp>
        <p:sp>
          <p:nvSpPr>
            <p:cNvPr id="69" name="矩形 68"/>
            <p:cNvSpPr/>
            <p:nvPr>
              <p:custDataLst>
                <p:tags r:id="rId23"/>
              </p:custDataLst>
            </p:nvPr>
          </p:nvSpPr>
          <p:spPr>
            <a:xfrm>
              <a:off x="9093" y="6823"/>
              <a:ext cx="2990" cy="120"/>
            </a:xfrm>
            <a:prstGeom prst="rect">
              <a:avLst/>
            </a:prstGeom>
            <a:solidFill>
              <a:schemeClr val="accent2">
                <a:lumMod val="75000"/>
              </a:schemeClr>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70" name="椭圆 69"/>
            <p:cNvSpPr/>
            <p:nvPr>
              <p:custDataLst>
                <p:tags r:id="rId24"/>
              </p:custDataLst>
            </p:nvPr>
          </p:nvSpPr>
          <p:spPr>
            <a:xfrm>
              <a:off x="11294" y="9157"/>
              <a:ext cx="554" cy="537"/>
            </a:xfrm>
            <a:prstGeom prst="ellipse">
              <a:avLst/>
            </a:prstGeom>
            <a:solidFill>
              <a:schemeClr val="accent2">
                <a:lumMod val="75000"/>
              </a:schemeClr>
            </a:solidFill>
            <a:ln>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E</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72" name="文本框 71"/>
            <p:cNvSpPr txBox="1"/>
            <p:nvPr>
              <p:custDataLst>
                <p:tags r:id="rId25"/>
              </p:custDataLst>
            </p:nvPr>
          </p:nvSpPr>
          <p:spPr>
            <a:xfrm>
              <a:off x="9176" y="7208"/>
              <a:ext cx="2830" cy="1366"/>
            </a:xfrm>
            <a:prstGeom prst="rect">
              <a:avLst/>
            </a:prstGeom>
            <a:noFill/>
            <a:ln>
              <a:noFill/>
            </a:ln>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5. 平稳发展</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阶段</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sp>
        <p:nvSpPr>
          <p:cNvPr id="4" name="文本框 3"/>
          <p:cNvSpPr txBox="1"/>
          <p:nvPr/>
        </p:nvSpPr>
        <p:spPr>
          <a:xfrm>
            <a:off x="3201670" y="666750"/>
            <a:ext cx="2886075"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四、人工智能的发展历程</a:t>
            </a:r>
            <a:endParaRPr lang="zh-CN" altLang="en-US" b="1">
              <a:latin typeface="微软雅黑" panose="020B0503020204020204" pitchFamily="34" charset="-122"/>
              <a:ea typeface="微软雅黑" panose="020B0503020204020204" pitchFamily="34" charset="-122"/>
            </a:endParaRPr>
          </a:p>
        </p:txBody>
      </p:sp>
      <p:grpSp>
        <p:nvGrpSpPr>
          <p:cNvPr id="2" name="组合 1"/>
          <p:cNvGrpSpPr/>
          <p:nvPr/>
        </p:nvGrpSpPr>
        <p:grpSpPr>
          <a:xfrm>
            <a:off x="6343254" y="3196670"/>
            <a:ext cx="1423988" cy="1366838"/>
            <a:chOff x="9093" y="6823"/>
            <a:chExt cx="2990" cy="2870"/>
          </a:xfrm>
        </p:grpSpPr>
        <p:cxnSp>
          <p:nvCxnSpPr>
            <p:cNvPr id="3" name="直接连接符 2"/>
            <p:cNvCxnSpPr>
              <a:stCxn id="5" idx="3"/>
            </p:cNvCxnSpPr>
            <p:nvPr>
              <p:custDataLst>
                <p:tags r:id="rId26"/>
              </p:custDataLst>
            </p:nvPr>
          </p:nvCxnSpPr>
          <p:spPr>
            <a:xfrm flipH="1">
              <a:off x="11498" y="8710"/>
              <a:ext cx="303" cy="475"/>
            </a:xfrm>
            <a:prstGeom prst="line">
              <a:avLst/>
            </a:prstGeom>
            <a:ln>
              <a:solidFill>
                <a:schemeClr val="accent2">
                  <a:lumMod val="75000"/>
                </a:schemeClr>
              </a:solidFill>
            </a:ln>
          </p:spPr>
          <p:style>
            <a:lnRef idx="1">
              <a:srgbClr val="1F74AD"/>
            </a:lnRef>
            <a:fillRef idx="0">
              <a:srgbClr val="1F74AD"/>
            </a:fillRef>
            <a:effectRef idx="0">
              <a:srgbClr val="1F74AD"/>
            </a:effectRef>
            <a:fontRef idx="minor">
              <a:srgbClr val="000000"/>
            </a:fontRef>
          </p:style>
        </p:cxnSp>
        <p:sp>
          <p:nvSpPr>
            <p:cNvPr id="5" name="任意多边形 4"/>
            <p:cNvSpPr/>
            <p:nvPr>
              <p:custDataLst>
                <p:tags r:id="rId27"/>
              </p:custDataLst>
            </p:nvPr>
          </p:nvSpPr>
          <p:spPr>
            <a:xfrm>
              <a:off x="9093" y="6877"/>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689626"/>
                </a:solidFill>
              </a:endParaRPr>
            </a:p>
          </p:txBody>
        </p:sp>
        <p:sp>
          <p:nvSpPr>
            <p:cNvPr id="6" name="矩形 5"/>
            <p:cNvSpPr/>
            <p:nvPr>
              <p:custDataLst>
                <p:tags r:id="rId28"/>
              </p:custDataLst>
            </p:nvPr>
          </p:nvSpPr>
          <p:spPr>
            <a:xfrm>
              <a:off x="9093" y="6823"/>
              <a:ext cx="2990" cy="120"/>
            </a:xfrm>
            <a:prstGeom prst="rect">
              <a:avLst/>
            </a:prstGeom>
            <a:solidFill>
              <a:schemeClr val="accent2">
                <a:lumMod val="75000"/>
              </a:schemeClr>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7" name="椭圆 6"/>
            <p:cNvSpPr/>
            <p:nvPr>
              <p:custDataLst>
                <p:tags r:id="rId29"/>
              </p:custDataLst>
            </p:nvPr>
          </p:nvSpPr>
          <p:spPr>
            <a:xfrm>
              <a:off x="11294" y="9157"/>
              <a:ext cx="554" cy="537"/>
            </a:xfrm>
            <a:prstGeom prst="ellipse">
              <a:avLst/>
            </a:prstGeom>
            <a:solidFill>
              <a:schemeClr val="accent2">
                <a:lumMod val="75000"/>
              </a:schemeClr>
            </a:solidFill>
            <a:ln>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E</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30"/>
              </p:custDataLst>
            </p:nvPr>
          </p:nvSpPr>
          <p:spPr>
            <a:xfrm>
              <a:off x="9176" y="7208"/>
              <a:ext cx="2830" cy="1366"/>
            </a:xfrm>
            <a:prstGeom prst="rect">
              <a:avLst/>
            </a:prstGeom>
            <a:noFill/>
            <a:ln>
              <a:noFill/>
            </a:ln>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6. 蓬勃发展期</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spTree>
    <p:custDataLst>
      <p:tags r:id="rId3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02"/>
                                        </p:tgtEl>
                                        <p:attrNameLst>
                                          <p:attrName>style.visibility</p:attrName>
                                        </p:attrNameLst>
                                      </p:cBhvr>
                                      <p:to>
                                        <p:strVal val="visible"/>
                                      </p:to>
                                    </p:set>
                                    <p:animEffect transition="in" filter="fade">
                                      <p:cBhvr>
                                        <p:cTn id="7" dur="500"/>
                                        <p:tgtEl>
                                          <p:spTgt spid="102"/>
                                        </p:tgtEl>
                                      </p:cBhvr>
                                    </p:animEffect>
                                    <p:anim calcmode="lin" valueType="num">
                                      <p:cBhvr>
                                        <p:cTn id="8" dur="500" fill="hold"/>
                                        <p:tgtEl>
                                          <p:spTgt spid="102"/>
                                        </p:tgtEl>
                                        <p:attrNameLst>
                                          <p:attrName>ppt_x</p:attrName>
                                        </p:attrNameLst>
                                      </p:cBhvr>
                                      <p:tavLst>
                                        <p:tav tm="0">
                                          <p:val>
                                            <p:strVal val="#ppt_x"/>
                                          </p:val>
                                        </p:tav>
                                        <p:tav tm="100000">
                                          <p:val>
                                            <p:strVal val="#ppt_x"/>
                                          </p:val>
                                        </p:tav>
                                      </p:tavLst>
                                    </p:anim>
                                    <p:anim calcmode="lin" valueType="num">
                                      <p:cBhvr>
                                        <p:cTn id="9" dur="500" fill="hold"/>
                                        <p:tgtEl>
                                          <p:spTgt spid="10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500" fill="hold">
                                          <p:stCondLst>
                                            <p:cond delay="0"/>
                                          </p:stCondLst>
                                        </p:cTn>
                                        <p:tgtEl>
                                          <p:spTgt spid="103"/>
                                        </p:tgtEl>
                                        <p:attrNameLst>
                                          <p:attrName>style.visibility</p:attrName>
                                        </p:attrNameLst>
                                      </p:cBhvr>
                                      <p:to>
                                        <p:strVal val="visible"/>
                                      </p:to>
                                    </p:set>
                                    <p:animEffect transition="in" filter="fade">
                                      <p:cBhvr>
                                        <p:cTn id="13" dur="500"/>
                                        <p:tgtEl>
                                          <p:spTgt spid="103"/>
                                        </p:tgtEl>
                                      </p:cBhvr>
                                    </p:animEffect>
                                    <p:anim calcmode="lin" valueType="num">
                                      <p:cBhvr>
                                        <p:cTn id="14" dur="500" fill="hold"/>
                                        <p:tgtEl>
                                          <p:spTgt spid="103"/>
                                        </p:tgtEl>
                                        <p:attrNameLst>
                                          <p:attrName>ppt_x</p:attrName>
                                        </p:attrNameLst>
                                      </p:cBhvr>
                                      <p:tavLst>
                                        <p:tav tm="0">
                                          <p:val>
                                            <p:strVal val="#ppt_x"/>
                                          </p:val>
                                        </p:tav>
                                        <p:tav tm="100000">
                                          <p:val>
                                            <p:strVal val="#ppt_x"/>
                                          </p:val>
                                        </p:tav>
                                      </p:tavLst>
                                    </p:anim>
                                    <p:anim calcmode="lin" valueType="num">
                                      <p:cBhvr>
                                        <p:cTn id="15" dur="500" fill="hold"/>
                                        <p:tgtEl>
                                          <p:spTgt spid="10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500"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anim calcmode="lin" valueType="num">
                                      <p:cBhvr>
                                        <p:cTn id="20" dur="500" fill="hold"/>
                                        <p:tgtEl>
                                          <p:spTgt spid="104"/>
                                        </p:tgtEl>
                                        <p:attrNameLst>
                                          <p:attrName>ppt_x</p:attrName>
                                        </p:attrNameLst>
                                      </p:cBhvr>
                                      <p:tavLst>
                                        <p:tav tm="0">
                                          <p:val>
                                            <p:strVal val="#ppt_x"/>
                                          </p:val>
                                        </p:tav>
                                        <p:tav tm="100000">
                                          <p:val>
                                            <p:strVal val="#ppt_x"/>
                                          </p:val>
                                        </p:tav>
                                      </p:tavLst>
                                    </p:anim>
                                    <p:anim calcmode="lin" valueType="num">
                                      <p:cBhvr>
                                        <p:cTn id="21" dur="500" fill="hold"/>
                                        <p:tgtEl>
                                          <p:spTgt spid="10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500" fill="hold">
                                          <p:stCondLst>
                                            <p:cond delay="0"/>
                                          </p:stCondLst>
                                        </p:cTn>
                                        <p:tgtEl>
                                          <p:spTgt spid="109"/>
                                        </p:tgtEl>
                                        <p:attrNameLst>
                                          <p:attrName>style.visibility</p:attrName>
                                        </p:attrNameLst>
                                      </p:cBhvr>
                                      <p:to>
                                        <p:strVal val="visible"/>
                                      </p:to>
                                    </p:set>
                                    <p:animEffect transition="in" filter="fade">
                                      <p:cBhvr>
                                        <p:cTn id="25" dur="500"/>
                                        <p:tgtEl>
                                          <p:spTgt spid="109"/>
                                        </p:tgtEl>
                                      </p:cBhvr>
                                    </p:animEffect>
                                    <p:anim calcmode="lin" valueType="num">
                                      <p:cBhvr>
                                        <p:cTn id="26" dur="500" fill="hold"/>
                                        <p:tgtEl>
                                          <p:spTgt spid="109"/>
                                        </p:tgtEl>
                                        <p:attrNameLst>
                                          <p:attrName>ppt_x</p:attrName>
                                        </p:attrNameLst>
                                      </p:cBhvr>
                                      <p:tavLst>
                                        <p:tav tm="0">
                                          <p:val>
                                            <p:strVal val="#ppt_x"/>
                                          </p:val>
                                        </p:tav>
                                        <p:tav tm="100000">
                                          <p:val>
                                            <p:strVal val="#ppt_x"/>
                                          </p:val>
                                        </p:tav>
                                      </p:tavLst>
                                    </p:anim>
                                    <p:anim calcmode="lin" valueType="num">
                                      <p:cBhvr>
                                        <p:cTn id="27" dur="500" fill="hold"/>
                                        <p:tgtEl>
                                          <p:spTgt spid="10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500" fill="hold">
                                          <p:stCondLst>
                                            <p:cond delay="0"/>
                                          </p:stCondLst>
                                        </p:cTn>
                                        <p:tgtEl>
                                          <p:spTgt spid="108"/>
                                        </p:tgtEl>
                                        <p:attrNameLst>
                                          <p:attrName>style.visibility</p:attrName>
                                        </p:attrNameLst>
                                      </p:cBhvr>
                                      <p:to>
                                        <p:strVal val="visible"/>
                                      </p:to>
                                    </p:set>
                                    <p:animEffect transition="in" filter="fade">
                                      <p:cBhvr>
                                        <p:cTn id="31" dur="500"/>
                                        <p:tgtEl>
                                          <p:spTgt spid="108"/>
                                        </p:tgtEl>
                                      </p:cBhvr>
                                    </p:animEffect>
                                    <p:anim calcmode="lin" valueType="num">
                                      <p:cBhvr>
                                        <p:cTn id="32" dur="500" fill="hold"/>
                                        <p:tgtEl>
                                          <p:spTgt spid="108"/>
                                        </p:tgtEl>
                                        <p:attrNameLst>
                                          <p:attrName>ppt_x</p:attrName>
                                        </p:attrNameLst>
                                      </p:cBhvr>
                                      <p:tavLst>
                                        <p:tav tm="0">
                                          <p:val>
                                            <p:strVal val="#ppt_x"/>
                                          </p:val>
                                        </p:tav>
                                        <p:tav tm="100000">
                                          <p:val>
                                            <p:strVal val="#ppt_x"/>
                                          </p:val>
                                        </p:tav>
                                      </p:tavLst>
                                    </p:anim>
                                    <p:anim calcmode="lin" valueType="num">
                                      <p:cBhvr>
                                        <p:cTn id="33" dur="500" fill="hold"/>
                                        <p:tgtEl>
                                          <p:spTgt spid="108"/>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500" fill="hold">
                                          <p:stCondLst>
                                            <p:cond delay="0"/>
                                          </p:stCondLst>
                                        </p:cTn>
                                        <p:tgtEl>
                                          <p:spTgt spid="2"/>
                                        </p:tgtEl>
                                        <p:attrNameLst>
                                          <p:attrName>style.visibility</p:attrName>
                                        </p:attrNameLst>
                                      </p:cBhvr>
                                      <p:to>
                                        <p:strVal val="visible"/>
                                      </p:to>
                                    </p:set>
                                    <p:animEffect transition="in" filter="fade">
                                      <p:cBhvr>
                                        <p:cTn id="37" dur="500"/>
                                        <p:tgtEl>
                                          <p:spTgt spid="2"/>
                                        </p:tgtEl>
                                      </p:cBhvr>
                                    </p:animEffect>
                                    <p:anim calcmode="lin" valueType="num">
                                      <p:cBhvr>
                                        <p:cTn id="38" dur="500" fill="hold"/>
                                        <p:tgtEl>
                                          <p:spTgt spid="2"/>
                                        </p:tgtEl>
                                        <p:attrNameLst>
                                          <p:attrName>ppt_x</p:attrName>
                                        </p:attrNameLst>
                                      </p:cBhvr>
                                      <p:tavLst>
                                        <p:tav tm="0">
                                          <p:val>
                                            <p:strVal val="#ppt_x"/>
                                          </p:val>
                                        </p:tav>
                                        <p:tav tm="100000">
                                          <p:val>
                                            <p:strVal val="#ppt_x"/>
                                          </p:val>
                                        </p:tav>
                                      </p:tavLst>
                                    </p:anim>
                                    <p:anim calcmode="lin" valueType="num">
                                      <p:cBhvr>
                                        <p:cTn id="3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 name="文本框 34"/>
          <p:cNvSpPr txBox="1"/>
          <p:nvPr>
            <p:custDataLst>
              <p:tags r:id="rId1"/>
            </p:custDataLst>
          </p:nvPr>
        </p:nvSpPr>
        <p:spPr>
          <a:xfrm>
            <a:off x="2916306" y="456162"/>
            <a:ext cx="3310119" cy="484748"/>
          </a:xfrm>
          <a:prstGeom prst="rect">
            <a:avLst/>
          </a:prstGeom>
          <a:noFill/>
        </p:spPr>
        <p:txBody>
          <a:bodyPr wrap="square" rtlCol="0" anchor="ctr">
            <a:normAutofit/>
          </a:bodyPr>
          <a:p>
            <a:pPr algn="ctr">
              <a:lnSpc>
                <a:spcPct val="120000"/>
              </a:lnSpc>
            </a:pPr>
            <a:r>
              <a:rPr lang="zh-CN" altLang="en-US" b="1" spc="300">
                <a:solidFill>
                  <a:schemeClr val="tx1"/>
                </a:solidFill>
                <a:latin typeface="Arial" panose="020B0604020202020204" pitchFamily="34" charset="0"/>
                <a:ea typeface="微软雅黑" panose="020B0503020204020204" pitchFamily="34" charset="-122"/>
                <a:sym typeface="Arial" panose="020B0604020202020204" pitchFamily="34" charset="0"/>
              </a:rPr>
              <a:t>五、人工智能的应用领域</a:t>
            </a:r>
            <a:endParaRPr lang="zh-CN" altLang="en-US" b="1" spc="3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组合 4"/>
          <p:cNvGrpSpPr/>
          <p:nvPr>
            <p:custDataLst>
              <p:tags r:id="rId2"/>
            </p:custDataLst>
          </p:nvPr>
        </p:nvGrpSpPr>
        <p:grpSpPr>
          <a:xfrm rot="0">
            <a:off x="504825" y="1438910"/>
            <a:ext cx="1701800" cy="1339215"/>
            <a:chOff x="1943384" y="2596376"/>
            <a:chExt cx="2269209" cy="1785848"/>
          </a:xfrm>
        </p:grpSpPr>
        <p:sp>
          <p:nvSpPr>
            <p:cNvPr id="13" name="任意多边形 12"/>
            <p:cNvSpPr/>
            <p:nvPr>
              <p:custDataLst>
                <p:tags r:id="rId3"/>
              </p:custDataLst>
            </p:nvPr>
          </p:nvSpPr>
          <p:spPr>
            <a:xfrm>
              <a:off x="2190904"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7" name="任意多边形 6"/>
            <p:cNvSpPr/>
            <p:nvPr>
              <p:custDataLst>
                <p:tags r:id="rId4"/>
              </p:custDataLst>
            </p:nvPr>
          </p:nvSpPr>
          <p:spPr>
            <a:xfrm>
              <a:off x="2844234"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A</a:t>
              </a:r>
              <a:endParaRPr lang="en-US" altLang="zh-CN" dirty="0">
                <a:solidFill>
                  <a:schemeClr val="bg1"/>
                </a:solidFill>
              </a:endParaRPr>
            </a:p>
          </p:txBody>
        </p:sp>
        <p:sp>
          <p:nvSpPr>
            <p:cNvPr id="8" name="任意多边形 7"/>
            <p:cNvSpPr/>
            <p:nvPr>
              <p:custDataLst>
                <p:tags r:id="rId5"/>
              </p:custDataLst>
            </p:nvPr>
          </p:nvSpPr>
          <p:spPr>
            <a:xfrm>
              <a:off x="1943384"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grpSp>
        <p:nvGrpSpPr>
          <p:cNvPr id="9" name="组合 8"/>
          <p:cNvGrpSpPr/>
          <p:nvPr>
            <p:custDataLst>
              <p:tags r:id="rId6"/>
            </p:custDataLst>
          </p:nvPr>
        </p:nvGrpSpPr>
        <p:grpSpPr>
          <a:xfrm rot="0">
            <a:off x="417195" y="3348990"/>
            <a:ext cx="1701800" cy="1339215"/>
            <a:chOff x="3452390" y="3924142"/>
            <a:chExt cx="2269209" cy="1785848"/>
          </a:xfrm>
        </p:grpSpPr>
        <p:sp>
          <p:nvSpPr>
            <p:cNvPr id="38" name="任意多边形 37"/>
            <p:cNvSpPr/>
            <p:nvPr>
              <p:custDataLst>
                <p:tags r:id="rId7"/>
              </p:custDataLst>
            </p:nvPr>
          </p:nvSpPr>
          <p:spPr>
            <a:xfrm>
              <a:off x="3699910" y="4840973"/>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39" name="任意多边形 38"/>
            <p:cNvSpPr/>
            <p:nvPr>
              <p:custDataLst>
                <p:tags r:id="rId8"/>
              </p:custDataLst>
            </p:nvPr>
          </p:nvSpPr>
          <p:spPr>
            <a:xfrm>
              <a:off x="4353240" y="5130169"/>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E</a:t>
              </a:r>
              <a:endParaRPr lang="en-US" altLang="zh-CN" dirty="0">
                <a:solidFill>
                  <a:schemeClr val="bg1"/>
                </a:solidFill>
              </a:endParaRPr>
            </a:p>
          </p:txBody>
        </p:sp>
        <p:sp>
          <p:nvSpPr>
            <p:cNvPr id="40" name="任意多边形 39"/>
            <p:cNvSpPr/>
            <p:nvPr>
              <p:custDataLst>
                <p:tags r:id="rId9"/>
              </p:custDataLst>
            </p:nvPr>
          </p:nvSpPr>
          <p:spPr>
            <a:xfrm>
              <a:off x="3452390" y="3924142"/>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grpSp>
        <p:nvGrpSpPr>
          <p:cNvPr id="11" name="组合 10"/>
          <p:cNvGrpSpPr/>
          <p:nvPr>
            <p:custDataLst>
              <p:tags r:id="rId10"/>
            </p:custDataLst>
          </p:nvPr>
        </p:nvGrpSpPr>
        <p:grpSpPr>
          <a:xfrm rot="0">
            <a:off x="2767965" y="1438910"/>
            <a:ext cx="1701800" cy="1339215"/>
            <a:chOff x="4961396" y="2596376"/>
            <a:chExt cx="2269209" cy="1785848"/>
          </a:xfrm>
        </p:grpSpPr>
        <p:sp>
          <p:nvSpPr>
            <p:cNvPr id="12" name="任意多边形 11"/>
            <p:cNvSpPr/>
            <p:nvPr>
              <p:custDataLst>
                <p:tags r:id="rId11"/>
              </p:custDataLst>
            </p:nvPr>
          </p:nvSpPr>
          <p:spPr>
            <a:xfrm>
              <a:off x="5208916"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14" name="任意多边形 13"/>
            <p:cNvSpPr/>
            <p:nvPr>
              <p:custDataLst>
                <p:tags r:id="rId12"/>
              </p:custDataLst>
            </p:nvPr>
          </p:nvSpPr>
          <p:spPr>
            <a:xfrm>
              <a:off x="5862246"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B</a:t>
              </a:r>
              <a:endParaRPr lang="en-US" altLang="zh-CN" dirty="0">
                <a:solidFill>
                  <a:schemeClr val="bg1"/>
                </a:solidFill>
              </a:endParaRPr>
            </a:p>
          </p:txBody>
        </p:sp>
        <p:sp>
          <p:nvSpPr>
            <p:cNvPr id="18" name="任意多边形 17"/>
            <p:cNvSpPr/>
            <p:nvPr>
              <p:custDataLst>
                <p:tags r:id="rId13"/>
              </p:custDataLst>
            </p:nvPr>
          </p:nvSpPr>
          <p:spPr>
            <a:xfrm>
              <a:off x="4961396"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grpSp>
        <p:nvGrpSpPr>
          <p:cNvPr id="19" name="组合 18"/>
          <p:cNvGrpSpPr/>
          <p:nvPr>
            <p:custDataLst>
              <p:tags r:id="rId14"/>
            </p:custDataLst>
          </p:nvPr>
        </p:nvGrpSpPr>
        <p:grpSpPr>
          <a:xfrm rot="0">
            <a:off x="2680970" y="3348990"/>
            <a:ext cx="1701800" cy="1339215"/>
            <a:chOff x="6470402" y="3924142"/>
            <a:chExt cx="2269209" cy="1785848"/>
          </a:xfrm>
        </p:grpSpPr>
        <p:sp>
          <p:nvSpPr>
            <p:cNvPr id="23" name="任意多边形 22"/>
            <p:cNvSpPr/>
            <p:nvPr>
              <p:custDataLst>
                <p:tags r:id="rId15"/>
              </p:custDataLst>
            </p:nvPr>
          </p:nvSpPr>
          <p:spPr>
            <a:xfrm>
              <a:off x="6717922" y="4840973"/>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36" name="任意多边形 35"/>
            <p:cNvSpPr/>
            <p:nvPr>
              <p:custDataLst>
                <p:tags r:id="rId16"/>
              </p:custDataLst>
            </p:nvPr>
          </p:nvSpPr>
          <p:spPr>
            <a:xfrm>
              <a:off x="7371252" y="5130169"/>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F</a:t>
              </a:r>
              <a:endParaRPr lang="en-US" altLang="zh-CN" dirty="0">
                <a:solidFill>
                  <a:schemeClr val="bg1"/>
                </a:solidFill>
              </a:endParaRPr>
            </a:p>
          </p:txBody>
        </p:sp>
        <p:sp>
          <p:nvSpPr>
            <p:cNvPr id="37" name="任意多边形 36"/>
            <p:cNvSpPr/>
            <p:nvPr>
              <p:custDataLst>
                <p:tags r:id="rId17"/>
              </p:custDataLst>
            </p:nvPr>
          </p:nvSpPr>
          <p:spPr>
            <a:xfrm>
              <a:off x="6470402" y="3924142"/>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grpSp>
        <p:nvGrpSpPr>
          <p:cNvPr id="41" name="组合 40"/>
          <p:cNvGrpSpPr/>
          <p:nvPr>
            <p:custDataLst>
              <p:tags r:id="rId18"/>
            </p:custDataLst>
          </p:nvPr>
        </p:nvGrpSpPr>
        <p:grpSpPr>
          <a:xfrm rot="0">
            <a:off x="5031740" y="1438910"/>
            <a:ext cx="1701800" cy="1339215"/>
            <a:chOff x="7979408" y="2596376"/>
            <a:chExt cx="2269209" cy="1785848"/>
          </a:xfrm>
        </p:grpSpPr>
        <p:sp>
          <p:nvSpPr>
            <p:cNvPr id="42" name="任意多边形 41"/>
            <p:cNvSpPr/>
            <p:nvPr>
              <p:custDataLst>
                <p:tags r:id="rId19"/>
              </p:custDataLst>
            </p:nvPr>
          </p:nvSpPr>
          <p:spPr>
            <a:xfrm>
              <a:off x="8226928"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43" name="任意多边形 42"/>
            <p:cNvSpPr/>
            <p:nvPr>
              <p:custDataLst>
                <p:tags r:id="rId20"/>
              </p:custDataLst>
            </p:nvPr>
          </p:nvSpPr>
          <p:spPr>
            <a:xfrm>
              <a:off x="8880258"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C</a:t>
              </a:r>
              <a:endParaRPr lang="en-US" altLang="zh-CN" dirty="0">
                <a:solidFill>
                  <a:schemeClr val="bg1"/>
                </a:solidFill>
              </a:endParaRPr>
            </a:p>
          </p:txBody>
        </p:sp>
        <p:sp>
          <p:nvSpPr>
            <p:cNvPr id="45" name="任意多边形 44"/>
            <p:cNvSpPr/>
            <p:nvPr>
              <p:custDataLst>
                <p:tags r:id="rId21"/>
              </p:custDataLst>
            </p:nvPr>
          </p:nvSpPr>
          <p:spPr>
            <a:xfrm>
              <a:off x="7979408"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sp>
        <p:nvSpPr>
          <p:cNvPr id="44" name="矩形 43"/>
          <p:cNvSpPr/>
          <p:nvPr>
            <p:custDataLst>
              <p:tags r:id="rId22"/>
            </p:custDataLst>
          </p:nvPr>
        </p:nvSpPr>
        <p:spPr>
          <a:xfrm>
            <a:off x="690245" y="1579245"/>
            <a:ext cx="1330325" cy="546735"/>
          </a:xfrm>
          <a:prstGeom prst="rect">
            <a:avLst/>
          </a:prstGeom>
        </p:spPr>
        <p:txBody>
          <a:bodyPr wrap="square" anchor="ctr" anchorCtr="0">
            <a:normAutofit/>
          </a:bodyPr>
          <a:p>
            <a:pPr marL="0" lvl="0" indent="0" algn="ctr">
              <a:lnSpc>
                <a:spcPct val="120000"/>
              </a:lnSpc>
              <a:spcBef>
                <a:spcPts val="0"/>
              </a:spcBef>
              <a:spcAft>
                <a:spcPts val="0"/>
              </a:spcAft>
              <a:buSzPct val="100000"/>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1. 智能交通</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6" name="矩形 45"/>
          <p:cNvSpPr/>
          <p:nvPr>
            <p:custDataLst>
              <p:tags r:id="rId23"/>
            </p:custDataLst>
          </p:nvPr>
        </p:nvSpPr>
        <p:spPr>
          <a:xfrm>
            <a:off x="2957830" y="1579245"/>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2. 互联网应用</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7" name="矩形 46"/>
          <p:cNvSpPr/>
          <p:nvPr>
            <p:custDataLst>
              <p:tags r:id="rId24"/>
            </p:custDataLst>
          </p:nvPr>
        </p:nvSpPr>
        <p:spPr>
          <a:xfrm>
            <a:off x="5217160" y="1579245"/>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3. 智能制造</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8" name="矩形 47"/>
          <p:cNvSpPr/>
          <p:nvPr>
            <p:custDataLst>
              <p:tags r:id="rId25"/>
            </p:custDataLst>
          </p:nvPr>
        </p:nvSpPr>
        <p:spPr>
          <a:xfrm>
            <a:off x="602615" y="3395980"/>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5. 智能医疗</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9" name="矩形 48"/>
          <p:cNvSpPr/>
          <p:nvPr>
            <p:custDataLst>
              <p:tags r:id="rId26"/>
            </p:custDataLst>
          </p:nvPr>
        </p:nvSpPr>
        <p:spPr>
          <a:xfrm>
            <a:off x="2866390" y="3386455"/>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6. 智能信息处理</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6" name="组合 5"/>
          <p:cNvGrpSpPr/>
          <p:nvPr>
            <p:custDataLst>
              <p:tags r:id="rId27"/>
            </p:custDataLst>
          </p:nvPr>
        </p:nvGrpSpPr>
        <p:grpSpPr>
          <a:xfrm rot="0">
            <a:off x="7176770" y="1485900"/>
            <a:ext cx="1701800" cy="1339215"/>
            <a:chOff x="7979408" y="2596376"/>
            <a:chExt cx="2269209" cy="1785848"/>
          </a:xfrm>
        </p:grpSpPr>
        <p:sp>
          <p:nvSpPr>
            <p:cNvPr id="10" name="任意多边形 9"/>
            <p:cNvSpPr/>
            <p:nvPr>
              <p:custDataLst>
                <p:tags r:id="rId28"/>
              </p:custDataLst>
            </p:nvPr>
          </p:nvSpPr>
          <p:spPr>
            <a:xfrm>
              <a:off x="8226928"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15" name="任意多边形 14"/>
            <p:cNvSpPr/>
            <p:nvPr>
              <p:custDataLst>
                <p:tags r:id="rId29"/>
              </p:custDataLst>
            </p:nvPr>
          </p:nvSpPr>
          <p:spPr>
            <a:xfrm>
              <a:off x="8880258"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D</a:t>
              </a:r>
              <a:endParaRPr lang="en-US" altLang="zh-CN" dirty="0">
                <a:solidFill>
                  <a:schemeClr val="bg1"/>
                </a:solidFill>
              </a:endParaRPr>
            </a:p>
          </p:txBody>
        </p:sp>
        <p:sp>
          <p:nvSpPr>
            <p:cNvPr id="16" name="任意多边形 15"/>
            <p:cNvSpPr/>
            <p:nvPr>
              <p:custDataLst>
                <p:tags r:id="rId30"/>
              </p:custDataLst>
            </p:nvPr>
          </p:nvSpPr>
          <p:spPr>
            <a:xfrm>
              <a:off x="7979408"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sp>
        <p:nvSpPr>
          <p:cNvPr id="17" name="矩形 16"/>
          <p:cNvSpPr/>
          <p:nvPr>
            <p:custDataLst>
              <p:tags r:id="rId31"/>
            </p:custDataLst>
          </p:nvPr>
        </p:nvSpPr>
        <p:spPr>
          <a:xfrm>
            <a:off x="7285990" y="1626235"/>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4. 智能教育</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20" name="组合 19"/>
          <p:cNvGrpSpPr/>
          <p:nvPr>
            <p:custDataLst>
              <p:tags r:id="rId32"/>
            </p:custDataLst>
          </p:nvPr>
        </p:nvGrpSpPr>
        <p:grpSpPr>
          <a:xfrm rot="0">
            <a:off x="4867910" y="3381375"/>
            <a:ext cx="1701800" cy="1339215"/>
            <a:chOff x="6470402" y="3924142"/>
            <a:chExt cx="2269209" cy="1785848"/>
          </a:xfrm>
        </p:grpSpPr>
        <p:sp>
          <p:nvSpPr>
            <p:cNvPr id="21" name="任意多边形 20"/>
            <p:cNvSpPr/>
            <p:nvPr>
              <p:custDataLst>
                <p:tags r:id="rId33"/>
              </p:custDataLst>
            </p:nvPr>
          </p:nvSpPr>
          <p:spPr>
            <a:xfrm>
              <a:off x="6717922" y="4840973"/>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22" name="任意多边形 21"/>
            <p:cNvSpPr/>
            <p:nvPr>
              <p:custDataLst>
                <p:tags r:id="rId34"/>
              </p:custDataLst>
            </p:nvPr>
          </p:nvSpPr>
          <p:spPr>
            <a:xfrm>
              <a:off x="7371252" y="5130169"/>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G</a:t>
              </a:r>
              <a:endParaRPr lang="en-US" altLang="zh-CN" dirty="0">
                <a:solidFill>
                  <a:schemeClr val="bg1"/>
                </a:solidFill>
              </a:endParaRPr>
            </a:p>
          </p:txBody>
        </p:sp>
        <p:sp>
          <p:nvSpPr>
            <p:cNvPr id="24" name="任意多边形 23"/>
            <p:cNvSpPr/>
            <p:nvPr>
              <p:custDataLst>
                <p:tags r:id="rId35"/>
              </p:custDataLst>
            </p:nvPr>
          </p:nvSpPr>
          <p:spPr>
            <a:xfrm>
              <a:off x="6470402" y="3924142"/>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sp>
        <p:nvSpPr>
          <p:cNvPr id="25" name="矩形 24"/>
          <p:cNvSpPr/>
          <p:nvPr>
            <p:custDataLst>
              <p:tags r:id="rId36"/>
            </p:custDataLst>
          </p:nvPr>
        </p:nvSpPr>
        <p:spPr>
          <a:xfrm>
            <a:off x="5070475" y="3411220"/>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7. 智能物流</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2" name="组合 1"/>
          <p:cNvGrpSpPr/>
          <p:nvPr>
            <p:custDataLst>
              <p:tags r:id="rId37"/>
            </p:custDataLst>
          </p:nvPr>
        </p:nvGrpSpPr>
        <p:grpSpPr>
          <a:xfrm rot="0">
            <a:off x="7088505" y="3411220"/>
            <a:ext cx="1701800" cy="1339215"/>
            <a:chOff x="6470402" y="3924142"/>
            <a:chExt cx="2269209" cy="1785848"/>
          </a:xfrm>
        </p:grpSpPr>
        <p:sp>
          <p:nvSpPr>
            <p:cNvPr id="4" name="任意多边形 3"/>
            <p:cNvSpPr/>
            <p:nvPr>
              <p:custDataLst>
                <p:tags r:id="rId38"/>
              </p:custDataLst>
            </p:nvPr>
          </p:nvSpPr>
          <p:spPr>
            <a:xfrm>
              <a:off x="6717922" y="4840973"/>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26" name="任意多边形 25"/>
            <p:cNvSpPr/>
            <p:nvPr>
              <p:custDataLst>
                <p:tags r:id="rId39"/>
              </p:custDataLst>
            </p:nvPr>
          </p:nvSpPr>
          <p:spPr>
            <a:xfrm>
              <a:off x="7371252" y="5130169"/>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H</a:t>
              </a:r>
              <a:endParaRPr lang="en-US" altLang="zh-CN" dirty="0">
                <a:solidFill>
                  <a:schemeClr val="bg1"/>
                </a:solidFill>
              </a:endParaRPr>
            </a:p>
          </p:txBody>
        </p:sp>
        <p:sp>
          <p:nvSpPr>
            <p:cNvPr id="27" name="任意多边形 26"/>
            <p:cNvSpPr/>
            <p:nvPr>
              <p:custDataLst>
                <p:tags r:id="rId40"/>
              </p:custDataLst>
            </p:nvPr>
          </p:nvSpPr>
          <p:spPr>
            <a:xfrm>
              <a:off x="6470402" y="3924142"/>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sp>
        <p:nvSpPr>
          <p:cNvPr id="28" name="矩形 27"/>
          <p:cNvSpPr/>
          <p:nvPr>
            <p:custDataLst>
              <p:tags r:id="rId41"/>
            </p:custDataLst>
          </p:nvPr>
        </p:nvSpPr>
        <p:spPr>
          <a:xfrm>
            <a:off x="7239000" y="3486150"/>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8. 智能金融</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custDataLst>
      <p:tags r:id="rId4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8659" y="318"/>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137" y="498899"/>
            <a:ext cx="7825250" cy="670001"/>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rPr>
              <a:t>思考和训练</a:t>
            </a:r>
            <a:endPar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803" y="1492701"/>
            <a:ext cx="8151759" cy="3029846"/>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1141589"/>
            <a:ext cx="1809527"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9333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685800" y="2038350"/>
            <a:ext cx="7825740" cy="1887855"/>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1. 云计算的关键技术有哪些？</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2. 什么是虚拟化技术？其作用是什么？</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3. 分布式存储系统的类型有哪些？</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4. 目前云安全面临的主要问题是什么？有哪些对应的解决方法？</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6609083" y="1313503"/>
            <a:ext cx="3288810" cy="2030619"/>
            <a:chOff x="5475349" y="704990"/>
            <a:chExt cx="4746788" cy="2930822"/>
          </a:xfrm>
        </p:grpSpPr>
        <p:sp>
          <p:nvSpPr>
            <p:cNvPr id="25" name="任意多边形 24"/>
            <p:cNvSpPr/>
            <p:nvPr/>
          </p:nvSpPr>
          <p:spPr>
            <a:xfrm rot="18973240">
              <a:off x="5475349" y="1510244"/>
              <a:ext cx="4746788" cy="2042214"/>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605379" y="704990"/>
              <a:ext cx="4582648" cy="2930822"/>
              <a:chOff x="5499453" y="614116"/>
              <a:chExt cx="4729020" cy="3024434"/>
            </a:xfrm>
          </p:grpSpPr>
          <p:sp>
            <p:nvSpPr>
              <p:cNvPr id="27" name="直角三角形 26"/>
              <p:cNvSpPr/>
              <p:nvPr/>
            </p:nvSpPr>
            <p:spPr>
              <a:xfrm flipH="1">
                <a:off x="5822298" y="614116"/>
                <a:ext cx="3343822" cy="302443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任意多边形 27"/>
              <p:cNvSpPr/>
              <p:nvPr/>
            </p:nvSpPr>
            <p:spPr>
              <a:xfrm rot="18973240">
                <a:off x="5499453" y="1513160"/>
                <a:ext cx="4729020" cy="2034570"/>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任意多边形 28"/>
          <p:cNvSpPr/>
          <p:nvPr/>
        </p:nvSpPr>
        <p:spPr>
          <a:xfrm>
            <a:off x="2981007" y="1123950"/>
            <a:ext cx="6023496" cy="2209800"/>
          </a:xfrm>
          <a:custGeom>
            <a:avLst/>
            <a:gdLst>
              <a:gd name="connsiteX0" fmla="*/ 0 w 9094550"/>
              <a:gd name="connsiteY0" fmla="*/ 0 h 3352800"/>
              <a:gd name="connsiteX1" fmla="*/ 9094550 w 9094550"/>
              <a:gd name="connsiteY1" fmla="*/ 0 h 3352800"/>
              <a:gd name="connsiteX2" fmla="*/ 9077156 w 9094550"/>
              <a:gd name="connsiteY2" fmla="*/ 4906 h 3352800"/>
              <a:gd name="connsiteX3" fmla="*/ 6835005 w 9094550"/>
              <a:gd name="connsiteY3" fmla="*/ 1518521 h 3352800"/>
              <a:gd name="connsiteX4" fmla="*/ 5404244 w 9094550"/>
              <a:gd name="connsiteY4" fmla="*/ 3311411 h 3352800"/>
              <a:gd name="connsiteX5" fmla="*/ 5383488 w 9094550"/>
              <a:gd name="connsiteY5" fmla="*/ 3352800 h 3352800"/>
              <a:gd name="connsiteX6" fmla="*/ 0 w 9094550"/>
              <a:gd name="connsiteY6" fmla="*/ 335280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94550" h="3352800">
                <a:moveTo>
                  <a:pt x="0" y="0"/>
                </a:moveTo>
                <a:lnTo>
                  <a:pt x="9094550" y="0"/>
                </a:lnTo>
                <a:lnTo>
                  <a:pt x="9077156" y="4906"/>
                </a:lnTo>
                <a:cubicBezTo>
                  <a:pt x="8468605" y="204963"/>
                  <a:pt x="7636304" y="750657"/>
                  <a:pt x="6835005" y="1518521"/>
                </a:cubicBezTo>
                <a:cubicBezTo>
                  <a:pt x="6193965" y="2132812"/>
                  <a:pt x="5694141" y="2772983"/>
                  <a:pt x="5404244" y="3311411"/>
                </a:cubicBezTo>
                <a:lnTo>
                  <a:pt x="5383488" y="3352800"/>
                </a:lnTo>
                <a:lnTo>
                  <a:pt x="0" y="33528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flipH="1">
            <a:off x="-8107" y="1123950"/>
            <a:ext cx="2895600" cy="2209800"/>
          </a:xfrm>
          <a:prstGeom prst="rect">
            <a:avLst/>
          </a:prstGeom>
          <a:blipFill dpi="0" rotWithShape="1">
            <a:blip r:embed="rId1"/>
            <a:srcRect/>
            <a:stretch>
              <a:fillRect t="-24000" r="-14000"/>
            </a:stretch>
          </a:blipFill>
          <a:ln>
            <a:solidFill>
              <a:srgbClr val="C8CF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135495" y="1531980"/>
            <a:ext cx="4288353" cy="707886"/>
          </a:xfrm>
          <a:prstGeom prst="rect">
            <a:avLst/>
          </a:prstGeom>
          <a:noFill/>
        </p:spPr>
        <p:txBody>
          <a:bodyPr wrap="none" rtlCol="0">
            <a:spAutoFit/>
          </a:bodyPr>
          <a:lstStyle/>
          <a:p>
            <a:r>
              <a:rPr lang="zh-CN" altLang="en-US" sz="4000" dirty="0" smtClean="0">
                <a:solidFill>
                  <a:schemeClr val="tx1">
                    <a:lumMod val="75000"/>
                    <a:lumOff val="25000"/>
                  </a:schemeClr>
                </a:solidFill>
                <a:latin typeface="+mn-ea"/>
              </a:rPr>
              <a:t>演示完毕感谢观看</a:t>
            </a:r>
            <a:endParaRPr lang="zh-CN" altLang="en-US" sz="4000" dirty="0">
              <a:solidFill>
                <a:schemeClr val="tx1">
                  <a:lumMod val="75000"/>
                  <a:lumOff val="25000"/>
                </a:schemeClr>
              </a:solidFill>
              <a:latin typeface="+mn-ea"/>
            </a:endParaRPr>
          </a:p>
        </p:txBody>
      </p:sp>
      <p:sp>
        <p:nvSpPr>
          <p:cNvPr id="15" name="矩形 14"/>
          <p:cNvSpPr/>
          <p:nvPr/>
        </p:nvSpPr>
        <p:spPr>
          <a:xfrm>
            <a:off x="3185795" y="2141855"/>
            <a:ext cx="3032125" cy="245110"/>
          </a:xfrm>
          <a:prstGeom prst="rect">
            <a:avLst/>
          </a:prstGeom>
        </p:spPr>
        <p:txBody>
          <a:bodyPr wrap="square">
            <a:spAutoFit/>
          </a:bodyPr>
          <a:lstStyle/>
          <a:p>
            <a:pPr algn="dist"/>
            <a:r>
              <a:rPr lang="en-US" altLang="zh-CN" sz="1000" dirty="0">
                <a:solidFill>
                  <a:schemeClr val="tx1">
                    <a:lumMod val="75000"/>
                    <a:lumOff val="25000"/>
                  </a:schemeClr>
                </a:solidFill>
                <a:latin typeface="+mn-ea"/>
              </a:rPr>
              <a:t>Thank you for watching</a:t>
            </a:r>
            <a:endParaRPr lang="en-US" altLang="zh-CN" sz="1000" dirty="0">
              <a:solidFill>
                <a:schemeClr val="tx1">
                  <a:lumMod val="75000"/>
                  <a:lumOff val="2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par>
                          <p:cTn id="10" fill="hold">
                            <p:stCondLst>
                              <p:cond delay="1700"/>
                            </p:stCondLst>
                            <p:childTnLst>
                              <p:par>
                                <p:cTn id="11" presetID="14" presetClass="entr" presetSubtype="1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randombar(horizontal)">
                                      <p:cBhvr>
                                        <p:cTn id="13"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1" y="1275447"/>
            <a:ext cx="9144001" cy="2610957"/>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908810" y="1748155"/>
            <a:ext cx="928370" cy="829945"/>
          </a:xfrm>
          <a:prstGeom prst="rect">
            <a:avLst/>
          </a:prstGeom>
          <a:noFill/>
        </p:spPr>
        <p:txBody>
          <a:bodyPr wrap="square" rtlCol="0">
            <a:spAutoFit/>
          </a:bodyPr>
          <a:lstStyle/>
          <a:p>
            <a:pPr algn="ctr"/>
            <a:r>
              <a:rPr lang="en-US" altLang="zh-CN" sz="4800" dirty="0" smtClean="0">
                <a:solidFill>
                  <a:schemeClr val="accent1"/>
                </a:solidFill>
                <a:latin typeface="微软雅黑" panose="020B0503020204020204" pitchFamily="34" charset="-122"/>
                <a:ea typeface="微软雅黑" panose="020B0503020204020204" pitchFamily="34" charset="-122"/>
              </a:rPr>
              <a:t>07</a:t>
            </a:r>
            <a:endParaRPr lang="en-US" altLang="zh-CN" sz="4800" dirty="0" smtClean="0">
              <a:solidFill>
                <a:schemeClr val="accent1"/>
              </a:solidFill>
              <a:latin typeface="微软雅黑" panose="020B0503020204020204" pitchFamily="34" charset="-122"/>
              <a:ea typeface="微软雅黑" panose="020B0503020204020204" pitchFamily="34" charset="-122"/>
            </a:endParaRPr>
          </a:p>
        </p:txBody>
      </p:sp>
      <p:sp>
        <p:nvSpPr>
          <p:cNvPr id="40" name="标题 5"/>
          <p:cNvSpPr txBox="1"/>
          <p:nvPr>
            <p:custDataLst>
              <p:tags r:id="rId1"/>
            </p:custDataLst>
          </p:nvPr>
        </p:nvSpPr>
        <p:spPr>
          <a:xfrm>
            <a:off x="4248686" y="2087776"/>
            <a:ext cx="3886200" cy="553720"/>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r>
              <a:rPr lang="zh-CN" altLang="en-US"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云计算</a:t>
            </a:r>
            <a:endParaRPr lang="zh-CN" altLang="en-US"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41" name="文本占位符 6"/>
          <p:cNvSpPr txBox="1"/>
          <p:nvPr>
            <p:custDataLst>
              <p:tags r:id="rId2"/>
            </p:custDataLst>
          </p:nvPr>
        </p:nvSpPr>
        <p:spPr>
          <a:xfrm>
            <a:off x="4338955" y="2735580"/>
            <a:ext cx="3529330" cy="516255"/>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just" fontAlgn="auto">
              <a:lnSpc>
                <a:spcPct val="120000"/>
              </a:lnSpc>
              <a:spcBef>
                <a:spcPts val="0"/>
              </a:spcBef>
              <a:spcAft>
                <a:spcPts val="0"/>
              </a:spcAft>
              <a:defRPr/>
            </a:pP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任务1　云计算基础知识</a:t>
            </a:r>
            <a:endPar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just" fontAlgn="auto">
              <a:lnSpc>
                <a:spcPct val="120000"/>
              </a:lnSpc>
              <a:spcBef>
                <a:spcPts val="0"/>
              </a:spcBef>
              <a:spcAft>
                <a:spcPts val="0"/>
              </a:spcAft>
              <a:defRPr/>
            </a:pP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任务2　云计算关键技术</a:t>
            </a:r>
            <a:endPar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2" presetClass="entr" presetSubtype="4"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 calcmode="lin" valueType="num">
                                      <p:cBhvr additive="base">
                                        <p:cTn id="30" dur="500" fill="hold"/>
                                        <p:tgtEl>
                                          <p:spTgt spid="40"/>
                                        </p:tgtEl>
                                        <p:attrNameLst>
                                          <p:attrName>ppt_x</p:attrName>
                                        </p:attrNameLst>
                                      </p:cBhvr>
                                      <p:tavLst>
                                        <p:tav tm="0">
                                          <p:val>
                                            <p:strVal val="#ppt_x"/>
                                          </p:val>
                                        </p:tav>
                                        <p:tav tm="100000">
                                          <p:val>
                                            <p:strVal val="#ppt_x"/>
                                          </p:val>
                                        </p:tav>
                                      </p:tavLst>
                                    </p:anim>
                                    <p:anim calcmode="lin" valueType="num">
                                      <p:cBhvr additive="base">
                                        <p:cTn id="31" dur="500" fill="hold"/>
                                        <p:tgtEl>
                                          <p:spTgt spid="40"/>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6" presetClass="entr" presetSubtype="21"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barn(inVertical)">
                                      <p:cBhvr>
                                        <p:cTn id="3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animBg="1"/>
      <p:bldP spid="22" grpId="0" animBg="1"/>
      <p:bldP spid="39" grpId="0"/>
      <p:bldP spid="40" grpId="0"/>
      <p:bldP spid="4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custDataLst>
              <p:tags r:id="rId1"/>
            </p:custDataLst>
          </p:nvPr>
        </p:nvPicPr>
        <p:blipFill>
          <a:blip r:embed="rId2"/>
          <a:stretch>
            <a:fillRect/>
          </a:stretch>
        </p:blipFill>
        <p:spPr>
          <a:xfrm>
            <a:off x="0" y="0"/>
            <a:ext cx="9144000" cy="5143499"/>
          </a:xfrm>
          <a:prstGeom prst="rect">
            <a:avLst/>
          </a:prstGeom>
        </p:spPr>
      </p:pic>
      <p:sp>
        <p:nvSpPr>
          <p:cNvPr id="5" name="矩形 4"/>
          <p:cNvSpPr/>
          <p:nvPr>
            <p:custDataLst>
              <p:tags r:id="rId3"/>
            </p:custDataLst>
          </p:nvPr>
        </p:nvSpPr>
        <p:spPr>
          <a:xfrm>
            <a:off x="4572000" y="1518920"/>
            <a:ext cx="3733800" cy="3435985"/>
          </a:xfrm>
          <a:prstGeom prst="rect">
            <a:avLst/>
          </a:prstGeom>
          <a:solidFill>
            <a:srgbClr val="2196F3"/>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sz="1350"/>
          </a:p>
        </p:txBody>
      </p:sp>
      <p:cxnSp>
        <p:nvCxnSpPr>
          <p:cNvPr id="10" name="直线连接符 9"/>
          <p:cNvCxnSpPr/>
          <p:nvPr>
            <p:custDataLst>
              <p:tags r:id="rId4"/>
            </p:custDataLst>
          </p:nvPr>
        </p:nvCxnSpPr>
        <p:spPr>
          <a:xfrm>
            <a:off x="4868597" y="2213146"/>
            <a:ext cx="709243" cy="0"/>
          </a:xfrm>
          <a:prstGeom prst="line">
            <a:avLst/>
          </a:prstGeom>
          <a:ln w="19050">
            <a:solidFill>
              <a:srgbClr val="FFFFFF"/>
            </a:solidFill>
          </a:ln>
        </p:spPr>
        <p:style>
          <a:lnRef idx="1">
            <a:srgbClr val="2196F3"/>
          </a:lnRef>
          <a:fillRef idx="0">
            <a:srgbClr val="2196F3"/>
          </a:fillRef>
          <a:effectRef idx="0">
            <a:srgbClr val="2196F3"/>
          </a:effectRef>
          <a:fontRef idx="minor">
            <a:srgbClr val="222222"/>
          </a:fontRef>
        </p:style>
      </p:cxnSp>
      <p:sp>
        <p:nvSpPr>
          <p:cNvPr id="8" name="矩形 7"/>
          <p:cNvSpPr/>
          <p:nvPr>
            <p:custDataLst>
              <p:tags r:id="rId5"/>
            </p:custDataLst>
          </p:nvPr>
        </p:nvSpPr>
        <p:spPr>
          <a:xfrm>
            <a:off x="4572001" y="1519162"/>
            <a:ext cx="3733799" cy="49577"/>
          </a:xfrm>
          <a:prstGeom prst="rect">
            <a:avLst/>
          </a:prstGeom>
          <a:solidFill>
            <a:srgbClr val="2196F3">
              <a:lumMod val="7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kumimoji="1" lang="zh-CN" altLang="en-US" sz="1350"/>
          </a:p>
        </p:txBody>
      </p:sp>
      <p:sp>
        <p:nvSpPr>
          <p:cNvPr id="20" name="TextBox 5"/>
          <p:cNvSpPr txBox="1"/>
          <p:nvPr>
            <p:custDataLst>
              <p:tags r:id="rId6"/>
            </p:custDataLst>
          </p:nvPr>
        </p:nvSpPr>
        <p:spPr>
          <a:xfrm>
            <a:off x="4801120" y="1745535"/>
            <a:ext cx="1725410" cy="392415"/>
          </a:xfrm>
          <a:prstGeom prst="rect">
            <a:avLst/>
          </a:prstGeom>
          <a:noFill/>
        </p:spPr>
        <p:txBody>
          <a:bodyPr wrap="square" bIns="0" rtlCol="0" anchor="b" anchorCtr="0">
            <a:normAutofit/>
          </a:bodyPr>
          <a:lstStyle/>
          <a:p>
            <a:pPr>
              <a:lnSpc>
                <a:spcPct val="120000"/>
              </a:lnSpc>
            </a:pPr>
            <a:r>
              <a:rPr lang="zh-CN" altLang="en-US" b="1" spc="300" dirty="0">
                <a:solidFill>
                  <a:srgbClr val="FFFFFF"/>
                </a:solidFill>
                <a:latin typeface="微软雅黑" panose="020B0503020204020204" pitchFamily="34" charset="-122"/>
                <a:ea typeface="微软雅黑" panose="020B0503020204020204" pitchFamily="34" charset="-122"/>
              </a:rPr>
              <a:t>问题导入</a:t>
            </a:r>
            <a:endParaRPr lang="zh-CN" altLang="en-US" b="1" spc="300" dirty="0">
              <a:solidFill>
                <a:srgbClr val="FFFFFF"/>
              </a:solidFill>
              <a:latin typeface="微软雅黑" panose="020B0503020204020204" pitchFamily="34" charset="-122"/>
              <a:ea typeface="微软雅黑" panose="020B0503020204020204" pitchFamily="34" charset="-122"/>
            </a:endParaRPr>
          </a:p>
        </p:txBody>
      </p:sp>
      <p:sp>
        <p:nvSpPr>
          <p:cNvPr id="21" name="文本框 20"/>
          <p:cNvSpPr txBox="1"/>
          <p:nvPr>
            <p:custDataLst>
              <p:tags r:id="rId7"/>
            </p:custDataLst>
          </p:nvPr>
        </p:nvSpPr>
        <p:spPr>
          <a:xfrm>
            <a:off x="4953000" y="2326640"/>
            <a:ext cx="3127375" cy="1984375"/>
          </a:xfrm>
          <a:prstGeom prst="rect">
            <a:avLst/>
          </a:prstGeom>
          <a:noFill/>
        </p:spPr>
        <p:txBody>
          <a:bodyPr wrap="square" tIns="0" rtlCol="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342900" algn="just" fontAlgn="auto">
              <a:lnSpc>
                <a:spcPct val="150000"/>
              </a:lnSpc>
              <a:buNone/>
              <a:extLst>
                <a:ext uri="{35155182-B16C-46BC-9424-99874614C6A1}">
                  <wpsdc:indentchars xmlns:wpsdc="http://www.wps.cn/officeDocument/2017/drawingmlCustomData" val="200" checksum="758948160"/>
                </a:ext>
              </a:extLst>
            </a:pPr>
            <a:r>
              <a:rPr lang="zh-CN" altLang="en-US" sz="1200" spc="150" dirty="0">
                <a:solidFill>
                  <a:srgbClr val="FFFFFF"/>
                </a:solidFill>
                <a:latin typeface="微软雅黑" panose="020B0503020204020204" pitchFamily="34" charset="-122"/>
                <a:ea typeface="微软雅黑" panose="020B0503020204020204" pitchFamily="34" charset="-122"/>
              </a:rPr>
              <a:t>云计算是一种利用互联网实现随时随地、按需、便捷地使用和共享计算设施、存储设备、应用程序等资源的计算模式。熟悉和掌握云计算技术及关键应用，是助力新基建、推动产业数字化升级、构建现代数字社会、实现数字强国的关键技能之一。</a:t>
            </a:r>
            <a:endParaRPr lang="zh-CN" altLang="en-US" sz="1200" spc="150" dirty="0">
              <a:solidFill>
                <a:srgbClr val="FFFFFF"/>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914400" y="1123950"/>
            <a:ext cx="2912745" cy="3155315"/>
            <a:chOff x="1417" y="2008"/>
            <a:chExt cx="4587" cy="4969"/>
          </a:xfrm>
        </p:grpSpPr>
        <p:sp>
          <p:nvSpPr>
            <p:cNvPr id="27" name="任意多边形 26"/>
            <p:cNvSpPr/>
            <p:nvPr>
              <p:custDataLst>
                <p:tags r:id="rId1"/>
              </p:custDataLst>
            </p:nvPr>
          </p:nvSpPr>
          <p:spPr bwMode="auto">
            <a:xfrm rot="19150809" flipH="1">
              <a:off x="1987" y="2867"/>
              <a:ext cx="182" cy="357"/>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8" name="任意多边形 27"/>
            <p:cNvSpPr/>
            <p:nvPr>
              <p:custDataLst>
                <p:tags r:id="rId2"/>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close/>
                </a:path>
              </a:pathLst>
            </a:custGeom>
            <a:solidFill>
              <a:srgbClr val="F2CE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9" name="任意多边形 28"/>
            <p:cNvSpPr/>
            <p:nvPr>
              <p:custDataLst>
                <p:tags r:id="rId3"/>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0" name="任意多边形 29"/>
            <p:cNvSpPr/>
            <p:nvPr>
              <p:custDataLst>
                <p:tags r:id="rId4"/>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1" name="任意多边形 30"/>
            <p:cNvSpPr/>
            <p:nvPr>
              <p:custDataLst>
                <p:tags r:id="rId5"/>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2" name="任意多边形 31"/>
            <p:cNvSpPr/>
            <p:nvPr>
              <p:custDataLst>
                <p:tags r:id="rId6"/>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3" name="任意多边形 32"/>
            <p:cNvSpPr/>
            <p:nvPr>
              <p:custDataLst>
                <p:tags r:id="rId7"/>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4" name="任意多边形 33"/>
            <p:cNvSpPr/>
            <p:nvPr>
              <p:custDataLst>
                <p:tags r:id="rId8"/>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5" name="任意多边形 34"/>
            <p:cNvSpPr/>
            <p:nvPr>
              <p:custDataLst>
                <p:tags r:id="rId9"/>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6" name="任意多边形 35"/>
            <p:cNvSpPr/>
            <p:nvPr>
              <p:custDataLst>
                <p:tags r:id="rId10"/>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7" name="任意多边形 36"/>
            <p:cNvSpPr/>
            <p:nvPr>
              <p:custDataLst>
                <p:tags r:id="rId11"/>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8" name="任意多边形 37"/>
            <p:cNvSpPr/>
            <p:nvPr>
              <p:custDataLst>
                <p:tags r:id="rId12"/>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9" name="任意多边形 38"/>
            <p:cNvSpPr/>
            <p:nvPr>
              <p:custDataLst>
                <p:tags r:id="rId13"/>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0" name="任意多边形 39"/>
            <p:cNvSpPr/>
            <p:nvPr>
              <p:custDataLst>
                <p:tags r:id="rId14"/>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1" name="任意多边形 40"/>
            <p:cNvSpPr/>
            <p:nvPr>
              <p:custDataLst>
                <p:tags r:id="rId15"/>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2" name="任意多边形 41"/>
            <p:cNvSpPr/>
            <p:nvPr>
              <p:custDataLst>
                <p:tags r:id="rId16"/>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3" name="任意多边形 42"/>
            <p:cNvSpPr/>
            <p:nvPr>
              <p:custDataLst>
                <p:tags r:id="rId17"/>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4" name="任意多边形 43"/>
            <p:cNvSpPr/>
            <p:nvPr>
              <p:custDataLst>
                <p:tags r:id="rId18"/>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5" name="任意多边形 44"/>
            <p:cNvSpPr/>
            <p:nvPr>
              <p:custDataLst>
                <p:tags r:id="rId19"/>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6" name="任意多边形 45"/>
            <p:cNvSpPr/>
            <p:nvPr>
              <p:custDataLst>
                <p:tags r:id="rId20"/>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7" name="任意多边形 46"/>
            <p:cNvSpPr/>
            <p:nvPr>
              <p:custDataLst>
                <p:tags r:id="rId21"/>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8" name="任意多边形 47"/>
            <p:cNvSpPr/>
            <p:nvPr>
              <p:custDataLst>
                <p:tags r:id="rId22"/>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9" name="任意多边形 48"/>
            <p:cNvSpPr/>
            <p:nvPr>
              <p:custDataLst>
                <p:tags r:id="rId23"/>
              </p:custDataLst>
            </p:nvPr>
          </p:nvSpPr>
          <p:spPr bwMode="auto">
            <a:xfrm>
              <a:off x="2317" y="2569"/>
              <a:ext cx="65" cy="94"/>
            </a:xfrm>
            <a:custGeom>
              <a:avLst/>
              <a:gdLst>
                <a:gd name="T0" fmla="*/ 54 w 54"/>
                <a:gd name="T1" fmla="*/ 34 h 78"/>
                <a:gd name="T2" fmla="*/ 54 w 54"/>
                <a:gd name="T3" fmla="*/ 34 h 78"/>
                <a:gd name="T4" fmla="*/ 54 w 54"/>
                <a:gd name="T5" fmla="*/ 50 h 78"/>
                <a:gd name="T6" fmla="*/ 52 w 54"/>
                <a:gd name="T7" fmla="*/ 64 h 78"/>
                <a:gd name="T8" fmla="*/ 48 w 54"/>
                <a:gd name="T9" fmla="*/ 68 h 78"/>
                <a:gd name="T10" fmla="*/ 46 w 54"/>
                <a:gd name="T11" fmla="*/ 74 h 78"/>
                <a:gd name="T12" fmla="*/ 40 w 54"/>
                <a:gd name="T13" fmla="*/ 76 h 78"/>
                <a:gd name="T14" fmla="*/ 36 w 54"/>
                <a:gd name="T15" fmla="*/ 78 h 78"/>
                <a:gd name="T16" fmla="*/ 36 w 54"/>
                <a:gd name="T17" fmla="*/ 78 h 78"/>
                <a:gd name="T18" fmla="*/ 30 w 54"/>
                <a:gd name="T19" fmla="*/ 78 h 78"/>
                <a:gd name="T20" fmla="*/ 24 w 54"/>
                <a:gd name="T21" fmla="*/ 78 h 78"/>
                <a:gd name="T22" fmla="*/ 20 w 54"/>
                <a:gd name="T23" fmla="*/ 74 h 78"/>
                <a:gd name="T24" fmla="*/ 14 w 54"/>
                <a:gd name="T25" fmla="*/ 70 h 78"/>
                <a:gd name="T26" fmla="*/ 6 w 54"/>
                <a:gd name="T27" fmla="*/ 60 h 78"/>
                <a:gd name="T28" fmla="*/ 2 w 54"/>
                <a:gd name="T29" fmla="*/ 44 h 78"/>
                <a:gd name="T30" fmla="*/ 2 w 54"/>
                <a:gd name="T31" fmla="*/ 44 h 78"/>
                <a:gd name="T32" fmla="*/ 0 w 54"/>
                <a:gd name="T33" fmla="*/ 28 h 78"/>
                <a:gd name="T34" fmla="*/ 4 w 54"/>
                <a:gd name="T35" fmla="*/ 16 h 78"/>
                <a:gd name="T36" fmla="*/ 6 w 54"/>
                <a:gd name="T37" fmla="*/ 10 h 78"/>
                <a:gd name="T38" fmla="*/ 10 w 54"/>
                <a:gd name="T39" fmla="*/ 6 h 78"/>
                <a:gd name="T40" fmla="*/ 14 w 54"/>
                <a:gd name="T41" fmla="*/ 2 h 78"/>
                <a:gd name="T42" fmla="*/ 20 w 54"/>
                <a:gd name="T43" fmla="*/ 0 h 78"/>
                <a:gd name="T44" fmla="*/ 20 w 54"/>
                <a:gd name="T45" fmla="*/ 0 h 78"/>
                <a:gd name="T46" fmla="*/ 26 w 54"/>
                <a:gd name="T47" fmla="*/ 0 h 78"/>
                <a:gd name="T48" fmla="*/ 30 w 54"/>
                <a:gd name="T49" fmla="*/ 0 h 78"/>
                <a:gd name="T50" fmla="*/ 36 w 54"/>
                <a:gd name="T51" fmla="*/ 4 h 78"/>
                <a:gd name="T52" fmla="*/ 40 w 54"/>
                <a:gd name="T53" fmla="*/ 8 h 78"/>
                <a:gd name="T54" fmla="*/ 48 w 54"/>
                <a:gd name="T55" fmla="*/ 20 h 78"/>
                <a:gd name="T56" fmla="*/ 54 w 54"/>
                <a:gd name="T57"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4" h="78">
                  <a:moveTo>
                    <a:pt x="54" y="34"/>
                  </a:moveTo>
                  <a:lnTo>
                    <a:pt x="54" y="34"/>
                  </a:lnTo>
                  <a:lnTo>
                    <a:pt x="54" y="50"/>
                  </a:lnTo>
                  <a:lnTo>
                    <a:pt x="52" y="64"/>
                  </a:lnTo>
                  <a:lnTo>
                    <a:pt x="48" y="68"/>
                  </a:lnTo>
                  <a:lnTo>
                    <a:pt x="46" y="74"/>
                  </a:lnTo>
                  <a:lnTo>
                    <a:pt x="40" y="76"/>
                  </a:lnTo>
                  <a:lnTo>
                    <a:pt x="36" y="78"/>
                  </a:lnTo>
                  <a:lnTo>
                    <a:pt x="36" y="78"/>
                  </a:lnTo>
                  <a:lnTo>
                    <a:pt x="30" y="78"/>
                  </a:lnTo>
                  <a:lnTo>
                    <a:pt x="24" y="78"/>
                  </a:lnTo>
                  <a:lnTo>
                    <a:pt x="20" y="74"/>
                  </a:lnTo>
                  <a:lnTo>
                    <a:pt x="14" y="70"/>
                  </a:lnTo>
                  <a:lnTo>
                    <a:pt x="6" y="60"/>
                  </a:lnTo>
                  <a:lnTo>
                    <a:pt x="2" y="44"/>
                  </a:lnTo>
                  <a:lnTo>
                    <a:pt x="2" y="44"/>
                  </a:lnTo>
                  <a:lnTo>
                    <a:pt x="0" y="28"/>
                  </a:lnTo>
                  <a:lnTo>
                    <a:pt x="4" y="16"/>
                  </a:lnTo>
                  <a:lnTo>
                    <a:pt x="6" y="10"/>
                  </a:lnTo>
                  <a:lnTo>
                    <a:pt x="10" y="6"/>
                  </a:lnTo>
                  <a:lnTo>
                    <a:pt x="14" y="2"/>
                  </a:lnTo>
                  <a:lnTo>
                    <a:pt x="20" y="0"/>
                  </a:lnTo>
                  <a:lnTo>
                    <a:pt x="20" y="0"/>
                  </a:lnTo>
                  <a:lnTo>
                    <a:pt x="26" y="0"/>
                  </a:lnTo>
                  <a:lnTo>
                    <a:pt x="30" y="0"/>
                  </a:lnTo>
                  <a:lnTo>
                    <a:pt x="36" y="4"/>
                  </a:lnTo>
                  <a:lnTo>
                    <a:pt x="40" y="8"/>
                  </a:lnTo>
                  <a:lnTo>
                    <a:pt x="48" y="20"/>
                  </a:lnTo>
                  <a:lnTo>
                    <a:pt x="54" y="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0" name="任意多边形 49"/>
            <p:cNvSpPr/>
            <p:nvPr>
              <p:custDataLst>
                <p:tags r:id="rId24"/>
              </p:custDataLst>
            </p:nvPr>
          </p:nvSpPr>
          <p:spPr bwMode="auto">
            <a:xfrm>
              <a:off x="2593" y="2526"/>
              <a:ext cx="60" cy="84"/>
            </a:xfrm>
            <a:custGeom>
              <a:avLst/>
              <a:gdLst>
                <a:gd name="T0" fmla="*/ 48 w 50"/>
                <a:gd name="T1" fmla="*/ 30 h 70"/>
                <a:gd name="T2" fmla="*/ 48 w 50"/>
                <a:gd name="T3" fmla="*/ 30 h 70"/>
                <a:gd name="T4" fmla="*/ 50 w 50"/>
                <a:gd name="T5" fmla="*/ 44 h 70"/>
                <a:gd name="T6" fmla="*/ 46 w 50"/>
                <a:gd name="T7" fmla="*/ 58 h 70"/>
                <a:gd name="T8" fmla="*/ 40 w 50"/>
                <a:gd name="T9" fmla="*/ 66 h 70"/>
                <a:gd name="T10" fmla="*/ 36 w 50"/>
                <a:gd name="T11" fmla="*/ 68 h 70"/>
                <a:gd name="T12" fmla="*/ 32 w 50"/>
                <a:gd name="T13" fmla="*/ 70 h 70"/>
                <a:gd name="T14" fmla="*/ 32 w 50"/>
                <a:gd name="T15" fmla="*/ 70 h 70"/>
                <a:gd name="T16" fmla="*/ 28 w 50"/>
                <a:gd name="T17" fmla="*/ 70 h 70"/>
                <a:gd name="T18" fmla="*/ 22 w 50"/>
                <a:gd name="T19" fmla="*/ 70 h 70"/>
                <a:gd name="T20" fmla="*/ 14 w 50"/>
                <a:gd name="T21" fmla="*/ 64 h 70"/>
                <a:gd name="T22" fmla="*/ 6 w 50"/>
                <a:gd name="T23" fmla="*/ 54 h 70"/>
                <a:gd name="T24" fmla="*/ 2 w 50"/>
                <a:gd name="T25" fmla="*/ 40 h 70"/>
                <a:gd name="T26" fmla="*/ 2 w 50"/>
                <a:gd name="T27" fmla="*/ 40 h 70"/>
                <a:gd name="T28" fmla="*/ 0 w 50"/>
                <a:gd name="T29" fmla="*/ 26 h 70"/>
                <a:gd name="T30" fmla="*/ 4 w 50"/>
                <a:gd name="T31" fmla="*/ 14 h 70"/>
                <a:gd name="T32" fmla="*/ 10 w 50"/>
                <a:gd name="T33" fmla="*/ 6 h 70"/>
                <a:gd name="T34" fmla="*/ 14 w 50"/>
                <a:gd name="T35" fmla="*/ 2 h 70"/>
                <a:gd name="T36" fmla="*/ 18 w 50"/>
                <a:gd name="T37" fmla="*/ 0 h 70"/>
                <a:gd name="T38" fmla="*/ 18 w 50"/>
                <a:gd name="T39" fmla="*/ 0 h 70"/>
                <a:gd name="T40" fmla="*/ 22 w 50"/>
                <a:gd name="T41" fmla="*/ 0 h 70"/>
                <a:gd name="T42" fmla="*/ 28 w 50"/>
                <a:gd name="T43" fmla="*/ 2 h 70"/>
                <a:gd name="T44" fmla="*/ 36 w 50"/>
                <a:gd name="T45" fmla="*/ 8 h 70"/>
                <a:gd name="T46" fmla="*/ 44 w 50"/>
                <a:gd name="T47" fmla="*/ 18 h 70"/>
                <a:gd name="T48" fmla="*/ 48 w 50"/>
                <a:gd name="T49" fmla="*/ 3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70">
                  <a:moveTo>
                    <a:pt x="48" y="30"/>
                  </a:moveTo>
                  <a:lnTo>
                    <a:pt x="48" y="30"/>
                  </a:lnTo>
                  <a:lnTo>
                    <a:pt x="50" y="44"/>
                  </a:lnTo>
                  <a:lnTo>
                    <a:pt x="46" y="58"/>
                  </a:lnTo>
                  <a:lnTo>
                    <a:pt x="40" y="66"/>
                  </a:lnTo>
                  <a:lnTo>
                    <a:pt x="36" y="68"/>
                  </a:lnTo>
                  <a:lnTo>
                    <a:pt x="32" y="70"/>
                  </a:lnTo>
                  <a:lnTo>
                    <a:pt x="32" y="70"/>
                  </a:lnTo>
                  <a:lnTo>
                    <a:pt x="28" y="70"/>
                  </a:lnTo>
                  <a:lnTo>
                    <a:pt x="22" y="70"/>
                  </a:lnTo>
                  <a:lnTo>
                    <a:pt x="14" y="64"/>
                  </a:lnTo>
                  <a:lnTo>
                    <a:pt x="6" y="54"/>
                  </a:lnTo>
                  <a:lnTo>
                    <a:pt x="2" y="40"/>
                  </a:lnTo>
                  <a:lnTo>
                    <a:pt x="2" y="40"/>
                  </a:lnTo>
                  <a:lnTo>
                    <a:pt x="0" y="26"/>
                  </a:lnTo>
                  <a:lnTo>
                    <a:pt x="4" y="14"/>
                  </a:lnTo>
                  <a:lnTo>
                    <a:pt x="10" y="6"/>
                  </a:lnTo>
                  <a:lnTo>
                    <a:pt x="14" y="2"/>
                  </a:lnTo>
                  <a:lnTo>
                    <a:pt x="18" y="0"/>
                  </a:lnTo>
                  <a:lnTo>
                    <a:pt x="18" y="0"/>
                  </a:lnTo>
                  <a:lnTo>
                    <a:pt x="22" y="0"/>
                  </a:lnTo>
                  <a:lnTo>
                    <a:pt x="28" y="2"/>
                  </a:lnTo>
                  <a:lnTo>
                    <a:pt x="36" y="8"/>
                  </a:lnTo>
                  <a:lnTo>
                    <a:pt x="44" y="18"/>
                  </a:lnTo>
                  <a:lnTo>
                    <a:pt x="4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1" name="任意多边形 50"/>
            <p:cNvSpPr/>
            <p:nvPr>
              <p:custDataLst>
                <p:tags r:id="rId25"/>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close/>
                </a:path>
              </a:pathLst>
            </a:custGeom>
            <a:solidFill>
              <a:srgbClr val="DA908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2" name="任意多边形 51"/>
            <p:cNvSpPr/>
            <p:nvPr>
              <p:custDataLst>
                <p:tags r:id="rId26"/>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3" name="任意多边形 52"/>
            <p:cNvSpPr/>
            <p:nvPr>
              <p:custDataLst>
                <p:tags r:id="rId27"/>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close/>
                </a:path>
              </a:pathLst>
            </a:custGeom>
            <a:solidFill>
              <a:srgbClr val="7635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4" name="任意多边形 53"/>
            <p:cNvSpPr/>
            <p:nvPr>
              <p:custDataLst>
                <p:tags r:id="rId28"/>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5" name="任意多边形 54"/>
            <p:cNvSpPr/>
            <p:nvPr>
              <p:custDataLst>
                <p:tags r:id="rId29"/>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6" name="任意多边形 55"/>
            <p:cNvSpPr/>
            <p:nvPr>
              <p:custDataLst>
                <p:tags r:id="rId30"/>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7" name="任意多边形 56"/>
            <p:cNvSpPr/>
            <p:nvPr>
              <p:custDataLst>
                <p:tags r:id="rId31"/>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8" name="任意多边形 57"/>
            <p:cNvSpPr/>
            <p:nvPr>
              <p:custDataLst>
                <p:tags r:id="rId32"/>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9" name="任意多边形 58"/>
            <p:cNvSpPr/>
            <p:nvPr>
              <p:custDataLst>
                <p:tags r:id="rId33"/>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close/>
                </a:path>
              </a:pathLst>
            </a:custGeom>
            <a:solidFill>
              <a:srgbClr val="291E1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0" name="任意多边形 59"/>
            <p:cNvSpPr/>
            <p:nvPr>
              <p:custDataLst>
                <p:tags r:id="rId34"/>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1" name="任意多边形 60"/>
            <p:cNvSpPr/>
            <p:nvPr>
              <p:custDataLst>
                <p:tags r:id="rId35"/>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close/>
                </a:path>
              </a:pathLst>
            </a:custGeom>
            <a:solidFill>
              <a:srgbClr val="382C1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2" name="任意多边形 61"/>
            <p:cNvSpPr/>
            <p:nvPr>
              <p:custDataLst>
                <p:tags r:id="rId36"/>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3" name="任意多边形 62"/>
            <p:cNvSpPr/>
            <p:nvPr>
              <p:custDataLst>
                <p:tags r:id="rId37"/>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4" name="任意多边形 63"/>
            <p:cNvSpPr/>
            <p:nvPr>
              <p:custDataLst>
                <p:tags r:id="rId38"/>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5" name="任意多边形 64"/>
            <p:cNvSpPr/>
            <p:nvPr>
              <p:custDataLst>
                <p:tags r:id="rId39"/>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6" name="任意多边形 65"/>
            <p:cNvSpPr/>
            <p:nvPr>
              <p:custDataLst>
                <p:tags r:id="rId40"/>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7" name="任意多边形 66"/>
            <p:cNvSpPr/>
            <p:nvPr>
              <p:custDataLst>
                <p:tags r:id="rId41"/>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8" name="任意多边形 67"/>
            <p:cNvSpPr/>
            <p:nvPr>
              <p:custDataLst>
                <p:tags r:id="rId42"/>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9" name="任意多边形 68"/>
            <p:cNvSpPr/>
            <p:nvPr>
              <p:custDataLst>
                <p:tags r:id="rId43"/>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0" name="任意多边形 69"/>
            <p:cNvSpPr/>
            <p:nvPr>
              <p:custDataLst>
                <p:tags r:id="rId44"/>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1" name="任意多边形 70"/>
            <p:cNvSpPr/>
            <p:nvPr>
              <p:custDataLst>
                <p:tags r:id="rId45"/>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2" name="任意多边形 71"/>
            <p:cNvSpPr/>
            <p:nvPr>
              <p:custDataLst>
                <p:tags r:id="rId46"/>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3" name="任意多边形 72"/>
            <p:cNvSpPr/>
            <p:nvPr>
              <p:custDataLst>
                <p:tags r:id="rId47"/>
              </p:custDataLst>
            </p:nvPr>
          </p:nvSpPr>
          <p:spPr bwMode="auto">
            <a:xfrm>
              <a:off x="2254" y="3376"/>
              <a:ext cx="552" cy="689"/>
            </a:xfrm>
            <a:custGeom>
              <a:avLst/>
              <a:gdLst>
                <a:gd name="T0" fmla="*/ 148 w 460"/>
                <a:gd name="T1" fmla="*/ 0 h 574"/>
                <a:gd name="T2" fmla="*/ 224 w 460"/>
                <a:gd name="T3" fmla="*/ 124 h 574"/>
                <a:gd name="T4" fmla="*/ 192 w 460"/>
                <a:gd name="T5" fmla="*/ 0 h 574"/>
                <a:gd name="T6" fmla="*/ 288 w 460"/>
                <a:gd name="T7" fmla="*/ 0 h 574"/>
                <a:gd name="T8" fmla="*/ 288 w 460"/>
                <a:gd name="T9" fmla="*/ 0 h 574"/>
                <a:gd name="T10" fmla="*/ 312 w 460"/>
                <a:gd name="T11" fmla="*/ 64 h 574"/>
                <a:gd name="T12" fmla="*/ 338 w 460"/>
                <a:gd name="T13" fmla="*/ 134 h 574"/>
                <a:gd name="T14" fmla="*/ 366 w 460"/>
                <a:gd name="T15" fmla="*/ 220 h 574"/>
                <a:gd name="T16" fmla="*/ 398 w 460"/>
                <a:gd name="T17" fmla="*/ 314 h 574"/>
                <a:gd name="T18" fmla="*/ 426 w 460"/>
                <a:gd name="T19" fmla="*/ 408 h 574"/>
                <a:gd name="T20" fmla="*/ 436 w 460"/>
                <a:gd name="T21" fmla="*/ 454 h 574"/>
                <a:gd name="T22" fmla="*/ 446 w 460"/>
                <a:gd name="T23" fmla="*/ 498 h 574"/>
                <a:gd name="T24" fmla="*/ 454 w 460"/>
                <a:gd name="T25" fmla="*/ 538 h 574"/>
                <a:gd name="T26" fmla="*/ 460 w 460"/>
                <a:gd name="T27" fmla="*/ 574 h 574"/>
                <a:gd name="T28" fmla="*/ 460 w 460"/>
                <a:gd name="T29" fmla="*/ 574 h 574"/>
                <a:gd name="T30" fmla="*/ 400 w 460"/>
                <a:gd name="T31" fmla="*/ 506 h 574"/>
                <a:gd name="T32" fmla="*/ 264 w 460"/>
                <a:gd name="T33" fmla="*/ 350 h 574"/>
                <a:gd name="T34" fmla="*/ 186 w 460"/>
                <a:gd name="T35" fmla="*/ 264 h 574"/>
                <a:gd name="T36" fmla="*/ 110 w 460"/>
                <a:gd name="T37" fmla="*/ 182 h 574"/>
                <a:gd name="T38" fmla="*/ 46 w 460"/>
                <a:gd name="T39" fmla="*/ 116 h 574"/>
                <a:gd name="T40" fmla="*/ 20 w 460"/>
                <a:gd name="T41" fmla="*/ 92 h 574"/>
                <a:gd name="T42" fmla="*/ 0 w 460"/>
                <a:gd name="T43" fmla="*/ 76 h 574"/>
                <a:gd name="T44" fmla="*/ 148 w 460"/>
                <a:gd name="T45" fmla="*/ 0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0" h="574">
                  <a:moveTo>
                    <a:pt x="148" y="0"/>
                  </a:moveTo>
                  <a:lnTo>
                    <a:pt x="224" y="124"/>
                  </a:lnTo>
                  <a:lnTo>
                    <a:pt x="192" y="0"/>
                  </a:lnTo>
                  <a:lnTo>
                    <a:pt x="288" y="0"/>
                  </a:lnTo>
                  <a:lnTo>
                    <a:pt x="288" y="0"/>
                  </a:lnTo>
                  <a:lnTo>
                    <a:pt x="312" y="64"/>
                  </a:lnTo>
                  <a:lnTo>
                    <a:pt x="338" y="134"/>
                  </a:lnTo>
                  <a:lnTo>
                    <a:pt x="366" y="220"/>
                  </a:lnTo>
                  <a:lnTo>
                    <a:pt x="398" y="314"/>
                  </a:lnTo>
                  <a:lnTo>
                    <a:pt x="426" y="408"/>
                  </a:lnTo>
                  <a:lnTo>
                    <a:pt x="436" y="454"/>
                  </a:lnTo>
                  <a:lnTo>
                    <a:pt x="446" y="498"/>
                  </a:lnTo>
                  <a:lnTo>
                    <a:pt x="454" y="538"/>
                  </a:lnTo>
                  <a:lnTo>
                    <a:pt x="460" y="574"/>
                  </a:lnTo>
                  <a:lnTo>
                    <a:pt x="460" y="574"/>
                  </a:lnTo>
                  <a:lnTo>
                    <a:pt x="400" y="506"/>
                  </a:lnTo>
                  <a:lnTo>
                    <a:pt x="264" y="350"/>
                  </a:lnTo>
                  <a:lnTo>
                    <a:pt x="186" y="264"/>
                  </a:lnTo>
                  <a:lnTo>
                    <a:pt x="110" y="182"/>
                  </a:lnTo>
                  <a:lnTo>
                    <a:pt x="46" y="116"/>
                  </a:lnTo>
                  <a:lnTo>
                    <a:pt x="20" y="92"/>
                  </a:lnTo>
                  <a:lnTo>
                    <a:pt x="0" y="76"/>
                  </a:lnTo>
                  <a:lnTo>
                    <a:pt x="148" y="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4" name="任意多边形 73"/>
            <p:cNvSpPr/>
            <p:nvPr>
              <p:custDataLst>
                <p:tags r:id="rId48"/>
              </p:custDataLst>
            </p:nvPr>
          </p:nvSpPr>
          <p:spPr bwMode="auto">
            <a:xfrm>
              <a:off x="2235" y="3344"/>
              <a:ext cx="197" cy="180"/>
            </a:xfrm>
            <a:custGeom>
              <a:avLst/>
              <a:gdLst>
                <a:gd name="T0" fmla="*/ 0 w 164"/>
                <a:gd name="T1" fmla="*/ 0 h 150"/>
                <a:gd name="T2" fmla="*/ 164 w 164"/>
                <a:gd name="T3" fmla="*/ 26 h 150"/>
                <a:gd name="T4" fmla="*/ 164 w 164"/>
                <a:gd name="T5" fmla="*/ 150 h 150"/>
                <a:gd name="T6" fmla="*/ 164 w 164"/>
                <a:gd name="T7" fmla="*/ 150 h 150"/>
                <a:gd name="T8" fmla="*/ 84 w 164"/>
                <a:gd name="T9" fmla="*/ 126 h 150"/>
                <a:gd name="T10" fmla="*/ 28 w 164"/>
                <a:gd name="T11" fmla="*/ 106 h 150"/>
                <a:gd name="T12" fmla="*/ 8 w 164"/>
                <a:gd name="T13" fmla="*/ 98 h 150"/>
                <a:gd name="T14" fmla="*/ 0 w 164"/>
                <a:gd name="T15" fmla="*/ 94 h 150"/>
                <a:gd name="T16" fmla="*/ 0 w 164"/>
                <a:gd name="T17"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150">
                  <a:moveTo>
                    <a:pt x="0" y="0"/>
                  </a:moveTo>
                  <a:lnTo>
                    <a:pt x="164" y="26"/>
                  </a:lnTo>
                  <a:lnTo>
                    <a:pt x="164" y="150"/>
                  </a:lnTo>
                  <a:lnTo>
                    <a:pt x="164" y="150"/>
                  </a:lnTo>
                  <a:lnTo>
                    <a:pt x="84" y="126"/>
                  </a:lnTo>
                  <a:lnTo>
                    <a:pt x="28" y="106"/>
                  </a:lnTo>
                  <a:lnTo>
                    <a:pt x="8" y="98"/>
                  </a:lnTo>
                  <a:lnTo>
                    <a:pt x="0" y="9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5" name="任意多边形 74"/>
            <p:cNvSpPr/>
            <p:nvPr>
              <p:custDataLst>
                <p:tags r:id="rId49"/>
              </p:custDataLst>
            </p:nvPr>
          </p:nvSpPr>
          <p:spPr bwMode="auto">
            <a:xfrm>
              <a:off x="2463" y="3503"/>
              <a:ext cx="158" cy="110"/>
            </a:xfrm>
            <a:custGeom>
              <a:avLst/>
              <a:gdLst>
                <a:gd name="T0" fmla="*/ 0 w 132"/>
                <a:gd name="T1" fmla="*/ 36 h 92"/>
                <a:gd name="T2" fmla="*/ 0 w 132"/>
                <a:gd name="T3" fmla="*/ 36 h 92"/>
                <a:gd name="T4" fmla="*/ 10 w 132"/>
                <a:gd name="T5" fmla="*/ 30 h 92"/>
                <a:gd name="T6" fmla="*/ 36 w 132"/>
                <a:gd name="T7" fmla="*/ 16 h 92"/>
                <a:gd name="T8" fmla="*/ 52 w 132"/>
                <a:gd name="T9" fmla="*/ 8 h 92"/>
                <a:gd name="T10" fmla="*/ 70 w 132"/>
                <a:gd name="T11" fmla="*/ 4 h 92"/>
                <a:gd name="T12" fmla="*/ 90 w 132"/>
                <a:gd name="T13" fmla="*/ 0 h 92"/>
                <a:gd name="T14" fmla="*/ 108 w 132"/>
                <a:gd name="T15" fmla="*/ 2 h 92"/>
                <a:gd name="T16" fmla="*/ 132 w 132"/>
                <a:gd name="T17" fmla="*/ 66 h 92"/>
                <a:gd name="T18" fmla="*/ 78 w 132"/>
                <a:gd name="T19" fmla="*/ 92 h 92"/>
                <a:gd name="T20" fmla="*/ 0 w 132"/>
                <a:gd name="T21" fmla="*/ 3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92">
                  <a:moveTo>
                    <a:pt x="0" y="36"/>
                  </a:moveTo>
                  <a:lnTo>
                    <a:pt x="0" y="36"/>
                  </a:lnTo>
                  <a:lnTo>
                    <a:pt x="10" y="30"/>
                  </a:lnTo>
                  <a:lnTo>
                    <a:pt x="36" y="16"/>
                  </a:lnTo>
                  <a:lnTo>
                    <a:pt x="52" y="8"/>
                  </a:lnTo>
                  <a:lnTo>
                    <a:pt x="70" y="4"/>
                  </a:lnTo>
                  <a:lnTo>
                    <a:pt x="90" y="0"/>
                  </a:lnTo>
                  <a:lnTo>
                    <a:pt x="108" y="2"/>
                  </a:lnTo>
                  <a:lnTo>
                    <a:pt x="132" y="66"/>
                  </a:lnTo>
                  <a:lnTo>
                    <a:pt x="78" y="92"/>
                  </a:lnTo>
                  <a:lnTo>
                    <a:pt x="0" y="3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6" name="任意多边形 75"/>
            <p:cNvSpPr/>
            <p:nvPr>
              <p:custDataLst>
                <p:tags r:id="rId50"/>
              </p:custDataLst>
            </p:nvPr>
          </p:nvSpPr>
          <p:spPr bwMode="auto">
            <a:xfrm>
              <a:off x="2557" y="3582"/>
              <a:ext cx="271" cy="509"/>
            </a:xfrm>
            <a:custGeom>
              <a:avLst/>
              <a:gdLst>
                <a:gd name="T0" fmla="*/ 22 w 226"/>
                <a:gd name="T1" fmla="*/ 190 h 424"/>
                <a:gd name="T2" fmla="*/ 0 w 226"/>
                <a:gd name="T3" fmla="*/ 26 h 424"/>
                <a:gd name="T4" fmla="*/ 54 w 226"/>
                <a:gd name="T5" fmla="*/ 0 h 424"/>
                <a:gd name="T6" fmla="*/ 54 w 226"/>
                <a:gd name="T7" fmla="*/ 0 h 424"/>
                <a:gd name="T8" fmla="*/ 110 w 226"/>
                <a:gd name="T9" fmla="*/ 92 h 424"/>
                <a:gd name="T10" fmla="*/ 156 w 226"/>
                <a:gd name="T11" fmla="*/ 166 h 424"/>
                <a:gd name="T12" fmla="*/ 188 w 226"/>
                <a:gd name="T13" fmla="*/ 218 h 424"/>
                <a:gd name="T14" fmla="*/ 226 w 226"/>
                <a:gd name="T15" fmla="*/ 424 h 424"/>
                <a:gd name="T16" fmla="*/ 22 w 226"/>
                <a:gd name="T17" fmla="*/ 190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6" h="424">
                  <a:moveTo>
                    <a:pt x="22" y="190"/>
                  </a:moveTo>
                  <a:lnTo>
                    <a:pt x="0" y="26"/>
                  </a:lnTo>
                  <a:lnTo>
                    <a:pt x="54" y="0"/>
                  </a:lnTo>
                  <a:lnTo>
                    <a:pt x="54" y="0"/>
                  </a:lnTo>
                  <a:lnTo>
                    <a:pt x="110" y="92"/>
                  </a:lnTo>
                  <a:lnTo>
                    <a:pt x="156" y="166"/>
                  </a:lnTo>
                  <a:lnTo>
                    <a:pt x="188" y="218"/>
                  </a:lnTo>
                  <a:lnTo>
                    <a:pt x="226" y="424"/>
                  </a:lnTo>
                  <a:lnTo>
                    <a:pt x="22" y="190"/>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7" name="任意多边形 76"/>
            <p:cNvSpPr/>
            <p:nvPr>
              <p:custDataLst>
                <p:tags r:id="rId51"/>
              </p:custDataLst>
            </p:nvPr>
          </p:nvSpPr>
          <p:spPr bwMode="auto">
            <a:xfrm>
              <a:off x="2154" y="3376"/>
              <a:ext cx="674" cy="715"/>
            </a:xfrm>
            <a:custGeom>
              <a:avLst/>
              <a:gdLst>
                <a:gd name="T0" fmla="*/ 68 w 562"/>
                <a:gd name="T1" fmla="*/ 0 h 596"/>
                <a:gd name="T2" fmla="*/ 68 w 562"/>
                <a:gd name="T3" fmla="*/ 0 h 596"/>
                <a:gd name="T4" fmla="*/ 42 w 562"/>
                <a:gd name="T5" fmla="*/ 70 h 596"/>
                <a:gd name="T6" fmla="*/ 20 w 562"/>
                <a:gd name="T7" fmla="*/ 134 h 596"/>
                <a:gd name="T8" fmla="*/ 0 w 562"/>
                <a:gd name="T9" fmla="*/ 198 h 596"/>
                <a:gd name="T10" fmla="*/ 0 w 562"/>
                <a:gd name="T11" fmla="*/ 198 h 596"/>
                <a:gd name="T12" fmla="*/ 16 w 562"/>
                <a:gd name="T13" fmla="*/ 204 h 596"/>
                <a:gd name="T14" fmla="*/ 60 w 562"/>
                <a:gd name="T15" fmla="*/ 216 h 596"/>
                <a:gd name="T16" fmla="*/ 90 w 562"/>
                <a:gd name="T17" fmla="*/ 224 h 596"/>
                <a:gd name="T18" fmla="*/ 126 w 562"/>
                <a:gd name="T19" fmla="*/ 232 h 596"/>
                <a:gd name="T20" fmla="*/ 164 w 562"/>
                <a:gd name="T21" fmla="*/ 238 h 596"/>
                <a:gd name="T22" fmla="*/ 204 w 562"/>
                <a:gd name="T23" fmla="*/ 244 h 596"/>
                <a:gd name="T24" fmla="*/ 204 w 562"/>
                <a:gd name="T25" fmla="*/ 244 h 596"/>
                <a:gd name="T26" fmla="*/ 184 w 562"/>
                <a:gd name="T27" fmla="*/ 338 h 596"/>
                <a:gd name="T28" fmla="*/ 170 w 562"/>
                <a:gd name="T29" fmla="*/ 406 h 596"/>
                <a:gd name="T30" fmla="*/ 168 w 562"/>
                <a:gd name="T31" fmla="*/ 430 h 596"/>
                <a:gd name="T32" fmla="*/ 168 w 562"/>
                <a:gd name="T33" fmla="*/ 442 h 596"/>
                <a:gd name="T34" fmla="*/ 168 w 562"/>
                <a:gd name="T35" fmla="*/ 442 h 596"/>
                <a:gd name="T36" fmla="*/ 212 w 562"/>
                <a:gd name="T37" fmla="*/ 458 h 596"/>
                <a:gd name="T38" fmla="*/ 320 w 562"/>
                <a:gd name="T39" fmla="*/ 494 h 596"/>
                <a:gd name="T40" fmla="*/ 384 w 562"/>
                <a:gd name="T41" fmla="*/ 518 h 596"/>
                <a:gd name="T42" fmla="*/ 450 w 562"/>
                <a:gd name="T43" fmla="*/ 544 h 596"/>
                <a:gd name="T44" fmla="*/ 510 w 562"/>
                <a:gd name="T45" fmla="*/ 570 h 596"/>
                <a:gd name="T46" fmla="*/ 562 w 562"/>
                <a:gd name="T47" fmla="*/ 596 h 596"/>
                <a:gd name="T48" fmla="*/ 562 w 562"/>
                <a:gd name="T49" fmla="*/ 596 h 596"/>
                <a:gd name="T50" fmla="*/ 464 w 562"/>
                <a:gd name="T51" fmla="*/ 486 h 596"/>
                <a:gd name="T52" fmla="*/ 322 w 562"/>
                <a:gd name="T53" fmla="*/ 326 h 596"/>
                <a:gd name="T54" fmla="*/ 180 w 562"/>
                <a:gd name="T55" fmla="*/ 172 h 596"/>
                <a:gd name="T56" fmla="*/ 124 w 562"/>
                <a:gd name="T57" fmla="*/ 112 h 596"/>
                <a:gd name="T58" fmla="*/ 84 w 562"/>
                <a:gd name="T59" fmla="*/ 70 h 596"/>
                <a:gd name="T60" fmla="*/ 68 w 562"/>
                <a:gd name="T6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2" h="596">
                  <a:moveTo>
                    <a:pt x="68" y="0"/>
                  </a:moveTo>
                  <a:lnTo>
                    <a:pt x="68" y="0"/>
                  </a:lnTo>
                  <a:lnTo>
                    <a:pt x="42" y="70"/>
                  </a:lnTo>
                  <a:lnTo>
                    <a:pt x="20" y="134"/>
                  </a:lnTo>
                  <a:lnTo>
                    <a:pt x="0" y="198"/>
                  </a:lnTo>
                  <a:lnTo>
                    <a:pt x="0" y="198"/>
                  </a:lnTo>
                  <a:lnTo>
                    <a:pt x="16" y="204"/>
                  </a:lnTo>
                  <a:lnTo>
                    <a:pt x="60" y="216"/>
                  </a:lnTo>
                  <a:lnTo>
                    <a:pt x="90" y="224"/>
                  </a:lnTo>
                  <a:lnTo>
                    <a:pt x="126" y="232"/>
                  </a:lnTo>
                  <a:lnTo>
                    <a:pt x="164" y="238"/>
                  </a:lnTo>
                  <a:lnTo>
                    <a:pt x="204" y="244"/>
                  </a:lnTo>
                  <a:lnTo>
                    <a:pt x="204" y="244"/>
                  </a:lnTo>
                  <a:lnTo>
                    <a:pt x="184" y="338"/>
                  </a:lnTo>
                  <a:lnTo>
                    <a:pt x="170" y="406"/>
                  </a:lnTo>
                  <a:lnTo>
                    <a:pt x="168" y="430"/>
                  </a:lnTo>
                  <a:lnTo>
                    <a:pt x="168" y="442"/>
                  </a:lnTo>
                  <a:lnTo>
                    <a:pt x="168" y="442"/>
                  </a:lnTo>
                  <a:lnTo>
                    <a:pt x="212" y="458"/>
                  </a:lnTo>
                  <a:lnTo>
                    <a:pt x="320" y="494"/>
                  </a:lnTo>
                  <a:lnTo>
                    <a:pt x="384" y="518"/>
                  </a:lnTo>
                  <a:lnTo>
                    <a:pt x="450" y="544"/>
                  </a:lnTo>
                  <a:lnTo>
                    <a:pt x="510" y="570"/>
                  </a:lnTo>
                  <a:lnTo>
                    <a:pt x="562" y="596"/>
                  </a:lnTo>
                  <a:lnTo>
                    <a:pt x="562" y="596"/>
                  </a:lnTo>
                  <a:lnTo>
                    <a:pt x="464" y="486"/>
                  </a:lnTo>
                  <a:lnTo>
                    <a:pt x="322" y="326"/>
                  </a:lnTo>
                  <a:lnTo>
                    <a:pt x="180" y="172"/>
                  </a:lnTo>
                  <a:lnTo>
                    <a:pt x="124" y="112"/>
                  </a:lnTo>
                  <a:lnTo>
                    <a:pt x="84" y="70"/>
                  </a:lnTo>
                  <a:lnTo>
                    <a:pt x="68"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8" name="任意多边形 77"/>
            <p:cNvSpPr/>
            <p:nvPr>
              <p:custDataLst>
                <p:tags r:id="rId52"/>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9" name="任意多边形 78"/>
            <p:cNvSpPr/>
            <p:nvPr>
              <p:custDataLst>
                <p:tags r:id="rId53"/>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0" name="任意多边形 79"/>
            <p:cNvSpPr/>
            <p:nvPr>
              <p:custDataLst>
                <p:tags r:id="rId54"/>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1" name="任意多边形 80"/>
            <p:cNvSpPr/>
            <p:nvPr>
              <p:custDataLst>
                <p:tags r:id="rId55"/>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2" name="任意多边形 81"/>
            <p:cNvSpPr/>
            <p:nvPr>
              <p:custDataLst>
                <p:tags r:id="rId56"/>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3" name="任意多边形 82"/>
            <p:cNvSpPr/>
            <p:nvPr>
              <p:custDataLst>
                <p:tags r:id="rId57"/>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4" name="任意多边形 83"/>
            <p:cNvSpPr/>
            <p:nvPr>
              <p:custDataLst>
                <p:tags r:id="rId58"/>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5" name="任意多边形 84"/>
            <p:cNvSpPr/>
            <p:nvPr>
              <p:custDataLst>
                <p:tags r:id="rId59"/>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6" name="任意多边形 85"/>
            <p:cNvSpPr/>
            <p:nvPr>
              <p:custDataLst>
                <p:tags r:id="rId60"/>
              </p:custDataLst>
            </p:nvPr>
          </p:nvSpPr>
          <p:spPr bwMode="auto">
            <a:xfrm>
              <a:off x="2485" y="3301"/>
              <a:ext cx="118" cy="187"/>
            </a:xfrm>
            <a:custGeom>
              <a:avLst/>
              <a:gdLst>
                <a:gd name="T0" fmla="*/ 0 w 98"/>
                <a:gd name="T1" fmla="*/ 62 h 156"/>
                <a:gd name="T2" fmla="*/ 90 w 98"/>
                <a:gd name="T3" fmla="*/ 156 h 156"/>
                <a:gd name="T4" fmla="*/ 90 w 98"/>
                <a:gd name="T5" fmla="*/ 156 h 156"/>
                <a:gd name="T6" fmla="*/ 96 w 98"/>
                <a:gd name="T7" fmla="*/ 106 h 156"/>
                <a:gd name="T8" fmla="*/ 98 w 98"/>
                <a:gd name="T9" fmla="*/ 66 h 156"/>
                <a:gd name="T10" fmla="*/ 98 w 98"/>
                <a:gd name="T11" fmla="*/ 48 h 156"/>
                <a:gd name="T12" fmla="*/ 96 w 98"/>
                <a:gd name="T13" fmla="*/ 36 h 156"/>
                <a:gd name="T14" fmla="*/ 50 w 98"/>
                <a:gd name="T15" fmla="*/ 0 h 156"/>
                <a:gd name="T16" fmla="*/ 0 w 98"/>
                <a:gd name="T17" fmla="*/ 6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156">
                  <a:moveTo>
                    <a:pt x="0" y="62"/>
                  </a:moveTo>
                  <a:lnTo>
                    <a:pt x="90" y="156"/>
                  </a:lnTo>
                  <a:lnTo>
                    <a:pt x="90" y="156"/>
                  </a:lnTo>
                  <a:lnTo>
                    <a:pt x="96" y="106"/>
                  </a:lnTo>
                  <a:lnTo>
                    <a:pt x="98" y="66"/>
                  </a:lnTo>
                  <a:lnTo>
                    <a:pt x="98" y="48"/>
                  </a:lnTo>
                  <a:lnTo>
                    <a:pt x="96" y="36"/>
                  </a:lnTo>
                  <a:lnTo>
                    <a:pt x="50" y="0"/>
                  </a:lnTo>
                  <a:lnTo>
                    <a:pt x="0" y="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7" name="任意多边形 86"/>
            <p:cNvSpPr/>
            <p:nvPr>
              <p:custDataLst>
                <p:tags r:id="rId61"/>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8" name="任意多边形 87"/>
            <p:cNvSpPr/>
            <p:nvPr>
              <p:custDataLst>
                <p:tags r:id="rId62"/>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9" name="任意多边形 88"/>
            <p:cNvSpPr/>
            <p:nvPr>
              <p:custDataLst>
                <p:tags r:id="rId63"/>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0" name="任意多边形 89"/>
            <p:cNvSpPr/>
            <p:nvPr>
              <p:custDataLst>
                <p:tags r:id="rId64"/>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1" name="任意多边形 90"/>
            <p:cNvSpPr/>
            <p:nvPr>
              <p:custDataLst>
                <p:tags r:id="rId65"/>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2" name="任意多边形 91"/>
            <p:cNvSpPr/>
            <p:nvPr>
              <p:custDataLst>
                <p:tags r:id="rId66"/>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3" name="任意多边形 92"/>
            <p:cNvSpPr/>
            <p:nvPr>
              <p:custDataLst>
                <p:tags r:id="rId67"/>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4" name="任意多边形 93"/>
            <p:cNvSpPr/>
            <p:nvPr>
              <p:custDataLst>
                <p:tags r:id="rId68"/>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2" name="任意多边形 101"/>
            <p:cNvSpPr/>
            <p:nvPr>
              <p:custDataLst>
                <p:tags r:id="rId69"/>
              </p:custDataLst>
            </p:nvPr>
          </p:nvSpPr>
          <p:spPr bwMode="auto">
            <a:xfrm flipH="1">
              <a:off x="2308" y="2567"/>
              <a:ext cx="101" cy="99"/>
            </a:xfrm>
            <a:custGeom>
              <a:avLst/>
              <a:gdLst>
                <a:gd name="T0" fmla="*/ 27 w 27"/>
                <a:gd name="T1" fmla="*/ 13 h 27"/>
                <a:gd name="T2" fmla="*/ 13 w 27"/>
                <a:gd name="T3" fmla="*/ 0 h 27"/>
                <a:gd name="T4" fmla="*/ 0 w 27"/>
                <a:gd name="T5" fmla="*/ 13 h 27"/>
                <a:gd name="T6" fmla="*/ 13 w 27"/>
                <a:gd name="T7" fmla="*/ 26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3" y="0"/>
                  </a:cubicBezTo>
                  <a:cubicBezTo>
                    <a:pt x="6" y="0"/>
                    <a:pt x="0" y="6"/>
                    <a:pt x="0" y="13"/>
                  </a:cubicBezTo>
                  <a:cubicBezTo>
                    <a:pt x="0" y="20"/>
                    <a:pt x="6" y="26"/>
                    <a:pt x="13" y="26"/>
                  </a:cubicBezTo>
                  <a:cubicBezTo>
                    <a:pt x="20" y="27"/>
                    <a:pt x="26"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3" name="任意多边形 102"/>
            <p:cNvSpPr/>
            <p:nvPr>
              <p:custDataLst>
                <p:tags r:id="rId70"/>
              </p:custDataLst>
            </p:nvPr>
          </p:nvSpPr>
          <p:spPr bwMode="auto">
            <a:xfrm flipH="1">
              <a:off x="2357" y="2583"/>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7"/>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0" name="任意多边形 99"/>
            <p:cNvSpPr/>
            <p:nvPr>
              <p:custDataLst>
                <p:tags r:id="rId71"/>
              </p:custDataLst>
            </p:nvPr>
          </p:nvSpPr>
          <p:spPr bwMode="auto">
            <a:xfrm flipH="1">
              <a:off x="2577" y="2513"/>
              <a:ext cx="99" cy="99"/>
            </a:xfrm>
            <a:custGeom>
              <a:avLst/>
              <a:gdLst>
                <a:gd name="T0" fmla="*/ 27 w 27"/>
                <a:gd name="T1" fmla="*/ 13 h 27"/>
                <a:gd name="T2" fmla="*/ 14 w 27"/>
                <a:gd name="T3" fmla="*/ 0 h 27"/>
                <a:gd name="T4" fmla="*/ 0 w 27"/>
                <a:gd name="T5" fmla="*/ 13 h 27"/>
                <a:gd name="T6" fmla="*/ 13 w 27"/>
                <a:gd name="T7" fmla="*/ 27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4" y="0"/>
                  </a:cubicBezTo>
                  <a:cubicBezTo>
                    <a:pt x="6" y="0"/>
                    <a:pt x="0" y="6"/>
                    <a:pt x="0" y="13"/>
                  </a:cubicBezTo>
                  <a:cubicBezTo>
                    <a:pt x="0" y="20"/>
                    <a:pt x="6" y="26"/>
                    <a:pt x="13" y="27"/>
                  </a:cubicBezTo>
                  <a:cubicBezTo>
                    <a:pt x="21" y="27"/>
                    <a:pt x="27"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1" name="任意多边形 100"/>
            <p:cNvSpPr/>
            <p:nvPr>
              <p:custDataLst>
                <p:tags r:id="rId72"/>
              </p:custDataLst>
            </p:nvPr>
          </p:nvSpPr>
          <p:spPr bwMode="auto">
            <a:xfrm flipH="1">
              <a:off x="2625" y="2529"/>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8"/>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7" name="任意多边形 96"/>
            <p:cNvSpPr/>
            <p:nvPr>
              <p:custDataLst>
                <p:tags r:id="rId73"/>
              </p:custDataLst>
            </p:nvPr>
          </p:nvSpPr>
          <p:spPr bwMode="auto">
            <a:xfrm rot="19803807">
              <a:off x="1817" y="2253"/>
              <a:ext cx="888" cy="432"/>
            </a:xfrm>
            <a:custGeom>
              <a:avLst/>
              <a:gdLst/>
              <a:ahLst/>
              <a:cxnLst/>
              <a:rect l="0" t="0" r="r" b="b"/>
              <a:pathLst>
                <a:path w="21339" h="19952">
                  <a:moveTo>
                    <a:pt x="16213" y="4995"/>
                  </a:moveTo>
                  <a:cubicBezTo>
                    <a:pt x="14681" y="6345"/>
                    <a:pt x="9351" y="13230"/>
                    <a:pt x="7153" y="13365"/>
                  </a:cubicBezTo>
                  <a:cubicBezTo>
                    <a:pt x="4954" y="13500"/>
                    <a:pt x="7553" y="12555"/>
                    <a:pt x="8152" y="11205"/>
                  </a:cubicBezTo>
                  <a:cubicBezTo>
                    <a:pt x="8752" y="9855"/>
                    <a:pt x="3955" y="14310"/>
                    <a:pt x="2822" y="14445"/>
                  </a:cubicBezTo>
                  <a:cubicBezTo>
                    <a:pt x="1689" y="14580"/>
                    <a:pt x="2822" y="14175"/>
                    <a:pt x="3355" y="12689"/>
                  </a:cubicBezTo>
                  <a:cubicBezTo>
                    <a:pt x="3888" y="11204"/>
                    <a:pt x="1423" y="13499"/>
                    <a:pt x="1822" y="17549"/>
                  </a:cubicBezTo>
                  <a:cubicBezTo>
                    <a:pt x="2222" y="21600"/>
                    <a:pt x="173" y="20083"/>
                    <a:pt x="40" y="16304"/>
                  </a:cubicBezTo>
                  <a:cubicBezTo>
                    <a:pt x="-93" y="12524"/>
                    <a:pt x="90" y="11880"/>
                    <a:pt x="823" y="8370"/>
                  </a:cubicBezTo>
                  <a:cubicBezTo>
                    <a:pt x="1556" y="4860"/>
                    <a:pt x="11216" y="0"/>
                    <a:pt x="14281" y="0"/>
                  </a:cubicBezTo>
                  <a:cubicBezTo>
                    <a:pt x="17346" y="0"/>
                    <a:pt x="19878" y="6210"/>
                    <a:pt x="20611" y="8910"/>
                  </a:cubicBezTo>
                  <a:cubicBezTo>
                    <a:pt x="21344" y="11610"/>
                    <a:pt x="21507" y="14536"/>
                    <a:pt x="21174" y="16965"/>
                  </a:cubicBezTo>
                  <a:cubicBezTo>
                    <a:pt x="20840" y="19395"/>
                    <a:pt x="19811" y="20520"/>
                    <a:pt x="19811" y="17415"/>
                  </a:cubicBezTo>
                  <a:cubicBezTo>
                    <a:pt x="19811" y="14310"/>
                    <a:pt x="17346" y="10665"/>
                    <a:pt x="16213" y="4995"/>
                  </a:cubicBezTo>
                  <a:close/>
                  <a:moveTo>
                    <a:pt x="16213" y="4995"/>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8" name="任意多边形 97"/>
            <p:cNvSpPr/>
            <p:nvPr>
              <p:custDataLst>
                <p:tags r:id="rId74"/>
              </p:custDataLst>
            </p:nvPr>
          </p:nvSpPr>
          <p:spPr bwMode="auto">
            <a:xfrm rot="19571347">
              <a:off x="1612" y="2008"/>
              <a:ext cx="1046" cy="686"/>
            </a:xfrm>
            <a:custGeom>
              <a:avLst/>
              <a:gdLst>
                <a:gd name="connsiteX0" fmla="*/ 0 w 22447"/>
                <a:gd name="connsiteY0" fmla="*/ 17132 h 17132"/>
                <a:gd name="connsiteX1" fmla="*/ 16889 w 22447"/>
                <a:gd name="connsiteY1" fmla="*/ 4809 h 17132"/>
                <a:gd name="connsiteX2" fmla="*/ 22447 w 22447"/>
                <a:gd name="connsiteY2" fmla="*/ 11000 h 17132"/>
                <a:gd name="connsiteX3" fmla="*/ 16508 w 22447"/>
                <a:gd name="connsiteY3" fmla="*/ 9542 h 17132"/>
                <a:gd name="connsiteX4" fmla="*/ 10875 w 22447"/>
                <a:gd name="connsiteY4" fmla="*/ 12007 h 17132"/>
                <a:gd name="connsiteX5" fmla="*/ 0 w 22447"/>
                <a:gd name="connsiteY5" fmla="*/ 17132 h 17132"/>
                <a:gd name="connsiteX6" fmla="*/ 0 w 22447"/>
                <a:gd name="connsiteY6" fmla="*/ 17132 h 17132"/>
                <a:gd name="connsiteX0-1" fmla="*/ 0 w 20118"/>
                <a:gd name="connsiteY0-2" fmla="*/ 17132 h 17132"/>
                <a:gd name="connsiteX1-3" fmla="*/ 16889 w 20118"/>
                <a:gd name="connsiteY1-4" fmla="*/ 4809 h 17132"/>
                <a:gd name="connsiteX2-5" fmla="*/ 19998 w 20118"/>
                <a:gd name="connsiteY2-6" fmla="*/ 16337 h 17132"/>
                <a:gd name="connsiteX3-7" fmla="*/ 16508 w 20118"/>
                <a:gd name="connsiteY3-8" fmla="*/ 9542 h 17132"/>
                <a:gd name="connsiteX4-9" fmla="*/ 10875 w 20118"/>
                <a:gd name="connsiteY4-10" fmla="*/ 12007 h 17132"/>
                <a:gd name="connsiteX5-11" fmla="*/ 0 w 20118"/>
                <a:gd name="connsiteY5-12" fmla="*/ 17132 h 17132"/>
                <a:gd name="connsiteX6-13" fmla="*/ 0 w 20118"/>
                <a:gd name="connsiteY6-14" fmla="*/ 17132 h 171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0118" h="17132">
                  <a:moveTo>
                    <a:pt x="0" y="17132"/>
                  </a:moveTo>
                  <a:cubicBezTo>
                    <a:pt x="1001" y="-763"/>
                    <a:pt x="13216" y="-4221"/>
                    <a:pt x="16889" y="4809"/>
                  </a:cubicBezTo>
                  <a:cubicBezTo>
                    <a:pt x="21291" y="6500"/>
                    <a:pt x="19870" y="14748"/>
                    <a:pt x="19998" y="16337"/>
                  </a:cubicBezTo>
                  <a:cubicBezTo>
                    <a:pt x="19931" y="16103"/>
                    <a:pt x="17377" y="11337"/>
                    <a:pt x="16508" y="9542"/>
                  </a:cubicBezTo>
                  <a:lnTo>
                    <a:pt x="10875" y="12007"/>
                  </a:lnTo>
                  <a:cubicBezTo>
                    <a:pt x="10875" y="12008"/>
                    <a:pt x="4427" y="14786"/>
                    <a:pt x="0" y="17132"/>
                  </a:cubicBezTo>
                  <a:close/>
                  <a:moveTo>
                    <a:pt x="0" y="17132"/>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9" name="任意多边形 98"/>
            <p:cNvSpPr/>
            <p:nvPr>
              <p:custDataLst>
                <p:tags r:id="rId75"/>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5" name="任意多边形 24"/>
            <p:cNvSpPr/>
            <p:nvPr>
              <p:custDataLst>
                <p:tags r:id="rId76"/>
              </p:custDataLst>
            </p:nvPr>
          </p:nvSpPr>
          <p:spPr bwMode="auto">
            <a:xfrm>
              <a:off x="1439" y="4557"/>
              <a:ext cx="166" cy="98"/>
            </a:xfrm>
            <a:custGeom>
              <a:avLst/>
              <a:gdLst>
                <a:gd name="T0" fmla="*/ 5 w 83"/>
                <a:gd name="T1" fmla="*/ 20 h 49"/>
                <a:gd name="T2" fmla="*/ 5 w 83"/>
                <a:gd name="T3" fmla="*/ 20 h 49"/>
                <a:gd name="T4" fmla="*/ 36 w 83"/>
                <a:gd name="T5" fmla="*/ 37 h 49"/>
                <a:gd name="T6" fmla="*/ 53 w 83"/>
                <a:gd name="T7" fmla="*/ 44 h 49"/>
                <a:gd name="T8" fmla="*/ 70 w 83"/>
                <a:gd name="T9" fmla="*/ 49 h 49"/>
                <a:gd name="T10" fmla="*/ 70 w 83"/>
                <a:gd name="T11" fmla="*/ 49 h 49"/>
                <a:gd name="T12" fmla="*/ 74 w 83"/>
                <a:gd name="T13" fmla="*/ 49 h 49"/>
                <a:gd name="T14" fmla="*/ 78 w 83"/>
                <a:gd name="T15" fmla="*/ 48 h 49"/>
                <a:gd name="T16" fmla="*/ 81 w 83"/>
                <a:gd name="T17" fmla="*/ 45 h 49"/>
                <a:gd name="T18" fmla="*/ 83 w 83"/>
                <a:gd name="T19" fmla="*/ 42 h 49"/>
                <a:gd name="T20" fmla="*/ 83 w 83"/>
                <a:gd name="T21" fmla="*/ 38 h 49"/>
                <a:gd name="T22" fmla="*/ 83 w 83"/>
                <a:gd name="T23" fmla="*/ 34 h 49"/>
                <a:gd name="T24" fmla="*/ 80 w 83"/>
                <a:gd name="T25" fmla="*/ 31 h 49"/>
                <a:gd name="T26" fmla="*/ 76 w 83"/>
                <a:gd name="T27" fmla="*/ 30 h 49"/>
                <a:gd name="T28" fmla="*/ 76 w 83"/>
                <a:gd name="T29" fmla="*/ 30 h 49"/>
                <a:gd name="T30" fmla="*/ 60 w 83"/>
                <a:gd name="T31" fmla="*/ 24 h 49"/>
                <a:gd name="T32" fmla="*/ 44 w 83"/>
                <a:gd name="T33" fmla="*/ 17 h 49"/>
                <a:gd name="T34" fmla="*/ 16 w 83"/>
                <a:gd name="T35" fmla="*/ 1 h 49"/>
                <a:gd name="T36" fmla="*/ 16 w 83"/>
                <a:gd name="T37" fmla="*/ 1 h 49"/>
                <a:gd name="T38" fmla="*/ 12 w 83"/>
                <a:gd name="T39" fmla="*/ 0 h 49"/>
                <a:gd name="T40" fmla="*/ 8 w 83"/>
                <a:gd name="T41" fmla="*/ 1 h 49"/>
                <a:gd name="T42" fmla="*/ 3 w 83"/>
                <a:gd name="T43" fmla="*/ 3 h 49"/>
                <a:gd name="T44" fmla="*/ 2 w 83"/>
                <a:gd name="T45" fmla="*/ 5 h 49"/>
                <a:gd name="T46" fmla="*/ 0 w 83"/>
                <a:gd name="T47" fmla="*/ 10 h 49"/>
                <a:gd name="T48" fmla="*/ 0 w 83"/>
                <a:gd name="T49" fmla="*/ 14 h 49"/>
                <a:gd name="T50" fmla="*/ 2 w 83"/>
                <a:gd name="T51" fmla="*/ 17 h 49"/>
                <a:gd name="T52" fmla="*/ 5 w 83"/>
                <a:gd name="T53" fmla="*/ 2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3" h="49">
                  <a:moveTo>
                    <a:pt x="5" y="20"/>
                  </a:moveTo>
                  <a:lnTo>
                    <a:pt x="5" y="20"/>
                  </a:lnTo>
                  <a:lnTo>
                    <a:pt x="36" y="37"/>
                  </a:lnTo>
                  <a:lnTo>
                    <a:pt x="53" y="44"/>
                  </a:lnTo>
                  <a:lnTo>
                    <a:pt x="70" y="49"/>
                  </a:lnTo>
                  <a:lnTo>
                    <a:pt x="70" y="49"/>
                  </a:lnTo>
                  <a:lnTo>
                    <a:pt x="74" y="49"/>
                  </a:lnTo>
                  <a:lnTo>
                    <a:pt x="78" y="48"/>
                  </a:lnTo>
                  <a:lnTo>
                    <a:pt x="81" y="45"/>
                  </a:lnTo>
                  <a:lnTo>
                    <a:pt x="83" y="42"/>
                  </a:lnTo>
                  <a:lnTo>
                    <a:pt x="83" y="38"/>
                  </a:lnTo>
                  <a:lnTo>
                    <a:pt x="83" y="34"/>
                  </a:lnTo>
                  <a:lnTo>
                    <a:pt x="80" y="31"/>
                  </a:lnTo>
                  <a:lnTo>
                    <a:pt x="76" y="30"/>
                  </a:lnTo>
                  <a:lnTo>
                    <a:pt x="76" y="30"/>
                  </a:lnTo>
                  <a:lnTo>
                    <a:pt x="60" y="24"/>
                  </a:lnTo>
                  <a:lnTo>
                    <a:pt x="44" y="17"/>
                  </a:lnTo>
                  <a:lnTo>
                    <a:pt x="16" y="1"/>
                  </a:lnTo>
                  <a:lnTo>
                    <a:pt x="16" y="1"/>
                  </a:lnTo>
                  <a:lnTo>
                    <a:pt x="12" y="0"/>
                  </a:lnTo>
                  <a:lnTo>
                    <a:pt x="8" y="1"/>
                  </a:lnTo>
                  <a:lnTo>
                    <a:pt x="3" y="3"/>
                  </a:lnTo>
                  <a:lnTo>
                    <a:pt x="2" y="5"/>
                  </a:lnTo>
                  <a:lnTo>
                    <a:pt x="0" y="10"/>
                  </a:lnTo>
                  <a:lnTo>
                    <a:pt x="0" y="14"/>
                  </a:lnTo>
                  <a:lnTo>
                    <a:pt x="2" y="17"/>
                  </a:lnTo>
                  <a:lnTo>
                    <a:pt x="5"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6" name="任意多边形 25"/>
            <p:cNvSpPr/>
            <p:nvPr>
              <p:custDataLst>
                <p:tags r:id="rId77"/>
              </p:custDataLst>
            </p:nvPr>
          </p:nvSpPr>
          <p:spPr bwMode="auto">
            <a:xfrm>
              <a:off x="1417" y="4652"/>
              <a:ext cx="130" cy="70"/>
            </a:xfrm>
            <a:custGeom>
              <a:avLst/>
              <a:gdLst>
                <a:gd name="T0" fmla="*/ 4 w 65"/>
                <a:gd name="T1" fmla="*/ 20 h 35"/>
                <a:gd name="T2" fmla="*/ 4 w 65"/>
                <a:gd name="T3" fmla="*/ 20 h 35"/>
                <a:gd name="T4" fmla="*/ 16 w 65"/>
                <a:gd name="T5" fmla="*/ 25 h 35"/>
                <a:gd name="T6" fmla="*/ 28 w 65"/>
                <a:gd name="T7" fmla="*/ 30 h 35"/>
                <a:gd name="T8" fmla="*/ 53 w 65"/>
                <a:gd name="T9" fmla="*/ 35 h 35"/>
                <a:gd name="T10" fmla="*/ 53 w 65"/>
                <a:gd name="T11" fmla="*/ 35 h 35"/>
                <a:gd name="T12" fmla="*/ 57 w 65"/>
                <a:gd name="T13" fmla="*/ 35 h 35"/>
                <a:gd name="T14" fmla="*/ 61 w 65"/>
                <a:gd name="T15" fmla="*/ 34 h 35"/>
                <a:gd name="T16" fmla="*/ 64 w 65"/>
                <a:gd name="T17" fmla="*/ 31 h 35"/>
                <a:gd name="T18" fmla="*/ 65 w 65"/>
                <a:gd name="T19" fmla="*/ 27 h 35"/>
                <a:gd name="T20" fmla="*/ 65 w 65"/>
                <a:gd name="T21" fmla="*/ 24 h 35"/>
                <a:gd name="T22" fmla="*/ 65 w 65"/>
                <a:gd name="T23" fmla="*/ 20 h 35"/>
                <a:gd name="T24" fmla="*/ 62 w 65"/>
                <a:gd name="T25" fmla="*/ 17 h 35"/>
                <a:gd name="T26" fmla="*/ 58 w 65"/>
                <a:gd name="T27" fmla="*/ 16 h 35"/>
                <a:gd name="T28" fmla="*/ 58 w 65"/>
                <a:gd name="T29" fmla="*/ 16 h 35"/>
                <a:gd name="T30" fmla="*/ 36 w 65"/>
                <a:gd name="T31" fmla="*/ 10 h 35"/>
                <a:gd name="T32" fmla="*/ 26 w 65"/>
                <a:gd name="T33" fmla="*/ 7 h 35"/>
                <a:gd name="T34" fmla="*/ 16 w 65"/>
                <a:gd name="T35" fmla="*/ 1 h 35"/>
                <a:gd name="T36" fmla="*/ 16 w 65"/>
                <a:gd name="T37" fmla="*/ 1 h 35"/>
                <a:gd name="T38" fmla="*/ 11 w 65"/>
                <a:gd name="T39" fmla="*/ 0 h 35"/>
                <a:gd name="T40" fmla="*/ 7 w 65"/>
                <a:gd name="T41" fmla="*/ 1 h 35"/>
                <a:gd name="T42" fmla="*/ 3 w 65"/>
                <a:gd name="T43" fmla="*/ 3 h 35"/>
                <a:gd name="T44" fmla="*/ 2 w 65"/>
                <a:gd name="T45" fmla="*/ 6 h 35"/>
                <a:gd name="T46" fmla="*/ 0 w 65"/>
                <a:gd name="T47" fmla="*/ 10 h 35"/>
                <a:gd name="T48" fmla="*/ 0 w 65"/>
                <a:gd name="T49" fmla="*/ 14 h 35"/>
                <a:gd name="T50" fmla="*/ 2 w 65"/>
                <a:gd name="T51" fmla="*/ 17 h 35"/>
                <a:gd name="T52" fmla="*/ 4 w 65"/>
                <a:gd name="T53"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 h="35">
                  <a:moveTo>
                    <a:pt x="4" y="20"/>
                  </a:moveTo>
                  <a:lnTo>
                    <a:pt x="4" y="20"/>
                  </a:lnTo>
                  <a:lnTo>
                    <a:pt x="16" y="25"/>
                  </a:lnTo>
                  <a:lnTo>
                    <a:pt x="28" y="30"/>
                  </a:lnTo>
                  <a:lnTo>
                    <a:pt x="53" y="35"/>
                  </a:lnTo>
                  <a:lnTo>
                    <a:pt x="53" y="35"/>
                  </a:lnTo>
                  <a:lnTo>
                    <a:pt x="57" y="35"/>
                  </a:lnTo>
                  <a:lnTo>
                    <a:pt x="61" y="34"/>
                  </a:lnTo>
                  <a:lnTo>
                    <a:pt x="64" y="31"/>
                  </a:lnTo>
                  <a:lnTo>
                    <a:pt x="65" y="27"/>
                  </a:lnTo>
                  <a:lnTo>
                    <a:pt x="65" y="24"/>
                  </a:lnTo>
                  <a:lnTo>
                    <a:pt x="65" y="20"/>
                  </a:lnTo>
                  <a:lnTo>
                    <a:pt x="62" y="17"/>
                  </a:lnTo>
                  <a:lnTo>
                    <a:pt x="58" y="16"/>
                  </a:lnTo>
                  <a:lnTo>
                    <a:pt x="58" y="16"/>
                  </a:lnTo>
                  <a:lnTo>
                    <a:pt x="36" y="10"/>
                  </a:lnTo>
                  <a:lnTo>
                    <a:pt x="26" y="7"/>
                  </a:lnTo>
                  <a:lnTo>
                    <a:pt x="16" y="1"/>
                  </a:lnTo>
                  <a:lnTo>
                    <a:pt x="16" y="1"/>
                  </a:lnTo>
                  <a:lnTo>
                    <a:pt x="11" y="0"/>
                  </a:lnTo>
                  <a:lnTo>
                    <a:pt x="7" y="1"/>
                  </a:lnTo>
                  <a:lnTo>
                    <a:pt x="3" y="3"/>
                  </a:lnTo>
                  <a:lnTo>
                    <a:pt x="2" y="6"/>
                  </a:lnTo>
                  <a:lnTo>
                    <a:pt x="0" y="10"/>
                  </a:lnTo>
                  <a:lnTo>
                    <a:pt x="0" y="14"/>
                  </a:lnTo>
                  <a:lnTo>
                    <a:pt x="2" y="17"/>
                  </a:lnTo>
                  <a:lnTo>
                    <a:pt x="4"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3" name="任意多边形 22"/>
            <p:cNvSpPr/>
            <p:nvPr>
              <p:custDataLst>
                <p:tags r:id="rId78"/>
              </p:custDataLst>
            </p:nvPr>
          </p:nvSpPr>
          <p:spPr bwMode="auto">
            <a:xfrm>
              <a:off x="5842" y="2112"/>
              <a:ext cx="72" cy="184"/>
            </a:xfrm>
            <a:custGeom>
              <a:avLst/>
              <a:gdLst>
                <a:gd name="T0" fmla="*/ 2 w 36"/>
                <a:gd name="T1" fmla="*/ 17 h 92"/>
                <a:gd name="T2" fmla="*/ 2 w 36"/>
                <a:gd name="T3" fmla="*/ 17 h 92"/>
                <a:gd name="T4" fmla="*/ 8 w 36"/>
                <a:gd name="T5" fmla="*/ 33 h 92"/>
                <a:gd name="T6" fmla="*/ 12 w 36"/>
                <a:gd name="T7" fmla="*/ 48 h 92"/>
                <a:gd name="T8" fmla="*/ 13 w 36"/>
                <a:gd name="T9" fmla="*/ 65 h 92"/>
                <a:gd name="T10" fmla="*/ 15 w 36"/>
                <a:gd name="T11" fmla="*/ 82 h 92"/>
                <a:gd name="T12" fmla="*/ 15 w 36"/>
                <a:gd name="T13" fmla="*/ 82 h 92"/>
                <a:gd name="T14" fmla="*/ 15 w 36"/>
                <a:gd name="T15" fmla="*/ 86 h 92"/>
                <a:gd name="T16" fmla="*/ 17 w 36"/>
                <a:gd name="T17" fmla="*/ 89 h 92"/>
                <a:gd name="T18" fmla="*/ 20 w 36"/>
                <a:gd name="T19" fmla="*/ 92 h 92"/>
                <a:gd name="T20" fmla="*/ 25 w 36"/>
                <a:gd name="T21" fmla="*/ 92 h 92"/>
                <a:gd name="T22" fmla="*/ 29 w 36"/>
                <a:gd name="T23" fmla="*/ 92 h 92"/>
                <a:gd name="T24" fmla="*/ 32 w 36"/>
                <a:gd name="T25" fmla="*/ 89 h 92"/>
                <a:gd name="T26" fmla="*/ 34 w 36"/>
                <a:gd name="T27" fmla="*/ 86 h 92"/>
                <a:gd name="T28" fmla="*/ 36 w 36"/>
                <a:gd name="T29" fmla="*/ 82 h 92"/>
                <a:gd name="T30" fmla="*/ 36 w 36"/>
                <a:gd name="T31" fmla="*/ 82 h 92"/>
                <a:gd name="T32" fmla="*/ 34 w 36"/>
                <a:gd name="T33" fmla="*/ 62 h 92"/>
                <a:gd name="T34" fmla="*/ 32 w 36"/>
                <a:gd name="T35" fmla="*/ 43 h 92"/>
                <a:gd name="T36" fmla="*/ 27 w 36"/>
                <a:gd name="T37" fmla="*/ 24 h 92"/>
                <a:gd name="T38" fmla="*/ 23 w 36"/>
                <a:gd name="T39" fmla="*/ 14 h 92"/>
                <a:gd name="T40" fmla="*/ 19 w 36"/>
                <a:gd name="T41" fmla="*/ 6 h 92"/>
                <a:gd name="T42" fmla="*/ 19 w 36"/>
                <a:gd name="T43" fmla="*/ 6 h 92"/>
                <a:gd name="T44" fmla="*/ 16 w 36"/>
                <a:gd name="T45" fmla="*/ 3 h 92"/>
                <a:gd name="T46" fmla="*/ 13 w 36"/>
                <a:gd name="T47" fmla="*/ 0 h 92"/>
                <a:gd name="T48" fmla="*/ 9 w 36"/>
                <a:gd name="T49" fmla="*/ 0 h 92"/>
                <a:gd name="T50" fmla="*/ 6 w 36"/>
                <a:gd name="T51" fmla="*/ 1 h 92"/>
                <a:gd name="T52" fmla="*/ 2 w 36"/>
                <a:gd name="T53" fmla="*/ 4 h 92"/>
                <a:gd name="T54" fmla="*/ 0 w 36"/>
                <a:gd name="T55" fmla="*/ 8 h 92"/>
                <a:gd name="T56" fmla="*/ 0 w 36"/>
                <a:gd name="T57" fmla="*/ 13 h 92"/>
                <a:gd name="T58" fmla="*/ 2 w 36"/>
                <a:gd name="T59"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92">
                  <a:moveTo>
                    <a:pt x="2" y="17"/>
                  </a:moveTo>
                  <a:lnTo>
                    <a:pt x="2" y="17"/>
                  </a:lnTo>
                  <a:lnTo>
                    <a:pt x="8" y="33"/>
                  </a:lnTo>
                  <a:lnTo>
                    <a:pt x="12" y="48"/>
                  </a:lnTo>
                  <a:lnTo>
                    <a:pt x="13" y="65"/>
                  </a:lnTo>
                  <a:lnTo>
                    <a:pt x="15" y="82"/>
                  </a:lnTo>
                  <a:lnTo>
                    <a:pt x="15" y="82"/>
                  </a:lnTo>
                  <a:lnTo>
                    <a:pt x="15" y="86"/>
                  </a:lnTo>
                  <a:lnTo>
                    <a:pt x="17" y="89"/>
                  </a:lnTo>
                  <a:lnTo>
                    <a:pt x="20" y="92"/>
                  </a:lnTo>
                  <a:lnTo>
                    <a:pt x="25" y="92"/>
                  </a:lnTo>
                  <a:lnTo>
                    <a:pt x="29" y="92"/>
                  </a:lnTo>
                  <a:lnTo>
                    <a:pt x="32" y="89"/>
                  </a:lnTo>
                  <a:lnTo>
                    <a:pt x="34" y="86"/>
                  </a:lnTo>
                  <a:lnTo>
                    <a:pt x="36" y="82"/>
                  </a:lnTo>
                  <a:lnTo>
                    <a:pt x="36" y="82"/>
                  </a:lnTo>
                  <a:lnTo>
                    <a:pt x="34" y="62"/>
                  </a:lnTo>
                  <a:lnTo>
                    <a:pt x="32" y="43"/>
                  </a:lnTo>
                  <a:lnTo>
                    <a:pt x="27" y="24"/>
                  </a:lnTo>
                  <a:lnTo>
                    <a:pt x="23" y="14"/>
                  </a:lnTo>
                  <a:lnTo>
                    <a:pt x="19" y="6"/>
                  </a:lnTo>
                  <a:lnTo>
                    <a:pt x="19" y="6"/>
                  </a:lnTo>
                  <a:lnTo>
                    <a:pt x="16" y="3"/>
                  </a:lnTo>
                  <a:lnTo>
                    <a:pt x="13" y="0"/>
                  </a:lnTo>
                  <a:lnTo>
                    <a:pt x="9" y="0"/>
                  </a:lnTo>
                  <a:lnTo>
                    <a:pt x="6" y="1"/>
                  </a:lnTo>
                  <a:lnTo>
                    <a:pt x="2" y="4"/>
                  </a:lnTo>
                  <a:lnTo>
                    <a:pt x="0" y="8"/>
                  </a:lnTo>
                  <a:lnTo>
                    <a:pt x="0" y="13"/>
                  </a:lnTo>
                  <a:lnTo>
                    <a:pt x="2" y="17"/>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4" name="任意多边形 23"/>
            <p:cNvSpPr/>
            <p:nvPr>
              <p:custDataLst>
                <p:tags r:id="rId79"/>
              </p:custDataLst>
            </p:nvPr>
          </p:nvSpPr>
          <p:spPr bwMode="auto">
            <a:xfrm>
              <a:off x="5936" y="2086"/>
              <a:ext cx="68" cy="170"/>
            </a:xfrm>
            <a:custGeom>
              <a:avLst/>
              <a:gdLst>
                <a:gd name="T0" fmla="*/ 2 w 34"/>
                <a:gd name="T1" fmla="*/ 13 h 85"/>
                <a:gd name="T2" fmla="*/ 2 w 34"/>
                <a:gd name="T3" fmla="*/ 13 h 85"/>
                <a:gd name="T4" fmla="*/ 6 w 34"/>
                <a:gd name="T5" fmla="*/ 29 h 85"/>
                <a:gd name="T6" fmla="*/ 10 w 34"/>
                <a:gd name="T7" fmla="*/ 43 h 85"/>
                <a:gd name="T8" fmla="*/ 12 w 34"/>
                <a:gd name="T9" fmla="*/ 60 h 85"/>
                <a:gd name="T10" fmla="*/ 13 w 34"/>
                <a:gd name="T11" fmla="*/ 75 h 85"/>
                <a:gd name="T12" fmla="*/ 13 w 34"/>
                <a:gd name="T13" fmla="*/ 75 h 85"/>
                <a:gd name="T14" fmla="*/ 13 w 34"/>
                <a:gd name="T15" fmla="*/ 80 h 85"/>
                <a:gd name="T16" fmla="*/ 16 w 34"/>
                <a:gd name="T17" fmla="*/ 82 h 85"/>
                <a:gd name="T18" fmla="*/ 19 w 34"/>
                <a:gd name="T19" fmla="*/ 85 h 85"/>
                <a:gd name="T20" fmla="*/ 23 w 34"/>
                <a:gd name="T21" fmla="*/ 85 h 85"/>
                <a:gd name="T22" fmla="*/ 27 w 34"/>
                <a:gd name="T23" fmla="*/ 85 h 85"/>
                <a:gd name="T24" fmla="*/ 30 w 34"/>
                <a:gd name="T25" fmla="*/ 82 h 85"/>
                <a:gd name="T26" fmla="*/ 33 w 34"/>
                <a:gd name="T27" fmla="*/ 80 h 85"/>
                <a:gd name="T28" fmla="*/ 34 w 34"/>
                <a:gd name="T29" fmla="*/ 75 h 85"/>
                <a:gd name="T30" fmla="*/ 34 w 34"/>
                <a:gd name="T31" fmla="*/ 75 h 85"/>
                <a:gd name="T32" fmla="*/ 33 w 34"/>
                <a:gd name="T33" fmla="*/ 58 h 85"/>
                <a:gd name="T34" fmla="*/ 31 w 34"/>
                <a:gd name="T35" fmla="*/ 40 h 85"/>
                <a:gd name="T36" fmla="*/ 27 w 34"/>
                <a:gd name="T37" fmla="*/ 24 h 85"/>
                <a:gd name="T38" fmla="*/ 21 w 34"/>
                <a:gd name="T39" fmla="*/ 7 h 85"/>
                <a:gd name="T40" fmla="*/ 21 w 34"/>
                <a:gd name="T41" fmla="*/ 7 h 85"/>
                <a:gd name="T42" fmla="*/ 19 w 34"/>
                <a:gd name="T43" fmla="*/ 3 h 85"/>
                <a:gd name="T44" fmla="*/ 16 w 34"/>
                <a:gd name="T45" fmla="*/ 0 h 85"/>
                <a:gd name="T46" fmla="*/ 12 w 34"/>
                <a:gd name="T47" fmla="*/ 0 h 85"/>
                <a:gd name="T48" fmla="*/ 7 w 34"/>
                <a:gd name="T49" fmla="*/ 0 h 85"/>
                <a:gd name="T50" fmla="*/ 4 w 34"/>
                <a:gd name="T51" fmla="*/ 2 h 85"/>
                <a:gd name="T52" fmla="*/ 2 w 34"/>
                <a:gd name="T53" fmla="*/ 4 h 85"/>
                <a:gd name="T54" fmla="*/ 0 w 34"/>
                <a:gd name="T55" fmla="*/ 9 h 85"/>
                <a:gd name="T56" fmla="*/ 2 w 34"/>
                <a:gd name="T57" fmla="*/ 1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 h="85">
                  <a:moveTo>
                    <a:pt x="2" y="13"/>
                  </a:moveTo>
                  <a:lnTo>
                    <a:pt x="2" y="13"/>
                  </a:lnTo>
                  <a:lnTo>
                    <a:pt x="6" y="29"/>
                  </a:lnTo>
                  <a:lnTo>
                    <a:pt x="10" y="43"/>
                  </a:lnTo>
                  <a:lnTo>
                    <a:pt x="12" y="60"/>
                  </a:lnTo>
                  <a:lnTo>
                    <a:pt x="13" y="75"/>
                  </a:lnTo>
                  <a:lnTo>
                    <a:pt x="13" y="75"/>
                  </a:lnTo>
                  <a:lnTo>
                    <a:pt x="13" y="80"/>
                  </a:lnTo>
                  <a:lnTo>
                    <a:pt x="16" y="82"/>
                  </a:lnTo>
                  <a:lnTo>
                    <a:pt x="19" y="85"/>
                  </a:lnTo>
                  <a:lnTo>
                    <a:pt x="23" y="85"/>
                  </a:lnTo>
                  <a:lnTo>
                    <a:pt x="27" y="85"/>
                  </a:lnTo>
                  <a:lnTo>
                    <a:pt x="30" y="82"/>
                  </a:lnTo>
                  <a:lnTo>
                    <a:pt x="33" y="80"/>
                  </a:lnTo>
                  <a:lnTo>
                    <a:pt x="34" y="75"/>
                  </a:lnTo>
                  <a:lnTo>
                    <a:pt x="34" y="75"/>
                  </a:lnTo>
                  <a:lnTo>
                    <a:pt x="33" y="58"/>
                  </a:lnTo>
                  <a:lnTo>
                    <a:pt x="31" y="40"/>
                  </a:lnTo>
                  <a:lnTo>
                    <a:pt x="27" y="24"/>
                  </a:lnTo>
                  <a:lnTo>
                    <a:pt x="21" y="7"/>
                  </a:lnTo>
                  <a:lnTo>
                    <a:pt x="21" y="7"/>
                  </a:lnTo>
                  <a:lnTo>
                    <a:pt x="19" y="3"/>
                  </a:lnTo>
                  <a:lnTo>
                    <a:pt x="16" y="0"/>
                  </a:lnTo>
                  <a:lnTo>
                    <a:pt x="12" y="0"/>
                  </a:lnTo>
                  <a:lnTo>
                    <a:pt x="7" y="0"/>
                  </a:lnTo>
                  <a:lnTo>
                    <a:pt x="4" y="2"/>
                  </a:lnTo>
                  <a:lnTo>
                    <a:pt x="2" y="4"/>
                  </a:lnTo>
                  <a:lnTo>
                    <a:pt x="0" y="9"/>
                  </a:lnTo>
                  <a:lnTo>
                    <a:pt x="2" y="13"/>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grpSp>
      <p:sp>
        <p:nvSpPr>
          <p:cNvPr id="16" name="圆角矩形 15"/>
          <p:cNvSpPr/>
          <p:nvPr>
            <p:custDataLst>
              <p:tags r:id="rId80"/>
            </p:custDataLst>
          </p:nvPr>
        </p:nvSpPr>
        <p:spPr>
          <a:xfrm rot="2700000">
            <a:off x="4227079" y="2584792"/>
            <a:ext cx="368856" cy="368856"/>
          </a:xfrm>
          <a:prstGeom prst="roundRect">
            <a:avLst>
              <a:gd name="adj" fmla="val 25355"/>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69" name="任意多边形 168"/>
          <p:cNvSpPr/>
          <p:nvPr>
            <p:custDataLst>
              <p:tags r:id="rId81"/>
            </p:custDataLst>
          </p:nvPr>
        </p:nvSpPr>
        <p:spPr bwMode="auto">
          <a:xfrm>
            <a:off x="4293927" y="2651596"/>
            <a:ext cx="235160" cy="235248"/>
          </a:xfrm>
          <a:custGeom>
            <a:avLst/>
            <a:gdLst>
              <a:gd name="connsiteX0" fmla="*/ 102175 w 313546"/>
              <a:gd name="connsiteY0" fmla="*/ 189630 h 313664"/>
              <a:gd name="connsiteX1" fmla="*/ 89557 w 313546"/>
              <a:gd name="connsiteY1" fmla="*/ 251595 h 313664"/>
              <a:gd name="connsiteX2" fmla="*/ 98734 w 313546"/>
              <a:gd name="connsiteY2" fmla="*/ 300938 h 313664"/>
              <a:gd name="connsiteX3" fmla="*/ 134296 w 313546"/>
              <a:gd name="connsiteY3" fmla="*/ 277988 h 313664"/>
              <a:gd name="connsiteX4" fmla="*/ 133149 w 313546"/>
              <a:gd name="connsiteY4" fmla="*/ 274546 h 313664"/>
              <a:gd name="connsiteX5" fmla="*/ 145768 w 313546"/>
              <a:gd name="connsiteY5" fmla="*/ 241268 h 313664"/>
              <a:gd name="connsiteX6" fmla="*/ 160681 w 313546"/>
              <a:gd name="connsiteY6" fmla="*/ 240120 h 313664"/>
              <a:gd name="connsiteX7" fmla="*/ 173300 w 313546"/>
              <a:gd name="connsiteY7" fmla="*/ 218318 h 313664"/>
              <a:gd name="connsiteX8" fmla="*/ 137738 w 313546"/>
              <a:gd name="connsiteY8" fmla="*/ 204548 h 313664"/>
              <a:gd name="connsiteX9" fmla="*/ 102175 w 313546"/>
              <a:gd name="connsiteY9" fmla="*/ 189630 h 313664"/>
              <a:gd name="connsiteX10" fmla="*/ 218040 w 313546"/>
              <a:gd name="connsiteY10" fmla="*/ 140288 h 313664"/>
              <a:gd name="connsiteX11" fmla="*/ 205421 w 313546"/>
              <a:gd name="connsiteY11" fmla="*/ 175860 h 313664"/>
              <a:gd name="connsiteX12" fmla="*/ 189360 w 313546"/>
              <a:gd name="connsiteY12" fmla="*/ 211433 h 313664"/>
              <a:gd name="connsiteX13" fmla="*/ 301783 w 313546"/>
              <a:gd name="connsiteY13" fmla="*/ 216023 h 313664"/>
              <a:gd name="connsiteX14" fmla="*/ 271956 w 313546"/>
              <a:gd name="connsiteY14" fmla="*/ 173565 h 313664"/>
              <a:gd name="connsiteX15" fmla="*/ 218040 w 313546"/>
              <a:gd name="connsiteY15" fmla="*/ 140288 h 313664"/>
              <a:gd name="connsiteX16" fmla="*/ 143288 w 313546"/>
              <a:gd name="connsiteY16" fmla="*/ 125704 h 313664"/>
              <a:gd name="connsiteX17" fmla="*/ 188266 w 313546"/>
              <a:gd name="connsiteY17" fmla="*/ 143996 h 313664"/>
              <a:gd name="connsiteX18" fmla="*/ 169813 w 313546"/>
              <a:gd name="connsiteY18" fmla="*/ 187441 h 313664"/>
              <a:gd name="connsiteX19" fmla="*/ 125989 w 313546"/>
              <a:gd name="connsiteY19" fmla="*/ 170292 h 313664"/>
              <a:gd name="connsiteX20" fmla="*/ 143288 w 313546"/>
              <a:gd name="connsiteY20" fmla="*/ 125704 h 313664"/>
              <a:gd name="connsiteX21" fmla="*/ 135443 w 313546"/>
              <a:gd name="connsiteY21" fmla="*/ 105862 h 313664"/>
              <a:gd name="connsiteX22" fmla="*/ 119383 w 313546"/>
              <a:gd name="connsiteY22" fmla="*/ 141435 h 313664"/>
              <a:gd name="connsiteX23" fmla="*/ 105617 w 313546"/>
              <a:gd name="connsiteY23" fmla="*/ 178155 h 313664"/>
              <a:gd name="connsiteX24" fmla="*/ 142326 w 313546"/>
              <a:gd name="connsiteY24" fmla="*/ 194220 h 313664"/>
              <a:gd name="connsiteX25" fmla="*/ 179036 w 313546"/>
              <a:gd name="connsiteY25" fmla="*/ 207990 h 313664"/>
              <a:gd name="connsiteX26" fmla="*/ 195096 w 313546"/>
              <a:gd name="connsiteY26" fmla="*/ 172418 h 313664"/>
              <a:gd name="connsiteX27" fmla="*/ 207715 w 313546"/>
              <a:gd name="connsiteY27" fmla="*/ 135698 h 313664"/>
              <a:gd name="connsiteX28" fmla="*/ 172153 w 313546"/>
              <a:gd name="connsiteY28" fmla="*/ 119633 h 313664"/>
              <a:gd name="connsiteX29" fmla="*/ 135443 w 313546"/>
              <a:gd name="connsiteY29" fmla="*/ 105862 h 313664"/>
              <a:gd name="connsiteX30" fmla="*/ 32772 w 313546"/>
              <a:gd name="connsiteY30" fmla="*/ 88506 h 313664"/>
              <a:gd name="connsiteX31" fmla="*/ 19579 w 313546"/>
              <a:gd name="connsiteY31" fmla="*/ 90945 h 313664"/>
              <a:gd name="connsiteX32" fmla="*/ 12696 w 313546"/>
              <a:gd name="connsiteY32" fmla="*/ 97830 h 313664"/>
              <a:gd name="connsiteX33" fmla="*/ 95292 w 313546"/>
              <a:gd name="connsiteY33" fmla="*/ 172418 h 313664"/>
              <a:gd name="connsiteX34" fmla="*/ 109058 w 313546"/>
              <a:gd name="connsiteY34" fmla="*/ 136845 h 313664"/>
              <a:gd name="connsiteX35" fmla="*/ 123972 w 313546"/>
              <a:gd name="connsiteY35" fmla="*/ 102420 h 313664"/>
              <a:gd name="connsiteX36" fmla="*/ 101028 w 313546"/>
              <a:gd name="connsiteY36" fmla="*/ 95535 h 313664"/>
              <a:gd name="connsiteX37" fmla="*/ 86115 w 313546"/>
              <a:gd name="connsiteY37" fmla="*/ 112747 h 313664"/>
              <a:gd name="connsiteX38" fmla="*/ 53994 w 313546"/>
              <a:gd name="connsiteY38" fmla="*/ 98977 h 313664"/>
              <a:gd name="connsiteX39" fmla="*/ 52847 w 313546"/>
              <a:gd name="connsiteY39" fmla="*/ 88650 h 313664"/>
              <a:gd name="connsiteX40" fmla="*/ 32772 w 313546"/>
              <a:gd name="connsiteY40" fmla="*/ 88506 h 313664"/>
              <a:gd name="connsiteX41" fmla="*/ 215745 w 313546"/>
              <a:gd name="connsiteY41" fmla="*/ 11767 h 313664"/>
              <a:gd name="connsiteX42" fmla="*/ 206568 w 313546"/>
              <a:gd name="connsiteY42" fmla="*/ 12915 h 313664"/>
              <a:gd name="connsiteX43" fmla="*/ 174447 w 313546"/>
              <a:gd name="connsiteY43" fmla="*/ 41602 h 313664"/>
              <a:gd name="connsiteX44" fmla="*/ 141179 w 313546"/>
              <a:gd name="connsiteY44" fmla="*/ 95535 h 313664"/>
              <a:gd name="connsiteX45" fmla="*/ 176741 w 313546"/>
              <a:gd name="connsiteY45" fmla="*/ 108157 h 313664"/>
              <a:gd name="connsiteX46" fmla="*/ 211157 w 313546"/>
              <a:gd name="connsiteY46" fmla="*/ 124223 h 313664"/>
              <a:gd name="connsiteX47" fmla="*/ 215745 w 313546"/>
              <a:gd name="connsiteY47" fmla="*/ 11767 h 313664"/>
              <a:gd name="connsiteX48" fmla="*/ 220334 w 313546"/>
              <a:gd name="connsiteY48" fmla="*/ 1440 h 313664"/>
              <a:gd name="connsiteX49" fmla="*/ 221481 w 313546"/>
              <a:gd name="connsiteY49" fmla="*/ 128813 h 313664"/>
              <a:gd name="connsiteX50" fmla="*/ 278839 w 313546"/>
              <a:gd name="connsiteY50" fmla="*/ 165533 h 313664"/>
              <a:gd name="connsiteX51" fmla="*/ 312107 w 313546"/>
              <a:gd name="connsiteY51" fmla="*/ 219465 h 313664"/>
              <a:gd name="connsiteX52" fmla="*/ 298341 w 313546"/>
              <a:gd name="connsiteY52" fmla="*/ 232088 h 313664"/>
              <a:gd name="connsiteX53" fmla="*/ 250160 w 313546"/>
              <a:gd name="connsiteY53" fmla="*/ 235530 h 313664"/>
              <a:gd name="connsiteX54" fmla="*/ 184772 w 313546"/>
              <a:gd name="connsiteY54" fmla="*/ 221760 h 313664"/>
              <a:gd name="connsiteX55" fmla="*/ 171006 w 313546"/>
              <a:gd name="connsiteY55" fmla="*/ 245858 h 313664"/>
              <a:gd name="connsiteX56" fmla="*/ 177889 w 313546"/>
              <a:gd name="connsiteY56" fmla="*/ 255038 h 313664"/>
              <a:gd name="connsiteX57" fmla="*/ 165270 w 313546"/>
              <a:gd name="connsiteY57" fmla="*/ 287168 h 313664"/>
              <a:gd name="connsiteX58" fmla="*/ 143474 w 313546"/>
              <a:gd name="connsiteY58" fmla="*/ 286021 h 313664"/>
              <a:gd name="connsiteX59" fmla="*/ 112500 w 313546"/>
              <a:gd name="connsiteY59" fmla="*/ 311266 h 313664"/>
              <a:gd name="connsiteX60" fmla="*/ 94145 w 313546"/>
              <a:gd name="connsiteY60" fmla="*/ 312413 h 313664"/>
              <a:gd name="connsiteX61" fmla="*/ 78085 w 313546"/>
              <a:gd name="connsiteY61" fmla="*/ 249300 h 313664"/>
              <a:gd name="connsiteX62" fmla="*/ 91851 w 313546"/>
              <a:gd name="connsiteY62" fmla="*/ 183893 h 313664"/>
              <a:gd name="connsiteX63" fmla="*/ 1225 w 313546"/>
              <a:gd name="connsiteY63" fmla="*/ 93240 h 313664"/>
              <a:gd name="connsiteX64" fmla="*/ 56289 w 313546"/>
              <a:gd name="connsiteY64" fmla="*/ 77175 h 313664"/>
              <a:gd name="connsiteX65" fmla="*/ 67760 w 313546"/>
              <a:gd name="connsiteY65" fmla="*/ 66847 h 313664"/>
              <a:gd name="connsiteX66" fmla="*/ 99881 w 313546"/>
              <a:gd name="connsiteY66" fmla="*/ 80617 h 313664"/>
              <a:gd name="connsiteX67" fmla="*/ 101028 w 313546"/>
              <a:gd name="connsiteY67" fmla="*/ 84060 h 313664"/>
              <a:gd name="connsiteX68" fmla="*/ 129708 w 313546"/>
              <a:gd name="connsiteY68" fmla="*/ 92092 h 313664"/>
              <a:gd name="connsiteX69" fmla="*/ 165270 w 313546"/>
              <a:gd name="connsiteY69" fmla="*/ 34717 h 313664"/>
              <a:gd name="connsiteX70" fmla="*/ 220334 w 313546"/>
              <a:gd name="connsiteY70" fmla="*/ 1440 h 313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13546" h="313664">
                <a:moveTo>
                  <a:pt x="102175" y="189630"/>
                </a:moveTo>
                <a:cubicBezTo>
                  <a:pt x="96440" y="211433"/>
                  <a:pt x="91851" y="233235"/>
                  <a:pt x="89557" y="251595"/>
                </a:cubicBezTo>
                <a:cubicBezTo>
                  <a:pt x="86115" y="283726"/>
                  <a:pt x="91851" y="298643"/>
                  <a:pt x="98734" y="300938"/>
                </a:cubicBezTo>
                <a:cubicBezTo>
                  <a:pt x="105617" y="304381"/>
                  <a:pt x="119383" y="295201"/>
                  <a:pt x="134296" y="277988"/>
                </a:cubicBezTo>
                <a:cubicBezTo>
                  <a:pt x="134296" y="276841"/>
                  <a:pt x="133149" y="275693"/>
                  <a:pt x="133149" y="274546"/>
                </a:cubicBezTo>
                <a:cubicBezTo>
                  <a:pt x="127413" y="261923"/>
                  <a:pt x="133149" y="247005"/>
                  <a:pt x="145768" y="241268"/>
                </a:cubicBezTo>
                <a:cubicBezTo>
                  <a:pt x="150357" y="240120"/>
                  <a:pt x="156092" y="238973"/>
                  <a:pt x="160681" y="240120"/>
                </a:cubicBezTo>
                <a:cubicBezTo>
                  <a:pt x="165270" y="233235"/>
                  <a:pt x="168711" y="226350"/>
                  <a:pt x="173300" y="218318"/>
                </a:cubicBezTo>
                <a:cubicBezTo>
                  <a:pt x="161828" y="213728"/>
                  <a:pt x="149209" y="210285"/>
                  <a:pt x="137738" y="204548"/>
                </a:cubicBezTo>
                <a:cubicBezTo>
                  <a:pt x="125119" y="199958"/>
                  <a:pt x="113647" y="195368"/>
                  <a:pt x="102175" y="189630"/>
                </a:cubicBezTo>
                <a:close/>
                <a:moveTo>
                  <a:pt x="218040" y="140288"/>
                </a:moveTo>
                <a:cubicBezTo>
                  <a:pt x="214598" y="152910"/>
                  <a:pt x="210009" y="164385"/>
                  <a:pt x="205421" y="175860"/>
                </a:cubicBezTo>
                <a:cubicBezTo>
                  <a:pt x="200832" y="188483"/>
                  <a:pt x="195096" y="199958"/>
                  <a:pt x="189360" y="211433"/>
                </a:cubicBezTo>
                <a:cubicBezTo>
                  <a:pt x="250160" y="228645"/>
                  <a:pt x="296047" y="229793"/>
                  <a:pt x="301783" y="216023"/>
                </a:cubicBezTo>
                <a:cubicBezTo>
                  <a:pt x="304077" y="209138"/>
                  <a:pt x="298341" y="194220"/>
                  <a:pt x="271956" y="173565"/>
                </a:cubicBezTo>
                <a:cubicBezTo>
                  <a:pt x="257043" y="163238"/>
                  <a:pt x="238689" y="151763"/>
                  <a:pt x="218040" y="140288"/>
                </a:cubicBezTo>
                <a:close/>
                <a:moveTo>
                  <a:pt x="143288" y="125704"/>
                </a:moveTo>
                <a:cubicBezTo>
                  <a:pt x="160587" y="118844"/>
                  <a:pt x="181346" y="126847"/>
                  <a:pt x="188266" y="143996"/>
                </a:cubicBezTo>
                <a:cubicBezTo>
                  <a:pt x="195185" y="161146"/>
                  <a:pt x="187112" y="180581"/>
                  <a:pt x="169813" y="187441"/>
                </a:cubicBezTo>
                <a:cubicBezTo>
                  <a:pt x="152514" y="195444"/>
                  <a:pt x="132909" y="187441"/>
                  <a:pt x="125989" y="170292"/>
                </a:cubicBezTo>
                <a:cubicBezTo>
                  <a:pt x="119069" y="153143"/>
                  <a:pt x="127142" y="133707"/>
                  <a:pt x="143288" y="125704"/>
                </a:cubicBezTo>
                <a:close/>
                <a:moveTo>
                  <a:pt x="135443" y="105862"/>
                </a:moveTo>
                <a:cubicBezTo>
                  <a:pt x="129708" y="117338"/>
                  <a:pt x="125119" y="128813"/>
                  <a:pt x="119383" y="141435"/>
                </a:cubicBezTo>
                <a:cubicBezTo>
                  <a:pt x="114794" y="154058"/>
                  <a:pt x="110206" y="166680"/>
                  <a:pt x="105617" y="178155"/>
                </a:cubicBezTo>
                <a:cubicBezTo>
                  <a:pt x="117089" y="183893"/>
                  <a:pt x="129708" y="189630"/>
                  <a:pt x="142326" y="194220"/>
                </a:cubicBezTo>
                <a:cubicBezTo>
                  <a:pt x="154945" y="198810"/>
                  <a:pt x="166417" y="203400"/>
                  <a:pt x="179036" y="207990"/>
                </a:cubicBezTo>
                <a:cubicBezTo>
                  <a:pt x="183624" y="196515"/>
                  <a:pt x="189360" y="185040"/>
                  <a:pt x="195096" y="172418"/>
                </a:cubicBezTo>
                <a:cubicBezTo>
                  <a:pt x="199685" y="159795"/>
                  <a:pt x="204274" y="147173"/>
                  <a:pt x="207715" y="135698"/>
                </a:cubicBezTo>
                <a:cubicBezTo>
                  <a:pt x="196243" y="129960"/>
                  <a:pt x="184772" y="124223"/>
                  <a:pt x="172153" y="119633"/>
                </a:cubicBezTo>
                <a:cubicBezTo>
                  <a:pt x="159534" y="113895"/>
                  <a:pt x="148062" y="109305"/>
                  <a:pt x="135443" y="105862"/>
                </a:cubicBezTo>
                <a:close/>
                <a:moveTo>
                  <a:pt x="32772" y="88506"/>
                </a:moveTo>
                <a:cubicBezTo>
                  <a:pt x="27323" y="88937"/>
                  <a:pt x="23021" y="89797"/>
                  <a:pt x="19579" y="90945"/>
                </a:cubicBezTo>
                <a:cubicBezTo>
                  <a:pt x="16138" y="93240"/>
                  <a:pt x="13843" y="95535"/>
                  <a:pt x="12696" y="97830"/>
                </a:cubicBezTo>
                <a:cubicBezTo>
                  <a:pt x="6960" y="111600"/>
                  <a:pt x="40228" y="143730"/>
                  <a:pt x="95292" y="172418"/>
                </a:cubicBezTo>
                <a:cubicBezTo>
                  <a:pt x="99881" y="160943"/>
                  <a:pt x="104470" y="149468"/>
                  <a:pt x="109058" y="136845"/>
                </a:cubicBezTo>
                <a:cubicBezTo>
                  <a:pt x="113647" y="125370"/>
                  <a:pt x="119383" y="113895"/>
                  <a:pt x="123972" y="102420"/>
                </a:cubicBezTo>
                <a:cubicBezTo>
                  <a:pt x="115941" y="100125"/>
                  <a:pt x="109058" y="97830"/>
                  <a:pt x="101028" y="95535"/>
                </a:cubicBezTo>
                <a:cubicBezTo>
                  <a:pt x="98734" y="103567"/>
                  <a:pt x="94145" y="109305"/>
                  <a:pt x="86115" y="112747"/>
                </a:cubicBezTo>
                <a:cubicBezTo>
                  <a:pt x="73496" y="118485"/>
                  <a:pt x="59730" y="111600"/>
                  <a:pt x="53994" y="98977"/>
                </a:cubicBezTo>
                <a:cubicBezTo>
                  <a:pt x="52847" y="95535"/>
                  <a:pt x="51700" y="92092"/>
                  <a:pt x="52847" y="88650"/>
                </a:cubicBezTo>
                <a:cubicBezTo>
                  <a:pt x="44817" y="88076"/>
                  <a:pt x="38221" y="88076"/>
                  <a:pt x="32772" y="88506"/>
                </a:cubicBezTo>
                <a:close/>
                <a:moveTo>
                  <a:pt x="215745" y="11767"/>
                </a:moveTo>
                <a:cubicBezTo>
                  <a:pt x="213451" y="10620"/>
                  <a:pt x="210009" y="11767"/>
                  <a:pt x="206568" y="12915"/>
                </a:cubicBezTo>
                <a:cubicBezTo>
                  <a:pt x="198538" y="16357"/>
                  <a:pt x="188213" y="24390"/>
                  <a:pt x="174447" y="41602"/>
                </a:cubicBezTo>
                <a:cubicBezTo>
                  <a:pt x="162975" y="56520"/>
                  <a:pt x="151504" y="74880"/>
                  <a:pt x="141179" y="95535"/>
                </a:cubicBezTo>
                <a:cubicBezTo>
                  <a:pt x="152651" y="98977"/>
                  <a:pt x="164123" y="103567"/>
                  <a:pt x="176741" y="108157"/>
                </a:cubicBezTo>
                <a:cubicBezTo>
                  <a:pt x="188213" y="113895"/>
                  <a:pt x="200832" y="118485"/>
                  <a:pt x="211157" y="124223"/>
                </a:cubicBezTo>
                <a:cubicBezTo>
                  <a:pt x="229511" y="63405"/>
                  <a:pt x="230658" y="17505"/>
                  <a:pt x="215745" y="11767"/>
                </a:cubicBezTo>
                <a:close/>
                <a:moveTo>
                  <a:pt x="220334" y="1440"/>
                </a:moveTo>
                <a:cubicBezTo>
                  <a:pt x="245572" y="11767"/>
                  <a:pt x="239836" y="67995"/>
                  <a:pt x="221481" y="128813"/>
                </a:cubicBezTo>
                <a:cubicBezTo>
                  <a:pt x="244424" y="140288"/>
                  <a:pt x="263926" y="152910"/>
                  <a:pt x="278839" y="165533"/>
                </a:cubicBezTo>
                <a:cubicBezTo>
                  <a:pt x="306372" y="186188"/>
                  <a:pt x="317843" y="205695"/>
                  <a:pt x="312107" y="219465"/>
                </a:cubicBezTo>
                <a:cubicBezTo>
                  <a:pt x="309813" y="225203"/>
                  <a:pt x="305224" y="229793"/>
                  <a:pt x="298341" y="232088"/>
                </a:cubicBezTo>
                <a:cubicBezTo>
                  <a:pt x="288017" y="236678"/>
                  <a:pt x="271956" y="237825"/>
                  <a:pt x="250160" y="235530"/>
                </a:cubicBezTo>
                <a:cubicBezTo>
                  <a:pt x="230658" y="234383"/>
                  <a:pt x="207715" y="228645"/>
                  <a:pt x="184772" y="221760"/>
                </a:cubicBezTo>
                <a:cubicBezTo>
                  <a:pt x="180183" y="229793"/>
                  <a:pt x="175594" y="237825"/>
                  <a:pt x="171006" y="245858"/>
                </a:cubicBezTo>
                <a:cubicBezTo>
                  <a:pt x="174447" y="248153"/>
                  <a:pt x="176741" y="251595"/>
                  <a:pt x="177889" y="255038"/>
                </a:cubicBezTo>
                <a:cubicBezTo>
                  <a:pt x="183624" y="267660"/>
                  <a:pt x="177889" y="281431"/>
                  <a:pt x="165270" y="287168"/>
                </a:cubicBezTo>
                <a:cubicBezTo>
                  <a:pt x="157240" y="290611"/>
                  <a:pt x="149209" y="289463"/>
                  <a:pt x="143474" y="286021"/>
                </a:cubicBezTo>
                <a:cubicBezTo>
                  <a:pt x="132002" y="298643"/>
                  <a:pt x="121677" y="307823"/>
                  <a:pt x="112500" y="311266"/>
                </a:cubicBezTo>
                <a:cubicBezTo>
                  <a:pt x="105617" y="313561"/>
                  <a:pt x="99881" y="314708"/>
                  <a:pt x="94145" y="312413"/>
                </a:cubicBezTo>
                <a:cubicBezTo>
                  <a:pt x="79232" y="306676"/>
                  <a:pt x="73496" y="284873"/>
                  <a:pt x="78085" y="249300"/>
                </a:cubicBezTo>
                <a:cubicBezTo>
                  <a:pt x="80379" y="229793"/>
                  <a:pt x="84968" y="207990"/>
                  <a:pt x="91851" y="183893"/>
                </a:cubicBezTo>
                <a:cubicBezTo>
                  <a:pt x="35640" y="155205"/>
                  <a:pt x="-7953" y="118485"/>
                  <a:pt x="1225" y="93240"/>
                </a:cubicBezTo>
                <a:cubicBezTo>
                  <a:pt x="6960" y="80617"/>
                  <a:pt x="25315" y="74880"/>
                  <a:pt x="56289" y="77175"/>
                </a:cubicBezTo>
                <a:cubicBezTo>
                  <a:pt x="58583" y="72585"/>
                  <a:pt x="63172" y="69142"/>
                  <a:pt x="67760" y="66847"/>
                </a:cubicBezTo>
                <a:cubicBezTo>
                  <a:pt x="80379" y="62257"/>
                  <a:pt x="94145" y="67995"/>
                  <a:pt x="99881" y="80617"/>
                </a:cubicBezTo>
                <a:cubicBezTo>
                  <a:pt x="99881" y="81765"/>
                  <a:pt x="101028" y="82912"/>
                  <a:pt x="101028" y="84060"/>
                </a:cubicBezTo>
                <a:cubicBezTo>
                  <a:pt x="110206" y="86355"/>
                  <a:pt x="119383" y="88650"/>
                  <a:pt x="129708" y="92092"/>
                </a:cubicBezTo>
                <a:cubicBezTo>
                  <a:pt x="141179" y="69142"/>
                  <a:pt x="153798" y="49635"/>
                  <a:pt x="165270" y="34717"/>
                </a:cubicBezTo>
                <a:cubicBezTo>
                  <a:pt x="187066" y="7177"/>
                  <a:pt x="206568" y="-4298"/>
                  <a:pt x="220334" y="144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2" name="矩形 111"/>
          <p:cNvSpPr/>
          <p:nvPr>
            <p:custDataLst>
              <p:tags r:id="rId82"/>
            </p:custDataLst>
          </p:nvPr>
        </p:nvSpPr>
        <p:spPr bwMode="auto">
          <a:xfrm>
            <a:off x="4906645" y="2545080"/>
            <a:ext cx="352869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3. 熟悉云计算的部署模式，包括公有云、私有云、混合云等。</a:t>
            </a:r>
            <a:endParaRPr lang="en-US" altLang="zh-CN" sz="1200" spc="150" dirty="0">
              <a:latin typeface="微软雅黑" panose="020B0503020204020204" pitchFamily="34" charset="-122"/>
              <a:ea typeface="微软雅黑" panose="020B0503020204020204" pitchFamily="34" charset="-122"/>
            </a:endParaRPr>
          </a:p>
        </p:txBody>
      </p:sp>
      <p:cxnSp>
        <p:nvCxnSpPr>
          <p:cNvPr id="116" name="直接连接符 115"/>
          <p:cNvCxnSpPr/>
          <p:nvPr>
            <p:custDataLst>
              <p:tags r:id="rId83"/>
            </p:custDataLst>
          </p:nvPr>
        </p:nvCxnSpPr>
        <p:spPr>
          <a:xfrm>
            <a:off x="4868420" y="1847154"/>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7" name="直接连接符 116"/>
          <p:cNvCxnSpPr/>
          <p:nvPr>
            <p:custDataLst>
              <p:tags r:id="rId84"/>
            </p:custDataLst>
          </p:nvPr>
        </p:nvCxnSpPr>
        <p:spPr>
          <a:xfrm>
            <a:off x="4868420" y="2461865"/>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8" name="直接连接符 117"/>
          <p:cNvCxnSpPr/>
          <p:nvPr>
            <p:custDataLst>
              <p:tags r:id="rId85"/>
            </p:custDataLst>
          </p:nvPr>
        </p:nvCxnSpPr>
        <p:spPr>
          <a:xfrm>
            <a:off x="4868420" y="3076575"/>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9" name="直接连接符 118"/>
          <p:cNvCxnSpPr/>
          <p:nvPr>
            <p:custDataLst>
              <p:tags r:id="rId86"/>
            </p:custDataLst>
          </p:nvPr>
        </p:nvCxnSpPr>
        <p:spPr>
          <a:xfrm>
            <a:off x="4868420" y="3691286"/>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111" name="矩形 110"/>
          <p:cNvSpPr/>
          <p:nvPr>
            <p:custDataLst>
              <p:tags r:id="rId87"/>
            </p:custDataLst>
          </p:nvPr>
        </p:nvSpPr>
        <p:spPr bwMode="auto">
          <a:xfrm>
            <a:off x="4906645" y="1930400"/>
            <a:ext cx="341947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2. 熟悉云计算的服务交付模式，包括基础设施即服务、平台即服务和软件即服务等。</a:t>
            </a:r>
            <a:endParaRPr lang="en-US" altLang="zh-CN" sz="1200" spc="150" dirty="0">
              <a:latin typeface="微软雅黑" panose="020B0503020204020204" pitchFamily="34" charset="-122"/>
              <a:ea typeface="微软雅黑" panose="020B0503020204020204" pitchFamily="34" charset="-122"/>
            </a:endParaRPr>
          </a:p>
        </p:txBody>
      </p:sp>
      <p:sp>
        <p:nvSpPr>
          <p:cNvPr id="165" name="圆角矩形 164"/>
          <p:cNvSpPr/>
          <p:nvPr>
            <p:custDataLst>
              <p:tags r:id="rId88"/>
            </p:custDataLst>
          </p:nvPr>
        </p:nvSpPr>
        <p:spPr>
          <a:xfrm rot="2700000">
            <a:off x="4227079" y="1970081"/>
            <a:ext cx="368856" cy="368856"/>
          </a:xfrm>
          <a:prstGeom prst="roundRect">
            <a:avLst>
              <a:gd name="adj" fmla="val 25355"/>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2" name="任意多边形 171"/>
          <p:cNvSpPr/>
          <p:nvPr>
            <p:custDataLst>
              <p:tags r:id="rId89"/>
            </p:custDataLst>
          </p:nvPr>
        </p:nvSpPr>
        <p:spPr bwMode="auto">
          <a:xfrm>
            <a:off x="4288554" y="2031557"/>
            <a:ext cx="245906" cy="245906"/>
          </a:xfrm>
          <a:custGeom>
            <a:avLst/>
            <a:gdLst>
              <a:gd name="connsiteX0" fmla="*/ 164612 w 327875"/>
              <a:gd name="connsiteY0" fmla="*/ 105028 h 327875"/>
              <a:gd name="connsiteX1" fmla="*/ 222849 w 327875"/>
              <a:gd name="connsiteY1" fmla="*/ 163938 h 327875"/>
              <a:gd name="connsiteX2" fmla="*/ 164612 w 327875"/>
              <a:gd name="connsiteY2" fmla="*/ 222848 h 327875"/>
              <a:gd name="connsiteX3" fmla="*/ 106375 w 327875"/>
              <a:gd name="connsiteY3" fmla="*/ 163938 h 327875"/>
              <a:gd name="connsiteX4" fmla="*/ 164612 w 327875"/>
              <a:gd name="connsiteY4" fmla="*/ 105028 h 327875"/>
              <a:gd name="connsiteX5" fmla="*/ 163938 w 327875"/>
              <a:gd name="connsiteY5" fmla="*/ 66848 h 327875"/>
              <a:gd name="connsiteX6" fmla="*/ 66848 w 327875"/>
              <a:gd name="connsiteY6" fmla="*/ 163938 h 327875"/>
              <a:gd name="connsiteX7" fmla="*/ 163938 w 327875"/>
              <a:gd name="connsiteY7" fmla="*/ 261027 h 327875"/>
              <a:gd name="connsiteX8" fmla="*/ 261027 w 327875"/>
              <a:gd name="connsiteY8" fmla="*/ 163938 h 327875"/>
              <a:gd name="connsiteX9" fmla="*/ 163938 w 327875"/>
              <a:gd name="connsiteY9" fmla="*/ 66848 h 327875"/>
              <a:gd name="connsiteX10" fmla="*/ 141655 w 327875"/>
              <a:gd name="connsiteY10" fmla="*/ 0 h 327875"/>
              <a:gd name="connsiteX11" fmla="*/ 186221 w 327875"/>
              <a:gd name="connsiteY11" fmla="*/ 0 h 327875"/>
              <a:gd name="connsiteX12" fmla="*/ 186221 w 327875"/>
              <a:gd name="connsiteY12" fmla="*/ 36607 h 327875"/>
              <a:gd name="connsiteX13" fmla="*/ 238744 w 327875"/>
              <a:gd name="connsiteY13" fmla="*/ 58890 h 327875"/>
              <a:gd name="connsiteX14" fmla="*/ 264210 w 327875"/>
              <a:gd name="connsiteY14" fmla="*/ 31832 h 327875"/>
              <a:gd name="connsiteX15" fmla="*/ 296043 w 327875"/>
              <a:gd name="connsiteY15" fmla="*/ 63665 h 327875"/>
              <a:gd name="connsiteX16" fmla="*/ 270577 w 327875"/>
              <a:gd name="connsiteY16" fmla="*/ 89131 h 327875"/>
              <a:gd name="connsiteX17" fmla="*/ 291268 w 327875"/>
              <a:gd name="connsiteY17" fmla="*/ 141655 h 327875"/>
              <a:gd name="connsiteX18" fmla="*/ 327875 w 327875"/>
              <a:gd name="connsiteY18" fmla="*/ 141655 h 327875"/>
              <a:gd name="connsiteX19" fmla="*/ 327875 w 327875"/>
              <a:gd name="connsiteY19" fmla="*/ 186220 h 327875"/>
              <a:gd name="connsiteX20" fmla="*/ 291268 w 327875"/>
              <a:gd name="connsiteY20" fmla="*/ 186220 h 327875"/>
              <a:gd name="connsiteX21" fmla="*/ 270577 w 327875"/>
              <a:gd name="connsiteY21" fmla="*/ 238744 h 327875"/>
              <a:gd name="connsiteX22" fmla="*/ 296043 w 327875"/>
              <a:gd name="connsiteY22" fmla="*/ 264210 h 327875"/>
              <a:gd name="connsiteX23" fmla="*/ 264210 w 327875"/>
              <a:gd name="connsiteY23" fmla="*/ 296043 h 327875"/>
              <a:gd name="connsiteX24" fmla="*/ 238744 w 327875"/>
              <a:gd name="connsiteY24" fmla="*/ 268985 h 327875"/>
              <a:gd name="connsiteX25" fmla="*/ 186221 w 327875"/>
              <a:gd name="connsiteY25" fmla="*/ 291268 h 327875"/>
              <a:gd name="connsiteX26" fmla="*/ 186221 w 327875"/>
              <a:gd name="connsiteY26" fmla="*/ 327875 h 327875"/>
              <a:gd name="connsiteX27" fmla="*/ 141655 w 327875"/>
              <a:gd name="connsiteY27" fmla="*/ 327875 h 327875"/>
              <a:gd name="connsiteX28" fmla="*/ 141655 w 327875"/>
              <a:gd name="connsiteY28" fmla="*/ 291268 h 327875"/>
              <a:gd name="connsiteX29" fmla="*/ 90722 w 327875"/>
              <a:gd name="connsiteY29" fmla="*/ 268985 h 327875"/>
              <a:gd name="connsiteX30" fmla="*/ 63665 w 327875"/>
              <a:gd name="connsiteY30" fmla="*/ 296043 h 327875"/>
              <a:gd name="connsiteX31" fmla="*/ 31832 w 327875"/>
              <a:gd name="connsiteY31" fmla="*/ 264210 h 327875"/>
              <a:gd name="connsiteX32" fmla="*/ 58890 w 327875"/>
              <a:gd name="connsiteY32" fmla="*/ 238744 h 327875"/>
              <a:gd name="connsiteX33" fmla="*/ 36607 w 327875"/>
              <a:gd name="connsiteY33" fmla="*/ 186220 h 327875"/>
              <a:gd name="connsiteX34" fmla="*/ 0 w 327875"/>
              <a:gd name="connsiteY34" fmla="*/ 186220 h 327875"/>
              <a:gd name="connsiteX35" fmla="*/ 0 w 327875"/>
              <a:gd name="connsiteY35" fmla="*/ 141655 h 327875"/>
              <a:gd name="connsiteX36" fmla="*/ 36607 w 327875"/>
              <a:gd name="connsiteY36" fmla="*/ 141655 h 327875"/>
              <a:gd name="connsiteX37" fmla="*/ 58890 w 327875"/>
              <a:gd name="connsiteY37" fmla="*/ 89131 h 327875"/>
              <a:gd name="connsiteX38" fmla="*/ 31832 w 327875"/>
              <a:gd name="connsiteY38" fmla="*/ 63665 h 327875"/>
              <a:gd name="connsiteX39" fmla="*/ 63665 w 327875"/>
              <a:gd name="connsiteY39" fmla="*/ 31832 h 327875"/>
              <a:gd name="connsiteX40" fmla="*/ 90722 w 327875"/>
              <a:gd name="connsiteY40" fmla="*/ 58890 h 327875"/>
              <a:gd name="connsiteX41" fmla="*/ 141655 w 327875"/>
              <a:gd name="connsiteY41" fmla="*/ 36607 h 327875"/>
              <a:gd name="connsiteX42" fmla="*/ 141655 w 327875"/>
              <a:gd name="connsiteY42" fmla="*/ 0 h 327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875" h="327875">
                <a:moveTo>
                  <a:pt x="164612" y="105028"/>
                </a:moveTo>
                <a:cubicBezTo>
                  <a:pt x="196775" y="105028"/>
                  <a:pt x="222849" y="131403"/>
                  <a:pt x="222849" y="163938"/>
                </a:cubicBezTo>
                <a:cubicBezTo>
                  <a:pt x="222849" y="196473"/>
                  <a:pt x="196775" y="222848"/>
                  <a:pt x="164612" y="222848"/>
                </a:cubicBezTo>
                <a:cubicBezTo>
                  <a:pt x="132449" y="222848"/>
                  <a:pt x="106375" y="196473"/>
                  <a:pt x="106375" y="163938"/>
                </a:cubicBezTo>
                <a:cubicBezTo>
                  <a:pt x="106375" y="131403"/>
                  <a:pt x="132449" y="105028"/>
                  <a:pt x="164612" y="105028"/>
                </a:cubicBezTo>
                <a:close/>
                <a:moveTo>
                  <a:pt x="163938" y="66848"/>
                </a:moveTo>
                <a:cubicBezTo>
                  <a:pt x="111414" y="66848"/>
                  <a:pt x="66848" y="109822"/>
                  <a:pt x="66848" y="163938"/>
                </a:cubicBezTo>
                <a:cubicBezTo>
                  <a:pt x="66848" y="218053"/>
                  <a:pt x="111414" y="261027"/>
                  <a:pt x="163938" y="261027"/>
                </a:cubicBezTo>
                <a:cubicBezTo>
                  <a:pt x="218053" y="261027"/>
                  <a:pt x="261027" y="218053"/>
                  <a:pt x="261027" y="163938"/>
                </a:cubicBezTo>
                <a:cubicBezTo>
                  <a:pt x="261027" y="109822"/>
                  <a:pt x="218053" y="66848"/>
                  <a:pt x="163938" y="66848"/>
                </a:cubicBezTo>
                <a:close/>
                <a:moveTo>
                  <a:pt x="141655" y="0"/>
                </a:moveTo>
                <a:cubicBezTo>
                  <a:pt x="141655" y="0"/>
                  <a:pt x="141655" y="0"/>
                  <a:pt x="186221" y="0"/>
                </a:cubicBezTo>
                <a:cubicBezTo>
                  <a:pt x="186221" y="0"/>
                  <a:pt x="186221" y="0"/>
                  <a:pt x="186221" y="36607"/>
                </a:cubicBezTo>
                <a:cubicBezTo>
                  <a:pt x="205320" y="39791"/>
                  <a:pt x="222828" y="47749"/>
                  <a:pt x="238744" y="58890"/>
                </a:cubicBezTo>
                <a:cubicBezTo>
                  <a:pt x="238744" y="58890"/>
                  <a:pt x="238744" y="58890"/>
                  <a:pt x="264210" y="31832"/>
                </a:cubicBezTo>
                <a:cubicBezTo>
                  <a:pt x="264210" y="31832"/>
                  <a:pt x="264210" y="31832"/>
                  <a:pt x="296043" y="63665"/>
                </a:cubicBezTo>
                <a:cubicBezTo>
                  <a:pt x="296043" y="63665"/>
                  <a:pt x="296043" y="63665"/>
                  <a:pt x="270577" y="89131"/>
                </a:cubicBezTo>
                <a:cubicBezTo>
                  <a:pt x="280126" y="105047"/>
                  <a:pt x="288085" y="122555"/>
                  <a:pt x="291268" y="141655"/>
                </a:cubicBezTo>
                <a:cubicBezTo>
                  <a:pt x="291268" y="141655"/>
                  <a:pt x="291268" y="141655"/>
                  <a:pt x="327875" y="141655"/>
                </a:cubicBezTo>
                <a:cubicBezTo>
                  <a:pt x="327875" y="141655"/>
                  <a:pt x="327875" y="141655"/>
                  <a:pt x="327875" y="186220"/>
                </a:cubicBezTo>
                <a:lnTo>
                  <a:pt x="291268" y="186220"/>
                </a:lnTo>
                <a:cubicBezTo>
                  <a:pt x="288085" y="205320"/>
                  <a:pt x="280126" y="222828"/>
                  <a:pt x="270577" y="238744"/>
                </a:cubicBezTo>
                <a:cubicBezTo>
                  <a:pt x="270577" y="238744"/>
                  <a:pt x="270577" y="238744"/>
                  <a:pt x="296043" y="264210"/>
                </a:cubicBezTo>
                <a:cubicBezTo>
                  <a:pt x="296043" y="264210"/>
                  <a:pt x="296043" y="264210"/>
                  <a:pt x="264210" y="296043"/>
                </a:cubicBezTo>
                <a:cubicBezTo>
                  <a:pt x="264210" y="296043"/>
                  <a:pt x="264210" y="296043"/>
                  <a:pt x="238744" y="268985"/>
                </a:cubicBezTo>
                <a:cubicBezTo>
                  <a:pt x="222828" y="280126"/>
                  <a:pt x="205320" y="288084"/>
                  <a:pt x="186221" y="291268"/>
                </a:cubicBezTo>
                <a:cubicBezTo>
                  <a:pt x="186221" y="291268"/>
                  <a:pt x="186221" y="291268"/>
                  <a:pt x="186221" y="327875"/>
                </a:cubicBezTo>
                <a:cubicBezTo>
                  <a:pt x="186221" y="327875"/>
                  <a:pt x="186221" y="327875"/>
                  <a:pt x="141655" y="327875"/>
                </a:cubicBezTo>
                <a:cubicBezTo>
                  <a:pt x="141655" y="327875"/>
                  <a:pt x="141655" y="327875"/>
                  <a:pt x="141655" y="291268"/>
                </a:cubicBezTo>
                <a:cubicBezTo>
                  <a:pt x="122555" y="288084"/>
                  <a:pt x="105047" y="280126"/>
                  <a:pt x="90722" y="268985"/>
                </a:cubicBezTo>
                <a:cubicBezTo>
                  <a:pt x="90722" y="268985"/>
                  <a:pt x="90722" y="268985"/>
                  <a:pt x="63665" y="296043"/>
                </a:cubicBezTo>
                <a:cubicBezTo>
                  <a:pt x="63665" y="296043"/>
                  <a:pt x="63665" y="296043"/>
                  <a:pt x="31832" y="264210"/>
                </a:cubicBezTo>
                <a:cubicBezTo>
                  <a:pt x="31832" y="264210"/>
                  <a:pt x="31832" y="264210"/>
                  <a:pt x="58890" y="238744"/>
                </a:cubicBezTo>
                <a:cubicBezTo>
                  <a:pt x="47749" y="222828"/>
                  <a:pt x="39790" y="205320"/>
                  <a:pt x="36607" y="186220"/>
                </a:cubicBezTo>
                <a:cubicBezTo>
                  <a:pt x="36607" y="186220"/>
                  <a:pt x="36607" y="186220"/>
                  <a:pt x="0" y="186220"/>
                </a:cubicBezTo>
                <a:cubicBezTo>
                  <a:pt x="0" y="186220"/>
                  <a:pt x="0" y="186220"/>
                  <a:pt x="0" y="141655"/>
                </a:cubicBezTo>
                <a:cubicBezTo>
                  <a:pt x="0" y="141655"/>
                  <a:pt x="0" y="141655"/>
                  <a:pt x="36607" y="141655"/>
                </a:cubicBezTo>
                <a:cubicBezTo>
                  <a:pt x="39790" y="122555"/>
                  <a:pt x="47749" y="105047"/>
                  <a:pt x="58890" y="89131"/>
                </a:cubicBezTo>
                <a:cubicBezTo>
                  <a:pt x="58890" y="89131"/>
                  <a:pt x="58890" y="89131"/>
                  <a:pt x="31832" y="63665"/>
                </a:cubicBezTo>
                <a:cubicBezTo>
                  <a:pt x="31832" y="63665"/>
                  <a:pt x="31832" y="63665"/>
                  <a:pt x="63665" y="31832"/>
                </a:cubicBezTo>
                <a:cubicBezTo>
                  <a:pt x="63665" y="31832"/>
                  <a:pt x="63665" y="31832"/>
                  <a:pt x="90722" y="58890"/>
                </a:cubicBezTo>
                <a:cubicBezTo>
                  <a:pt x="105047" y="47749"/>
                  <a:pt x="122555" y="39791"/>
                  <a:pt x="141655" y="36607"/>
                </a:cubicBezTo>
                <a:cubicBezTo>
                  <a:pt x="141655" y="36607"/>
                  <a:pt x="141655" y="36607"/>
                  <a:pt x="141655"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3" name="矩形 112"/>
          <p:cNvSpPr/>
          <p:nvPr>
            <p:custDataLst>
              <p:tags r:id="rId90"/>
            </p:custDataLst>
          </p:nvPr>
        </p:nvSpPr>
        <p:spPr bwMode="auto">
          <a:xfrm>
            <a:off x="4906645" y="3159760"/>
            <a:ext cx="354139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rmAutofit lnSpcReduction="20000"/>
          </a:bodyPr>
          <a:lstStyle/>
          <a:p>
            <a:pPr algn="l" fontAlgn="auto">
              <a:lnSpc>
                <a:spcPct val="120000"/>
              </a:lnSpc>
            </a:pPr>
            <a:r>
              <a:rPr lang="en-US" altLang="zh-CN" sz="1200" spc="150" dirty="0">
                <a:latin typeface="微软雅黑" panose="020B0503020204020204" pitchFamily="34" charset="-122"/>
                <a:ea typeface="微软雅黑" panose="020B0503020204020204" pitchFamily="34" charset="-122"/>
              </a:rPr>
              <a:t>4. 了解分布式计算的原理，熟悉云计算的技术架构。</a:t>
            </a:r>
            <a:endParaRPr lang="en-US" altLang="zh-CN" sz="1200" spc="150" dirty="0">
              <a:latin typeface="微软雅黑" panose="020B0503020204020204" pitchFamily="34" charset="-122"/>
              <a:ea typeface="微软雅黑" panose="020B0503020204020204" pitchFamily="34" charset="-122"/>
            </a:endParaRPr>
          </a:p>
        </p:txBody>
      </p:sp>
      <p:sp>
        <p:nvSpPr>
          <p:cNvPr id="130" name="圆角矩形 129"/>
          <p:cNvSpPr/>
          <p:nvPr>
            <p:custDataLst>
              <p:tags r:id="rId91"/>
            </p:custDataLst>
          </p:nvPr>
        </p:nvSpPr>
        <p:spPr>
          <a:xfrm rot="2700000">
            <a:off x="4227079" y="3199502"/>
            <a:ext cx="368856" cy="368856"/>
          </a:xfrm>
          <a:prstGeom prst="roundRect">
            <a:avLst>
              <a:gd name="adj" fmla="val 25355"/>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4" name="任意多边形 173"/>
          <p:cNvSpPr/>
          <p:nvPr>
            <p:custDataLst>
              <p:tags r:id="rId92"/>
            </p:custDataLst>
          </p:nvPr>
        </p:nvSpPr>
        <p:spPr bwMode="auto">
          <a:xfrm>
            <a:off x="4313950" y="3260978"/>
            <a:ext cx="195114" cy="245906"/>
          </a:xfrm>
          <a:custGeom>
            <a:avLst/>
            <a:gdLst>
              <a:gd name="T0" fmla="*/ 2824 w 4327"/>
              <a:gd name="T1" fmla="*/ 2848 h 5461"/>
              <a:gd name="T2" fmla="*/ 3243 w 4327"/>
              <a:gd name="T3" fmla="*/ 1789 h 5461"/>
              <a:gd name="T4" fmla="*/ 4066 w 4327"/>
              <a:gd name="T5" fmla="*/ 752 h 5461"/>
              <a:gd name="T6" fmla="*/ 2993 w 4327"/>
              <a:gd name="T7" fmla="*/ 1510 h 5461"/>
              <a:gd name="T8" fmla="*/ 1769 w 4327"/>
              <a:gd name="T9" fmla="*/ 1847 h 5461"/>
              <a:gd name="T10" fmla="*/ 1171 w 4327"/>
              <a:gd name="T11" fmla="*/ 253 h 5461"/>
              <a:gd name="T12" fmla="*/ 254 w 4327"/>
              <a:gd name="T13" fmla="*/ 1171 h 5461"/>
              <a:gd name="T14" fmla="*/ 1467 w 4327"/>
              <a:gd name="T15" fmla="*/ 2068 h 5461"/>
              <a:gd name="T16" fmla="*/ 1527 w 4327"/>
              <a:gd name="T17" fmla="*/ 3163 h 5461"/>
              <a:gd name="T18" fmla="*/ 379 w 4327"/>
              <a:gd name="T19" fmla="*/ 4258 h 5461"/>
              <a:gd name="T20" fmla="*/ 1321 w 4327"/>
              <a:gd name="T21" fmla="*/ 5201 h 5461"/>
              <a:gd name="T22" fmla="*/ 1852 w 4327"/>
              <a:gd name="T23" fmla="*/ 3349 h 5461"/>
              <a:gd name="T24" fmla="*/ 3191 w 4327"/>
              <a:gd name="T25" fmla="*/ 3532 h 5461"/>
              <a:gd name="T26" fmla="*/ 4081 w 4327"/>
              <a:gd name="T27" fmla="*/ 4017 h 5461"/>
              <a:gd name="T28" fmla="*/ 3395 w 4327"/>
              <a:gd name="T29" fmla="*/ 3218 h 5461"/>
              <a:gd name="T30" fmla="*/ 568 w 4327"/>
              <a:gd name="T31" fmla="*/ 4621 h 5461"/>
              <a:gd name="T32" fmla="*/ 422 w 4327"/>
              <a:gd name="T33" fmla="*/ 4638 h 5461"/>
              <a:gd name="T34" fmla="*/ 758 w 4327"/>
              <a:gd name="T35" fmla="*/ 4302 h 5461"/>
              <a:gd name="T36" fmla="*/ 741 w 4327"/>
              <a:gd name="T37" fmla="*/ 4448 h 5461"/>
              <a:gd name="T38" fmla="*/ 651 w 4327"/>
              <a:gd name="T39" fmla="*/ 4531 h 5461"/>
              <a:gd name="T40" fmla="*/ 3223 w 4327"/>
              <a:gd name="T41" fmla="*/ 852 h 5461"/>
              <a:gd name="T42" fmla="*/ 3527 w 4327"/>
              <a:gd name="T43" fmla="*/ 882 h 5461"/>
              <a:gd name="T44" fmla="*/ 3447 w 4327"/>
              <a:gd name="T45" fmla="*/ 978 h 5461"/>
              <a:gd name="T46" fmla="*/ 3349 w 4327"/>
              <a:gd name="T47" fmla="*/ 1075 h 5461"/>
              <a:gd name="T48" fmla="*/ 3254 w 4327"/>
              <a:gd name="T49" fmla="*/ 1155 h 5461"/>
              <a:gd name="T50" fmla="*/ 3223 w 4327"/>
              <a:gd name="T51" fmla="*/ 852 h 5461"/>
              <a:gd name="T52" fmla="*/ 438 w 4327"/>
              <a:gd name="T53" fmla="*/ 606 h 5461"/>
              <a:gd name="T54" fmla="*/ 296 w 4327"/>
              <a:gd name="T55" fmla="*/ 623 h 5461"/>
              <a:gd name="T56" fmla="*/ 623 w 4327"/>
              <a:gd name="T57" fmla="*/ 295 h 5461"/>
              <a:gd name="T58" fmla="*/ 607 w 4327"/>
              <a:gd name="T59" fmla="*/ 438 h 5461"/>
              <a:gd name="T60" fmla="*/ 519 w 4327"/>
              <a:gd name="T61" fmla="*/ 518 h 5461"/>
              <a:gd name="T62" fmla="*/ 1629 w 4327"/>
              <a:gd name="T63" fmla="*/ 2140 h 5461"/>
              <a:gd name="T64" fmla="*/ 1991 w 4327"/>
              <a:gd name="T65" fmla="*/ 2176 h 5461"/>
              <a:gd name="T66" fmla="*/ 1896 w 4327"/>
              <a:gd name="T67" fmla="*/ 2290 h 5461"/>
              <a:gd name="T68" fmla="*/ 1779 w 4327"/>
              <a:gd name="T69" fmla="*/ 2407 h 5461"/>
              <a:gd name="T70" fmla="*/ 1665 w 4327"/>
              <a:gd name="T71" fmla="*/ 2502 h 5461"/>
              <a:gd name="T72" fmla="*/ 1629 w 4327"/>
              <a:gd name="T73" fmla="*/ 2140 h 5461"/>
              <a:gd name="T74" fmla="*/ 3437 w 4327"/>
              <a:gd name="T75" fmla="*/ 3589 h 5461"/>
              <a:gd name="T76" fmla="*/ 3413 w 4327"/>
              <a:gd name="T77" fmla="*/ 3349 h 5461"/>
              <a:gd name="T78" fmla="*/ 3653 w 4327"/>
              <a:gd name="T79" fmla="*/ 3373 h 5461"/>
              <a:gd name="T80" fmla="*/ 3590 w 4327"/>
              <a:gd name="T81" fmla="*/ 3449 h 5461"/>
              <a:gd name="T82" fmla="*/ 3513 w 4327"/>
              <a:gd name="T83" fmla="*/ 3526 h 5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327" h="5461">
                <a:moveTo>
                  <a:pt x="3395" y="3218"/>
                </a:moveTo>
                <a:lnTo>
                  <a:pt x="2824" y="2848"/>
                </a:lnTo>
                <a:cubicBezTo>
                  <a:pt x="2897" y="2639"/>
                  <a:pt x="2881" y="2405"/>
                  <a:pt x="2775" y="2207"/>
                </a:cubicBezTo>
                <a:lnTo>
                  <a:pt x="3243" y="1789"/>
                </a:lnTo>
                <a:cubicBezTo>
                  <a:pt x="3500" y="1950"/>
                  <a:pt x="3843" y="1918"/>
                  <a:pt x="4066" y="1695"/>
                </a:cubicBezTo>
                <a:cubicBezTo>
                  <a:pt x="4327" y="1434"/>
                  <a:pt x="4327" y="1012"/>
                  <a:pt x="4066" y="752"/>
                </a:cubicBezTo>
                <a:cubicBezTo>
                  <a:pt x="3806" y="492"/>
                  <a:pt x="3384" y="492"/>
                  <a:pt x="3124" y="752"/>
                </a:cubicBezTo>
                <a:cubicBezTo>
                  <a:pt x="2919" y="957"/>
                  <a:pt x="2875" y="1262"/>
                  <a:pt x="2993" y="1510"/>
                </a:cubicBezTo>
                <a:lnTo>
                  <a:pt x="2525" y="1929"/>
                </a:lnTo>
                <a:cubicBezTo>
                  <a:pt x="2301" y="1773"/>
                  <a:pt x="2015" y="1746"/>
                  <a:pt x="1769" y="1847"/>
                </a:cubicBezTo>
                <a:lnTo>
                  <a:pt x="1229" y="1104"/>
                </a:lnTo>
                <a:cubicBezTo>
                  <a:pt x="1423" y="850"/>
                  <a:pt x="1404" y="485"/>
                  <a:pt x="1171" y="253"/>
                </a:cubicBezTo>
                <a:cubicBezTo>
                  <a:pt x="918" y="0"/>
                  <a:pt x="507" y="0"/>
                  <a:pt x="254" y="253"/>
                </a:cubicBezTo>
                <a:cubicBezTo>
                  <a:pt x="0" y="506"/>
                  <a:pt x="0" y="917"/>
                  <a:pt x="254" y="1171"/>
                </a:cubicBezTo>
                <a:cubicBezTo>
                  <a:pt x="436" y="1353"/>
                  <a:pt x="699" y="1404"/>
                  <a:pt x="926" y="1325"/>
                </a:cubicBezTo>
                <a:lnTo>
                  <a:pt x="1467" y="2068"/>
                </a:lnTo>
                <a:cubicBezTo>
                  <a:pt x="1200" y="2381"/>
                  <a:pt x="1214" y="2851"/>
                  <a:pt x="1510" y="3147"/>
                </a:cubicBezTo>
                <a:cubicBezTo>
                  <a:pt x="1515" y="3152"/>
                  <a:pt x="1521" y="3158"/>
                  <a:pt x="1527" y="3163"/>
                </a:cubicBezTo>
                <a:lnTo>
                  <a:pt x="1004" y="4081"/>
                </a:lnTo>
                <a:cubicBezTo>
                  <a:pt x="786" y="4030"/>
                  <a:pt x="548" y="4089"/>
                  <a:pt x="379" y="4258"/>
                </a:cubicBezTo>
                <a:cubicBezTo>
                  <a:pt x="118" y="4519"/>
                  <a:pt x="118" y="4941"/>
                  <a:pt x="379" y="5201"/>
                </a:cubicBezTo>
                <a:cubicBezTo>
                  <a:pt x="639" y="5461"/>
                  <a:pt x="1061" y="5461"/>
                  <a:pt x="1321" y="5201"/>
                </a:cubicBezTo>
                <a:cubicBezTo>
                  <a:pt x="1579" y="4944"/>
                  <a:pt x="1581" y="4528"/>
                  <a:pt x="1329" y="4267"/>
                </a:cubicBezTo>
                <a:lnTo>
                  <a:pt x="1852" y="3349"/>
                </a:lnTo>
                <a:cubicBezTo>
                  <a:pt x="2115" y="3424"/>
                  <a:pt x="2409" y="3362"/>
                  <a:pt x="2620" y="3161"/>
                </a:cubicBezTo>
                <a:lnTo>
                  <a:pt x="3191" y="3532"/>
                </a:lnTo>
                <a:cubicBezTo>
                  <a:pt x="3155" y="3701"/>
                  <a:pt x="3202" y="3885"/>
                  <a:pt x="3334" y="4017"/>
                </a:cubicBezTo>
                <a:cubicBezTo>
                  <a:pt x="3540" y="4223"/>
                  <a:pt x="3874" y="4223"/>
                  <a:pt x="4081" y="4017"/>
                </a:cubicBezTo>
                <a:cubicBezTo>
                  <a:pt x="4287" y="3811"/>
                  <a:pt x="4287" y="3476"/>
                  <a:pt x="4081" y="3270"/>
                </a:cubicBezTo>
                <a:cubicBezTo>
                  <a:pt x="3894" y="3083"/>
                  <a:pt x="3601" y="3066"/>
                  <a:pt x="3395" y="3218"/>
                </a:cubicBezTo>
                <a:close/>
                <a:moveTo>
                  <a:pt x="604" y="4582"/>
                </a:moveTo>
                <a:cubicBezTo>
                  <a:pt x="592" y="4596"/>
                  <a:pt x="580" y="4610"/>
                  <a:pt x="568" y="4621"/>
                </a:cubicBezTo>
                <a:cubicBezTo>
                  <a:pt x="553" y="4636"/>
                  <a:pt x="534" y="4654"/>
                  <a:pt x="509" y="4661"/>
                </a:cubicBezTo>
                <a:cubicBezTo>
                  <a:pt x="478" y="4671"/>
                  <a:pt x="446" y="4663"/>
                  <a:pt x="422" y="4638"/>
                </a:cubicBezTo>
                <a:cubicBezTo>
                  <a:pt x="358" y="4575"/>
                  <a:pt x="382" y="4454"/>
                  <a:pt x="478" y="4358"/>
                </a:cubicBezTo>
                <a:cubicBezTo>
                  <a:pt x="574" y="4262"/>
                  <a:pt x="695" y="4238"/>
                  <a:pt x="758" y="4302"/>
                </a:cubicBezTo>
                <a:cubicBezTo>
                  <a:pt x="783" y="4326"/>
                  <a:pt x="791" y="4358"/>
                  <a:pt x="781" y="4389"/>
                </a:cubicBezTo>
                <a:cubicBezTo>
                  <a:pt x="774" y="4414"/>
                  <a:pt x="756" y="4434"/>
                  <a:pt x="741" y="4448"/>
                </a:cubicBezTo>
                <a:cubicBezTo>
                  <a:pt x="730" y="4460"/>
                  <a:pt x="716" y="4472"/>
                  <a:pt x="702" y="4484"/>
                </a:cubicBezTo>
                <a:cubicBezTo>
                  <a:pt x="685" y="4499"/>
                  <a:pt x="668" y="4514"/>
                  <a:pt x="651" y="4531"/>
                </a:cubicBezTo>
                <a:cubicBezTo>
                  <a:pt x="634" y="4548"/>
                  <a:pt x="619" y="4565"/>
                  <a:pt x="604" y="4582"/>
                </a:cubicBezTo>
                <a:close/>
                <a:moveTo>
                  <a:pt x="3223" y="852"/>
                </a:moveTo>
                <a:cubicBezTo>
                  <a:pt x="3319" y="756"/>
                  <a:pt x="3440" y="732"/>
                  <a:pt x="3503" y="795"/>
                </a:cubicBezTo>
                <a:cubicBezTo>
                  <a:pt x="3528" y="820"/>
                  <a:pt x="3536" y="851"/>
                  <a:pt x="3527" y="882"/>
                </a:cubicBezTo>
                <a:cubicBezTo>
                  <a:pt x="3519" y="907"/>
                  <a:pt x="3501" y="927"/>
                  <a:pt x="3487" y="942"/>
                </a:cubicBezTo>
                <a:cubicBezTo>
                  <a:pt x="3475" y="953"/>
                  <a:pt x="3461" y="965"/>
                  <a:pt x="3447" y="978"/>
                </a:cubicBezTo>
                <a:cubicBezTo>
                  <a:pt x="3430" y="993"/>
                  <a:pt x="3413" y="1008"/>
                  <a:pt x="3396" y="1025"/>
                </a:cubicBezTo>
                <a:cubicBezTo>
                  <a:pt x="3379" y="1042"/>
                  <a:pt x="3364" y="1059"/>
                  <a:pt x="3349" y="1075"/>
                </a:cubicBezTo>
                <a:cubicBezTo>
                  <a:pt x="3337" y="1090"/>
                  <a:pt x="3325" y="1103"/>
                  <a:pt x="3313" y="1115"/>
                </a:cubicBezTo>
                <a:cubicBezTo>
                  <a:pt x="3299" y="1130"/>
                  <a:pt x="3279" y="1147"/>
                  <a:pt x="3254" y="1155"/>
                </a:cubicBezTo>
                <a:cubicBezTo>
                  <a:pt x="3223" y="1165"/>
                  <a:pt x="3191" y="1156"/>
                  <a:pt x="3167" y="1132"/>
                </a:cubicBezTo>
                <a:cubicBezTo>
                  <a:pt x="3103" y="1068"/>
                  <a:pt x="3128" y="948"/>
                  <a:pt x="3223" y="852"/>
                </a:cubicBezTo>
                <a:close/>
                <a:moveTo>
                  <a:pt x="474" y="568"/>
                </a:moveTo>
                <a:cubicBezTo>
                  <a:pt x="461" y="582"/>
                  <a:pt x="450" y="595"/>
                  <a:pt x="438" y="606"/>
                </a:cubicBezTo>
                <a:cubicBezTo>
                  <a:pt x="424" y="620"/>
                  <a:pt x="405" y="638"/>
                  <a:pt x="381" y="645"/>
                </a:cubicBezTo>
                <a:cubicBezTo>
                  <a:pt x="350" y="655"/>
                  <a:pt x="319" y="646"/>
                  <a:pt x="296" y="623"/>
                </a:cubicBezTo>
                <a:cubicBezTo>
                  <a:pt x="234" y="561"/>
                  <a:pt x="258" y="444"/>
                  <a:pt x="351" y="350"/>
                </a:cubicBezTo>
                <a:cubicBezTo>
                  <a:pt x="444" y="257"/>
                  <a:pt x="561" y="233"/>
                  <a:pt x="623" y="295"/>
                </a:cubicBezTo>
                <a:cubicBezTo>
                  <a:pt x="647" y="319"/>
                  <a:pt x="655" y="350"/>
                  <a:pt x="646" y="380"/>
                </a:cubicBezTo>
                <a:cubicBezTo>
                  <a:pt x="638" y="404"/>
                  <a:pt x="621" y="423"/>
                  <a:pt x="607" y="438"/>
                </a:cubicBezTo>
                <a:cubicBezTo>
                  <a:pt x="596" y="449"/>
                  <a:pt x="582" y="461"/>
                  <a:pt x="568" y="473"/>
                </a:cubicBezTo>
                <a:cubicBezTo>
                  <a:pt x="552" y="487"/>
                  <a:pt x="536" y="502"/>
                  <a:pt x="519" y="518"/>
                </a:cubicBezTo>
                <a:cubicBezTo>
                  <a:pt x="503" y="535"/>
                  <a:pt x="488" y="552"/>
                  <a:pt x="474" y="568"/>
                </a:cubicBezTo>
                <a:close/>
                <a:moveTo>
                  <a:pt x="1629" y="2140"/>
                </a:moveTo>
                <a:cubicBezTo>
                  <a:pt x="1743" y="2025"/>
                  <a:pt x="1887" y="1996"/>
                  <a:pt x="1963" y="2072"/>
                </a:cubicBezTo>
                <a:cubicBezTo>
                  <a:pt x="1992" y="2101"/>
                  <a:pt x="2002" y="2139"/>
                  <a:pt x="1991" y="2176"/>
                </a:cubicBezTo>
                <a:cubicBezTo>
                  <a:pt x="1982" y="2206"/>
                  <a:pt x="1961" y="2230"/>
                  <a:pt x="1943" y="2247"/>
                </a:cubicBezTo>
                <a:cubicBezTo>
                  <a:pt x="1929" y="2261"/>
                  <a:pt x="1913" y="2275"/>
                  <a:pt x="1896" y="2290"/>
                </a:cubicBezTo>
                <a:cubicBezTo>
                  <a:pt x="1876" y="2308"/>
                  <a:pt x="1855" y="2326"/>
                  <a:pt x="1835" y="2346"/>
                </a:cubicBezTo>
                <a:cubicBezTo>
                  <a:pt x="1815" y="2366"/>
                  <a:pt x="1797" y="2387"/>
                  <a:pt x="1779" y="2407"/>
                </a:cubicBezTo>
                <a:cubicBezTo>
                  <a:pt x="1764" y="2424"/>
                  <a:pt x="1750" y="2440"/>
                  <a:pt x="1736" y="2454"/>
                </a:cubicBezTo>
                <a:cubicBezTo>
                  <a:pt x="1719" y="2472"/>
                  <a:pt x="1695" y="2493"/>
                  <a:pt x="1665" y="2502"/>
                </a:cubicBezTo>
                <a:cubicBezTo>
                  <a:pt x="1628" y="2513"/>
                  <a:pt x="1590" y="2503"/>
                  <a:pt x="1561" y="2474"/>
                </a:cubicBezTo>
                <a:cubicBezTo>
                  <a:pt x="1485" y="2398"/>
                  <a:pt x="1514" y="2254"/>
                  <a:pt x="1629" y="2140"/>
                </a:cubicBezTo>
                <a:close/>
                <a:moveTo>
                  <a:pt x="3484" y="3558"/>
                </a:moveTo>
                <a:cubicBezTo>
                  <a:pt x="3473" y="3569"/>
                  <a:pt x="3457" y="3583"/>
                  <a:pt x="3437" y="3589"/>
                </a:cubicBezTo>
                <a:cubicBezTo>
                  <a:pt x="3413" y="3597"/>
                  <a:pt x="3387" y="3590"/>
                  <a:pt x="3368" y="3571"/>
                </a:cubicBezTo>
                <a:cubicBezTo>
                  <a:pt x="3318" y="3521"/>
                  <a:pt x="3337" y="3425"/>
                  <a:pt x="3413" y="3349"/>
                </a:cubicBezTo>
                <a:cubicBezTo>
                  <a:pt x="3489" y="3273"/>
                  <a:pt x="3584" y="3254"/>
                  <a:pt x="3635" y="3304"/>
                </a:cubicBezTo>
                <a:cubicBezTo>
                  <a:pt x="3654" y="3324"/>
                  <a:pt x="3661" y="3349"/>
                  <a:pt x="3653" y="3373"/>
                </a:cubicBezTo>
                <a:cubicBezTo>
                  <a:pt x="3647" y="3393"/>
                  <a:pt x="3633" y="3409"/>
                  <a:pt x="3621" y="3420"/>
                </a:cubicBezTo>
                <a:cubicBezTo>
                  <a:pt x="3612" y="3430"/>
                  <a:pt x="3601" y="3439"/>
                  <a:pt x="3590" y="3449"/>
                </a:cubicBezTo>
                <a:cubicBezTo>
                  <a:pt x="3577" y="3461"/>
                  <a:pt x="3563" y="3473"/>
                  <a:pt x="3550" y="3486"/>
                </a:cubicBezTo>
                <a:cubicBezTo>
                  <a:pt x="3536" y="3500"/>
                  <a:pt x="3524" y="3513"/>
                  <a:pt x="3513" y="3526"/>
                </a:cubicBezTo>
                <a:cubicBezTo>
                  <a:pt x="3503" y="3538"/>
                  <a:pt x="3493" y="3548"/>
                  <a:pt x="3484" y="3558"/>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0" name="矩形 109"/>
          <p:cNvSpPr/>
          <p:nvPr>
            <p:custDataLst>
              <p:tags r:id="rId93"/>
            </p:custDataLst>
          </p:nvPr>
        </p:nvSpPr>
        <p:spPr bwMode="auto">
          <a:xfrm>
            <a:off x="4906691" y="1315915"/>
            <a:ext cx="3197154" cy="447768"/>
          </a:xfrm>
          <a:prstGeom prst="rect">
            <a:avLst/>
          </a:prstGeom>
          <a:solidFill>
            <a:sysClr val="window" lastClr="FFFFFF"/>
          </a:solidFill>
          <a:ln w="19050">
            <a:noFill/>
            <a:round/>
          </a:ln>
        </p:spPr>
        <p:txBody>
          <a:bodyPr rot="0" spcFirstLastPara="0" vert="horz" wrap="square" lIns="68580" tIns="34290" rIns="68580" bIns="34290" anchor="ctr" anchorCtr="0" forceAA="0" compatLnSpc="1">
            <a:normAutofit lnSpcReduction="20000"/>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1. 理解云计算的基本概念，了解云计算的主要应用行业和典型场景。</a:t>
            </a:r>
            <a:endParaRPr lang="en-US" altLang="zh-CN" sz="1200" spc="150" dirty="0">
              <a:latin typeface="微软雅黑" panose="020B0503020204020204" pitchFamily="34" charset="-122"/>
              <a:ea typeface="微软雅黑" panose="020B0503020204020204" pitchFamily="34" charset="-122"/>
            </a:endParaRPr>
          </a:p>
        </p:txBody>
      </p:sp>
      <p:sp>
        <p:nvSpPr>
          <p:cNvPr id="135" name="圆角矩形 134"/>
          <p:cNvSpPr/>
          <p:nvPr>
            <p:custDataLst>
              <p:tags r:id="rId94"/>
            </p:custDataLst>
          </p:nvPr>
        </p:nvSpPr>
        <p:spPr>
          <a:xfrm rot="2700000">
            <a:off x="4227079" y="1355371"/>
            <a:ext cx="368856" cy="368856"/>
          </a:xfrm>
          <a:prstGeom prst="roundRect">
            <a:avLst>
              <a:gd name="adj" fmla="val 25355"/>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6" name="任意多边形 175"/>
          <p:cNvSpPr/>
          <p:nvPr>
            <p:custDataLst>
              <p:tags r:id="rId95"/>
            </p:custDataLst>
          </p:nvPr>
        </p:nvSpPr>
        <p:spPr bwMode="auto">
          <a:xfrm>
            <a:off x="4289333" y="1418648"/>
            <a:ext cx="244348" cy="242302"/>
          </a:xfrm>
          <a:custGeom>
            <a:avLst/>
            <a:gdLst>
              <a:gd name="T0" fmla="*/ 6886 w 7819"/>
              <a:gd name="T1" fmla="*/ 2638 h 7765"/>
              <a:gd name="T2" fmla="*/ 5954 w 7819"/>
              <a:gd name="T3" fmla="*/ 2100 h 7765"/>
              <a:gd name="T4" fmla="*/ 5954 w 7819"/>
              <a:gd name="T5" fmla="*/ 2818 h 7765"/>
              <a:gd name="T6" fmla="*/ 4712 w 7819"/>
              <a:gd name="T7" fmla="*/ 3231 h 7765"/>
              <a:gd name="T8" fmla="*/ 4299 w 7819"/>
              <a:gd name="T9" fmla="*/ 3613 h 7765"/>
              <a:gd name="T10" fmla="*/ 4299 w 7819"/>
              <a:gd name="T11" fmla="*/ 1865 h 7765"/>
              <a:gd name="T12" fmla="*/ 5003 w 7819"/>
              <a:gd name="T13" fmla="*/ 1865 h 7765"/>
              <a:gd name="T14" fmla="*/ 4464 w 7819"/>
              <a:gd name="T15" fmla="*/ 932 h 7765"/>
              <a:gd name="T16" fmla="*/ 3926 w 7819"/>
              <a:gd name="T17" fmla="*/ 0 h 7765"/>
              <a:gd name="T18" fmla="*/ 3388 w 7819"/>
              <a:gd name="T19" fmla="*/ 932 h 7765"/>
              <a:gd name="T20" fmla="*/ 2850 w 7819"/>
              <a:gd name="T21" fmla="*/ 1865 h 7765"/>
              <a:gd name="T22" fmla="*/ 3553 w 7819"/>
              <a:gd name="T23" fmla="*/ 1865 h 7765"/>
              <a:gd name="T24" fmla="*/ 3553 w 7819"/>
              <a:gd name="T25" fmla="*/ 3613 h 7765"/>
              <a:gd name="T26" fmla="*/ 3141 w 7819"/>
              <a:gd name="T27" fmla="*/ 3231 h 7765"/>
              <a:gd name="T28" fmla="*/ 1865 w 7819"/>
              <a:gd name="T29" fmla="*/ 2815 h 7765"/>
              <a:gd name="T30" fmla="*/ 1865 w 7819"/>
              <a:gd name="T31" fmla="*/ 2100 h 7765"/>
              <a:gd name="T32" fmla="*/ 932 w 7819"/>
              <a:gd name="T33" fmla="*/ 2638 h 7765"/>
              <a:gd name="T34" fmla="*/ 0 w 7819"/>
              <a:gd name="T35" fmla="*/ 3177 h 7765"/>
              <a:gd name="T36" fmla="*/ 932 w 7819"/>
              <a:gd name="T37" fmla="*/ 3715 h 7765"/>
              <a:gd name="T38" fmla="*/ 1865 w 7819"/>
              <a:gd name="T39" fmla="*/ 4253 h 7765"/>
              <a:gd name="T40" fmla="*/ 1865 w 7819"/>
              <a:gd name="T41" fmla="*/ 3564 h 7765"/>
              <a:gd name="T42" fmla="*/ 3553 w 7819"/>
              <a:gd name="T43" fmla="*/ 7765 h 7765"/>
              <a:gd name="T44" fmla="*/ 4299 w 7819"/>
              <a:gd name="T45" fmla="*/ 7765 h 7765"/>
              <a:gd name="T46" fmla="*/ 5954 w 7819"/>
              <a:gd name="T47" fmla="*/ 3567 h 7765"/>
              <a:gd name="T48" fmla="*/ 5954 w 7819"/>
              <a:gd name="T49" fmla="*/ 4253 h 7765"/>
              <a:gd name="T50" fmla="*/ 6886 w 7819"/>
              <a:gd name="T51" fmla="*/ 3715 h 7765"/>
              <a:gd name="T52" fmla="*/ 7819 w 7819"/>
              <a:gd name="T53" fmla="*/ 3177 h 7765"/>
              <a:gd name="T54" fmla="*/ 6886 w 7819"/>
              <a:gd name="T55" fmla="*/ 2638 h 7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19" h="7765">
                <a:moveTo>
                  <a:pt x="6886" y="2638"/>
                </a:moveTo>
                <a:lnTo>
                  <a:pt x="5954" y="2100"/>
                </a:lnTo>
                <a:lnTo>
                  <a:pt x="5954" y="2818"/>
                </a:lnTo>
                <a:cubicBezTo>
                  <a:pt x="5459" y="2859"/>
                  <a:pt x="5050" y="2995"/>
                  <a:pt x="4712" y="3231"/>
                </a:cubicBezTo>
                <a:cubicBezTo>
                  <a:pt x="4557" y="3339"/>
                  <a:pt x="4420" y="3466"/>
                  <a:pt x="4299" y="3613"/>
                </a:cubicBezTo>
                <a:lnTo>
                  <a:pt x="4299" y="1865"/>
                </a:lnTo>
                <a:lnTo>
                  <a:pt x="5003" y="1865"/>
                </a:lnTo>
                <a:lnTo>
                  <a:pt x="4464" y="932"/>
                </a:lnTo>
                <a:lnTo>
                  <a:pt x="3926" y="0"/>
                </a:lnTo>
                <a:lnTo>
                  <a:pt x="3388" y="932"/>
                </a:lnTo>
                <a:lnTo>
                  <a:pt x="2850" y="1865"/>
                </a:lnTo>
                <a:lnTo>
                  <a:pt x="3553" y="1865"/>
                </a:lnTo>
                <a:lnTo>
                  <a:pt x="3553" y="3613"/>
                </a:lnTo>
                <a:cubicBezTo>
                  <a:pt x="3433" y="3466"/>
                  <a:pt x="3296" y="3339"/>
                  <a:pt x="3141" y="3231"/>
                </a:cubicBezTo>
                <a:cubicBezTo>
                  <a:pt x="2795" y="2990"/>
                  <a:pt x="2375" y="2853"/>
                  <a:pt x="1865" y="2815"/>
                </a:cubicBezTo>
                <a:lnTo>
                  <a:pt x="1865" y="2100"/>
                </a:lnTo>
                <a:lnTo>
                  <a:pt x="932" y="2638"/>
                </a:lnTo>
                <a:lnTo>
                  <a:pt x="0" y="3177"/>
                </a:lnTo>
                <a:lnTo>
                  <a:pt x="932" y="3715"/>
                </a:lnTo>
                <a:lnTo>
                  <a:pt x="1865" y="4253"/>
                </a:lnTo>
                <a:lnTo>
                  <a:pt x="1865" y="3564"/>
                </a:lnTo>
                <a:cubicBezTo>
                  <a:pt x="3474" y="3717"/>
                  <a:pt x="3553" y="5151"/>
                  <a:pt x="3553" y="7765"/>
                </a:cubicBezTo>
                <a:lnTo>
                  <a:pt x="4299" y="7765"/>
                </a:lnTo>
                <a:cubicBezTo>
                  <a:pt x="4299" y="5170"/>
                  <a:pt x="4377" y="3737"/>
                  <a:pt x="5954" y="3567"/>
                </a:cubicBezTo>
                <a:lnTo>
                  <a:pt x="5954" y="4253"/>
                </a:lnTo>
                <a:lnTo>
                  <a:pt x="6886" y="3715"/>
                </a:lnTo>
                <a:lnTo>
                  <a:pt x="7819" y="3177"/>
                </a:lnTo>
                <a:lnTo>
                  <a:pt x="6886" y="2638"/>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7" name="文本框 6"/>
          <p:cNvSpPr txBox="1"/>
          <p:nvPr userDrawn="1"/>
        </p:nvSpPr>
        <p:spPr>
          <a:xfrm>
            <a:off x="7564815" y="412750"/>
            <a:ext cx="1203960" cy="398780"/>
          </a:xfrm>
          <a:prstGeom prst="rect">
            <a:avLst/>
          </a:prstGeom>
          <a:noFill/>
        </p:spPr>
        <p:txBody>
          <a:bodyPr wrap="none" rtlCol="0">
            <a:spAutoFit/>
          </a:bodyPr>
          <a:lstStyle/>
          <a:p>
            <a:pPr algn="l"/>
            <a:r>
              <a:rPr lang="zh-CN" altLang="en-US" sz="2000" b="1" dirty="0" smtClean="0">
                <a:solidFill>
                  <a:schemeClr val="tx1">
                    <a:lumMod val="75000"/>
                    <a:lumOff val="25000"/>
                  </a:schemeClr>
                </a:solidFill>
                <a:latin typeface="字魂35号-经典雅黑" panose="02000000000000000000" pitchFamily="2" charset="-122"/>
              </a:rPr>
              <a:t>学习要点</a:t>
            </a:r>
            <a:endParaRPr lang="zh-CN" altLang="en-US" sz="2000" b="1" dirty="0" smtClean="0">
              <a:solidFill>
                <a:schemeClr val="tx1">
                  <a:lumMod val="75000"/>
                  <a:lumOff val="25000"/>
                </a:schemeClr>
              </a:solidFill>
              <a:latin typeface="字魂35号-经典雅黑" panose="02000000000000000000" pitchFamily="2" charset="-122"/>
            </a:endParaRPr>
          </a:p>
        </p:txBody>
      </p:sp>
    </p:spTree>
    <p:custDataLst>
      <p:tags r:id="rId9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914400" y="1123950"/>
            <a:ext cx="2912745" cy="3155315"/>
            <a:chOff x="1417" y="2008"/>
            <a:chExt cx="4587" cy="4969"/>
          </a:xfrm>
        </p:grpSpPr>
        <p:sp>
          <p:nvSpPr>
            <p:cNvPr id="27" name="任意多边形 26"/>
            <p:cNvSpPr/>
            <p:nvPr>
              <p:custDataLst>
                <p:tags r:id="rId1"/>
              </p:custDataLst>
            </p:nvPr>
          </p:nvSpPr>
          <p:spPr bwMode="auto">
            <a:xfrm rot="19150809" flipH="1">
              <a:off x="1987" y="2867"/>
              <a:ext cx="182" cy="357"/>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8" name="任意多边形 27"/>
            <p:cNvSpPr/>
            <p:nvPr>
              <p:custDataLst>
                <p:tags r:id="rId2"/>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close/>
                </a:path>
              </a:pathLst>
            </a:custGeom>
            <a:solidFill>
              <a:srgbClr val="F2CE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9" name="任意多边形 28"/>
            <p:cNvSpPr/>
            <p:nvPr>
              <p:custDataLst>
                <p:tags r:id="rId3"/>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0" name="任意多边形 29"/>
            <p:cNvSpPr/>
            <p:nvPr>
              <p:custDataLst>
                <p:tags r:id="rId4"/>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1" name="任意多边形 30"/>
            <p:cNvSpPr/>
            <p:nvPr>
              <p:custDataLst>
                <p:tags r:id="rId5"/>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2" name="任意多边形 31"/>
            <p:cNvSpPr/>
            <p:nvPr>
              <p:custDataLst>
                <p:tags r:id="rId6"/>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3" name="任意多边形 32"/>
            <p:cNvSpPr/>
            <p:nvPr>
              <p:custDataLst>
                <p:tags r:id="rId7"/>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4" name="任意多边形 33"/>
            <p:cNvSpPr/>
            <p:nvPr>
              <p:custDataLst>
                <p:tags r:id="rId8"/>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5" name="任意多边形 34"/>
            <p:cNvSpPr/>
            <p:nvPr>
              <p:custDataLst>
                <p:tags r:id="rId9"/>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6" name="任意多边形 35"/>
            <p:cNvSpPr/>
            <p:nvPr>
              <p:custDataLst>
                <p:tags r:id="rId10"/>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7" name="任意多边形 36"/>
            <p:cNvSpPr/>
            <p:nvPr>
              <p:custDataLst>
                <p:tags r:id="rId11"/>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8" name="任意多边形 37"/>
            <p:cNvSpPr/>
            <p:nvPr>
              <p:custDataLst>
                <p:tags r:id="rId12"/>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9" name="任意多边形 38"/>
            <p:cNvSpPr/>
            <p:nvPr>
              <p:custDataLst>
                <p:tags r:id="rId13"/>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0" name="任意多边形 39"/>
            <p:cNvSpPr/>
            <p:nvPr>
              <p:custDataLst>
                <p:tags r:id="rId14"/>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1" name="任意多边形 40"/>
            <p:cNvSpPr/>
            <p:nvPr>
              <p:custDataLst>
                <p:tags r:id="rId15"/>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2" name="任意多边形 41"/>
            <p:cNvSpPr/>
            <p:nvPr>
              <p:custDataLst>
                <p:tags r:id="rId16"/>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3" name="任意多边形 42"/>
            <p:cNvSpPr/>
            <p:nvPr>
              <p:custDataLst>
                <p:tags r:id="rId17"/>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4" name="任意多边形 43"/>
            <p:cNvSpPr/>
            <p:nvPr>
              <p:custDataLst>
                <p:tags r:id="rId18"/>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5" name="任意多边形 44"/>
            <p:cNvSpPr/>
            <p:nvPr>
              <p:custDataLst>
                <p:tags r:id="rId19"/>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6" name="任意多边形 45"/>
            <p:cNvSpPr/>
            <p:nvPr>
              <p:custDataLst>
                <p:tags r:id="rId20"/>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7" name="任意多边形 46"/>
            <p:cNvSpPr/>
            <p:nvPr>
              <p:custDataLst>
                <p:tags r:id="rId21"/>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8" name="任意多边形 47"/>
            <p:cNvSpPr/>
            <p:nvPr>
              <p:custDataLst>
                <p:tags r:id="rId22"/>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9" name="任意多边形 48"/>
            <p:cNvSpPr/>
            <p:nvPr>
              <p:custDataLst>
                <p:tags r:id="rId23"/>
              </p:custDataLst>
            </p:nvPr>
          </p:nvSpPr>
          <p:spPr bwMode="auto">
            <a:xfrm>
              <a:off x="2317" y="2569"/>
              <a:ext cx="65" cy="94"/>
            </a:xfrm>
            <a:custGeom>
              <a:avLst/>
              <a:gdLst>
                <a:gd name="T0" fmla="*/ 54 w 54"/>
                <a:gd name="T1" fmla="*/ 34 h 78"/>
                <a:gd name="T2" fmla="*/ 54 w 54"/>
                <a:gd name="T3" fmla="*/ 34 h 78"/>
                <a:gd name="T4" fmla="*/ 54 w 54"/>
                <a:gd name="T5" fmla="*/ 50 h 78"/>
                <a:gd name="T6" fmla="*/ 52 w 54"/>
                <a:gd name="T7" fmla="*/ 64 h 78"/>
                <a:gd name="T8" fmla="*/ 48 w 54"/>
                <a:gd name="T9" fmla="*/ 68 h 78"/>
                <a:gd name="T10" fmla="*/ 46 w 54"/>
                <a:gd name="T11" fmla="*/ 74 h 78"/>
                <a:gd name="T12" fmla="*/ 40 w 54"/>
                <a:gd name="T13" fmla="*/ 76 h 78"/>
                <a:gd name="T14" fmla="*/ 36 w 54"/>
                <a:gd name="T15" fmla="*/ 78 h 78"/>
                <a:gd name="T16" fmla="*/ 36 w 54"/>
                <a:gd name="T17" fmla="*/ 78 h 78"/>
                <a:gd name="T18" fmla="*/ 30 w 54"/>
                <a:gd name="T19" fmla="*/ 78 h 78"/>
                <a:gd name="T20" fmla="*/ 24 w 54"/>
                <a:gd name="T21" fmla="*/ 78 h 78"/>
                <a:gd name="T22" fmla="*/ 20 w 54"/>
                <a:gd name="T23" fmla="*/ 74 h 78"/>
                <a:gd name="T24" fmla="*/ 14 w 54"/>
                <a:gd name="T25" fmla="*/ 70 h 78"/>
                <a:gd name="T26" fmla="*/ 6 w 54"/>
                <a:gd name="T27" fmla="*/ 60 h 78"/>
                <a:gd name="T28" fmla="*/ 2 w 54"/>
                <a:gd name="T29" fmla="*/ 44 h 78"/>
                <a:gd name="T30" fmla="*/ 2 w 54"/>
                <a:gd name="T31" fmla="*/ 44 h 78"/>
                <a:gd name="T32" fmla="*/ 0 w 54"/>
                <a:gd name="T33" fmla="*/ 28 h 78"/>
                <a:gd name="T34" fmla="*/ 4 w 54"/>
                <a:gd name="T35" fmla="*/ 16 h 78"/>
                <a:gd name="T36" fmla="*/ 6 w 54"/>
                <a:gd name="T37" fmla="*/ 10 h 78"/>
                <a:gd name="T38" fmla="*/ 10 w 54"/>
                <a:gd name="T39" fmla="*/ 6 h 78"/>
                <a:gd name="T40" fmla="*/ 14 w 54"/>
                <a:gd name="T41" fmla="*/ 2 h 78"/>
                <a:gd name="T42" fmla="*/ 20 w 54"/>
                <a:gd name="T43" fmla="*/ 0 h 78"/>
                <a:gd name="T44" fmla="*/ 20 w 54"/>
                <a:gd name="T45" fmla="*/ 0 h 78"/>
                <a:gd name="T46" fmla="*/ 26 w 54"/>
                <a:gd name="T47" fmla="*/ 0 h 78"/>
                <a:gd name="T48" fmla="*/ 30 w 54"/>
                <a:gd name="T49" fmla="*/ 0 h 78"/>
                <a:gd name="T50" fmla="*/ 36 w 54"/>
                <a:gd name="T51" fmla="*/ 4 h 78"/>
                <a:gd name="T52" fmla="*/ 40 w 54"/>
                <a:gd name="T53" fmla="*/ 8 h 78"/>
                <a:gd name="T54" fmla="*/ 48 w 54"/>
                <a:gd name="T55" fmla="*/ 20 h 78"/>
                <a:gd name="T56" fmla="*/ 54 w 54"/>
                <a:gd name="T57"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4" h="78">
                  <a:moveTo>
                    <a:pt x="54" y="34"/>
                  </a:moveTo>
                  <a:lnTo>
                    <a:pt x="54" y="34"/>
                  </a:lnTo>
                  <a:lnTo>
                    <a:pt x="54" y="50"/>
                  </a:lnTo>
                  <a:lnTo>
                    <a:pt x="52" y="64"/>
                  </a:lnTo>
                  <a:lnTo>
                    <a:pt x="48" y="68"/>
                  </a:lnTo>
                  <a:lnTo>
                    <a:pt x="46" y="74"/>
                  </a:lnTo>
                  <a:lnTo>
                    <a:pt x="40" y="76"/>
                  </a:lnTo>
                  <a:lnTo>
                    <a:pt x="36" y="78"/>
                  </a:lnTo>
                  <a:lnTo>
                    <a:pt x="36" y="78"/>
                  </a:lnTo>
                  <a:lnTo>
                    <a:pt x="30" y="78"/>
                  </a:lnTo>
                  <a:lnTo>
                    <a:pt x="24" y="78"/>
                  </a:lnTo>
                  <a:lnTo>
                    <a:pt x="20" y="74"/>
                  </a:lnTo>
                  <a:lnTo>
                    <a:pt x="14" y="70"/>
                  </a:lnTo>
                  <a:lnTo>
                    <a:pt x="6" y="60"/>
                  </a:lnTo>
                  <a:lnTo>
                    <a:pt x="2" y="44"/>
                  </a:lnTo>
                  <a:lnTo>
                    <a:pt x="2" y="44"/>
                  </a:lnTo>
                  <a:lnTo>
                    <a:pt x="0" y="28"/>
                  </a:lnTo>
                  <a:lnTo>
                    <a:pt x="4" y="16"/>
                  </a:lnTo>
                  <a:lnTo>
                    <a:pt x="6" y="10"/>
                  </a:lnTo>
                  <a:lnTo>
                    <a:pt x="10" y="6"/>
                  </a:lnTo>
                  <a:lnTo>
                    <a:pt x="14" y="2"/>
                  </a:lnTo>
                  <a:lnTo>
                    <a:pt x="20" y="0"/>
                  </a:lnTo>
                  <a:lnTo>
                    <a:pt x="20" y="0"/>
                  </a:lnTo>
                  <a:lnTo>
                    <a:pt x="26" y="0"/>
                  </a:lnTo>
                  <a:lnTo>
                    <a:pt x="30" y="0"/>
                  </a:lnTo>
                  <a:lnTo>
                    <a:pt x="36" y="4"/>
                  </a:lnTo>
                  <a:lnTo>
                    <a:pt x="40" y="8"/>
                  </a:lnTo>
                  <a:lnTo>
                    <a:pt x="48" y="20"/>
                  </a:lnTo>
                  <a:lnTo>
                    <a:pt x="54" y="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0" name="任意多边形 49"/>
            <p:cNvSpPr/>
            <p:nvPr>
              <p:custDataLst>
                <p:tags r:id="rId24"/>
              </p:custDataLst>
            </p:nvPr>
          </p:nvSpPr>
          <p:spPr bwMode="auto">
            <a:xfrm>
              <a:off x="2593" y="2526"/>
              <a:ext cx="60" cy="84"/>
            </a:xfrm>
            <a:custGeom>
              <a:avLst/>
              <a:gdLst>
                <a:gd name="T0" fmla="*/ 48 w 50"/>
                <a:gd name="T1" fmla="*/ 30 h 70"/>
                <a:gd name="T2" fmla="*/ 48 w 50"/>
                <a:gd name="T3" fmla="*/ 30 h 70"/>
                <a:gd name="T4" fmla="*/ 50 w 50"/>
                <a:gd name="T5" fmla="*/ 44 h 70"/>
                <a:gd name="T6" fmla="*/ 46 w 50"/>
                <a:gd name="T7" fmla="*/ 58 h 70"/>
                <a:gd name="T8" fmla="*/ 40 w 50"/>
                <a:gd name="T9" fmla="*/ 66 h 70"/>
                <a:gd name="T10" fmla="*/ 36 w 50"/>
                <a:gd name="T11" fmla="*/ 68 h 70"/>
                <a:gd name="T12" fmla="*/ 32 w 50"/>
                <a:gd name="T13" fmla="*/ 70 h 70"/>
                <a:gd name="T14" fmla="*/ 32 w 50"/>
                <a:gd name="T15" fmla="*/ 70 h 70"/>
                <a:gd name="T16" fmla="*/ 28 w 50"/>
                <a:gd name="T17" fmla="*/ 70 h 70"/>
                <a:gd name="T18" fmla="*/ 22 w 50"/>
                <a:gd name="T19" fmla="*/ 70 h 70"/>
                <a:gd name="T20" fmla="*/ 14 w 50"/>
                <a:gd name="T21" fmla="*/ 64 h 70"/>
                <a:gd name="T22" fmla="*/ 6 w 50"/>
                <a:gd name="T23" fmla="*/ 54 h 70"/>
                <a:gd name="T24" fmla="*/ 2 w 50"/>
                <a:gd name="T25" fmla="*/ 40 h 70"/>
                <a:gd name="T26" fmla="*/ 2 w 50"/>
                <a:gd name="T27" fmla="*/ 40 h 70"/>
                <a:gd name="T28" fmla="*/ 0 w 50"/>
                <a:gd name="T29" fmla="*/ 26 h 70"/>
                <a:gd name="T30" fmla="*/ 4 w 50"/>
                <a:gd name="T31" fmla="*/ 14 h 70"/>
                <a:gd name="T32" fmla="*/ 10 w 50"/>
                <a:gd name="T33" fmla="*/ 6 h 70"/>
                <a:gd name="T34" fmla="*/ 14 w 50"/>
                <a:gd name="T35" fmla="*/ 2 h 70"/>
                <a:gd name="T36" fmla="*/ 18 w 50"/>
                <a:gd name="T37" fmla="*/ 0 h 70"/>
                <a:gd name="T38" fmla="*/ 18 w 50"/>
                <a:gd name="T39" fmla="*/ 0 h 70"/>
                <a:gd name="T40" fmla="*/ 22 w 50"/>
                <a:gd name="T41" fmla="*/ 0 h 70"/>
                <a:gd name="T42" fmla="*/ 28 w 50"/>
                <a:gd name="T43" fmla="*/ 2 h 70"/>
                <a:gd name="T44" fmla="*/ 36 w 50"/>
                <a:gd name="T45" fmla="*/ 8 h 70"/>
                <a:gd name="T46" fmla="*/ 44 w 50"/>
                <a:gd name="T47" fmla="*/ 18 h 70"/>
                <a:gd name="T48" fmla="*/ 48 w 50"/>
                <a:gd name="T49" fmla="*/ 3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70">
                  <a:moveTo>
                    <a:pt x="48" y="30"/>
                  </a:moveTo>
                  <a:lnTo>
                    <a:pt x="48" y="30"/>
                  </a:lnTo>
                  <a:lnTo>
                    <a:pt x="50" y="44"/>
                  </a:lnTo>
                  <a:lnTo>
                    <a:pt x="46" y="58"/>
                  </a:lnTo>
                  <a:lnTo>
                    <a:pt x="40" y="66"/>
                  </a:lnTo>
                  <a:lnTo>
                    <a:pt x="36" y="68"/>
                  </a:lnTo>
                  <a:lnTo>
                    <a:pt x="32" y="70"/>
                  </a:lnTo>
                  <a:lnTo>
                    <a:pt x="32" y="70"/>
                  </a:lnTo>
                  <a:lnTo>
                    <a:pt x="28" y="70"/>
                  </a:lnTo>
                  <a:lnTo>
                    <a:pt x="22" y="70"/>
                  </a:lnTo>
                  <a:lnTo>
                    <a:pt x="14" y="64"/>
                  </a:lnTo>
                  <a:lnTo>
                    <a:pt x="6" y="54"/>
                  </a:lnTo>
                  <a:lnTo>
                    <a:pt x="2" y="40"/>
                  </a:lnTo>
                  <a:lnTo>
                    <a:pt x="2" y="40"/>
                  </a:lnTo>
                  <a:lnTo>
                    <a:pt x="0" y="26"/>
                  </a:lnTo>
                  <a:lnTo>
                    <a:pt x="4" y="14"/>
                  </a:lnTo>
                  <a:lnTo>
                    <a:pt x="10" y="6"/>
                  </a:lnTo>
                  <a:lnTo>
                    <a:pt x="14" y="2"/>
                  </a:lnTo>
                  <a:lnTo>
                    <a:pt x="18" y="0"/>
                  </a:lnTo>
                  <a:lnTo>
                    <a:pt x="18" y="0"/>
                  </a:lnTo>
                  <a:lnTo>
                    <a:pt x="22" y="0"/>
                  </a:lnTo>
                  <a:lnTo>
                    <a:pt x="28" y="2"/>
                  </a:lnTo>
                  <a:lnTo>
                    <a:pt x="36" y="8"/>
                  </a:lnTo>
                  <a:lnTo>
                    <a:pt x="44" y="18"/>
                  </a:lnTo>
                  <a:lnTo>
                    <a:pt x="4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1" name="任意多边形 50"/>
            <p:cNvSpPr/>
            <p:nvPr>
              <p:custDataLst>
                <p:tags r:id="rId25"/>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close/>
                </a:path>
              </a:pathLst>
            </a:custGeom>
            <a:solidFill>
              <a:srgbClr val="DA908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2" name="任意多边形 51"/>
            <p:cNvSpPr/>
            <p:nvPr>
              <p:custDataLst>
                <p:tags r:id="rId26"/>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3" name="任意多边形 52"/>
            <p:cNvSpPr/>
            <p:nvPr>
              <p:custDataLst>
                <p:tags r:id="rId27"/>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close/>
                </a:path>
              </a:pathLst>
            </a:custGeom>
            <a:solidFill>
              <a:srgbClr val="7635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4" name="任意多边形 53"/>
            <p:cNvSpPr/>
            <p:nvPr>
              <p:custDataLst>
                <p:tags r:id="rId28"/>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5" name="任意多边形 54"/>
            <p:cNvSpPr/>
            <p:nvPr>
              <p:custDataLst>
                <p:tags r:id="rId29"/>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6" name="任意多边形 55"/>
            <p:cNvSpPr/>
            <p:nvPr>
              <p:custDataLst>
                <p:tags r:id="rId30"/>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7" name="任意多边形 56"/>
            <p:cNvSpPr/>
            <p:nvPr>
              <p:custDataLst>
                <p:tags r:id="rId31"/>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8" name="任意多边形 57"/>
            <p:cNvSpPr/>
            <p:nvPr>
              <p:custDataLst>
                <p:tags r:id="rId32"/>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9" name="任意多边形 58"/>
            <p:cNvSpPr/>
            <p:nvPr>
              <p:custDataLst>
                <p:tags r:id="rId33"/>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close/>
                </a:path>
              </a:pathLst>
            </a:custGeom>
            <a:solidFill>
              <a:srgbClr val="291E1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0" name="任意多边形 59"/>
            <p:cNvSpPr/>
            <p:nvPr>
              <p:custDataLst>
                <p:tags r:id="rId34"/>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1" name="任意多边形 60"/>
            <p:cNvSpPr/>
            <p:nvPr>
              <p:custDataLst>
                <p:tags r:id="rId35"/>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close/>
                </a:path>
              </a:pathLst>
            </a:custGeom>
            <a:solidFill>
              <a:srgbClr val="382C1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2" name="任意多边形 61"/>
            <p:cNvSpPr/>
            <p:nvPr>
              <p:custDataLst>
                <p:tags r:id="rId36"/>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3" name="任意多边形 62"/>
            <p:cNvSpPr/>
            <p:nvPr>
              <p:custDataLst>
                <p:tags r:id="rId37"/>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4" name="任意多边形 63"/>
            <p:cNvSpPr/>
            <p:nvPr>
              <p:custDataLst>
                <p:tags r:id="rId38"/>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5" name="任意多边形 64"/>
            <p:cNvSpPr/>
            <p:nvPr>
              <p:custDataLst>
                <p:tags r:id="rId39"/>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6" name="任意多边形 65"/>
            <p:cNvSpPr/>
            <p:nvPr>
              <p:custDataLst>
                <p:tags r:id="rId40"/>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7" name="任意多边形 66"/>
            <p:cNvSpPr/>
            <p:nvPr>
              <p:custDataLst>
                <p:tags r:id="rId41"/>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8" name="任意多边形 67"/>
            <p:cNvSpPr/>
            <p:nvPr>
              <p:custDataLst>
                <p:tags r:id="rId42"/>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9" name="任意多边形 68"/>
            <p:cNvSpPr/>
            <p:nvPr>
              <p:custDataLst>
                <p:tags r:id="rId43"/>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0" name="任意多边形 69"/>
            <p:cNvSpPr/>
            <p:nvPr>
              <p:custDataLst>
                <p:tags r:id="rId44"/>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1" name="任意多边形 70"/>
            <p:cNvSpPr/>
            <p:nvPr>
              <p:custDataLst>
                <p:tags r:id="rId45"/>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2" name="任意多边形 71"/>
            <p:cNvSpPr/>
            <p:nvPr>
              <p:custDataLst>
                <p:tags r:id="rId46"/>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3" name="任意多边形 72"/>
            <p:cNvSpPr/>
            <p:nvPr>
              <p:custDataLst>
                <p:tags r:id="rId47"/>
              </p:custDataLst>
            </p:nvPr>
          </p:nvSpPr>
          <p:spPr bwMode="auto">
            <a:xfrm>
              <a:off x="2254" y="3376"/>
              <a:ext cx="552" cy="689"/>
            </a:xfrm>
            <a:custGeom>
              <a:avLst/>
              <a:gdLst>
                <a:gd name="T0" fmla="*/ 148 w 460"/>
                <a:gd name="T1" fmla="*/ 0 h 574"/>
                <a:gd name="T2" fmla="*/ 224 w 460"/>
                <a:gd name="T3" fmla="*/ 124 h 574"/>
                <a:gd name="T4" fmla="*/ 192 w 460"/>
                <a:gd name="T5" fmla="*/ 0 h 574"/>
                <a:gd name="T6" fmla="*/ 288 w 460"/>
                <a:gd name="T7" fmla="*/ 0 h 574"/>
                <a:gd name="T8" fmla="*/ 288 w 460"/>
                <a:gd name="T9" fmla="*/ 0 h 574"/>
                <a:gd name="T10" fmla="*/ 312 w 460"/>
                <a:gd name="T11" fmla="*/ 64 h 574"/>
                <a:gd name="T12" fmla="*/ 338 w 460"/>
                <a:gd name="T13" fmla="*/ 134 h 574"/>
                <a:gd name="T14" fmla="*/ 366 w 460"/>
                <a:gd name="T15" fmla="*/ 220 h 574"/>
                <a:gd name="T16" fmla="*/ 398 w 460"/>
                <a:gd name="T17" fmla="*/ 314 h 574"/>
                <a:gd name="T18" fmla="*/ 426 w 460"/>
                <a:gd name="T19" fmla="*/ 408 h 574"/>
                <a:gd name="T20" fmla="*/ 436 w 460"/>
                <a:gd name="T21" fmla="*/ 454 h 574"/>
                <a:gd name="T22" fmla="*/ 446 w 460"/>
                <a:gd name="T23" fmla="*/ 498 h 574"/>
                <a:gd name="T24" fmla="*/ 454 w 460"/>
                <a:gd name="T25" fmla="*/ 538 h 574"/>
                <a:gd name="T26" fmla="*/ 460 w 460"/>
                <a:gd name="T27" fmla="*/ 574 h 574"/>
                <a:gd name="T28" fmla="*/ 460 w 460"/>
                <a:gd name="T29" fmla="*/ 574 h 574"/>
                <a:gd name="T30" fmla="*/ 400 w 460"/>
                <a:gd name="T31" fmla="*/ 506 h 574"/>
                <a:gd name="T32" fmla="*/ 264 w 460"/>
                <a:gd name="T33" fmla="*/ 350 h 574"/>
                <a:gd name="T34" fmla="*/ 186 w 460"/>
                <a:gd name="T35" fmla="*/ 264 h 574"/>
                <a:gd name="T36" fmla="*/ 110 w 460"/>
                <a:gd name="T37" fmla="*/ 182 h 574"/>
                <a:gd name="T38" fmla="*/ 46 w 460"/>
                <a:gd name="T39" fmla="*/ 116 h 574"/>
                <a:gd name="T40" fmla="*/ 20 w 460"/>
                <a:gd name="T41" fmla="*/ 92 h 574"/>
                <a:gd name="T42" fmla="*/ 0 w 460"/>
                <a:gd name="T43" fmla="*/ 76 h 574"/>
                <a:gd name="T44" fmla="*/ 148 w 460"/>
                <a:gd name="T45" fmla="*/ 0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0" h="574">
                  <a:moveTo>
                    <a:pt x="148" y="0"/>
                  </a:moveTo>
                  <a:lnTo>
                    <a:pt x="224" y="124"/>
                  </a:lnTo>
                  <a:lnTo>
                    <a:pt x="192" y="0"/>
                  </a:lnTo>
                  <a:lnTo>
                    <a:pt x="288" y="0"/>
                  </a:lnTo>
                  <a:lnTo>
                    <a:pt x="288" y="0"/>
                  </a:lnTo>
                  <a:lnTo>
                    <a:pt x="312" y="64"/>
                  </a:lnTo>
                  <a:lnTo>
                    <a:pt x="338" y="134"/>
                  </a:lnTo>
                  <a:lnTo>
                    <a:pt x="366" y="220"/>
                  </a:lnTo>
                  <a:lnTo>
                    <a:pt x="398" y="314"/>
                  </a:lnTo>
                  <a:lnTo>
                    <a:pt x="426" y="408"/>
                  </a:lnTo>
                  <a:lnTo>
                    <a:pt x="436" y="454"/>
                  </a:lnTo>
                  <a:lnTo>
                    <a:pt x="446" y="498"/>
                  </a:lnTo>
                  <a:lnTo>
                    <a:pt x="454" y="538"/>
                  </a:lnTo>
                  <a:lnTo>
                    <a:pt x="460" y="574"/>
                  </a:lnTo>
                  <a:lnTo>
                    <a:pt x="460" y="574"/>
                  </a:lnTo>
                  <a:lnTo>
                    <a:pt x="400" y="506"/>
                  </a:lnTo>
                  <a:lnTo>
                    <a:pt x="264" y="350"/>
                  </a:lnTo>
                  <a:lnTo>
                    <a:pt x="186" y="264"/>
                  </a:lnTo>
                  <a:lnTo>
                    <a:pt x="110" y="182"/>
                  </a:lnTo>
                  <a:lnTo>
                    <a:pt x="46" y="116"/>
                  </a:lnTo>
                  <a:lnTo>
                    <a:pt x="20" y="92"/>
                  </a:lnTo>
                  <a:lnTo>
                    <a:pt x="0" y="76"/>
                  </a:lnTo>
                  <a:lnTo>
                    <a:pt x="148" y="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4" name="任意多边形 73"/>
            <p:cNvSpPr/>
            <p:nvPr>
              <p:custDataLst>
                <p:tags r:id="rId48"/>
              </p:custDataLst>
            </p:nvPr>
          </p:nvSpPr>
          <p:spPr bwMode="auto">
            <a:xfrm>
              <a:off x="2235" y="3344"/>
              <a:ext cx="197" cy="180"/>
            </a:xfrm>
            <a:custGeom>
              <a:avLst/>
              <a:gdLst>
                <a:gd name="T0" fmla="*/ 0 w 164"/>
                <a:gd name="T1" fmla="*/ 0 h 150"/>
                <a:gd name="T2" fmla="*/ 164 w 164"/>
                <a:gd name="T3" fmla="*/ 26 h 150"/>
                <a:gd name="T4" fmla="*/ 164 w 164"/>
                <a:gd name="T5" fmla="*/ 150 h 150"/>
                <a:gd name="T6" fmla="*/ 164 w 164"/>
                <a:gd name="T7" fmla="*/ 150 h 150"/>
                <a:gd name="T8" fmla="*/ 84 w 164"/>
                <a:gd name="T9" fmla="*/ 126 h 150"/>
                <a:gd name="T10" fmla="*/ 28 w 164"/>
                <a:gd name="T11" fmla="*/ 106 h 150"/>
                <a:gd name="T12" fmla="*/ 8 w 164"/>
                <a:gd name="T13" fmla="*/ 98 h 150"/>
                <a:gd name="T14" fmla="*/ 0 w 164"/>
                <a:gd name="T15" fmla="*/ 94 h 150"/>
                <a:gd name="T16" fmla="*/ 0 w 164"/>
                <a:gd name="T17"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150">
                  <a:moveTo>
                    <a:pt x="0" y="0"/>
                  </a:moveTo>
                  <a:lnTo>
                    <a:pt x="164" y="26"/>
                  </a:lnTo>
                  <a:lnTo>
                    <a:pt x="164" y="150"/>
                  </a:lnTo>
                  <a:lnTo>
                    <a:pt x="164" y="150"/>
                  </a:lnTo>
                  <a:lnTo>
                    <a:pt x="84" y="126"/>
                  </a:lnTo>
                  <a:lnTo>
                    <a:pt x="28" y="106"/>
                  </a:lnTo>
                  <a:lnTo>
                    <a:pt x="8" y="98"/>
                  </a:lnTo>
                  <a:lnTo>
                    <a:pt x="0" y="9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5" name="任意多边形 74"/>
            <p:cNvSpPr/>
            <p:nvPr>
              <p:custDataLst>
                <p:tags r:id="rId49"/>
              </p:custDataLst>
            </p:nvPr>
          </p:nvSpPr>
          <p:spPr bwMode="auto">
            <a:xfrm>
              <a:off x="2463" y="3503"/>
              <a:ext cx="158" cy="110"/>
            </a:xfrm>
            <a:custGeom>
              <a:avLst/>
              <a:gdLst>
                <a:gd name="T0" fmla="*/ 0 w 132"/>
                <a:gd name="T1" fmla="*/ 36 h 92"/>
                <a:gd name="T2" fmla="*/ 0 w 132"/>
                <a:gd name="T3" fmla="*/ 36 h 92"/>
                <a:gd name="T4" fmla="*/ 10 w 132"/>
                <a:gd name="T5" fmla="*/ 30 h 92"/>
                <a:gd name="T6" fmla="*/ 36 w 132"/>
                <a:gd name="T7" fmla="*/ 16 h 92"/>
                <a:gd name="T8" fmla="*/ 52 w 132"/>
                <a:gd name="T9" fmla="*/ 8 h 92"/>
                <a:gd name="T10" fmla="*/ 70 w 132"/>
                <a:gd name="T11" fmla="*/ 4 h 92"/>
                <a:gd name="T12" fmla="*/ 90 w 132"/>
                <a:gd name="T13" fmla="*/ 0 h 92"/>
                <a:gd name="T14" fmla="*/ 108 w 132"/>
                <a:gd name="T15" fmla="*/ 2 h 92"/>
                <a:gd name="T16" fmla="*/ 132 w 132"/>
                <a:gd name="T17" fmla="*/ 66 h 92"/>
                <a:gd name="T18" fmla="*/ 78 w 132"/>
                <a:gd name="T19" fmla="*/ 92 h 92"/>
                <a:gd name="T20" fmla="*/ 0 w 132"/>
                <a:gd name="T21" fmla="*/ 3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92">
                  <a:moveTo>
                    <a:pt x="0" y="36"/>
                  </a:moveTo>
                  <a:lnTo>
                    <a:pt x="0" y="36"/>
                  </a:lnTo>
                  <a:lnTo>
                    <a:pt x="10" y="30"/>
                  </a:lnTo>
                  <a:lnTo>
                    <a:pt x="36" y="16"/>
                  </a:lnTo>
                  <a:lnTo>
                    <a:pt x="52" y="8"/>
                  </a:lnTo>
                  <a:lnTo>
                    <a:pt x="70" y="4"/>
                  </a:lnTo>
                  <a:lnTo>
                    <a:pt x="90" y="0"/>
                  </a:lnTo>
                  <a:lnTo>
                    <a:pt x="108" y="2"/>
                  </a:lnTo>
                  <a:lnTo>
                    <a:pt x="132" y="66"/>
                  </a:lnTo>
                  <a:lnTo>
                    <a:pt x="78" y="92"/>
                  </a:lnTo>
                  <a:lnTo>
                    <a:pt x="0" y="3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6" name="任意多边形 75"/>
            <p:cNvSpPr/>
            <p:nvPr>
              <p:custDataLst>
                <p:tags r:id="rId50"/>
              </p:custDataLst>
            </p:nvPr>
          </p:nvSpPr>
          <p:spPr bwMode="auto">
            <a:xfrm>
              <a:off x="2557" y="3582"/>
              <a:ext cx="271" cy="509"/>
            </a:xfrm>
            <a:custGeom>
              <a:avLst/>
              <a:gdLst>
                <a:gd name="T0" fmla="*/ 22 w 226"/>
                <a:gd name="T1" fmla="*/ 190 h 424"/>
                <a:gd name="T2" fmla="*/ 0 w 226"/>
                <a:gd name="T3" fmla="*/ 26 h 424"/>
                <a:gd name="T4" fmla="*/ 54 w 226"/>
                <a:gd name="T5" fmla="*/ 0 h 424"/>
                <a:gd name="T6" fmla="*/ 54 w 226"/>
                <a:gd name="T7" fmla="*/ 0 h 424"/>
                <a:gd name="T8" fmla="*/ 110 w 226"/>
                <a:gd name="T9" fmla="*/ 92 h 424"/>
                <a:gd name="T10" fmla="*/ 156 w 226"/>
                <a:gd name="T11" fmla="*/ 166 h 424"/>
                <a:gd name="T12" fmla="*/ 188 w 226"/>
                <a:gd name="T13" fmla="*/ 218 h 424"/>
                <a:gd name="T14" fmla="*/ 226 w 226"/>
                <a:gd name="T15" fmla="*/ 424 h 424"/>
                <a:gd name="T16" fmla="*/ 22 w 226"/>
                <a:gd name="T17" fmla="*/ 190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6" h="424">
                  <a:moveTo>
                    <a:pt x="22" y="190"/>
                  </a:moveTo>
                  <a:lnTo>
                    <a:pt x="0" y="26"/>
                  </a:lnTo>
                  <a:lnTo>
                    <a:pt x="54" y="0"/>
                  </a:lnTo>
                  <a:lnTo>
                    <a:pt x="54" y="0"/>
                  </a:lnTo>
                  <a:lnTo>
                    <a:pt x="110" y="92"/>
                  </a:lnTo>
                  <a:lnTo>
                    <a:pt x="156" y="166"/>
                  </a:lnTo>
                  <a:lnTo>
                    <a:pt x="188" y="218"/>
                  </a:lnTo>
                  <a:lnTo>
                    <a:pt x="226" y="424"/>
                  </a:lnTo>
                  <a:lnTo>
                    <a:pt x="22" y="190"/>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7" name="任意多边形 76"/>
            <p:cNvSpPr/>
            <p:nvPr>
              <p:custDataLst>
                <p:tags r:id="rId51"/>
              </p:custDataLst>
            </p:nvPr>
          </p:nvSpPr>
          <p:spPr bwMode="auto">
            <a:xfrm>
              <a:off x="2154" y="3376"/>
              <a:ext cx="674" cy="715"/>
            </a:xfrm>
            <a:custGeom>
              <a:avLst/>
              <a:gdLst>
                <a:gd name="T0" fmla="*/ 68 w 562"/>
                <a:gd name="T1" fmla="*/ 0 h 596"/>
                <a:gd name="T2" fmla="*/ 68 w 562"/>
                <a:gd name="T3" fmla="*/ 0 h 596"/>
                <a:gd name="T4" fmla="*/ 42 w 562"/>
                <a:gd name="T5" fmla="*/ 70 h 596"/>
                <a:gd name="T6" fmla="*/ 20 w 562"/>
                <a:gd name="T7" fmla="*/ 134 h 596"/>
                <a:gd name="T8" fmla="*/ 0 w 562"/>
                <a:gd name="T9" fmla="*/ 198 h 596"/>
                <a:gd name="T10" fmla="*/ 0 w 562"/>
                <a:gd name="T11" fmla="*/ 198 h 596"/>
                <a:gd name="T12" fmla="*/ 16 w 562"/>
                <a:gd name="T13" fmla="*/ 204 h 596"/>
                <a:gd name="T14" fmla="*/ 60 w 562"/>
                <a:gd name="T15" fmla="*/ 216 h 596"/>
                <a:gd name="T16" fmla="*/ 90 w 562"/>
                <a:gd name="T17" fmla="*/ 224 h 596"/>
                <a:gd name="T18" fmla="*/ 126 w 562"/>
                <a:gd name="T19" fmla="*/ 232 h 596"/>
                <a:gd name="T20" fmla="*/ 164 w 562"/>
                <a:gd name="T21" fmla="*/ 238 h 596"/>
                <a:gd name="T22" fmla="*/ 204 w 562"/>
                <a:gd name="T23" fmla="*/ 244 h 596"/>
                <a:gd name="T24" fmla="*/ 204 w 562"/>
                <a:gd name="T25" fmla="*/ 244 h 596"/>
                <a:gd name="T26" fmla="*/ 184 w 562"/>
                <a:gd name="T27" fmla="*/ 338 h 596"/>
                <a:gd name="T28" fmla="*/ 170 w 562"/>
                <a:gd name="T29" fmla="*/ 406 h 596"/>
                <a:gd name="T30" fmla="*/ 168 w 562"/>
                <a:gd name="T31" fmla="*/ 430 h 596"/>
                <a:gd name="T32" fmla="*/ 168 w 562"/>
                <a:gd name="T33" fmla="*/ 442 h 596"/>
                <a:gd name="T34" fmla="*/ 168 w 562"/>
                <a:gd name="T35" fmla="*/ 442 h 596"/>
                <a:gd name="T36" fmla="*/ 212 w 562"/>
                <a:gd name="T37" fmla="*/ 458 h 596"/>
                <a:gd name="T38" fmla="*/ 320 w 562"/>
                <a:gd name="T39" fmla="*/ 494 h 596"/>
                <a:gd name="T40" fmla="*/ 384 w 562"/>
                <a:gd name="T41" fmla="*/ 518 h 596"/>
                <a:gd name="T42" fmla="*/ 450 w 562"/>
                <a:gd name="T43" fmla="*/ 544 h 596"/>
                <a:gd name="T44" fmla="*/ 510 w 562"/>
                <a:gd name="T45" fmla="*/ 570 h 596"/>
                <a:gd name="T46" fmla="*/ 562 w 562"/>
                <a:gd name="T47" fmla="*/ 596 h 596"/>
                <a:gd name="T48" fmla="*/ 562 w 562"/>
                <a:gd name="T49" fmla="*/ 596 h 596"/>
                <a:gd name="T50" fmla="*/ 464 w 562"/>
                <a:gd name="T51" fmla="*/ 486 h 596"/>
                <a:gd name="T52" fmla="*/ 322 w 562"/>
                <a:gd name="T53" fmla="*/ 326 h 596"/>
                <a:gd name="T54" fmla="*/ 180 w 562"/>
                <a:gd name="T55" fmla="*/ 172 h 596"/>
                <a:gd name="T56" fmla="*/ 124 w 562"/>
                <a:gd name="T57" fmla="*/ 112 h 596"/>
                <a:gd name="T58" fmla="*/ 84 w 562"/>
                <a:gd name="T59" fmla="*/ 70 h 596"/>
                <a:gd name="T60" fmla="*/ 68 w 562"/>
                <a:gd name="T6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2" h="596">
                  <a:moveTo>
                    <a:pt x="68" y="0"/>
                  </a:moveTo>
                  <a:lnTo>
                    <a:pt x="68" y="0"/>
                  </a:lnTo>
                  <a:lnTo>
                    <a:pt x="42" y="70"/>
                  </a:lnTo>
                  <a:lnTo>
                    <a:pt x="20" y="134"/>
                  </a:lnTo>
                  <a:lnTo>
                    <a:pt x="0" y="198"/>
                  </a:lnTo>
                  <a:lnTo>
                    <a:pt x="0" y="198"/>
                  </a:lnTo>
                  <a:lnTo>
                    <a:pt x="16" y="204"/>
                  </a:lnTo>
                  <a:lnTo>
                    <a:pt x="60" y="216"/>
                  </a:lnTo>
                  <a:lnTo>
                    <a:pt x="90" y="224"/>
                  </a:lnTo>
                  <a:lnTo>
                    <a:pt x="126" y="232"/>
                  </a:lnTo>
                  <a:lnTo>
                    <a:pt x="164" y="238"/>
                  </a:lnTo>
                  <a:lnTo>
                    <a:pt x="204" y="244"/>
                  </a:lnTo>
                  <a:lnTo>
                    <a:pt x="204" y="244"/>
                  </a:lnTo>
                  <a:lnTo>
                    <a:pt x="184" y="338"/>
                  </a:lnTo>
                  <a:lnTo>
                    <a:pt x="170" y="406"/>
                  </a:lnTo>
                  <a:lnTo>
                    <a:pt x="168" y="430"/>
                  </a:lnTo>
                  <a:lnTo>
                    <a:pt x="168" y="442"/>
                  </a:lnTo>
                  <a:lnTo>
                    <a:pt x="168" y="442"/>
                  </a:lnTo>
                  <a:lnTo>
                    <a:pt x="212" y="458"/>
                  </a:lnTo>
                  <a:lnTo>
                    <a:pt x="320" y="494"/>
                  </a:lnTo>
                  <a:lnTo>
                    <a:pt x="384" y="518"/>
                  </a:lnTo>
                  <a:lnTo>
                    <a:pt x="450" y="544"/>
                  </a:lnTo>
                  <a:lnTo>
                    <a:pt x="510" y="570"/>
                  </a:lnTo>
                  <a:lnTo>
                    <a:pt x="562" y="596"/>
                  </a:lnTo>
                  <a:lnTo>
                    <a:pt x="562" y="596"/>
                  </a:lnTo>
                  <a:lnTo>
                    <a:pt x="464" y="486"/>
                  </a:lnTo>
                  <a:lnTo>
                    <a:pt x="322" y="326"/>
                  </a:lnTo>
                  <a:lnTo>
                    <a:pt x="180" y="172"/>
                  </a:lnTo>
                  <a:lnTo>
                    <a:pt x="124" y="112"/>
                  </a:lnTo>
                  <a:lnTo>
                    <a:pt x="84" y="70"/>
                  </a:lnTo>
                  <a:lnTo>
                    <a:pt x="68"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8" name="任意多边形 77"/>
            <p:cNvSpPr/>
            <p:nvPr>
              <p:custDataLst>
                <p:tags r:id="rId52"/>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9" name="任意多边形 78"/>
            <p:cNvSpPr/>
            <p:nvPr>
              <p:custDataLst>
                <p:tags r:id="rId53"/>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0" name="任意多边形 79"/>
            <p:cNvSpPr/>
            <p:nvPr>
              <p:custDataLst>
                <p:tags r:id="rId54"/>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1" name="任意多边形 80"/>
            <p:cNvSpPr/>
            <p:nvPr>
              <p:custDataLst>
                <p:tags r:id="rId55"/>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2" name="任意多边形 81"/>
            <p:cNvSpPr/>
            <p:nvPr>
              <p:custDataLst>
                <p:tags r:id="rId56"/>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3" name="任意多边形 82"/>
            <p:cNvSpPr/>
            <p:nvPr>
              <p:custDataLst>
                <p:tags r:id="rId57"/>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4" name="任意多边形 83"/>
            <p:cNvSpPr/>
            <p:nvPr>
              <p:custDataLst>
                <p:tags r:id="rId58"/>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5" name="任意多边形 84"/>
            <p:cNvSpPr/>
            <p:nvPr>
              <p:custDataLst>
                <p:tags r:id="rId59"/>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6" name="任意多边形 85"/>
            <p:cNvSpPr/>
            <p:nvPr>
              <p:custDataLst>
                <p:tags r:id="rId60"/>
              </p:custDataLst>
            </p:nvPr>
          </p:nvSpPr>
          <p:spPr bwMode="auto">
            <a:xfrm>
              <a:off x="2485" y="3301"/>
              <a:ext cx="118" cy="187"/>
            </a:xfrm>
            <a:custGeom>
              <a:avLst/>
              <a:gdLst>
                <a:gd name="T0" fmla="*/ 0 w 98"/>
                <a:gd name="T1" fmla="*/ 62 h 156"/>
                <a:gd name="T2" fmla="*/ 90 w 98"/>
                <a:gd name="T3" fmla="*/ 156 h 156"/>
                <a:gd name="T4" fmla="*/ 90 w 98"/>
                <a:gd name="T5" fmla="*/ 156 h 156"/>
                <a:gd name="T6" fmla="*/ 96 w 98"/>
                <a:gd name="T7" fmla="*/ 106 h 156"/>
                <a:gd name="T8" fmla="*/ 98 w 98"/>
                <a:gd name="T9" fmla="*/ 66 h 156"/>
                <a:gd name="T10" fmla="*/ 98 w 98"/>
                <a:gd name="T11" fmla="*/ 48 h 156"/>
                <a:gd name="T12" fmla="*/ 96 w 98"/>
                <a:gd name="T13" fmla="*/ 36 h 156"/>
                <a:gd name="T14" fmla="*/ 50 w 98"/>
                <a:gd name="T15" fmla="*/ 0 h 156"/>
                <a:gd name="T16" fmla="*/ 0 w 98"/>
                <a:gd name="T17" fmla="*/ 6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156">
                  <a:moveTo>
                    <a:pt x="0" y="62"/>
                  </a:moveTo>
                  <a:lnTo>
                    <a:pt x="90" y="156"/>
                  </a:lnTo>
                  <a:lnTo>
                    <a:pt x="90" y="156"/>
                  </a:lnTo>
                  <a:lnTo>
                    <a:pt x="96" y="106"/>
                  </a:lnTo>
                  <a:lnTo>
                    <a:pt x="98" y="66"/>
                  </a:lnTo>
                  <a:lnTo>
                    <a:pt x="98" y="48"/>
                  </a:lnTo>
                  <a:lnTo>
                    <a:pt x="96" y="36"/>
                  </a:lnTo>
                  <a:lnTo>
                    <a:pt x="50" y="0"/>
                  </a:lnTo>
                  <a:lnTo>
                    <a:pt x="0" y="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7" name="任意多边形 86"/>
            <p:cNvSpPr/>
            <p:nvPr>
              <p:custDataLst>
                <p:tags r:id="rId61"/>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8" name="任意多边形 87"/>
            <p:cNvSpPr/>
            <p:nvPr>
              <p:custDataLst>
                <p:tags r:id="rId62"/>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9" name="任意多边形 88"/>
            <p:cNvSpPr/>
            <p:nvPr>
              <p:custDataLst>
                <p:tags r:id="rId63"/>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0" name="任意多边形 89"/>
            <p:cNvSpPr/>
            <p:nvPr>
              <p:custDataLst>
                <p:tags r:id="rId64"/>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1" name="任意多边形 90"/>
            <p:cNvSpPr/>
            <p:nvPr>
              <p:custDataLst>
                <p:tags r:id="rId65"/>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2" name="任意多边形 91"/>
            <p:cNvSpPr/>
            <p:nvPr>
              <p:custDataLst>
                <p:tags r:id="rId66"/>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3" name="任意多边形 92"/>
            <p:cNvSpPr/>
            <p:nvPr>
              <p:custDataLst>
                <p:tags r:id="rId67"/>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4" name="任意多边形 93"/>
            <p:cNvSpPr/>
            <p:nvPr>
              <p:custDataLst>
                <p:tags r:id="rId68"/>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2" name="任意多边形 101"/>
            <p:cNvSpPr/>
            <p:nvPr>
              <p:custDataLst>
                <p:tags r:id="rId69"/>
              </p:custDataLst>
            </p:nvPr>
          </p:nvSpPr>
          <p:spPr bwMode="auto">
            <a:xfrm flipH="1">
              <a:off x="2308" y="2567"/>
              <a:ext cx="101" cy="99"/>
            </a:xfrm>
            <a:custGeom>
              <a:avLst/>
              <a:gdLst>
                <a:gd name="T0" fmla="*/ 27 w 27"/>
                <a:gd name="T1" fmla="*/ 13 h 27"/>
                <a:gd name="T2" fmla="*/ 13 w 27"/>
                <a:gd name="T3" fmla="*/ 0 h 27"/>
                <a:gd name="T4" fmla="*/ 0 w 27"/>
                <a:gd name="T5" fmla="*/ 13 h 27"/>
                <a:gd name="T6" fmla="*/ 13 w 27"/>
                <a:gd name="T7" fmla="*/ 26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3" y="0"/>
                  </a:cubicBezTo>
                  <a:cubicBezTo>
                    <a:pt x="6" y="0"/>
                    <a:pt x="0" y="6"/>
                    <a:pt x="0" y="13"/>
                  </a:cubicBezTo>
                  <a:cubicBezTo>
                    <a:pt x="0" y="20"/>
                    <a:pt x="6" y="26"/>
                    <a:pt x="13" y="26"/>
                  </a:cubicBezTo>
                  <a:cubicBezTo>
                    <a:pt x="20" y="27"/>
                    <a:pt x="26"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3" name="任意多边形 102"/>
            <p:cNvSpPr/>
            <p:nvPr>
              <p:custDataLst>
                <p:tags r:id="rId70"/>
              </p:custDataLst>
            </p:nvPr>
          </p:nvSpPr>
          <p:spPr bwMode="auto">
            <a:xfrm flipH="1">
              <a:off x="2357" y="2583"/>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7"/>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0" name="任意多边形 99"/>
            <p:cNvSpPr/>
            <p:nvPr>
              <p:custDataLst>
                <p:tags r:id="rId71"/>
              </p:custDataLst>
            </p:nvPr>
          </p:nvSpPr>
          <p:spPr bwMode="auto">
            <a:xfrm flipH="1">
              <a:off x="2577" y="2513"/>
              <a:ext cx="99" cy="99"/>
            </a:xfrm>
            <a:custGeom>
              <a:avLst/>
              <a:gdLst>
                <a:gd name="T0" fmla="*/ 27 w 27"/>
                <a:gd name="T1" fmla="*/ 13 h 27"/>
                <a:gd name="T2" fmla="*/ 14 w 27"/>
                <a:gd name="T3" fmla="*/ 0 h 27"/>
                <a:gd name="T4" fmla="*/ 0 w 27"/>
                <a:gd name="T5" fmla="*/ 13 h 27"/>
                <a:gd name="T6" fmla="*/ 13 w 27"/>
                <a:gd name="T7" fmla="*/ 27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4" y="0"/>
                  </a:cubicBezTo>
                  <a:cubicBezTo>
                    <a:pt x="6" y="0"/>
                    <a:pt x="0" y="6"/>
                    <a:pt x="0" y="13"/>
                  </a:cubicBezTo>
                  <a:cubicBezTo>
                    <a:pt x="0" y="20"/>
                    <a:pt x="6" y="26"/>
                    <a:pt x="13" y="27"/>
                  </a:cubicBezTo>
                  <a:cubicBezTo>
                    <a:pt x="21" y="27"/>
                    <a:pt x="27"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1" name="任意多边形 100"/>
            <p:cNvSpPr/>
            <p:nvPr>
              <p:custDataLst>
                <p:tags r:id="rId72"/>
              </p:custDataLst>
            </p:nvPr>
          </p:nvSpPr>
          <p:spPr bwMode="auto">
            <a:xfrm flipH="1">
              <a:off x="2625" y="2529"/>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8"/>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7" name="任意多边形 96"/>
            <p:cNvSpPr/>
            <p:nvPr>
              <p:custDataLst>
                <p:tags r:id="rId73"/>
              </p:custDataLst>
            </p:nvPr>
          </p:nvSpPr>
          <p:spPr bwMode="auto">
            <a:xfrm rot="19803807">
              <a:off x="1817" y="2253"/>
              <a:ext cx="888" cy="432"/>
            </a:xfrm>
            <a:custGeom>
              <a:avLst/>
              <a:gdLst/>
              <a:ahLst/>
              <a:cxnLst/>
              <a:rect l="0" t="0" r="r" b="b"/>
              <a:pathLst>
                <a:path w="21339" h="19952">
                  <a:moveTo>
                    <a:pt x="16213" y="4995"/>
                  </a:moveTo>
                  <a:cubicBezTo>
                    <a:pt x="14681" y="6345"/>
                    <a:pt x="9351" y="13230"/>
                    <a:pt x="7153" y="13365"/>
                  </a:cubicBezTo>
                  <a:cubicBezTo>
                    <a:pt x="4954" y="13500"/>
                    <a:pt x="7553" y="12555"/>
                    <a:pt x="8152" y="11205"/>
                  </a:cubicBezTo>
                  <a:cubicBezTo>
                    <a:pt x="8752" y="9855"/>
                    <a:pt x="3955" y="14310"/>
                    <a:pt x="2822" y="14445"/>
                  </a:cubicBezTo>
                  <a:cubicBezTo>
                    <a:pt x="1689" y="14580"/>
                    <a:pt x="2822" y="14175"/>
                    <a:pt x="3355" y="12689"/>
                  </a:cubicBezTo>
                  <a:cubicBezTo>
                    <a:pt x="3888" y="11204"/>
                    <a:pt x="1423" y="13499"/>
                    <a:pt x="1822" y="17549"/>
                  </a:cubicBezTo>
                  <a:cubicBezTo>
                    <a:pt x="2222" y="21600"/>
                    <a:pt x="173" y="20083"/>
                    <a:pt x="40" y="16304"/>
                  </a:cubicBezTo>
                  <a:cubicBezTo>
                    <a:pt x="-93" y="12524"/>
                    <a:pt x="90" y="11880"/>
                    <a:pt x="823" y="8370"/>
                  </a:cubicBezTo>
                  <a:cubicBezTo>
                    <a:pt x="1556" y="4860"/>
                    <a:pt x="11216" y="0"/>
                    <a:pt x="14281" y="0"/>
                  </a:cubicBezTo>
                  <a:cubicBezTo>
                    <a:pt x="17346" y="0"/>
                    <a:pt x="19878" y="6210"/>
                    <a:pt x="20611" y="8910"/>
                  </a:cubicBezTo>
                  <a:cubicBezTo>
                    <a:pt x="21344" y="11610"/>
                    <a:pt x="21507" y="14536"/>
                    <a:pt x="21174" y="16965"/>
                  </a:cubicBezTo>
                  <a:cubicBezTo>
                    <a:pt x="20840" y="19395"/>
                    <a:pt x="19811" y="20520"/>
                    <a:pt x="19811" y="17415"/>
                  </a:cubicBezTo>
                  <a:cubicBezTo>
                    <a:pt x="19811" y="14310"/>
                    <a:pt x="17346" y="10665"/>
                    <a:pt x="16213" y="4995"/>
                  </a:cubicBezTo>
                  <a:close/>
                  <a:moveTo>
                    <a:pt x="16213" y="4995"/>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8" name="任意多边形 97"/>
            <p:cNvSpPr/>
            <p:nvPr>
              <p:custDataLst>
                <p:tags r:id="rId74"/>
              </p:custDataLst>
            </p:nvPr>
          </p:nvSpPr>
          <p:spPr bwMode="auto">
            <a:xfrm rot="19571347">
              <a:off x="1612" y="2008"/>
              <a:ext cx="1046" cy="686"/>
            </a:xfrm>
            <a:custGeom>
              <a:avLst/>
              <a:gdLst>
                <a:gd name="connsiteX0" fmla="*/ 0 w 22447"/>
                <a:gd name="connsiteY0" fmla="*/ 17132 h 17132"/>
                <a:gd name="connsiteX1" fmla="*/ 16889 w 22447"/>
                <a:gd name="connsiteY1" fmla="*/ 4809 h 17132"/>
                <a:gd name="connsiteX2" fmla="*/ 22447 w 22447"/>
                <a:gd name="connsiteY2" fmla="*/ 11000 h 17132"/>
                <a:gd name="connsiteX3" fmla="*/ 16508 w 22447"/>
                <a:gd name="connsiteY3" fmla="*/ 9542 h 17132"/>
                <a:gd name="connsiteX4" fmla="*/ 10875 w 22447"/>
                <a:gd name="connsiteY4" fmla="*/ 12007 h 17132"/>
                <a:gd name="connsiteX5" fmla="*/ 0 w 22447"/>
                <a:gd name="connsiteY5" fmla="*/ 17132 h 17132"/>
                <a:gd name="connsiteX6" fmla="*/ 0 w 22447"/>
                <a:gd name="connsiteY6" fmla="*/ 17132 h 17132"/>
                <a:gd name="connsiteX0-1" fmla="*/ 0 w 20118"/>
                <a:gd name="connsiteY0-2" fmla="*/ 17132 h 17132"/>
                <a:gd name="connsiteX1-3" fmla="*/ 16889 w 20118"/>
                <a:gd name="connsiteY1-4" fmla="*/ 4809 h 17132"/>
                <a:gd name="connsiteX2-5" fmla="*/ 19998 w 20118"/>
                <a:gd name="connsiteY2-6" fmla="*/ 16337 h 17132"/>
                <a:gd name="connsiteX3-7" fmla="*/ 16508 w 20118"/>
                <a:gd name="connsiteY3-8" fmla="*/ 9542 h 17132"/>
                <a:gd name="connsiteX4-9" fmla="*/ 10875 w 20118"/>
                <a:gd name="connsiteY4-10" fmla="*/ 12007 h 17132"/>
                <a:gd name="connsiteX5-11" fmla="*/ 0 w 20118"/>
                <a:gd name="connsiteY5-12" fmla="*/ 17132 h 17132"/>
                <a:gd name="connsiteX6-13" fmla="*/ 0 w 20118"/>
                <a:gd name="connsiteY6-14" fmla="*/ 17132 h 171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0118" h="17132">
                  <a:moveTo>
                    <a:pt x="0" y="17132"/>
                  </a:moveTo>
                  <a:cubicBezTo>
                    <a:pt x="1001" y="-763"/>
                    <a:pt x="13216" y="-4221"/>
                    <a:pt x="16889" y="4809"/>
                  </a:cubicBezTo>
                  <a:cubicBezTo>
                    <a:pt x="21291" y="6500"/>
                    <a:pt x="19870" y="14748"/>
                    <a:pt x="19998" y="16337"/>
                  </a:cubicBezTo>
                  <a:cubicBezTo>
                    <a:pt x="19931" y="16103"/>
                    <a:pt x="17377" y="11337"/>
                    <a:pt x="16508" y="9542"/>
                  </a:cubicBezTo>
                  <a:lnTo>
                    <a:pt x="10875" y="12007"/>
                  </a:lnTo>
                  <a:cubicBezTo>
                    <a:pt x="10875" y="12008"/>
                    <a:pt x="4427" y="14786"/>
                    <a:pt x="0" y="17132"/>
                  </a:cubicBezTo>
                  <a:close/>
                  <a:moveTo>
                    <a:pt x="0" y="17132"/>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9" name="任意多边形 98"/>
            <p:cNvSpPr/>
            <p:nvPr>
              <p:custDataLst>
                <p:tags r:id="rId75"/>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5" name="任意多边形 24"/>
            <p:cNvSpPr/>
            <p:nvPr>
              <p:custDataLst>
                <p:tags r:id="rId76"/>
              </p:custDataLst>
            </p:nvPr>
          </p:nvSpPr>
          <p:spPr bwMode="auto">
            <a:xfrm>
              <a:off x="1439" y="4557"/>
              <a:ext cx="166" cy="98"/>
            </a:xfrm>
            <a:custGeom>
              <a:avLst/>
              <a:gdLst>
                <a:gd name="T0" fmla="*/ 5 w 83"/>
                <a:gd name="T1" fmla="*/ 20 h 49"/>
                <a:gd name="T2" fmla="*/ 5 w 83"/>
                <a:gd name="T3" fmla="*/ 20 h 49"/>
                <a:gd name="T4" fmla="*/ 36 w 83"/>
                <a:gd name="T5" fmla="*/ 37 h 49"/>
                <a:gd name="T6" fmla="*/ 53 w 83"/>
                <a:gd name="T7" fmla="*/ 44 h 49"/>
                <a:gd name="T8" fmla="*/ 70 w 83"/>
                <a:gd name="T9" fmla="*/ 49 h 49"/>
                <a:gd name="T10" fmla="*/ 70 w 83"/>
                <a:gd name="T11" fmla="*/ 49 h 49"/>
                <a:gd name="T12" fmla="*/ 74 w 83"/>
                <a:gd name="T13" fmla="*/ 49 h 49"/>
                <a:gd name="T14" fmla="*/ 78 w 83"/>
                <a:gd name="T15" fmla="*/ 48 h 49"/>
                <a:gd name="T16" fmla="*/ 81 w 83"/>
                <a:gd name="T17" fmla="*/ 45 h 49"/>
                <a:gd name="T18" fmla="*/ 83 w 83"/>
                <a:gd name="T19" fmla="*/ 42 h 49"/>
                <a:gd name="T20" fmla="*/ 83 w 83"/>
                <a:gd name="T21" fmla="*/ 38 h 49"/>
                <a:gd name="T22" fmla="*/ 83 w 83"/>
                <a:gd name="T23" fmla="*/ 34 h 49"/>
                <a:gd name="T24" fmla="*/ 80 w 83"/>
                <a:gd name="T25" fmla="*/ 31 h 49"/>
                <a:gd name="T26" fmla="*/ 76 w 83"/>
                <a:gd name="T27" fmla="*/ 30 h 49"/>
                <a:gd name="T28" fmla="*/ 76 w 83"/>
                <a:gd name="T29" fmla="*/ 30 h 49"/>
                <a:gd name="T30" fmla="*/ 60 w 83"/>
                <a:gd name="T31" fmla="*/ 24 h 49"/>
                <a:gd name="T32" fmla="*/ 44 w 83"/>
                <a:gd name="T33" fmla="*/ 17 h 49"/>
                <a:gd name="T34" fmla="*/ 16 w 83"/>
                <a:gd name="T35" fmla="*/ 1 h 49"/>
                <a:gd name="T36" fmla="*/ 16 w 83"/>
                <a:gd name="T37" fmla="*/ 1 h 49"/>
                <a:gd name="T38" fmla="*/ 12 w 83"/>
                <a:gd name="T39" fmla="*/ 0 h 49"/>
                <a:gd name="T40" fmla="*/ 8 w 83"/>
                <a:gd name="T41" fmla="*/ 1 h 49"/>
                <a:gd name="T42" fmla="*/ 3 w 83"/>
                <a:gd name="T43" fmla="*/ 3 h 49"/>
                <a:gd name="T44" fmla="*/ 2 w 83"/>
                <a:gd name="T45" fmla="*/ 5 h 49"/>
                <a:gd name="T46" fmla="*/ 0 w 83"/>
                <a:gd name="T47" fmla="*/ 10 h 49"/>
                <a:gd name="T48" fmla="*/ 0 w 83"/>
                <a:gd name="T49" fmla="*/ 14 h 49"/>
                <a:gd name="T50" fmla="*/ 2 w 83"/>
                <a:gd name="T51" fmla="*/ 17 h 49"/>
                <a:gd name="T52" fmla="*/ 5 w 83"/>
                <a:gd name="T53" fmla="*/ 2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3" h="49">
                  <a:moveTo>
                    <a:pt x="5" y="20"/>
                  </a:moveTo>
                  <a:lnTo>
                    <a:pt x="5" y="20"/>
                  </a:lnTo>
                  <a:lnTo>
                    <a:pt x="36" y="37"/>
                  </a:lnTo>
                  <a:lnTo>
                    <a:pt x="53" y="44"/>
                  </a:lnTo>
                  <a:lnTo>
                    <a:pt x="70" y="49"/>
                  </a:lnTo>
                  <a:lnTo>
                    <a:pt x="70" y="49"/>
                  </a:lnTo>
                  <a:lnTo>
                    <a:pt x="74" y="49"/>
                  </a:lnTo>
                  <a:lnTo>
                    <a:pt x="78" y="48"/>
                  </a:lnTo>
                  <a:lnTo>
                    <a:pt x="81" y="45"/>
                  </a:lnTo>
                  <a:lnTo>
                    <a:pt x="83" y="42"/>
                  </a:lnTo>
                  <a:lnTo>
                    <a:pt x="83" y="38"/>
                  </a:lnTo>
                  <a:lnTo>
                    <a:pt x="83" y="34"/>
                  </a:lnTo>
                  <a:lnTo>
                    <a:pt x="80" y="31"/>
                  </a:lnTo>
                  <a:lnTo>
                    <a:pt x="76" y="30"/>
                  </a:lnTo>
                  <a:lnTo>
                    <a:pt x="76" y="30"/>
                  </a:lnTo>
                  <a:lnTo>
                    <a:pt x="60" y="24"/>
                  </a:lnTo>
                  <a:lnTo>
                    <a:pt x="44" y="17"/>
                  </a:lnTo>
                  <a:lnTo>
                    <a:pt x="16" y="1"/>
                  </a:lnTo>
                  <a:lnTo>
                    <a:pt x="16" y="1"/>
                  </a:lnTo>
                  <a:lnTo>
                    <a:pt x="12" y="0"/>
                  </a:lnTo>
                  <a:lnTo>
                    <a:pt x="8" y="1"/>
                  </a:lnTo>
                  <a:lnTo>
                    <a:pt x="3" y="3"/>
                  </a:lnTo>
                  <a:lnTo>
                    <a:pt x="2" y="5"/>
                  </a:lnTo>
                  <a:lnTo>
                    <a:pt x="0" y="10"/>
                  </a:lnTo>
                  <a:lnTo>
                    <a:pt x="0" y="14"/>
                  </a:lnTo>
                  <a:lnTo>
                    <a:pt x="2" y="17"/>
                  </a:lnTo>
                  <a:lnTo>
                    <a:pt x="5"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6" name="任意多边形 25"/>
            <p:cNvSpPr/>
            <p:nvPr>
              <p:custDataLst>
                <p:tags r:id="rId77"/>
              </p:custDataLst>
            </p:nvPr>
          </p:nvSpPr>
          <p:spPr bwMode="auto">
            <a:xfrm>
              <a:off x="1417" y="4652"/>
              <a:ext cx="130" cy="70"/>
            </a:xfrm>
            <a:custGeom>
              <a:avLst/>
              <a:gdLst>
                <a:gd name="T0" fmla="*/ 4 w 65"/>
                <a:gd name="T1" fmla="*/ 20 h 35"/>
                <a:gd name="T2" fmla="*/ 4 w 65"/>
                <a:gd name="T3" fmla="*/ 20 h 35"/>
                <a:gd name="T4" fmla="*/ 16 w 65"/>
                <a:gd name="T5" fmla="*/ 25 h 35"/>
                <a:gd name="T6" fmla="*/ 28 w 65"/>
                <a:gd name="T7" fmla="*/ 30 h 35"/>
                <a:gd name="T8" fmla="*/ 53 w 65"/>
                <a:gd name="T9" fmla="*/ 35 h 35"/>
                <a:gd name="T10" fmla="*/ 53 w 65"/>
                <a:gd name="T11" fmla="*/ 35 h 35"/>
                <a:gd name="T12" fmla="*/ 57 w 65"/>
                <a:gd name="T13" fmla="*/ 35 h 35"/>
                <a:gd name="T14" fmla="*/ 61 w 65"/>
                <a:gd name="T15" fmla="*/ 34 h 35"/>
                <a:gd name="T16" fmla="*/ 64 w 65"/>
                <a:gd name="T17" fmla="*/ 31 h 35"/>
                <a:gd name="T18" fmla="*/ 65 w 65"/>
                <a:gd name="T19" fmla="*/ 27 h 35"/>
                <a:gd name="T20" fmla="*/ 65 w 65"/>
                <a:gd name="T21" fmla="*/ 24 h 35"/>
                <a:gd name="T22" fmla="*/ 65 w 65"/>
                <a:gd name="T23" fmla="*/ 20 h 35"/>
                <a:gd name="T24" fmla="*/ 62 w 65"/>
                <a:gd name="T25" fmla="*/ 17 h 35"/>
                <a:gd name="T26" fmla="*/ 58 w 65"/>
                <a:gd name="T27" fmla="*/ 16 h 35"/>
                <a:gd name="T28" fmla="*/ 58 w 65"/>
                <a:gd name="T29" fmla="*/ 16 h 35"/>
                <a:gd name="T30" fmla="*/ 36 w 65"/>
                <a:gd name="T31" fmla="*/ 10 h 35"/>
                <a:gd name="T32" fmla="*/ 26 w 65"/>
                <a:gd name="T33" fmla="*/ 7 h 35"/>
                <a:gd name="T34" fmla="*/ 16 w 65"/>
                <a:gd name="T35" fmla="*/ 1 h 35"/>
                <a:gd name="T36" fmla="*/ 16 w 65"/>
                <a:gd name="T37" fmla="*/ 1 h 35"/>
                <a:gd name="T38" fmla="*/ 11 w 65"/>
                <a:gd name="T39" fmla="*/ 0 h 35"/>
                <a:gd name="T40" fmla="*/ 7 w 65"/>
                <a:gd name="T41" fmla="*/ 1 h 35"/>
                <a:gd name="T42" fmla="*/ 3 w 65"/>
                <a:gd name="T43" fmla="*/ 3 h 35"/>
                <a:gd name="T44" fmla="*/ 2 w 65"/>
                <a:gd name="T45" fmla="*/ 6 h 35"/>
                <a:gd name="T46" fmla="*/ 0 w 65"/>
                <a:gd name="T47" fmla="*/ 10 h 35"/>
                <a:gd name="T48" fmla="*/ 0 w 65"/>
                <a:gd name="T49" fmla="*/ 14 h 35"/>
                <a:gd name="T50" fmla="*/ 2 w 65"/>
                <a:gd name="T51" fmla="*/ 17 h 35"/>
                <a:gd name="T52" fmla="*/ 4 w 65"/>
                <a:gd name="T53"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 h="35">
                  <a:moveTo>
                    <a:pt x="4" y="20"/>
                  </a:moveTo>
                  <a:lnTo>
                    <a:pt x="4" y="20"/>
                  </a:lnTo>
                  <a:lnTo>
                    <a:pt x="16" y="25"/>
                  </a:lnTo>
                  <a:lnTo>
                    <a:pt x="28" y="30"/>
                  </a:lnTo>
                  <a:lnTo>
                    <a:pt x="53" y="35"/>
                  </a:lnTo>
                  <a:lnTo>
                    <a:pt x="53" y="35"/>
                  </a:lnTo>
                  <a:lnTo>
                    <a:pt x="57" y="35"/>
                  </a:lnTo>
                  <a:lnTo>
                    <a:pt x="61" y="34"/>
                  </a:lnTo>
                  <a:lnTo>
                    <a:pt x="64" y="31"/>
                  </a:lnTo>
                  <a:lnTo>
                    <a:pt x="65" y="27"/>
                  </a:lnTo>
                  <a:lnTo>
                    <a:pt x="65" y="24"/>
                  </a:lnTo>
                  <a:lnTo>
                    <a:pt x="65" y="20"/>
                  </a:lnTo>
                  <a:lnTo>
                    <a:pt x="62" y="17"/>
                  </a:lnTo>
                  <a:lnTo>
                    <a:pt x="58" y="16"/>
                  </a:lnTo>
                  <a:lnTo>
                    <a:pt x="58" y="16"/>
                  </a:lnTo>
                  <a:lnTo>
                    <a:pt x="36" y="10"/>
                  </a:lnTo>
                  <a:lnTo>
                    <a:pt x="26" y="7"/>
                  </a:lnTo>
                  <a:lnTo>
                    <a:pt x="16" y="1"/>
                  </a:lnTo>
                  <a:lnTo>
                    <a:pt x="16" y="1"/>
                  </a:lnTo>
                  <a:lnTo>
                    <a:pt x="11" y="0"/>
                  </a:lnTo>
                  <a:lnTo>
                    <a:pt x="7" y="1"/>
                  </a:lnTo>
                  <a:lnTo>
                    <a:pt x="3" y="3"/>
                  </a:lnTo>
                  <a:lnTo>
                    <a:pt x="2" y="6"/>
                  </a:lnTo>
                  <a:lnTo>
                    <a:pt x="0" y="10"/>
                  </a:lnTo>
                  <a:lnTo>
                    <a:pt x="0" y="14"/>
                  </a:lnTo>
                  <a:lnTo>
                    <a:pt x="2" y="17"/>
                  </a:lnTo>
                  <a:lnTo>
                    <a:pt x="4"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3" name="任意多边形 22"/>
            <p:cNvSpPr/>
            <p:nvPr>
              <p:custDataLst>
                <p:tags r:id="rId78"/>
              </p:custDataLst>
            </p:nvPr>
          </p:nvSpPr>
          <p:spPr bwMode="auto">
            <a:xfrm>
              <a:off x="5842" y="2112"/>
              <a:ext cx="72" cy="184"/>
            </a:xfrm>
            <a:custGeom>
              <a:avLst/>
              <a:gdLst>
                <a:gd name="T0" fmla="*/ 2 w 36"/>
                <a:gd name="T1" fmla="*/ 17 h 92"/>
                <a:gd name="T2" fmla="*/ 2 w 36"/>
                <a:gd name="T3" fmla="*/ 17 h 92"/>
                <a:gd name="T4" fmla="*/ 8 w 36"/>
                <a:gd name="T5" fmla="*/ 33 h 92"/>
                <a:gd name="T6" fmla="*/ 12 w 36"/>
                <a:gd name="T7" fmla="*/ 48 h 92"/>
                <a:gd name="T8" fmla="*/ 13 w 36"/>
                <a:gd name="T9" fmla="*/ 65 h 92"/>
                <a:gd name="T10" fmla="*/ 15 w 36"/>
                <a:gd name="T11" fmla="*/ 82 h 92"/>
                <a:gd name="T12" fmla="*/ 15 w 36"/>
                <a:gd name="T13" fmla="*/ 82 h 92"/>
                <a:gd name="T14" fmla="*/ 15 w 36"/>
                <a:gd name="T15" fmla="*/ 86 h 92"/>
                <a:gd name="T16" fmla="*/ 17 w 36"/>
                <a:gd name="T17" fmla="*/ 89 h 92"/>
                <a:gd name="T18" fmla="*/ 20 w 36"/>
                <a:gd name="T19" fmla="*/ 92 h 92"/>
                <a:gd name="T20" fmla="*/ 25 w 36"/>
                <a:gd name="T21" fmla="*/ 92 h 92"/>
                <a:gd name="T22" fmla="*/ 29 w 36"/>
                <a:gd name="T23" fmla="*/ 92 h 92"/>
                <a:gd name="T24" fmla="*/ 32 w 36"/>
                <a:gd name="T25" fmla="*/ 89 h 92"/>
                <a:gd name="T26" fmla="*/ 34 w 36"/>
                <a:gd name="T27" fmla="*/ 86 h 92"/>
                <a:gd name="T28" fmla="*/ 36 w 36"/>
                <a:gd name="T29" fmla="*/ 82 h 92"/>
                <a:gd name="T30" fmla="*/ 36 w 36"/>
                <a:gd name="T31" fmla="*/ 82 h 92"/>
                <a:gd name="T32" fmla="*/ 34 w 36"/>
                <a:gd name="T33" fmla="*/ 62 h 92"/>
                <a:gd name="T34" fmla="*/ 32 w 36"/>
                <a:gd name="T35" fmla="*/ 43 h 92"/>
                <a:gd name="T36" fmla="*/ 27 w 36"/>
                <a:gd name="T37" fmla="*/ 24 h 92"/>
                <a:gd name="T38" fmla="*/ 23 w 36"/>
                <a:gd name="T39" fmla="*/ 14 h 92"/>
                <a:gd name="T40" fmla="*/ 19 w 36"/>
                <a:gd name="T41" fmla="*/ 6 h 92"/>
                <a:gd name="T42" fmla="*/ 19 w 36"/>
                <a:gd name="T43" fmla="*/ 6 h 92"/>
                <a:gd name="T44" fmla="*/ 16 w 36"/>
                <a:gd name="T45" fmla="*/ 3 h 92"/>
                <a:gd name="T46" fmla="*/ 13 w 36"/>
                <a:gd name="T47" fmla="*/ 0 h 92"/>
                <a:gd name="T48" fmla="*/ 9 w 36"/>
                <a:gd name="T49" fmla="*/ 0 h 92"/>
                <a:gd name="T50" fmla="*/ 6 w 36"/>
                <a:gd name="T51" fmla="*/ 1 h 92"/>
                <a:gd name="T52" fmla="*/ 2 w 36"/>
                <a:gd name="T53" fmla="*/ 4 h 92"/>
                <a:gd name="T54" fmla="*/ 0 w 36"/>
                <a:gd name="T55" fmla="*/ 8 h 92"/>
                <a:gd name="T56" fmla="*/ 0 w 36"/>
                <a:gd name="T57" fmla="*/ 13 h 92"/>
                <a:gd name="T58" fmla="*/ 2 w 36"/>
                <a:gd name="T59"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92">
                  <a:moveTo>
                    <a:pt x="2" y="17"/>
                  </a:moveTo>
                  <a:lnTo>
                    <a:pt x="2" y="17"/>
                  </a:lnTo>
                  <a:lnTo>
                    <a:pt x="8" y="33"/>
                  </a:lnTo>
                  <a:lnTo>
                    <a:pt x="12" y="48"/>
                  </a:lnTo>
                  <a:lnTo>
                    <a:pt x="13" y="65"/>
                  </a:lnTo>
                  <a:lnTo>
                    <a:pt x="15" y="82"/>
                  </a:lnTo>
                  <a:lnTo>
                    <a:pt x="15" y="82"/>
                  </a:lnTo>
                  <a:lnTo>
                    <a:pt x="15" y="86"/>
                  </a:lnTo>
                  <a:lnTo>
                    <a:pt x="17" y="89"/>
                  </a:lnTo>
                  <a:lnTo>
                    <a:pt x="20" y="92"/>
                  </a:lnTo>
                  <a:lnTo>
                    <a:pt x="25" y="92"/>
                  </a:lnTo>
                  <a:lnTo>
                    <a:pt x="29" y="92"/>
                  </a:lnTo>
                  <a:lnTo>
                    <a:pt x="32" y="89"/>
                  </a:lnTo>
                  <a:lnTo>
                    <a:pt x="34" y="86"/>
                  </a:lnTo>
                  <a:lnTo>
                    <a:pt x="36" y="82"/>
                  </a:lnTo>
                  <a:lnTo>
                    <a:pt x="36" y="82"/>
                  </a:lnTo>
                  <a:lnTo>
                    <a:pt x="34" y="62"/>
                  </a:lnTo>
                  <a:lnTo>
                    <a:pt x="32" y="43"/>
                  </a:lnTo>
                  <a:lnTo>
                    <a:pt x="27" y="24"/>
                  </a:lnTo>
                  <a:lnTo>
                    <a:pt x="23" y="14"/>
                  </a:lnTo>
                  <a:lnTo>
                    <a:pt x="19" y="6"/>
                  </a:lnTo>
                  <a:lnTo>
                    <a:pt x="19" y="6"/>
                  </a:lnTo>
                  <a:lnTo>
                    <a:pt x="16" y="3"/>
                  </a:lnTo>
                  <a:lnTo>
                    <a:pt x="13" y="0"/>
                  </a:lnTo>
                  <a:lnTo>
                    <a:pt x="9" y="0"/>
                  </a:lnTo>
                  <a:lnTo>
                    <a:pt x="6" y="1"/>
                  </a:lnTo>
                  <a:lnTo>
                    <a:pt x="2" y="4"/>
                  </a:lnTo>
                  <a:lnTo>
                    <a:pt x="0" y="8"/>
                  </a:lnTo>
                  <a:lnTo>
                    <a:pt x="0" y="13"/>
                  </a:lnTo>
                  <a:lnTo>
                    <a:pt x="2" y="17"/>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4" name="任意多边形 23"/>
            <p:cNvSpPr/>
            <p:nvPr>
              <p:custDataLst>
                <p:tags r:id="rId79"/>
              </p:custDataLst>
            </p:nvPr>
          </p:nvSpPr>
          <p:spPr bwMode="auto">
            <a:xfrm>
              <a:off x="5936" y="2086"/>
              <a:ext cx="68" cy="170"/>
            </a:xfrm>
            <a:custGeom>
              <a:avLst/>
              <a:gdLst>
                <a:gd name="T0" fmla="*/ 2 w 34"/>
                <a:gd name="T1" fmla="*/ 13 h 85"/>
                <a:gd name="T2" fmla="*/ 2 w 34"/>
                <a:gd name="T3" fmla="*/ 13 h 85"/>
                <a:gd name="T4" fmla="*/ 6 w 34"/>
                <a:gd name="T5" fmla="*/ 29 h 85"/>
                <a:gd name="T6" fmla="*/ 10 w 34"/>
                <a:gd name="T7" fmla="*/ 43 h 85"/>
                <a:gd name="T8" fmla="*/ 12 w 34"/>
                <a:gd name="T9" fmla="*/ 60 h 85"/>
                <a:gd name="T10" fmla="*/ 13 w 34"/>
                <a:gd name="T11" fmla="*/ 75 h 85"/>
                <a:gd name="T12" fmla="*/ 13 w 34"/>
                <a:gd name="T13" fmla="*/ 75 h 85"/>
                <a:gd name="T14" fmla="*/ 13 w 34"/>
                <a:gd name="T15" fmla="*/ 80 h 85"/>
                <a:gd name="T16" fmla="*/ 16 w 34"/>
                <a:gd name="T17" fmla="*/ 82 h 85"/>
                <a:gd name="T18" fmla="*/ 19 w 34"/>
                <a:gd name="T19" fmla="*/ 85 h 85"/>
                <a:gd name="T20" fmla="*/ 23 w 34"/>
                <a:gd name="T21" fmla="*/ 85 h 85"/>
                <a:gd name="T22" fmla="*/ 27 w 34"/>
                <a:gd name="T23" fmla="*/ 85 h 85"/>
                <a:gd name="T24" fmla="*/ 30 w 34"/>
                <a:gd name="T25" fmla="*/ 82 h 85"/>
                <a:gd name="T26" fmla="*/ 33 w 34"/>
                <a:gd name="T27" fmla="*/ 80 h 85"/>
                <a:gd name="T28" fmla="*/ 34 w 34"/>
                <a:gd name="T29" fmla="*/ 75 h 85"/>
                <a:gd name="T30" fmla="*/ 34 w 34"/>
                <a:gd name="T31" fmla="*/ 75 h 85"/>
                <a:gd name="T32" fmla="*/ 33 w 34"/>
                <a:gd name="T33" fmla="*/ 58 h 85"/>
                <a:gd name="T34" fmla="*/ 31 w 34"/>
                <a:gd name="T35" fmla="*/ 40 h 85"/>
                <a:gd name="T36" fmla="*/ 27 w 34"/>
                <a:gd name="T37" fmla="*/ 24 h 85"/>
                <a:gd name="T38" fmla="*/ 21 w 34"/>
                <a:gd name="T39" fmla="*/ 7 h 85"/>
                <a:gd name="T40" fmla="*/ 21 w 34"/>
                <a:gd name="T41" fmla="*/ 7 h 85"/>
                <a:gd name="T42" fmla="*/ 19 w 34"/>
                <a:gd name="T43" fmla="*/ 3 h 85"/>
                <a:gd name="T44" fmla="*/ 16 w 34"/>
                <a:gd name="T45" fmla="*/ 0 h 85"/>
                <a:gd name="T46" fmla="*/ 12 w 34"/>
                <a:gd name="T47" fmla="*/ 0 h 85"/>
                <a:gd name="T48" fmla="*/ 7 w 34"/>
                <a:gd name="T49" fmla="*/ 0 h 85"/>
                <a:gd name="T50" fmla="*/ 4 w 34"/>
                <a:gd name="T51" fmla="*/ 2 h 85"/>
                <a:gd name="T52" fmla="*/ 2 w 34"/>
                <a:gd name="T53" fmla="*/ 4 h 85"/>
                <a:gd name="T54" fmla="*/ 0 w 34"/>
                <a:gd name="T55" fmla="*/ 9 h 85"/>
                <a:gd name="T56" fmla="*/ 2 w 34"/>
                <a:gd name="T57" fmla="*/ 1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 h="85">
                  <a:moveTo>
                    <a:pt x="2" y="13"/>
                  </a:moveTo>
                  <a:lnTo>
                    <a:pt x="2" y="13"/>
                  </a:lnTo>
                  <a:lnTo>
                    <a:pt x="6" y="29"/>
                  </a:lnTo>
                  <a:lnTo>
                    <a:pt x="10" y="43"/>
                  </a:lnTo>
                  <a:lnTo>
                    <a:pt x="12" y="60"/>
                  </a:lnTo>
                  <a:lnTo>
                    <a:pt x="13" y="75"/>
                  </a:lnTo>
                  <a:lnTo>
                    <a:pt x="13" y="75"/>
                  </a:lnTo>
                  <a:lnTo>
                    <a:pt x="13" y="80"/>
                  </a:lnTo>
                  <a:lnTo>
                    <a:pt x="16" y="82"/>
                  </a:lnTo>
                  <a:lnTo>
                    <a:pt x="19" y="85"/>
                  </a:lnTo>
                  <a:lnTo>
                    <a:pt x="23" y="85"/>
                  </a:lnTo>
                  <a:lnTo>
                    <a:pt x="27" y="85"/>
                  </a:lnTo>
                  <a:lnTo>
                    <a:pt x="30" y="82"/>
                  </a:lnTo>
                  <a:lnTo>
                    <a:pt x="33" y="80"/>
                  </a:lnTo>
                  <a:lnTo>
                    <a:pt x="34" y="75"/>
                  </a:lnTo>
                  <a:lnTo>
                    <a:pt x="34" y="75"/>
                  </a:lnTo>
                  <a:lnTo>
                    <a:pt x="33" y="58"/>
                  </a:lnTo>
                  <a:lnTo>
                    <a:pt x="31" y="40"/>
                  </a:lnTo>
                  <a:lnTo>
                    <a:pt x="27" y="24"/>
                  </a:lnTo>
                  <a:lnTo>
                    <a:pt x="21" y="7"/>
                  </a:lnTo>
                  <a:lnTo>
                    <a:pt x="21" y="7"/>
                  </a:lnTo>
                  <a:lnTo>
                    <a:pt x="19" y="3"/>
                  </a:lnTo>
                  <a:lnTo>
                    <a:pt x="16" y="0"/>
                  </a:lnTo>
                  <a:lnTo>
                    <a:pt x="12" y="0"/>
                  </a:lnTo>
                  <a:lnTo>
                    <a:pt x="7" y="0"/>
                  </a:lnTo>
                  <a:lnTo>
                    <a:pt x="4" y="2"/>
                  </a:lnTo>
                  <a:lnTo>
                    <a:pt x="2" y="4"/>
                  </a:lnTo>
                  <a:lnTo>
                    <a:pt x="0" y="9"/>
                  </a:lnTo>
                  <a:lnTo>
                    <a:pt x="2" y="13"/>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grpSp>
      <p:sp>
        <p:nvSpPr>
          <p:cNvPr id="16" name="圆角矩形 15"/>
          <p:cNvSpPr/>
          <p:nvPr>
            <p:custDataLst>
              <p:tags r:id="rId80"/>
            </p:custDataLst>
          </p:nvPr>
        </p:nvSpPr>
        <p:spPr>
          <a:xfrm rot="2700000">
            <a:off x="4227079" y="2656547"/>
            <a:ext cx="368856" cy="368856"/>
          </a:xfrm>
          <a:prstGeom prst="roundRect">
            <a:avLst>
              <a:gd name="adj" fmla="val 25355"/>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69" name="任意多边形 168"/>
          <p:cNvSpPr/>
          <p:nvPr>
            <p:custDataLst>
              <p:tags r:id="rId81"/>
            </p:custDataLst>
          </p:nvPr>
        </p:nvSpPr>
        <p:spPr bwMode="auto">
          <a:xfrm>
            <a:off x="4293927" y="2723351"/>
            <a:ext cx="235160" cy="235248"/>
          </a:xfrm>
          <a:custGeom>
            <a:avLst/>
            <a:gdLst>
              <a:gd name="connsiteX0" fmla="*/ 102175 w 313546"/>
              <a:gd name="connsiteY0" fmla="*/ 189630 h 313664"/>
              <a:gd name="connsiteX1" fmla="*/ 89557 w 313546"/>
              <a:gd name="connsiteY1" fmla="*/ 251595 h 313664"/>
              <a:gd name="connsiteX2" fmla="*/ 98734 w 313546"/>
              <a:gd name="connsiteY2" fmla="*/ 300938 h 313664"/>
              <a:gd name="connsiteX3" fmla="*/ 134296 w 313546"/>
              <a:gd name="connsiteY3" fmla="*/ 277988 h 313664"/>
              <a:gd name="connsiteX4" fmla="*/ 133149 w 313546"/>
              <a:gd name="connsiteY4" fmla="*/ 274546 h 313664"/>
              <a:gd name="connsiteX5" fmla="*/ 145768 w 313546"/>
              <a:gd name="connsiteY5" fmla="*/ 241268 h 313664"/>
              <a:gd name="connsiteX6" fmla="*/ 160681 w 313546"/>
              <a:gd name="connsiteY6" fmla="*/ 240120 h 313664"/>
              <a:gd name="connsiteX7" fmla="*/ 173300 w 313546"/>
              <a:gd name="connsiteY7" fmla="*/ 218318 h 313664"/>
              <a:gd name="connsiteX8" fmla="*/ 137738 w 313546"/>
              <a:gd name="connsiteY8" fmla="*/ 204548 h 313664"/>
              <a:gd name="connsiteX9" fmla="*/ 102175 w 313546"/>
              <a:gd name="connsiteY9" fmla="*/ 189630 h 313664"/>
              <a:gd name="connsiteX10" fmla="*/ 218040 w 313546"/>
              <a:gd name="connsiteY10" fmla="*/ 140288 h 313664"/>
              <a:gd name="connsiteX11" fmla="*/ 205421 w 313546"/>
              <a:gd name="connsiteY11" fmla="*/ 175860 h 313664"/>
              <a:gd name="connsiteX12" fmla="*/ 189360 w 313546"/>
              <a:gd name="connsiteY12" fmla="*/ 211433 h 313664"/>
              <a:gd name="connsiteX13" fmla="*/ 301783 w 313546"/>
              <a:gd name="connsiteY13" fmla="*/ 216023 h 313664"/>
              <a:gd name="connsiteX14" fmla="*/ 271956 w 313546"/>
              <a:gd name="connsiteY14" fmla="*/ 173565 h 313664"/>
              <a:gd name="connsiteX15" fmla="*/ 218040 w 313546"/>
              <a:gd name="connsiteY15" fmla="*/ 140288 h 313664"/>
              <a:gd name="connsiteX16" fmla="*/ 143288 w 313546"/>
              <a:gd name="connsiteY16" fmla="*/ 125704 h 313664"/>
              <a:gd name="connsiteX17" fmla="*/ 188266 w 313546"/>
              <a:gd name="connsiteY17" fmla="*/ 143996 h 313664"/>
              <a:gd name="connsiteX18" fmla="*/ 169813 w 313546"/>
              <a:gd name="connsiteY18" fmla="*/ 187441 h 313664"/>
              <a:gd name="connsiteX19" fmla="*/ 125989 w 313546"/>
              <a:gd name="connsiteY19" fmla="*/ 170292 h 313664"/>
              <a:gd name="connsiteX20" fmla="*/ 143288 w 313546"/>
              <a:gd name="connsiteY20" fmla="*/ 125704 h 313664"/>
              <a:gd name="connsiteX21" fmla="*/ 135443 w 313546"/>
              <a:gd name="connsiteY21" fmla="*/ 105862 h 313664"/>
              <a:gd name="connsiteX22" fmla="*/ 119383 w 313546"/>
              <a:gd name="connsiteY22" fmla="*/ 141435 h 313664"/>
              <a:gd name="connsiteX23" fmla="*/ 105617 w 313546"/>
              <a:gd name="connsiteY23" fmla="*/ 178155 h 313664"/>
              <a:gd name="connsiteX24" fmla="*/ 142326 w 313546"/>
              <a:gd name="connsiteY24" fmla="*/ 194220 h 313664"/>
              <a:gd name="connsiteX25" fmla="*/ 179036 w 313546"/>
              <a:gd name="connsiteY25" fmla="*/ 207990 h 313664"/>
              <a:gd name="connsiteX26" fmla="*/ 195096 w 313546"/>
              <a:gd name="connsiteY26" fmla="*/ 172418 h 313664"/>
              <a:gd name="connsiteX27" fmla="*/ 207715 w 313546"/>
              <a:gd name="connsiteY27" fmla="*/ 135698 h 313664"/>
              <a:gd name="connsiteX28" fmla="*/ 172153 w 313546"/>
              <a:gd name="connsiteY28" fmla="*/ 119633 h 313664"/>
              <a:gd name="connsiteX29" fmla="*/ 135443 w 313546"/>
              <a:gd name="connsiteY29" fmla="*/ 105862 h 313664"/>
              <a:gd name="connsiteX30" fmla="*/ 32772 w 313546"/>
              <a:gd name="connsiteY30" fmla="*/ 88506 h 313664"/>
              <a:gd name="connsiteX31" fmla="*/ 19579 w 313546"/>
              <a:gd name="connsiteY31" fmla="*/ 90945 h 313664"/>
              <a:gd name="connsiteX32" fmla="*/ 12696 w 313546"/>
              <a:gd name="connsiteY32" fmla="*/ 97830 h 313664"/>
              <a:gd name="connsiteX33" fmla="*/ 95292 w 313546"/>
              <a:gd name="connsiteY33" fmla="*/ 172418 h 313664"/>
              <a:gd name="connsiteX34" fmla="*/ 109058 w 313546"/>
              <a:gd name="connsiteY34" fmla="*/ 136845 h 313664"/>
              <a:gd name="connsiteX35" fmla="*/ 123972 w 313546"/>
              <a:gd name="connsiteY35" fmla="*/ 102420 h 313664"/>
              <a:gd name="connsiteX36" fmla="*/ 101028 w 313546"/>
              <a:gd name="connsiteY36" fmla="*/ 95535 h 313664"/>
              <a:gd name="connsiteX37" fmla="*/ 86115 w 313546"/>
              <a:gd name="connsiteY37" fmla="*/ 112747 h 313664"/>
              <a:gd name="connsiteX38" fmla="*/ 53994 w 313546"/>
              <a:gd name="connsiteY38" fmla="*/ 98977 h 313664"/>
              <a:gd name="connsiteX39" fmla="*/ 52847 w 313546"/>
              <a:gd name="connsiteY39" fmla="*/ 88650 h 313664"/>
              <a:gd name="connsiteX40" fmla="*/ 32772 w 313546"/>
              <a:gd name="connsiteY40" fmla="*/ 88506 h 313664"/>
              <a:gd name="connsiteX41" fmla="*/ 215745 w 313546"/>
              <a:gd name="connsiteY41" fmla="*/ 11767 h 313664"/>
              <a:gd name="connsiteX42" fmla="*/ 206568 w 313546"/>
              <a:gd name="connsiteY42" fmla="*/ 12915 h 313664"/>
              <a:gd name="connsiteX43" fmla="*/ 174447 w 313546"/>
              <a:gd name="connsiteY43" fmla="*/ 41602 h 313664"/>
              <a:gd name="connsiteX44" fmla="*/ 141179 w 313546"/>
              <a:gd name="connsiteY44" fmla="*/ 95535 h 313664"/>
              <a:gd name="connsiteX45" fmla="*/ 176741 w 313546"/>
              <a:gd name="connsiteY45" fmla="*/ 108157 h 313664"/>
              <a:gd name="connsiteX46" fmla="*/ 211157 w 313546"/>
              <a:gd name="connsiteY46" fmla="*/ 124223 h 313664"/>
              <a:gd name="connsiteX47" fmla="*/ 215745 w 313546"/>
              <a:gd name="connsiteY47" fmla="*/ 11767 h 313664"/>
              <a:gd name="connsiteX48" fmla="*/ 220334 w 313546"/>
              <a:gd name="connsiteY48" fmla="*/ 1440 h 313664"/>
              <a:gd name="connsiteX49" fmla="*/ 221481 w 313546"/>
              <a:gd name="connsiteY49" fmla="*/ 128813 h 313664"/>
              <a:gd name="connsiteX50" fmla="*/ 278839 w 313546"/>
              <a:gd name="connsiteY50" fmla="*/ 165533 h 313664"/>
              <a:gd name="connsiteX51" fmla="*/ 312107 w 313546"/>
              <a:gd name="connsiteY51" fmla="*/ 219465 h 313664"/>
              <a:gd name="connsiteX52" fmla="*/ 298341 w 313546"/>
              <a:gd name="connsiteY52" fmla="*/ 232088 h 313664"/>
              <a:gd name="connsiteX53" fmla="*/ 250160 w 313546"/>
              <a:gd name="connsiteY53" fmla="*/ 235530 h 313664"/>
              <a:gd name="connsiteX54" fmla="*/ 184772 w 313546"/>
              <a:gd name="connsiteY54" fmla="*/ 221760 h 313664"/>
              <a:gd name="connsiteX55" fmla="*/ 171006 w 313546"/>
              <a:gd name="connsiteY55" fmla="*/ 245858 h 313664"/>
              <a:gd name="connsiteX56" fmla="*/ 177889 w 313546"/>
              <a:gd name="connsiteY56" fmla="*/ 255038 h 313664"/>
              <a:gd name="connsiteX57" fmla="*/ 165270 w 313546"/>
              <a:gd name="connsiteY57" fmla="*/ 287168 h 313664"/>
              <a:gd name="connsiteX58" fmla="*/ 143474 w 313546"/>
              <a:gd name="connsiteY58" fmla="*/ 286021 h 313664"/>
              <a:gd name="connsiteX59" fmla="*/ 112500 w 313546"/>
              <a:gd name="connsiteY59" fmla="*/ 311266 h 313664"/>
              <a:gd name="connsiteX60" fmla="*/ 94145 w 313546"/>
              <a:gd name="connsiteY60" fmla="*/ 312413 h 313664"/>
              <a:gd name="connsiteX61" fmla="*/ 78085 w 313546"/>
              <a:gd name="connsiteY61" fmla="*/ 249300 h 313664"/>
              <a:gd name="connsiteX62" fmla="*/ 91851 w 313546"/>
              <a:gd name="connsiteY62" fmla="*/ 183893 h 313664"/>
              <a:gd name="connsiteX63" fmla="*/ 1225 w 313546"/>
              <a:gd name="connsiteY63" fmla="*/ 93240 h 313664"/>
              <a:gd name="connsiteX64" fmla="*/ 56289 w 313546"/>
              <a:gd name="connsiteY64" fmla="*/ 77175 h 313664"/>
              <a:gd name="connsiteX65" fmla="*/ 67760 w 313546"/>
              <a:gd name="connsiteY65" fmla="*/ 66847 h 313664"/>
              <a:gd name="connsiteX66" fmla="*/ 99881 w 313546"/>
              <a:gd name="connsiteY66" fmla="*/ 80617 h 313664"/>
              <a:gd name="connsiteX67" fmla="*/ 101028 w 313546"/>
              <a:gd name="connsiteY67" fmla="*/ 84060 h 313664"/>
              <a:gd name="connsiteX68" fmla="*/ 129708 w 313546"/>
              <a:gd name="connsiteY68" fmla="*/ 92092 h 313664"/>
              <a:gd name="connsiteX69" fmla="*/ 165270 w 313546"/>
              <a:gd name="connsiteY69" fmla="*/ 34717 h 313664"/>
              <a:gd name="connsiteX70" fmla="*/ 220334 w 313546"/>
              <a:gd name="connsiteY70" fmla="*/ 1440 h 313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13546" h="313664">
                <a:moveTo>
                  <a:pt x="102175" y="189630"/>
                </a:moveTo>
                <a:cubicBezTo>
                  <a:pt x="96440" y="211433"/>
                  <a:pt x="91851" y="233235"/>
                  <a:pt x="89557" y="251595"/>
                </a:cubicBezTo>
                <a:cubicBezTo>
                  <a:pt x="86115" y="283726"/>
                  <a:pt x="91851" y="298643"/>
                  <a:pt x="98734" y="300938"/>
                </a:cubicBezTo>
                <a:cubicBezTo>
                  <a:pt x="105617" y="304381"/>
                  <a:pt x="119383" y="295201"/>
                  <a:pt x="134296" y="277988"/>
                </a:cubicBezTo>
                <a:cubicBezTo>
                  <a:pt x="134296" y="276841"/>
                  <a:pt x="133149" y="275693"/>
                  <a:pt x="133149" y="274546"/>
                </a:cubicBezTo>
                <a:cubicBezTo>
                  <a:pt x="127413" y="261923"/>
                  <a:pt x="133149" y="247005"/>
                  <a:pt x="145768" y="241268"/>
                </a:cubicBezTo>
                <a:cubicBezTo>
                  <a:pt x="150357" y="240120"/>
                  <a:pt x="156092" y="238973"/>
                  <a:pt x="160681" y="240120"/>
                </a:cubicBezTo>
                <a:cubicBezTo>
                  <a:pt x="165270" y="233235"/>
                  <a:pt x="168711" y="226350"/>
                  <a:pt x="173300" y="218318"/>
                </a:cubicBezTo>
                <a:cubicBezTo>
                  <a:pt x="161828" y="213728"/>
                  <a:pt x="149209" y="210285"/>
                  <a:pt x="137738" y="204548"/>
                </a:cubicBezTo>
                <a:cubicBezTo>
                  <a:pt x="125119" y="199958"/>
                  <a:pt x="113647" y="195368"/>
                  <a:pt x="102175" y="189630"/>
                </a:cubicBezTo>
                <a:close/>
                <a:moveTo>
                  <a:pt x="218040" y="140288"/>
                </a:moveTo>
                <a:cubicBezTo>
                  <a:pt x="214598" y="152910"/>
                  <a:pt x="210009" y="164385"/>
                  <a:pt x="205421" y="175860"/>
                </a:cubicBezTo>
                <a:cubicBezTo>
                  <a:pt x="200832" y="188483"/>
                  <a:pt x="195096" y="199958"/>
                  <a:pt x="189360" y="211433"/>
                </a:cubicBezTo>
                <a:cubicBezTo>
                  <a:pt x="250160" y="228645"/>
                  <a:pt x="296047" y="229793"/>
                  <a:pt x="301783" y="216023"/>
                </a:cubicBezTo>
                <a:cubicBezTo>
                  <a:pt x="304077" y="209138"/>
                  <a:pt x="298341" y="194220"/>
                  <a:pt x="271956" y="173565"/>
                </a:cubicBezTo>
                <a:cubicBezTo>
                  <a:pt x="257043" y="163238"/>
                  <a:pt x="238689" y="151763"/>
                  <a:pt x="218040" y="140288"/>
                </a:cubicBezTo>
                <a:close/>
                <a:moveTo>
                  <a:pt x="143288" y="125704"/>
                </a:moveTo>
                <a:cubicBezTo>
                  <a:pt x="160587" y="118844"/>
                  <a:pt x="181346" y="126847"/>
                  <a:pt x="188266" y="143996"/>
                </a:cubicBezTo>
                <a:cubicBezTo>
                  <a:pt x="195185" y="161146"/>
                  <a:pt x="187112" y="180581"/>
                  <a:pt x="169813" y="187441"/>
                </a:cubicBezTo>
                <a:cubicBezTo>
                  <a:pt x="152514" y="195444"/>
                  <a:pt x="132909" y="187441"/>
                  <a:pt x="125989" y="170292"/>
                </a:cubicBezTo>
                <a:cubicBezTo>
                  <a:pt x="119069" y="153143"/>
                  <a:pt x="127142" y="133707"/>
                  <a:pt x="143288" y="125704"/>
                </a:cubicBezTo>
                <a:close/>
                <a:moveTo>
                  <a:pt x="135443" y="105862"/>
                </a:moveTo>
                <a:cubicBezTo>
                  <a:pt x="129708" y="117338"/>
                  <a:pt x="125119" y="128813"/>
                  <a:pt x="119383" y="141435"/>
                </a:cubicBezTo>
                <a:cubicBezTo>
                  <a:pt x="114794" y="154058"/>
                  <a:pt x="110206" y="166680"/>
                  <a:pt x="105617" y="178155"/>
                </a:cubicBezTo>
                <a:cubicBezTo>
                  <a:pt x="117089" y="183893"/>
                  <a:pt x="129708" y="189630"/>
                  <a:pt x="142326" y="194220"/>
                </a:cubicBezTo>
                <a:cubicBezTo>
                  <a:pt x="154945" y="198810"/>
                  <a:pt x="166417" y="203400"/>
                  <a:pt x="179036" y="207990"/>
                </a:cubicBezTo>
                <a:cubicBezTo>
                  <a:pt x="183624" y="196515"/>
                  <a:pt x="189360" y="185040"/>
                  <a:pt x="195096" y="172418"/>
                </a:cubicBezTo>
                <a:cubicBezTo>
                  <a:pt x="199685" y="159795"/>
                  <a:pt x="204274" y="147173"/>
                  <a:pt x="207715" y="135698"/>
                </a:cubicBezTo>
                <a:cubicBezTo>
                  <a:pt x="196243" y="129960"/>
                  <a:pt x="184772" y="124223"/>
                  <a:pt x="172153" y="119633"/>
                </a:cubicBezTo>
                <a:cubicBezTo>
                  <a:pt x="159534" y="113895"/>
                  <a:pt x="148062" y="109305"/>
                  <a:pt x="135443" y="105862"/>
                </a:cubicBezTo>
                <a:close/>
                <a:moveTo>
                  <a:pt x="32772" y="88506"/>
                </a:moveTo>
                <a:cubicBezTo>
                  <a:pt x="27323" y="88937"/>
                  <a:pt x="23021" y="89797"/>
                  <a:pt x="19579" y="90945"/>
                </a:cubicBezTo>
                <a:cubicBezTo>
                  <a:pt x="16138" y="93240"/>
                  <a:pt x="13843" y="95535"/>
                  <a:pt x="12696" y="97830"/>
                </a:cubicBezTo>
                <a:cubicBezTo>
                  <a:pt x="6960" y="111600"/>
                  <a:pt x="40228" y="143730"/>
                  <a:pt x="95292" y="172418"/>
                </a:cubicBezTo>
                <a:cubicBezTo>
                  <a:pt x="99881" y="160943"/>
                  <a:pt x="104470" y="149468"/>
                  <a:pt x="109058" y="136845"/>
                </a:cubicBezTo>
                <a:cubicBezTo>
                  <a:pt x="113647" y="125370"/>
                  <a:pt x="119383" y="113895"/>
                  <a:pt x="123972" y="102420"/>
                </a:cubicBezTo>
                <a:cubicBezTo>
                  <a:pt x="115941" y="100125"/>
                  <a:pt x="109058" y="97830"/>
                  <a:pt x="101028" y="95535"/>
                </a:cubicBezTo>
                <a:cubicBezTo>
                  <a:pt x="98734" y="103567"/>
                  <a:pt x="94145" y="109305"/>
                  <a:pt x="86115" y="112747"/>
                </a:cubicBezTo>
                <a:cubicBezTo>
                  <a:pt x="73496" y="118485"/>
                  <a:pt x="59730" y="111600"/>
                  <a:pt x="53994" y="98977"/>
                </a:cubicBezTo>
                <a:cubicBezTo>
                  <a:pt x="52847" y="95535"/>
                  <a:pt x="51700" y="92092"/>
                  <a:pt x="52847" y="88650"/>
                </a:cubicBezTo>
                <a:cubicBezTo>
                  <a:pt x="44817" y="88076"/>
                  <a:pt x="38221" y="88076"/>
                  <a:pt x="32772" y="88506"/>
                </a:cubicBezTo>
                <a:close/>
                <a:moveTo>
                  <a:pt x="215745" y="11767"/>
                </a:moveTo>
                <a:cubicBezTo>
                  <a:pt x="213451" y="10620"/>
                  <a:pt x="210009" y="11767"/>
                  <a:pt x="206568" y="12915"/>
                </a:cubicBezTo>
                <a:cubicBezTo>
                  <a:pt x="198538" y="16357"/>
                  <a:pt x="188213" y="24390"/>
                  <a:pt x="174447" y="41602"/>
                </a:cubicBezTo>
                <a:cubicBezTo>
                  <a:pt x="162975" y="56520"/>
                  <a:pt x="151504" y="74880"/>
                  <a:pt x="141179" y="95535"/>
                </a:cubicBezTo>
                <a:cubicBezTo>
                  <a:pt x="152651" y="98977"/>
                  <a:pt x="164123" y="103567"/>
                  <a:pt x="176741" y="108157"/>
                </a:cubicBezTo>
                <a:cubicBezTo>
                  <a:pt x="188213" y="113895"/>
                  <a:pt x="200832" y="118485"/>
                  <a:pt x="211157" y="124223"/>
                </a:cubicBezTo>
                <a:cubicBezTo>
                  <a:pt x="229511" y="63405"/>
                  <a:pt x="230658" y="17505"/>
                  <a:pt x="215745" y="11767"/>
                </a:cubicBezTo>
                <a:close/>
                <a:moveTo>
                  <a:pt x="220334" y="1440"/>
                </a:moveTo>
                <a:cubicBezTo>
                  <a:pt x="245572" y="11767"/>
                  <a:pt x="239836" y="67995"/>
                  <a:pt x="221481" y="128813"/>
                </a:cubicBezTo>
                <a:cubicBezTo>
                  <a:pt x="244424" y="140288"/>
                  <a:pt x="263926" y="152910"/>
                  <a:pt x="278839" y="165533"/>
                </a:cubicBezTo>
                <a:cubicBezTo>
                  <a:pt x="306372" y="186188"/>
                  <a:pt x="317843" y="205695"/>
                  <a:pt x="312107" y="219465"/>
                </a:cubicBezTo>
                <a:cubicBezTo>
                  <a:pt x="309813" y="225203"/>
                  <a:pt x="305224" y="229793"/>
                  <a:pt x="298341" y="232088"/>
                </a:cubicBezTo>
                <a:cubicBezTo>
                  <a:pt x="288017" y="236678"/>
                  <a:pt x="271956" y="237825"/>
                  <a:pt x="250160" y="235530"/>
                </a:cubicBezTo>
                <a:cubicBezTo>
                  <a:pt x="230658" y="234383"/>
                  <a:pt x="207715" y="228645"/>
                  <a:pt x="184772" y="221760"/>
                </a:cubicBezTo>
                <a:cubicBezTo>
                  <a:pt x="180183" y="229793"/>
                  <a:pt x="175594" y="237825"/>
                  <a:pt x="171006" y="245858"/>
                </a:cubicBezTo>
                <a:cubicBezTo>
                  <a:pt x="174447" y="248153"/>
                  <a:pt x="176741" y="251595"/>
                  <a:pt x="177889" y="255038"/>
                </a:cubicBezTo>
                <a:cubicBezTo>
                  <a:pt x="183624" y="267660"/>
                  <a:pt x="177889" y="281431"/>
                  <a:pt x="165270" y="287168"/>
                </a:cubicBezTo>
                <a:cubicBezTo>
                  <a:pt x="157240" y="290611"/>
                  <a:pt x="149209" y="289463"/>
                  <a:pt x="143474" y="286021"/>
                </a:cubicBezTo>
                <a:cubicBezTo>
                  <a:pt x="132002" y="298643"/>
                  <a:pt x="121677" y="307823"/>
                  <a:pt x="112500" y="311266"/>
                </a:cubicBezTo>
                <a:cubicBezTo>
                  <a:pt x="105617" y="313561"/>
                  <a:pt x="99881" y="314708"/>
                  <a:pt x="94145" y="312413"/>
                </a:cubicBezTo>
                <a:cubicBezTo>
                  <a:pt x="79232" y="306676"/>
                  <a:pt x="73496" y="284873"/>
                  <a:pt x="78085" y="249300"/>
                </a:cubicBezTo>
                <a:cubicBezTo>
                  <a:pt x="80379" y="229793"/>
                  <a:pt x="84968" y="207990"/>
                  <a:pt x="91851" y="183893"/>
                </a:cubicBezTo>
                <a:cubicBezTo>
                  <a:pt x="35640" y="155205"/>
                  <a:pt x="-7953" y="118485"/>
                  <a:pt x="1225" y="93240"/>
                </a:cubicBezTo>
                <a:cubicBezTo>
                  <a:pt x="6960" y="80617"/>
                  <a:pt x="25315" y="74880"/>
                  <a:pt x="56289" y="77175"/>
                </a:cubicBezTo>
                <a:cubicBezTo>
                  <a:pt x="58583" y="72585"/>
                  <a:pt x="63172" y="69142"/>
                  <a:pt x="67760" y="66847"/>
                </a:cubicBezTo>
                <a:cubicBezTo>
                  <a:pt x="80379" y="62257"/>
                  <a:pt x="94145" y="67995"/>
                  <a:pt x="99881" y="80617"/>
                </a:cubicBezTo>
                <a:cubicBezTo>
                  <a:pt x="99881" y="81765"/>
                  <a:pt x="101028" y="82912"/>
                  <a:pt x="101028" y="84060"/>
                </a:cubicBezTo>
                <a:cubicBezTo>
                  <a:pt x="110206" y="86355"/>
                  <a:pt x="119383" y="88650"/>
                  <a:pt x="129708" y="92092"/>
                </a:cubicBezTo>
                <a:cubicBezTo>
                  <a:pt x="141179" y="69142"/>
                  <a:pt x="153798" y="49635"/>
                  <a:pt x="165270" y="34717"/>
                </a:cubicBezTo>
                <a:cubicBezTo>
                  <a:pt x="187066" y="7177"/>
                  <a:pt x="206568" y="-4298"/>
                  <a:pt x="220334" y="144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2" name="矩形 111"/>
          <p:cNvSpPr/>
          <p:nvPr>
            <p:custDataLst>
              <p:tags r:id="rId82"/>
            </p:custDataLst>
          </p:nvPr>
        </p:nvSpPr>
        <p:spPr bwMode="auto">
          <a:xfrm>
            <a:off x="4906645" y="2616835"/>
            <a:ext cx="352869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7. 能合理选择云服务，熟悉典型云服务的配置、操作和运维。</a:t>
            </a:r>
            <a:endParaRPr lang="en-US" altLang="zh-CN" sz="1200" spc="150" dirty="0">
              <a:latin typeface="微软雅黑" panose="020B0503020204020204" pitchFamily="34" charset="-122"/>
              <a:ea typeface="微软雅黑" panose="020B0503020204020204" pitchFamily="34" charset="-122"/>
            </a:endParaRPr>
          </a:p>
        </p:txBody>
      </p:sp>
      <p:cxnSp>
        <p:nvCxnSpPr>
          <p:cNvPr id="116" name="直接连接符 115"/>
          <p:cNvCxnSpPr/>
          <p:nvPr>
            <p:custDataLst>
              <p:tags r:id="rId83"/>
            </p:custDataLst>
          </p:nvPr>
        </p:nvCxnSpPr>
        <p:spPr>
          <a:xfrm>
            <a:off x="4868420" y="1918909"/>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7" name="直接连接符 116"/>
          <p:cNvCxnSpPr/>
          <p:nvPr>
            <p:custDataLst>
              <p:tags r:id="rId84"/>
            </p:custDataLst>
          </p:nvPr>
        </p:nvCxnSpPr>
        <p:spPr>
          <a:xfrm>
            <a:off x="4868420" y="2533620"/>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8" name="直接连接符 117"/>
          <p:cNvCxnSpPr/>
          <p:nvPr>
            <p:custDataLst>
              <p:tags r:id="rId85"/>
            </p:custDataLst>
          </p:nvPr>
        </p:nvCxnSpPr>
        <p:spPr>
          <a:xfrm>
            <a:off x="4868420" y="3148330"/>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111" name="矩形 110"/>
          <p:cNvSpPr/>
          <p:nvPr>
            <p:custDataLst>
              <p:tags r:id="rId86"/>
            </p:custDataLst>
          </p:nvPr>
        </p:nvSpPr>
        <p:spPr bwMode="auto">
          <a:xfrm>
            <a:off x="4906645" y="2002155"/>
            <a:ext cx="341947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6. 了解主流云服务商的业务情况，熟悉主流云产品及解决方案，包括云主机、云网络、云存储、云数据库、云安全、云开发等。</a:t>
            </a:r>
            <a:endParaRPr lang="en-US" altLang="zh-CN" sz="1200" spc="150" dirty="0">
              <a:latin typeface="微软雅黑" panose="020B0503020204020204" pitchFamily="34" charset="-122"/>
              <a:ea typeface="微软雅黑" panose="020B0503020204020204" pitchFamily="34" charset="-122"/>
            </a:endParaRPr>
          </a:p>
        </p:txBody>
      </p:sp>
      <p:sp>
        <p:nvSpPr>
          <p:cNvPr id="165" name="圆角矩形 164"/>
          <p:cNvSpPr/>
          <p:nvPr>
            <p:custDataLst>
              <p:tags r:id="rId87"/>
            </p:custDataLst>
          </p:nvPr>
        </p:nvSpPr>
        <p:spPr>
          <a:xfrm rot="2700000">
            <a:off x="4227079" y="2041836"/>
            <a:ext cx="368856" cy="368856"/>
          </a:xfrm>
          <a:prstGeom prst="roundRect">
            <a:avLst>
              <a:gd name="adj" fmla="val 25355"/>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2" name="任意多边形 171"/>
          <p:cNvSpPr/>
          <p:nvPr>
            <p:custDataLst>
              <p:tags r:id="rId88"/>
            </p:custDataLst>
          </p:nvPr>
        </p:nvSpPr>
        <p:spPr bwMode="auto">
          <a:xfrm>
            <a:off x="4288554" y="2103312"/>
            <a:ext cx="245906" cy="245906"/>
          </a:xfrm>
          <a:custGeom>
            <a:avLst/>
            <a:gdLst>
              <a:gd name="connsiteX0" fmla="*/ 164612 w 327875"/>
              <a:gd name="connsiteY0" fmla="*/ 105028 h 327875"/>
              <a:gd name="connsiteX1" fmla="*/ 222849 w 327875"/>
              <a:gd name="connsiteY1" fmla="*/ 163938 h 327875"/>
              <a:gd name="connsiteX2" fmla="*/ 164612 w 327875"/>
              <a:gd name="connsiteY2" fmla="*/ 222848 h 327875"/>
              <a:gd name="connsiteX3" fmla="*/ 106375 w 327875"/>
              <a:gd name="connsiteY3" fmla="*/ 163938 h 327875"/>
              <a:gd name="connsiteX4" fmla="*/ 164612 w 327875"/>
              <a:gd name="connsiteY4" fmla="*/ 105028 h 327875"/>
              <a:gd name="connsiteX5" fmla="*/ 163938 w 327875"/>
              <a:gd name="connsiteY5" fmla="*/ 66848 h 327875"/>
              <a:gd name="connsiteX6" fmla="*/ 66848 w 327875"/>
              <a:gd name="connsiteY6" fmla="*/ 163938 h 327875"/>
              <a:gd name="connsiteX7" fmla="*/ 163938 w 327875"/>
              <a:gd name="connsiteY7" fmla="*/ 261027 h 327875"/>
              <a:gd name="connsiteX8" fmla="*/ 261027 w 327875"/>
              <a:gd name="connsiteY8" fmla="*/ 163938 h 327875"/>
              <a:gd name="connsiteX9" fmla="*/ 163938 w 327875"/>
              <a:gd name="connsiteY9" fmla="*/ 66848 h 327875"/>
              <a:gd name="connsiteX10" fmla="*/ 141655 w 327875"/>
              <a:gd name="connsiteY10" fmla="*/ 0 h 327875"/>
              <a:gd name="connsiteX11" fmla="*/ 186221 w 327875"/>
              <a:gd name="connsiteY11" fmla="*/ 0 h 327875"/>
              <a:gd name="connsiteX12" fmla="*/ 186221 w 327875"/>
              <a:gd name="connsiteY12" fmla="*/ 36607 h 327875"/>
              <a:gd name="connsiteX13" fmla="*/ 238744 w 327875"/>
              <a:gd name="connsiteY13" fmla="*/ 58890 h 327875"/>
              <a:gd name="connsiteX14" fmla="*/ 264210 w 327875"/>
              <a:gd name="connsiteY14" fmla="*/ 31832 h 327875"/>
              <a:gd name="connsiteX15" fmla="*/ 296043 w 327875"/>
              <a:gd name="connsiteY15" fmla="*/ 63665 h 327875"/>
              <a:gd name="connsiteX16" fmla="*/ 270577 w 327875"/>
              <a:gd name="connsiteY16" fmla="*/ 89131 h 327875"/>
              <a:gd name="connsiteX17" fmla="*/ 291268 w 327875"/>
              <a:gd name="connsiteY17" fmla="*/ 141655 h 327875"/>
              <a:gd name="connsiteX18" fmla="*/ 327875 w 327875"/>
              <a:gd name="connsiteY18" fmla="*/ 141655 h 327875"/>
              <a:gd name="connsiteX19" fmla="*/ 327875 w 327875"/>
              <a:gd name="connsiteY19" fmla="*/ 186220 h 327875"/>
              <a:gd name="connsiteX20" fmla="*/ 291268 w 327875"/>
              <a:gd name="connsiteY20" fmla="*/ 186220 h 327875"/>
              <a:gd name="connsiteX21" fmla="*/ 270577 w 327875"/>
              <a:gd name="connsiteY21" fmla="*/ 238744 h 327875"/>
              <a:gd name="connsiteX22" fmla="*/ 296043 w 327875"/>
              <a:gd name="connsiteY22" fmla="*/ 264210 h 327875"/>
              <a:gd name="connsiteX23" fmla="*/ 264210 w 327875"/>
              <a:gd name="connsiteY23" fmla="*/ 296043 h 327875"/>
              <a:gd name="connsiteX24" fmla="*/ 238744 w 327875"/>
              <a:gd name="connsiteY24" fmla="*/ 268985 h 327875"/>
              <a:gd name="connsiteX25" fmla="*/ 186221 w 327875"/>
              <a:gd name="connsiteY25" fmla="*/ 291268 h 327875"/>
              <a:gd name="connsiteX26" fmla="*/ 186221 w 327875"/>
              <a:gd name="connsiteY26" fmla="*/ 327875 h 327875"/>
              <a:gd name="connsiteX27" fmla="*/ 141655 w 327875"/>
              <a:gd name="connsiteY27" fmla="*/ 327875 h 327875"/>
              <a:gd name="connsiteX28" fmla="*/ 141655 w 327875"/>
              <a:gd name="connsiteY28" fmla="*/ 291268 h 327875"/>
              <a:gd name="connsiteX29" fmla="*/ 90722 w 327875"/>
              <a:gd name="connsiteY29" fmla="*/ 268985 h 327875"/>
              <a:gd name="connsiteX30" fmla="*/ 63665 w 327875"/>
              <a:gd name="connsiteY30" fmla="*/ 296043 h 327875"/>
              <a:gd name="connsiteX31" fmla="*/ 31832 w 327875"/>
              <a:gd name="connsiteY31" fmla="*/ 264210 h 327875"/>
              <a:gd name="connsiteX32" fmla="*/ 58890 w 327875"/>
              <a:gd name="connsiteY32" fmla="*/ 238744 h 327875"/>
              <a:gd name="connsiteX33" fmla="*/ 36607 w 327875"/>
              <a:gd name="connsiteY33" fmla="*/ 186220 h 327875"/>
              <a:gd name="connsiteX34" fmla="*/ 0 w 327875"/>
              <a:gd name="connsiteY34" fmla="*/ 186220 h 327875"/>
              <a:gd name="connsiteX35" fmla="*/ 0 w 327875"/>
              <a:gd name="connsiteY35" fmla="*/ 141655 h 327875"/>
              <a:gd name="connsiteX36" fmla="*/ 36607 w 327875"/>
              <a:gd name="connsiteY36" fmla="*/ 141655 h 327875"/>
              <a:gd name="connsiteX37" fmla="*/ 58890 w 327875"/>
              <a:gd name="connsiteY37" fmla="*/ 89131 h 327875"/>
              <a:gd name="connsiteX38" fmla="*/ 31832 w 327875"/>
              <a:gd name="connsiteY38" fmla="*/ 63665 h 327875"/>
              <a:gd name="connsiteX39" fmla="*/ 63665 w 327875"/>
              <a:gd name="connsiteY39" fmla="*/ 31832 h 327875"/>
              <a:gd name="connsiteX40" fmla="*/ 90722 w 327875"/>
              <a:gd name="connsiteY40" fmla="*/ 58890 h 327875"/>
              <a:gd name="connsiteX41" fmla="*/ 141655 w 327875"/>
              <a:gd name="connsiteY41" fmla="*/ 36607 h 327875"/>
              <a:gd name="connsiteX42" fmla="*/ 141655 w 327875"/>
              <a:gd name="connsiteY42" fmla="*/ 0 h 327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875" h="327875">
                <a:moveTo>
                  <a:pt x="164612" y="105028"/>
                </a:moveTo>
                <a:cubicBezTo>
                  <a:pt x="196775" y="105028"/>
                  <a:pt x="222849" y="131403"/>
                  <a:pt x="222849" y="163938"/>
                </a:cubicBezTo>
                <a:cubicBezTo>
                  <a:pt x="222849" y="196473"/>
                  <a:pt x="196775" y="222848"/>
                  <a:pt x="164612" y="222848"/>
                </a:cubicBezTo>
                <a:cubicBezTo>
                  <a:pt x="132449" y="222848"/>
                  <a:pt x="106375" y="196473"/>
                  <a:pt x="106375" y="163938"/>
                </a:cubicBezTo>
                <a:cubicBezTo>
                  <a:pt x="106375" y="131403"/>
                  <a:pt x="132449" y="105028"/>
                  <a:pt x="164612" y="105028"/>
                </a:cubicBezTo>
                <a:close/>
                <a:moveTo>
                  <a:pt x="163938" y="66848"/>
                </a:moveTo>
                <a:cubicBezTo>
                  <a:pt x="111414" y="66848"/>
                  <a:pt x="66848" y="109822"/>
                  <a:pt x="66848" y="163938"/>
                </a:cubicBezTo>
                <a:cubicBezTo>
                  <a:pt x="66848" y="218053"/>
                  <a:pt x="111414" y="261027"/>
                  <a:pt x="163938" y="261027"/>
                </a:cubicBezTo>
                <a:cubicBezTo>
                  <a:pt x="218053" y="261027"/>
                  <a:pt x="261027" y="218053"/>
                  <a:pt x="261027" y="163938"/>
                </a:cubicBezTo>
                <a:cubicBezTo>
                  <a:pt x="261027" y="109822"/>
                  <a:pt x="218053" y="66848"/>
                  <a:pt x="163938" y="66848"/>
                </a:cubicBezTo>
                <a:close/>
                <a:moveTo>
                  <a:pt x="141655" y="0"/>
                </a:moveTo>
                <a:cubicBezTo>
                  <a:pt x="141655" y="0"/>
                  <a:pt x="141655" y="0"/>
                  <a:pt x="186221" y="0"/>
                </a:cubicBezTo>
                <a:cubicBezTo>
                  <a:pt x="186221" y="0"/>
                  <a:pt x="186221" y="0"/>
                  <a:pt x="186221" y="36607"/>
                </a:cubicBezTo>
                <a:cubicBezTo>
                  <a:pt x="205320" y="39791"/>
                  <a:pt x="222828" y="47749"/>
                  <a:pt x="238744" y="58890"/>
                </a:cubicBezTo>
                <a:cubicBezTo>
                  <a:pt x="238744" y="58890"/>
                  <a:pt x="238744" y="58890"/>
                  <a:pt x="264210" y="31832"/>
                </a:cubicBezTo>
                <a:cubicBezTo>
                  <a:pt x="264210" y="31832"/>
                  <a:pt x="264210" y="31832"/>
                  <a:pt x="296043" y="63665"/>
                </a:cubicBezTo>
                <a:cubicBezTo>
                  <a:pt x="296043" y="63665"/>
                  <a:pt x="296043" y="63665"/>
                  <a:pt x="270577" y="89131"/>
                </a:cubicBezTo>
                <a:cubicBezTo>
                  <a:pt x="280126" y="105047"/>
                  <a:pt x="288085" y="122555"/>
                  <a:pt x="291268" y="141655"/>
                </a:cubicBezTo>
                <a:cubicBezTo>
                  <a:pt x="291268" y="141655"/>
                  <a:pt x="291268" y="141655"/>
                  <a:pt x="327875" y="141655"/>
                </a:cubicBezTo>
                <a:cubicBezTo>
                  <a:pt x="327875" y="141655"/>
                  <a:pt x="327875" y="141655"/>
                  <a:pt x="327875" y="186220"/>
                </a:cubicBezTo>
                <a:lnTo>
                  <a:pt x="291268" y="186220"/>
                </a:lnTo>
                <a:cubicBezTo>
                  <a:pt x="288085" y="205320"/>
                  <a:pt x="280126" y="222828"/>
                  <a:pt x="270577" y="238744"/>
                </a:cubicBezTo>
                <a:cubicBezTo>
                  <a:pt x="270577" y="238744"/>
                  <a:pt x="270577" y="238744"/>
                  <a:pt x="296043" y="264210"/>
                </a:cubicBezTo>
                <a:cubicBezTo>
                  <a:pt x="296043" y="264210"/>
                  <a:pt x="296043" y="264210"/>
                  <a:pt x="264210" y="296043"/>
                </a:cubicBezTo>
                <a:cubicBezTo>
                  <a:pt x="264210" y="296043"/>
                  <a:pt x="264210" y="296043"/>
                  <a:pt x="238744" y="268985"/>
                </a:cubicBezTo>
                <a:cubicBezTo>
                  <a:pt x="222828" y="280126"/>
                  <a:pt x="205320" y="288084"/>
                  <a:pt x="186221" y="291268"/>
                </a:cubicBezTo>
                <a:cubicBezTo>
                  <a:pt x="186221" y="291268"/>
                  <a:pt x="186221" y="291268"/>
                  <a:pt x="186221" y="327875"/>
                </a:cubicBezTo>
                <a:cubicBezTo>
                  <a:pt x="186221" y="327875"/>
                  <a:pt x="186221" y="327875"/>
                  <a:pt x="141655" y="327875"/>
                </a:cubicBezTo>
                <a:cubicBezTo>
                  <a:pt x="141655" y="327875"/>
                  <a:pt x="141655" y="327875"/>
                  <a:pt x="141655" y="291268"/>
                </a:cubicBezTo>
                <a:cubicBezTo>
                  <a:pt x="122555" y="288084"/>
                  <a:pt x="105047" y="280126"/>
                  <a:pt x="90722" y="268985"/>
                </a:cubicBezTo>
                <a:cubicBezTo>
                  <a:pt x="90722" y="268985"/>
                  <a:pt x="90722" y="268985"/>
                  <a:pt x="63665" y="296043"/>
                </a:cubicBezTo>
                <a:cubicBezTo>
                  <a:pt x="63665" y="296043"/>
                  <a:pt x="63665" y="296043"/>
                  <a:pt x="31832" y="264210"/>
                </a:cubicBezTo>
                <a:cubicBezTo>
                  <a:pt x="31832" y="264210"/>
                  <a:pt x="31832" y="264210"/>
                  <a:pt x="58890" y="238744"/>
                </a:cubicBezTo>
                <a:cubicBezTo>
                  <a:pt x="47749" y="222828"/>
                  <a:pt x="39790" y="205320"/>
                  <a:pt x="36607" y="186220"/>
                </a:cubicBezTo>
                <a:cubicBezTo>
                  <a:pt x="36607" y="186220"/>
                  <a:pt x="36607" y="186220"/>
                  <a:pt x="0" y="186220"/>
                </a:cubicBezTo>
                <a:cubicBezTo>
                  <a:pt x="0" y="186220"/>
                  <a:pt x="0" y="186220"/>
                  <a:pt x="0" y="141655"/>
                </a:cubicBezTo>
                <a:cubicBezTo>
                  <a:pt x="0" y="141655"/>
                  <a:pt x="0" y="141655"/>
                  <a:pt x="36607" y="141655"/>
                </a:cubicBezTo>
                <a:cubicBezTo>
                  <a:pt x="39790" y="122555"/>
                  <a:pt x="47749" y="105047"/>
                  <a:pt x="58890" y="89131"/>
                </a:cubicBezTo>
                <a:cubicBezTo>
                  <a:pt x="58890" y="89131"/>
                  <a:pt x="58890" y="89131"/>
                  <a:pt x="31832" y="63665"/>
                </a:cubicBezTo>
                <a:cubicBezTo>
                  <a:pt x="31832" y="63665"/>
                  <a:pt x="31832" y="63665"/>
                  <a:pt x="63665" y="31832"/>
                </a:cubicBezTo>
                <a:cubicBezTo>
                  <a:pt x="63665" y="31832"/>
                  <a:pt x="63665" y="31832"/>
                  <a:pt x="90722" y="58890"/>
                </a:cubicBezTo>
                <a:cubicBezTo>
                  <a:pt x="105047" y="47749"/>
                  <a:pt x="122555" y="39791"/>
                  <a:pt x="141655" y="36607"/>
                </a:cubicBezTo>
                <a:cubicBezTo>
                  <a:pt x="141655" y="36607"/>
                  <a:pt x="141655" y="36607"/>
                  <a:pt x="141655"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0" name="矩形 109"/>
          <p:cNvSpPr/>
          <p:nvPr>
            <p:custDataLst>
              <p:tags r:id="rId89"/>
            </p:custDataLst>
          </p:nvPr>
        </p:nvSpPr>
        <p:spPr bwMode="auto">
          <a:xfrm>
            <a:off x="4906645" y="1387475"/>
            <a:ext cx="3554730"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pPr>
            <a:r>
              <a:rPr lang="en-US" altLang="zh-CN" sz="1100" spc="150" dirty="0">
                <a:latin typeface="微软雅黑" panose="020B0503020204020204" pitchFamily="34" charset="-122"/>
                <a:ea typeface="微软雅黑" panose="020B0503020204020204" pitchFamily="34" charset="-122"/>
              </a:rPr>
              <a:t>5. 了解云计算的关键技术，包括网络技术、数据中心技术、虚拟化技术、分布式存储技术、安全技术等。</a:t>
            </a:r>
            <a:endParaRPr lang="en-US" altLang="zh-CN" sz="1100" spc="150" dirty="0">
              <a:latin typeface="微软雅黑" panose="020B0503020204020204" pitchFamily="34" charset="-122"/>
              <a:ea typeface="微软雅黑" panose="020B0503020204020204" pitchFamily="34" charset="-122"/>
            </a:endParaRPr>
          </a:p>
        </p:txBody>
      </p:sp>
      <p:sp>
        <p:nvSpPr>
          <p:cNvPr id="135" name="圆角矩形 134"/>
          <p:cNvSpPr/>
          <p:nvPr>
            <p:custDataLst>
              <p:tags r:id="rId90"/>
            </p:custDataLst>
          </p:nvPr>
        </p:nvSpPr>
        <p:spPr>
          <a:xfrm rot="2700000">
            <a:off x="4227079" y="1427126"/>
            <a:ext cx="368856" cy="368856"/>
          </a:xfrm>
          <a:prstGeom prst="roundRect">
            <a:avLst>
              <a:gd name="adj" fmla="val 25355"/>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6" name="任意多边形 175"/>
          <p:cNvSpPr/>
          <p:nvPr>
            <p:custDataLst>
              <p:tags r:id="rId91"/>
            </p:custDataLst>
          </p:nvPr>
        </p:nvSpPr>
        <p:spPr bwMode="auto">
          <a:xfrm>
            <a:off x="4289333" y="1490403"/>
            <a:ext cx="244348" cy="242302"/>
          </a:xfrm>
          <a:custGeom>
            <a:avLst/>
            <a:gdLst>
              <a:gd name="T0" fmla="*/ 6886 w 7819"/>
              <a:gd name="T1" fmla="*/ 2638 h 7765"/>
              <a:gd name="T2" fmla="*/ 5954 w 7819"/>
              <a:gd name="T3" fmla="*/ 2100 h 7765"/>
              <a:gd name="T4" fmla="*/ 5954 w 7819"/>
              <a:gd name="T5" fmla="*/ 2818 h 7765"/>
              <a:gd name="T6" fmla="*/ 4712 w 7819"/>
              <a:gd name="T7" fmla="*/ 3231 h 7765"/>
              <a:gd name="T8" fmla="*/ 4299 w 7819"/>
              <a:gd name="T9" fmla="*/ 3613 h 7765"/>
              <a:gd name="T10" fmla="*/ 4299 w 7819"/>
              <a:gd name="T11" fmla="*/ 1865 h 7765"/>
              <a:gd name="T12" fmla="*/ 5003 w 7819"/>
              <a:gd name="T13" fmla="*/ 1865 h 7765"/>
              <a:gd name="T14" fmla="*/ 4464 w 7819"/>
              <a:gd name="T15" fmla="*/ 932 h 7765"/>
              <a:gd name="T16" fmla="*/ 3926 w 7819"/>
              <a:gd name="T17" fmla="*/ 0 h 7765"/>
              <a:gd name="T18" fmla="*/ 3388 w 7819"/>
              <a:gd name="T19" fmla="*/ 932 h 7765"/>
              <a:gd name="T20" fmla="*/ 2850 w 7819"/>
              <a:gd name="T21" fmla="*/ 1865 h 7765"/>
              <a:gd name="T22" fmla="*/ 3553 w 7819"/>
              <a:gd name="T23" fmla="*/ 1865 h 7765"/>
              <a:gd name="T24" fmla="*/ 3553 w 7819"/>
              <a:gd name="T25" fmla="*/ 3613 h 7765"/>
              <a:gd name="T26" fmla="*/ 3141 w 7819"/>
              <a:gd name="T27" fmla="*/ 3231 h 7765"/>
              <a:gd name="T28" fmla="*/ 1865 w 7819"/>
              <a:gd name="T29" fmla="*/ 2815 h 7765"/>
              <a:gd name="T30" fmla="*/ 1865 w 7819"/>
              <a:gd name="T31" fmla="*/ 2100 h 7765"/>
              <a:gd name="T32" fmla="*/ 932 w 7819"/>
              <a:gd name="T33" fmla="*/ 2638 h 7765"/>
              <a:gd name="T34" fmla="*/ 0 w 7819"/>
              <a:gd name="T35" fmla="*/ 3177 h 7765"/>
              <a:gd name="T36" fmla="*/ 932 w 7819"/>
              <a:gd name="T37" fmla="*/ 3715 h 7765"/>
              <a:gd name="T38" fmla="*/ 1865 w 7819"/>
              <a:gd name="T39" fmla="*/ 4253 h 7765"/>
              <a:gd name="T40" fmla="*/ 1865 w 7819"/>
              <a:gd name="T41" fmla="*/ 3564 h 7765"/>
              <a:gd name="T42" fmla="*/ 3553 w 7819"/>
              <a:gd name="T43" fmla="*/ 7765 h 7765"/>
              <a:gd name="T44" fmla="*/ 4299 w 7819"/>
              <a:gd name="T45" fmla="*/ 7765 h 7765"/>
              <a:gd name="T46" fmla="*/ 5954 w 7819"/>
              <a:gd name="T47" fmla="*/ 3567 h 7765"/>
              <a:gd name="T48" fmla="*/ 5954 w 7819"/>
              <a:gd name="T49" fmla="*/ 4253 h 7765"/>
              <a:gd name="T50" fmla="*/ 6886 w 7819"/>
              <a:gd name="T51" fmla="*/ 3715 h 7765"/>
              <a:gd name="T52" fmla="*/ 7819 w 7819"/>
              <a:gd name="T53" fmla="*/ 3177 h 7765"/>
              <a:gd name="T54" fmla="*/ 6886 w 7819"/>
              <a:gd name="T55" fmla="*/ 2638 h 7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19" h="7765">
                <a:moveTo>
                  <a:pt x="6886" y="2638"/>
                </a:moveTo>
                <a:lnTo>
                  <a:pt x="5954" y="2100"/>
                </a:lnTo>
                <a:lnTo>
                  <a:pt x="5954" y="2818"/>
                </a:lnTo>
                <a:cubicBezTo>
                  <a:pt x="5459" y="2859"/>
                  <a:pt x="5050" y="2995"/>
                  <a:pt x="4712" y="3231"/>
                </a:cubicBezTo>
                <a:cubicBezTo>
                  <a:pt x="4557" y="3339"/>
                  <a:pt x="4420" y="3466"/>
                  <a:pt x="4299" y="3613"/>
                </a:cubicBezTo>
                <a:lnTo>
                  <a:pt x="4299" y="1865"/>
                </a:lnTo>
                <a:lnTo>
                  <a:pt x="5003" y="1865"/>
                </a:lnTo>
                <a:lnTo>
                  <a:pt x="4464" y="932"/>
                </a:lnTo>
                <a:lnTo>
                  <a:pt x="3926" y="0"/>
                </a:lnTo>
                <a:lnTo>
                  <a:pt x="3388" y="932"/>
                </a:lnTo>
                <a:lnTo>
                  <a:pt x="2850" y="1865"/>
                </a:lnTo>
                <a:lnTo>
                  <a:pt x="3553" y="1865"/>
                </a:lnTo>
                <a:lnTo>
                  <a:pt x="3553" y="3613"/>
                </a:lnTo>
                <a:cubicBezTo>
                  <a:pt x="3433" y="3466"/>
                  <a:pt x="3296" y="3339"/>
                  <a:pt x="3141" y="3231"/>
                </a:cubicBezTo>
                <a:cubicBezTo>
                  <a:pt x="2795" y="2990"/>
                  <a:pt x="2375" y="2853"/>
                  <a:pt x="1865" y="2815"/>
                </a:cubicBezTo>
                <a:lnTo>
                  <a:pt x="1865" y="2100"/>
                </a:lnTo>
                <a:lnTo>
                  <a:pt x="932" y="2638"/>
                </a:lnTo>
                <a:lnTo>
                  <a:pt x="0" y="3177"/>
                </a:lnTo>
                <a:lnTo>
                  <a:pt x="932" y="3715"/>
                </a:lnTo>
                <a:lnTo>
                  <a:pt x="1865" y="4253"/>
                </a:lnTo>
                <a:lnTo>
                  <a:pt x="1865" y="3564"/>
                </a:lnTo>
                <a:cubicBezTo>
                  <a:pt x="3474" y="3717"/>
                  <a:pt x="3553" y="5151"/>
                  <a:pt x="3553" y="7765"/>
                </a:cubicBezTo>
                <a:lnTo>
                  <a:pt x="4299" y="7765"/>
                </a:lnTo>
                <a:cubicBezTo>
                  <a:pt x="4299" y="5170"/>
                  <a:pt x="4377" y="3737"/>
                  <a:pt x="5954" y="3567"/>
                </a:cubicBezTo>
                <a:lnTo>
                  <a:pt x="5954" y="4253"/>
                </a:lnTo>
                <a:lnTo>
                  <a:pt x="6886" y="3715"/>
                </a:lnTo>
                <a:lnTo>
                  <a:pt x="7819" y="3177"/>
                </a:lnTo>
                <a:lnTo>
                  <a:pt x="6886" y="2638"/>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7" name="文本框 6"/>
          <p:cNvSpPr txBox="1"/>
          <p:nvPr userDrawn="1"/>
        </p:nvSpPr>
        <p:spPr>
          <a:xfrm>
            <a:off x="7564815" y="412750"/>
            <a:ext cx="1203960" cy="398780"/>
          </a:xfrm>
          <a:prstGeom prst="rect">
            <a:avLst/>
          </a:prstGeom>
          <a:noFill/>
        </p:spPr>
        <p:txBody>
          <a:bodyPr wrap="none" rtlCol="0">
            <a:spAutoFit/>
          </a:bodyPr>
          <a:lstStyle/>
          <a:p>
            <a:pPr algn="l"/>
            <a:r>
              <a:rPr lang="zh-CN" altLang="en-US" sz="2000" b="1" dirty="0" smtClean="0">
                <a:solidFill>
                  <a:schemeClr val="tx1">
                    <a:lumMod val="75000"/>
                    <a:lumOff val="25000"/>
                  </a:schemeClr>
                </a:solidFill>
                <a:latin typeface="字魂35号-经典雅黑" panose="02000000000000000000" pitchFamily="2" charset="-122"/>
              </a:rPr>
              <a:t>学习要点</a:t>
            </a:r>
            <a:endParaRPr lang="zh-CN" altLang="en-US" sz="2000" b="1" dirty="0" smtClean="0">
              <a:solidFill>
                <a:schemeClr val="tx1">
                  <a:lumMod val="75000"/>
                  <a:lumOff val="25000"/>
                </a:schemeClr>
              </a:solidFill>
              <a:latin typeface="字魂35号-经典雅黑" panose="02000000000000000000" pitchFamily="2" charset="-122"/>
            </a:endParaRPr>
          </a:p>
        </p:txBody>
      </p:sp>
    </p:spTree>
    <p:custDataLst>
      <p:tags r:id="rId9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347345" y="1269365"/>
            <a:ext cx="3357880" cy="3518535"/>
            <a:chOff x="8621" y="2357"/>
            <a:chExt cx="5288" cy="5541"/>
          </a:xfrm>
        </p:grpSpPr>
        <p:sp>
          <p:nvSpPr>
            <p:cNvPr id="42" name="文本框 41"/>
            <p:cNvSpPr txBox="1"/>
            <p:nvPr>
              <p:custDataLst>
                <p:tags r:id="rId1"/>
              </p:custDataLst>
            </p:nvPr>
          </p:nvSpPr>
          <p:spPr>
            <a:xfrm>
              <a:off x="8621" y="3166"/>
              <a:ext cx="5288" cy="4732"/>
            </a:xfrm>
            <a:prstGeom prst="rect">
              <a:avLst/>
            </a:prstGeom>
            <a:noFill/>
            <a:ln>
              <a:solidFill>
                <a:schemeClr val="tx1">
                  <a:lumMod val="50000"/>
                  <a:lumOff val="50000"/>
                </a:schemeClr>
              </a:solidFill>
            </a:ln>
          </p:spPr>
          <p:txBody>
            <a:bodyPr wrap="square" lIns="67500" tIns="35100" rIns="67500" bIns="35100">
              <a:spAutoFit/>
            </a:bodyPr>
            <a:lstStyle>
              <a:defPPr>
                <a:defRPr lang="zh-CN"/>
              </a:defPPr>
              <a:lvl1pPr>
                <a:lnSpc>
                  <a:spcPct val="130000"/>
                </a:lnSpc>
                <a:defRPr sz="1400" spc="150">
                  <a:latin typeface="Arial" panose="020B0604020202020204" pitchFamily="34" charset="0"/>
                  <a:ea typeface="微软雅黑" panose="020B0503020204020204" pitchFamily="34" charset="-122"/>
                </a:defRPr>
              </a:lvl1pPr>
            </a:lstStyle>
            <a:p>
              <a:pPr indent="304800" fontAlgn="auto">
                <a:extLst>
                  <a:ext uri="{35155182-B16C-46BC-9424-99874614C6A1}">
                    <wpsdc:indentchars xmlns:wpsdc="http://www.wps.cn/officeDocument/2017/drawingmlCustomData" val="200" checksum="2875442453"/>
                  </a:ext>
                </a:extLst>
              </a:pPr>
              <a:r>
                <a:rPr lang="zh-CN" altLang="en-US" sz="1050">
                  <a:sym typeface="Arial" panose="020B0604020202020204" pitchFamily="34" charset="0"/>
                </a:rPr>
                <a:t>在企业生产和管理中要建立一套 IT 系统，需要购买硬件、软件，还需要有专门人员进行维护和升级，企业并不需要这些硬软件本身，只是把它们当作完成工作、提高效率的工具。对个人来说，想正常使用电脑需要安装许多收费软件，对于不经常使用该软件的用户来说，购买很不划算。</a:t>
              </a:r>
              <a:endParaRPr lang="zh-CN" altLang="en-US" sz="1050">
                <a:sym typeface="Arial" panose="020B0604020202020204" pitchFamily="34" charset="0"/>
              </a:endParaRPr>
            </a:p>
            <a:p>
              <a:pPr indent="304800" fontAlgn="auto">
                <a:extLst>
                  <a:ext uri="{35155182-B16C-46BC-9424-99874614C6A1}">
                    <wpsdc:indentchars xmlns:wpsdc="http://www.wps.cn/officeDocument/2017/drawingmlCustomData" val="200" checksum="2875442453"/>
                  </a:ext>
                </a:extLst>
              </a:pPr>
              <a:r>
                <a:rPr lang="zh-CN" altLang="en-US" sz="1050">
                  <a:sym typeface="Arial" panose="020B0604020202020204" pitchFamily="34" charset="0"/>
                </a:rPr>
                <a:t>那么，我们可否像使用水和电一样使用计算机资源呢？由此产生了云计算的概念。云计算的最终目标是将计算、服务和应用作为一种公共设施提供给公众，使人们能够像使用水、电、天然气那样使用计算机资源。</a:t>
              </a:r>
              <a:endParaRPr lang="zh-CN" altLang="en-US" sz="1050">
                <a:sym typeface="Arial" panose="020B0604020202020204" pitchFamily="34" charset="0"/>
              </a:endParaRPr>
            </a:p>
            <a:p>
              <a:pPr indent="304800" fontAlgn="auto">
                <a:extLst>
                  <a:ext uri="{35155182-B16C-46BC-9424-99874614C6A1}">
                    <wpsdc:indentchars xmlns:wpsdc="http://www.wps.cn/officeDocument/2017/drawingmlCustomData" val="200" checksum="2875442453"/>
                  </a:ext>
                </a:extLst>
              </a:pPr>
              <a:r>
                <a:rPr lang="zh-CN" altLang="en-US" sz="1050">
                  <a:sym typeface="Arial" panose="020B0604020202020204" pitchFamily="34" charset="0"/>
                </a:rPr>
                <a:t>本任务介绍云计算的概念、工作原理、服务交付模式、部署模式、技术架构等内容。</a:t>
              </a:r>
              <a:endParaRPr lang="zh-CN" altLang="en-US" sz="1050">
                <a:sym typeface="Arial" panose="020B0604020202020204" pitchFamily="34" charset="0"/>
              </a:endParaRPr>
            </a:p>
          </p:txBody>
        </p:sp>
        <p:sp>
          <p:nvSpPr>
            <p:cNvPr id="43" name="文本框 42"/>
            <p:cNvSpPr txBox="1"/>
            <p:nvPr>
              <p:custDataLst>
                <p:tags r:id="rId2"/>
              </p:custDataLst>
            </p:nvPr>
          </p:nvSpPr>
          <p:spPr>
            <a:xfrm>
              <a:off x="8621" y="2357"/>
              <a:ext cx="5288" cy="596"/>
            </a:xfrm>
            <a:prstGeom prst="rect">
              <a:avLst/>
            </a:prstGeom>
            <a:solidFill>
              <a:schemeClr val="accent2">
                <a:lumMod val="20000"/>
                <a:lumOff val="80000"/>
              </a:schemeClr>
            </a:solidFill>
          </p:spPr>
          <p:txBody>
            <a:bodyPr wrap="square" lIns="67500" tIns="35100" rIns="67500" bIns="35100">
              <a:normAutofit/>
            </a:bodyPr>
            <a:lstStyle/>
            <a:p>
              <a:pPr marL="285750" indent="-285750">
                <a:lnSpc>
                  <a:spcPct val="130000"/>
                </a:lnSpc>
                <a:buClr>
                  <a:srgbClr val="E95730"/>
                </a:buClr>
                <a:buFont typeface="Wingdings" panose="05000000000000000000" charset="0"/>
                <a:buChar char="Ø"/>
              </a:pPr>
              <a:r>
                <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任务描述</a:t>
              </a:r>
              <a:endPar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5" name="文本框 4"/>
          <p:cNvSpPr txBox="1"/>
          <p:nvPr userDrawn="1"/>
        </p:nvSpPr>
        <p:spPr>
          <a:xfrm>
            <a:off x="347405" y="342265"/>
            <a:ext cx="2583180" cy="368300"/>
          </a:xfrm>
          <a:prstGeom prst="rect">
            <a:avLst/>
          </a:prstGeom>
          <a:noFill/>
        </p:spPr>
        <p:txBody>
          <a:bodyPr wrap="none" rtlCol="0">
            <a:spAutoFit/>
          </a:bodyPr>
          <a:p>
            <a:pPr algn="l"/>
            <a:r>
              <a:rPr lang="zh-CN" altLang="en-US" sz="1800" dirty="0" smtClean="0">
                <a:solidFill>
                  <a:schemeClr val="tx1">
                    <a:lumMod val="75000"/>
                    <a:lumOff val="25000"/>
                  </a:schemeClr>
                </a:solidFill>
                <a:latin typeface="字魂35号-经典雅黑" panose="02000000000000000000" pitchFamily="2" charset="-122"/>
              </a:rPr>
              <a:t>任务</a:t>
            </a:r>
            <a:r>
              <a:rPr lang="en-US" altLang="zh-CN" sz="1800" dirty="0" smtClean="0">
                <a:solidFill>
                  <a:schemeClr val="tx1">
                    <a:lumMod val="75000"/>
                    <a:lumOff val="25000"/>
                  </a:schemeClr>
                </a:solidFill>
                <a:latin typeface="字魂35号-经典雅黑" panose="02000000000000000000" pitchFamily="2" charset="-122"/>
              </a:rPr>
              <a:t>1  云计算基础知识</a:t>
            </a:r>
            <a:endParaRPr lang="en-US" altLang="zh-CN" sz="1800" dirty="0" smtClean="0">
              <a:solidFill>
                <a:schemeClr val="tx1">
                  <a:lumMod val="75000"/>
                  <a:lumOff val="25000"/>
                </a:schemeClr>
              </a:solidFill>
              <a:latin typeface="字魂35号-经典雅黑" panose="02000000000000000000" pitchFamily="2" charset="-122"/>
            </a:endParaRPr>
          </a:p>
        </p:txBody>
      </p:sp>
      <p:grpSp>
        <p:nvGrpSpPr>
          <p:cNvPr id="8" name="组合 7"/>
          <p:cNvGrpSpPr/>
          <p:nvPr/>
        </p:nvGrpSpPr>
        <p:grpSpPr>
          <a:xfrm>
            <a:off x="3936630" y="824865"/>
            <a:ext cx="4867645" cy="3718560"/>
            <a:chOff x="520" y="1329"/>
            <a:chExt cx="7666" cy="5856"/>
          </a:xfrm>
        </p:grpSpPr>
        <p:sp>
          <p:nvSpPr>
            <p:cNvPr id="2" name="任意多边形 1"/>
            <p:cNvSpPr/>
            <p:nvPr>
              <p:custDataLst>
                <p:tags r:id="rId3"/>
              </p:custDataLst>
            </p:nvPr>
          </p:nvSpPr>
          <p:spPr>
            <a:xfrm>
              <a:off x="768" y="1666"/>
              <a:ext cx="4359" cy="4359"/>
            </a:xfrm>
            <a:custGeom>
              <a:avLst/>
              <a:gdLst>
                <a:gd name="connsiteX0" fmla="*/ 1919288 w 3838576"/>
                <a:gd name="connsiteY0" fmla="*/ 0 h 3838576"/>
                <a:gd name="connsiteX1" fmla="*/ 3838576 w 3838576"/>
                <a:gd name="connsiteY1" fmla="*/ 1919288 h 3838576"/>
                <a:gd name="connsiteX2" fmla="*/ 1919288 w 3838576"/>
                <a:gd name="connsiteY2" fmla="*/ 3838576 h 3838576"/>
                <a:gd name="connsiteX3" fmla="*/ 0 w 3838576"/>
                <a:gd name="connsiteY3" fmla="*/ 1919288 h 3838576"/>
                <a:gd name="connsiteX4" fmla="*/ 959644 w 3838576"/>
                <a:gd name="connsiteY4" fmla="*/ 1919288 h 3838576"/>
                <a:gd name="connsiteX5" fmla="*/ 1919288 w 3838576"/>
                <a:gd name="connsiteY5" fmla="*/ 2878932 h 3838576"/>
                <a:gd name="connsiteX6" fmla="*/ 2878932 w 3838576"/>
                <a:gd name="connsiteY6" fmla="*/ 1919288 h 3838576"/>
                <a:gd name="connsiteX7" fmla="*/ 1919288 w 3838576"/>
                <a:gd name="connsiteY7" fmla="*/ 959644 h 3838576"/>
                <a:gd name="connsiteX8" fmla="*/ 1919288 w 3838576"/>
                <a:gd name="connsiteY8" fmla="*/ 0 h 383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38576" h="3838576">
                  <a:moveTo>
                    <a:pt x="1919288" y="0"/>
                  </a:moveTo>
                  <a:cubicBezTo>
                    <a:pt x="2979281" y="0"/>
                    <a:pt x="3838576" y="859295"/>
                    <a:pt x="3838576" y="1919288"/>
                  </a:cubicBezTo>
                  <a:cubicBezTo>
                    <a:pt x="3838576" y="2979281"/>
                    <a:pt x="2979281" y="3838576"/>
                    <a:pt x="1919288" y="3838576"/>
                  </a:cubicBezTo>
                  <a:cubicBezTo>
                    <a:pt x="859295" y="3838576"/>
                    <a:pt x="0" y="2979281"/>
                    <a:pt x="0" y="1919288"/>
                  </a:cubicBezTo>
                  <a:lnTo>
                    <a:pt x="959644" y="1919288"/>
                  </a:lnTo>
                  <a:cubicBezTo>
                    <a:pt x="959644" y="2449285"/>
                    <a:pt x="1389291" y="2878932"/>
                    <a:pt x="1919288" y="2878932"/>
                  </a:cubicBezTo>
                  <a:cubicBezTo>
                    <a:pt x="2449285" y="2878932"/>
                    <a:pt x="2878932" y="2449285"/>
                    <a:pt x="2878932" y="1919288"/>
                  </a:cubicBezTo>
                  <a:cubicBezTo>
                    <a:pt x="2878932" y="1389291"/>
                    <a:pt x="2449285" y="959644"/>
                    <a:pt x="1919288" y="959644"/>
                  </a:cubicBezTo>
                  <a:lnTo>
                    <a:pt x="1919288" y="0"/>
                  </a:lnTo>
                  <a:close/>
                </a:path>
              </a:pathLst>
            </a:cu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9" name="等腰三角形 28"/>
            <p:cNvSpPr/>
            <p:nvPr>
              <p:custDataLst>
                <p:tags r:id="rId4"/>
              </p:custDataLst>
            </p:nvPr>
          </p:nvSpPr>
          <p:spPr>
            <a:xfrm rot="16200000">
              <a:off x="1772" y="1878"/>
              <a:ext cx="1725" cy="628"/>
            </a:xfrm>
            <a:prstGeom prst="triangle">
              <a:avLst/>
            </a:pr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6" name="圆角矩形 25"/>
            <p:cNvSpPr/>
            <p:nvPr>
              <p:custDataLst>
                <p:tags r:id="rId5"/>
              </p:custDataLst>
            </p:nvPr>
          </p:nvSpPr>
          <p:spPr>
            <a:xfrm>
              <a:off x="520" y="2647"/>
              <a:ext cx="1763" cy="1763"/>
            </a:xfrm>
            <a:prstGeom prst="roundRect">
              <a:avLst/>
            </a:prstGeom>
            <a:solidFill>
              <a:sysClr val="window" lastClr="FFFFFF">
                <a:lumMod val="75000"/>
              </a:sysClr>
            </a:solidFill>
            <a:ln w="76200">
              <a:solidFill>
                <a:srgbClr val="4D576B">
                  <a:lumMod val="20000"/>
                  <a:lumOff val="80000"/>
                </a:srgbClr>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7" name="圆角矩形 26"/>
            <p:cNvSpPr/>
            <p:nvPr>
              <p:custDataLst>
                <p:tags r:id="rId6"/>
              </p:custDataLst>
            </p:nvPr>
          </p:nvSpPr>
          <p:spPr>
            <a:xfrm>
              <a:off x="630" y="2756"/>
              <a:ext cx="1544" cy="1544"/>
            </a:xfrm>
            <a:prstGeom prst="roundRect">
              <a:avLst/>
            </a:prstGeom>
            <a:solidFill>
              <a:sysClr val="window" lastClr="FFFFFF"/>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842" y="3499"/>
              <a:ext cx="1119" cy="228"/>
            </a:xfrm>
            <a:prstGeom prst="rect">
              <a:avLst/>
            </a:prstGeom>
            <a:noFill/>
          </p:spPr>
          <p:txBody>
            <a:bodyPr wrap="none" numCol="1" rtlCol="0">
              <a:prstTxWarp prst="textPlain">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20000"/>
                </a:lnSpc>
                <a:buClrTx/>
                <a:buSzTx/>
                <a:buFontTx/>
                <a:buNone/>
                <a:defRPr/>
              </a:pPr>
              <a:r>
                <a:rPr kumimoji="0" lang="zh-CN" altLang="en-US" sz="1245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学习目标</a:t>
              </a:r>
              <a:endParaRPr kumimoji="0" lang="zh-CN" altLang="en-US" sz="1245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16" name="矩形 15"/>
            <p:cNvSpPr/>
            <p:nvPr>
              <p:custDataLst>
                <p:tags r:id="rId8"/>
              </p:custDataLst>
            </p:nvPr>
          </p:nvSpPr>
          <p:spPr>
            <a:xfrm>
              <a:off x="842" y="3222"/>
              <a:ext cx="370" cy="191"/>
            </a:xfrm>
            <a:prstGeom prst="rect">
              <a:avLst/>
            </a:pr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7" name="矩形 16"/>
            <p:cNvSpPr/>
            <p:nvPr>
              <p:custDataLst>
                <p:tags r:id="rId9"/>
              </p:custDataLst>
            </p:nvPr>
          </p:nvSpPr>
          <p:spPr>
            <a:xfrm>
              <a:off x="842" y="3222"/>
              <a:ext cx="111" cy="191"/>
            </a:xfrm>
            <a:prstGeom prst="rect">
              <a:avLst/>
            </a:prstGeom>
            <a:solidFill>
              <a:srgbClr val="0096D6">
                <a:lumMod val="60000"/>
                <a:lumOff val="40000"/>
              </a:srgbClr>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8" name="任意多边形 17"/>
            <p:cNvSpPr/>
            <p:nvPr>
              <p:custDataLst>
                <p:tags r:id="rId10"/>
              </p:custDataLst>
            </p:nvPr>
          </p:nvSpPr>
          <p:spPr>
            <a:xfrm>
              <a:off x="1718" y="3799"/>
              <a:ext cx="267" cy="267"/>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6" name="椭圆 5"/>
            <p:cNvSpPr/>
            <p:nvPr>
              <p:custDataLst>
                <p:tags r:id="rId11"/>
              </p:custDataLst>
            </p:nvPr>
          </p:nvSpPr>
          <p:spPr>
            <a:xfrm>
              <a:off x="3462" y="1399"/>
              <a:ext cx="793" cy="793"/>
            </a:xfrm>
            <a:prstGeom prst="ellipse">
              <a:avLst/>
            </a:prstGeom>
            <a:solidFill>
              <a:srgbClr val="1AA3AA"/>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34" name="任意多边形 22"/>
            <p:cNvSpPr/>
            <p:nvPr>
              <p:custDataLst>
                <p:tags r:id="rId12"/>
              </p:custDataLst>
            </p:nvPr>
          </p:nvSpPr>
          <p:spPr bwMode="auto">
            <a:xfrm>
              <a:off x="3657" y="1597"/>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35" name="文本框 34"/>
            <p:cNvSpPr txBox="1"/>
            <p:nvPr>
              <p:custDataLst>
                <p:tags r:id="rId13"/>
              </p:custDataLst>
            </p:nvPr>
          </p:nvSpPr>
          <p:spPr>
            <a:xfrm>
              <a:off x="4357" y="1398"/>
              <a:ext cx="3435"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1. 理解云计算的基本概念、工作原理。</a:t>
              </a:r>
              <a:endParaRPr lang="zh-CN" altLang="en-US" sz="1100" spc="150" dirty="0">
                <a:latin typeface="微软雅黑" panose="020B0503020204020204" pitchFamily="34" charset="-122"/>
                <a:ea typeface="微软雅黑" panose="020B0503020204020204" pitchFamily="34" charset="-122"/>
              </a:endParaRPr>
            </a:p>
          </p:txBody>
        </p:sp>
        <p:sp>
          <p:nvSpPr>
            <p:cNvPr id="51" name="椭圆 50"/>
            <p:cNvSpPr/>
            <p:nvPr>
              <p:custDataLst>
                <p:tags r:id="rId14"/>
              </p:custDataLst>
            </p:nvPr>
          </p:nvSpPr>
          <p:spPr>
            <a:xfrm>
              <a:off x="4407" y="2354"/>
              <a:ext cx="793" cy="793"/>
            </a:xfrm>
            <a:prstGeom prst="ellipse">
              <a:avLst/>
            </a:prstGeom>
            <a:solidFill>
              <a:srgbClr val="3498D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52" name="任意多边形 22"/>
            <p:cNvSpPr/>
            <p:nvPr>
              <p:custDataLst>
                <p:tags r:id="rId15"/>
              </p:custDataLst>
            </p:nvPr>
          </p:nvSpPr>
          <p:spPr bwMode="auto">
            <a:xfrm>
              <a:off x="4601" y="2552"/>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50" name="文本框 49"/>
            <p:cNvSpPr txBox="1"/>
            <p:nvPr>
              <p:custDataLst>
                <p:tags r:id="rId16"/>
              </p:custDataLst>
            </p:nvPr>
          </p:nvSpPr>
          <p:spPr>
            <a:xfrm>
              <a:off x="5250" y="2353"/>
              <a:ext cx="268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1. 理解云计算的基本概念、工作原理。</a:t>
              </a:r>
              <a:endParaRPr lang="zh-CN" altLang="en-US" sz="1100" spc="150" dirty="0">
                <a:latin typeface="微软雅黑" panose="020B0503020204020204" pitchFamily="34" charset="-122"/>
                <a:ea typeface="微软雅黑" panose="020B0503020204020204" pitchFamily="34" charset="-122"/>
              </a:endParaRPr>
            </a:p>
          </p:txBody>
        </p:sp>
        <p:sp>
          <p:nvSpPr>
            <p:cNvPr id="56" name="椭圆 55"/>
            <p:cNvSpPr/>
            <p:nvPr>
              <p:custDataLst>
                <p:tags r:id="rId17"/>
              </p:custDataLst>
            </p:nvPr>
          </p:nvSpPr>
          <p:spPr>
            <a:xfrm>
              <a:off x="4673" y="3601"/>
              <a:ext cx="793" cy="793"/>
            </a:xfrm>
            <a:prstGeom prst="ellipse">
              <a:avLst/>
            </a:prstGeom>
            <a:solidFill>
              <a:srgbClr val="69A35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57" name="任意多边形 22"/>
            <p:cNvSpPr/>
            <p:nvPr>
              <p:custDataLst>
                <p:tags r:id="rId18"/>
              </p:custDataLst>
            </p:nvPr>
          </p:nvSpPr>
          <p:spPr bwMode="auto">
            <a:xfrm>
              <a:off x="4868" y="3799"/>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55" name="文本框 54"/>
            <p:cNvSpPr txBox="1"/>
            <p:nvPr>
              <p:custDataLst>
                <p:tags r:id="rId19"/>
              </p:custDataLst>
            </p:nvPr>
          </p:nvSpPr>
          <p:spPr>
            <a:xfrm>
              <a:off x="5466" y="3654"/>
              <a:ext cx="272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3. 熟悉云计算的部署模式。</a:t>
              </a:r>
              <a:endParaRPr lang="zh-CN" altLang="en-US" sz="1100" spc="150" dirty="0">
                <a:latin typeface="微软雅黑" panose="020B0503020204020204" pitchFamily="34" charset="-122"/>
                <a:ea typeface="微软雅黑" panose="020B0503020204020204" pitchFamily="34" charset="-122"/>
              </a:endParaRPr>
            </a:p>
          </p:txBody>
        </p:sp>
        <p:sp>
          <p:nvSpPr>
            <p:cNvPr id="61" name="椭圆 60"/>
            <p:cNvSpPr/>
            <p:nvPr>
              <p:custDataLst>
                <p:tags r:id="rId20"/>
              </p:custDataLst>
            </p:nvPr>
          </p:nvSpPr>
          <p:spPr>
            <a:xfrm>
              <a:off x="4204" y="4808"/>
              <a:ext cx="793" cy="793"/>
            </a:xfrm>
            <a:prstGeom prst="ellipse">
              <a:avLst/>
            </a:prstGeom>
            <a:solidFill>
              <a:srgbClr val="1F74AD"/>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62" name="任意多边形 22"/>
            <p:cNvSpPr/>
            <p:nvPr>
              <p:custDataLst>
                <p:tags r:id="rId21"/>
              </p:custDataLst>
            </p:nvPr>
          </p:nvSpPr>
          <p:spPr bwMode="auto">
            <a:xfrm>
              <a:off x="4398" y="5006"/>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60" name="文本框 59"/>
            <p:cNvSpPr txBox="1"/>
            <p:nvPr>
              <p:custDataLst>
                <p:tags r:id="rId22"/>
              </p:custDataLst>
            </p:nvPr>
          </p:nvSpPr>
          <p:spPr>
            <a:xfrm>
              <a:off x="5127" y="4808"/>
              <a:ext cx="2641"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4. 了解云计算的主要应用行业和典型场景。</a:t>
              </a:r>
              <a:endParaRPr lang="zh-CN" altLang="en-US" sz="1100" spc="150" dirty="0">
                <a:latin typeface="微软雅黑" panose="020B0503020204020204" pitchFamily="34" charset="-122"/>
                <a:ea typeface="微软雅黑" panose="020B0503020204020204" pitchFamily="34" charset="-122"/>
              </a:endParaRPr>
            </a:p>
          </p:txBody>
        </p:sp>
        <p:sp>
          <p:nvSpPr>
            <p:cNvPr id="66" name="椭圆 65"/>
            <p:cNvSpPr/>
            <p:nvPr>
              <p:custDataLst>
                <p:tags r:id="rId23"/>
              </p:custDataLst>
            </p:nvPr>
          </p:nvSpPr>
          <p:spPr>
            <a:xfrm>
              <a:off x="2915" y="5442"/>
              <a:ext cx="793" cy="793"/>
            </a:xfrm>
            <a:prstGeom prst="ellipse">
              <a:avLst/>
            </a:prstGeom>
            <a:solidFill>
              <a:srgbClr val="9BBB59"/>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67" name="任意多边形 22"/>
            <p:cNvSpPr/>
            <p:nvPr>
              <p:custDataLst>
                <p:tags r:id="rId24"/>
              </p:custDataLst>
            </p:nvPr>
          </p:nvSpPr>
          <p:spPr bwMode="auto">
            <a:xfrm>
              <a:off x="3109" y="5641"/>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65" name="文本框 64"/>
            <p:cNvSpPr txBox="1"/>
            <p:nvPr>
              <p:custDataLst>
                <p:tags r:id="rId25"/>
              </p:custDataLst>
            </p:nvPr>
          </p:nvSpPr>
          <p:spPr>
            <a:xfrm>
              <a:off x="3854" y="5599"/>
              <a:ext cx="347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5. 了解分布式计算的原理。</a:t>
              </a:r>
              <a:endParaRPr lang="zh-CN" altLang="en-US" sz="1100" spc="150" dirty="0">
                <a:latin typeface="微软雅黑" panose="020B0503020204020204" pitchFamily="34" charset="-122"/>
                <a:ea typeface="微软雅黑" panose="020B0503020204020204" pitchFamily="34" charset="-122"/>
              </a:endParaRPr>
            </a:p>
          </p:txBody>
        </p:sp>
        <p:sp>
          <p:nvSpPr>
            <p:cNvPr id="32" name="椭圆 31"/>
            <p:cNvSpPr/>
            <p:nvPr>
              <p:custDataLst>
                <p:tags r:id="rId26"/>
              </p:custDataLst>
            </p:nvPr>
          </p:nvSpPr>
          <p:spPr>
            <a:xfrm>
              <a:off x="1456" y="5303"/>
              <a:ext cx="793" cy="793"/>
            </a:xfrm>
            <a:prstGeom prst="ellipse">
              <a:avLst/>
            </a:prstGeom>
            <a:solidFill>
              <a:srgbClr val="FFC000"/>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7" name="任意多边形 22"/>
            <p:cNvSpPr/>
            <p:nvPr>
              <p:custDataLst>
                <p:tags r:id="rId27"/>
              </p:custDataLst>
            </p:nvPr>
          </p:nvSpPr>
          <p:spPr bwMode="auto">
            <a:xfrm>
              <a:off x="1650" y="5501"/>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37" name="文本框 36"/>
            <p:cNvSpPr txBox="1"/>
            <p:nvPr>
              <p:custDataLst>
                <p:tags r:id="rId28"/>
              </p:custDataLst>
            </p:nvPr>
          </p:nvSpPr>
          <p:spPr>
            <a:xfrm>
              <a:off x="1833" y="6392"/>
              <a:ext cx="530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6. 熟悉云计算的技术架构。</a:t>
              </a:r>
              <a:endParaRPr lang="zh-CN" altLang="en-US" sz="1100" spc="150" dirty="0">
                <a:latin typeface="微软雅黑" panose="020B0503020204020204" pitchFamily="34" charset="-122"/>
                <a:ea typeface="微软雅黑" panose="020B0503020204020204" pitchFamily="34" charset="-122"/>
              </a:endParaRPr>
            </a:p>
          </p:txBody>
        </p:sp>
      </p:grpSp>
    </p:spTree>
    <p:custDataLst>
      <p:tags r:id="rId2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custDataLst>
              <p:tags r:id="rId1"/>
            </p:custDataLst>
          </p:nvPr>
        </p:nvSpPr>
        <p:spPr>
          <a:xfrm>
            <a:off x="4277377" y="2840750"/>
            <a:ext cx="2040584" cy="1844683"/>
          </a:xfrm>
          <a:custGeom>
            <a:avLst/>
            <a:gdLst>
              <a:gd name="connsiteX0" fmla="*/ 0 w 2720778"/>
              <a:gd name="connsiteY0" fmla="*/ 0 h 2459577"/>
              <a:gd name="connsiteX1" fmla="*/ 226161 w 2720778"/>
              <a:gd name="connsiteY1" fmla="*/ 0 h 2459577"/>
              <a:gd name="connsiteX2" fmla="*/ 226161 w 2720778"/>
              <a:gd name="connsiteY2" fmla="*/ 2235478 h 2459577"/>
              <a:gd name="connsiteX3" fmla="*/ 2720778 w 2720778"/>
              <a:gd name="connsiteY3" fmla="*/ 2235478 h 2459577"/>
              <a:gd name="connsiteX4" fmla="*/ 2720778 w 2720778"/>
              <a:gd name="connsiteY4" fmla="*/ 2459577 h 2459577"/>
              <a:gd name="connsiteX5" fmla="*/ 0 w 2720778"/>
              <a:gd name="connsiteY5" fmla="*/ 2459577 h 2459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0778" h="2459577">
                <a:moveTo>
                  <a:pt x="0" y="0"/>
                </a:moveTo>
                <a:lnTo>
                  <a:pt x="226161" y="0"/>
                </a:lnTo>
                <a:lnTo>
                  <a:pt x="226161" y="2235478"/>
                </a:lnTo>
                <a:lnTo>
                  <a:pt x="2720778" y="2235478"/>
                </a:lnTo>
                <a:lnTo>
                  <a:pt x="2720778" y="2459577"/>
                </a:lnTo>
                <a:lnTo>
                  <a:pt x="0" y="2459577"/>
                </a:lnTo>
                <a:close/>
              </a:path>
            </a:pathLst>
          </a:cu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custDataLst>
              <p:tags r:id="rId2"/>
            </p:custDataLst>
          </p:nvPr>
        </p:nvSpPr>
        <p:spPr>
          <a:xfrm>
            <a:off x="7681201" y="458066"/>
            <a:ext cx="1239875" cy="1120844"/>
          </a:xfrm>
          <a:prstGeom prst="rect">
            <a:avLst/>
          </a:pr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3"/>
            </p:custDataLst>
          </p:nvPr>
        </p:nvSpPr>
        <p:spPr>
          <a:xfrm>
            <a:off x="4446998" y="626140"/>
            <a:ext cx="4304458" cy="3891219"/>
          </a:xfrm>
          <a:prstGeom prst="rect">
            <a:avLst/>
          </a:prstGeom>
          <a:solidFill>
            <a:srgbClr val="FFFFFF"/>
          </a:solid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p:custDataLst>
              <p:tags r:id="rId4"/>
            </p:custDataLst>
          </p:nvPr>
        </p:nvSpPr>
        <p:spPr>
          <a:xfrm>
            <a:off x="4800600" y="944705"/>
            <a:ext cx="3597254" cy="3254090"/>
          </a:xfrm>
          <a:prstGeom prst="rect">
            <a:avLst/>
          </a:prstGeom>
        </p:spPr>
        <p:txBody>
          <a:bodyPr anchor="ctr">
            <a:normAutofit lnSpcReduction="20000"/>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marL="285750" lvl="0" indent="-285750" algn="l">
              <a:lnSpc>
                <a:spcPct val="150000"/>
              </a:lnSpc>
              <a:spcBef>
                <a:spcPts val="0"/>
              </a:spcBef>
              <a:spcAft>
                <a:spcPts val="400"/>
              </a:spcAft>
              <a:buClr>
                <a:srgbClr val="5B9BD5">
                  <a:lumMod val="20000"/>
                  <a:lumOff val="80000"/>
                </a:srgbClr>
              </a:buClr>
              <a:buSzPct val="100000"/>
              <a:buFont typeface="Wingdings" panose="05000000000000000000" pitchFamily="2" charset="2"/>
              <a:buChar char="n"/>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云计算（Cloud Computing）是继 20 世纪 80 年代大型计算机到客户端—服务器的大转变后的又一次巨变。</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a:p>
            <a:pPr marL="285750" lvl="0" indent="-285750" algn="l">
              <a:lnSpc>
                <a:spcPct val="150000"/>
              </a:lnSpc>
              <a:spcBef>
                <a:spcPts val="0"/>
              </a:spcBef>
              <a:spcAft>
                <a:spcPts val="400"/>
              </a:spcAft>
              <a:buClr>
                <a:srgbClr val="5B9BD5">
                  <a:lumMod val="20000"/>
                  <a:lumOff val="80000"/>
                </a:srgbClr>
              </a:buClr>
              <a:buSzPct val="100000"/>
              <a:buFont typeface="Wingdings" panose="05000000000000000000" pitchFamily="2" charset="2"/>
              <a:buChar char="n"/>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云计算是通过使计算分布在大量的分布式计算机上，而非本地计算机或远程服务器中，企业能够将资源切换到需要的应用上，根据需求访问计算机和存储系统。</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p:txBody>
      </p:sp>
      <p:sp>
        <p:nvSpPr>
          <p:cNvPr id="16" name="任意多边形: 形状 15"/>
          <p:cNvSpPr>
            <a:spLocks noChangeAspect="1"/>
          </p:cNvSpPr>
          <p:nvPr>
            <p:custDataLst>
              <p:tags r:id="rId5"/>
            </p:custDataLst>
          </p:nvPr>
        </p:nvSpPr>
        <p:spPr>
          <a:xfrm rot="10800000">
            <a:off x="3220085"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7" name="任意多边形: 形状 16"/>
          <p:cNvSpPr>
            <a:spLocks noChangeAspect="1"/>
          </p:cNvSpPr>
          <p:nvPr>
            <p:custDataLst>
              <p:tags r:id="rId6"/>
            </p:custDataLst>
          </p:nvPr>
        </p:nvSpPr>
        <p:spPr>
          <a:xfrm rot="10800000">
            <a:off x="2912110"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斜纹 17"/>
          <p:cNvSpPr/>
          <p:nvPr>
            <p:custDataLst>
              <p:tags r:id="rId7"/>
            </p:custDataLst>
          </p:nvPr>
        </p:nvSpPr>
        <p:spPr>
          <a:xfrm>
            <a:off x="-8887" y="0"/>
            <a:ext cx="1450731" cy="1450731"/>
          </a:xfrm>
          <a:prstGeom prst="diagStripe">
            <a:avLst>
              <a:gd name="adj" fmla="val 66970"/>
            </a:avLst>
          </a:pr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8"/>
            </p:custDataLst>
          </p:nvPr>
        </p:nvSpPr>
        <p:spPr>
          <a:xfrm>
            <a:off x="838200" y="2419350"/>
            <a:ext cx="2645410" cy="462915"/>
          </a:xfrm>
          <a:prstGeom prst="rect">
            <a:avLst/>
          </a:prstGeom>
          <a:noFill/>
        </p:spPr>
        <p:txBody>
          <a:bodyPr wrap="square" rtlCol="0" anchor="b" anchorCtr="0">
            <a:normAutofit/>
          </a:bodyPr>
          <a:lstStyle/>
          <a:p>
            <a:pPr marL="0" indent="0" algn="l">
              <a:lnSpc>
                <a:spcPct val="120000"/>
              </a:lnSpc>
              <a:spcBef>
                <a:spcPts val="0"/>
              </a:spcBef>
              <a:spcAft>
                <a:spcPts val="0"/>
              </a:spcAft>
              <a:buSzPct val="100000"/>
            </a:pPr>
            <a:r>
              <a:rPr lang="zh-CN" altLang="en-US"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rPr>
              <a:t>一、云计算的概念</a:t>
            </a:r>
            <a:endParaRPr lang="zh-CN" altLang="en-US"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xml><?xml version="1.0" encoding="utf-8"?>
<p:tagLst xmlns:p="http://schemas.openxmlformats.org/presentationml/2006/main">
  <p:tag name="MH" val="20161022192605"/>
  <p:tag name="MH_LIBRARY" val="GRAPHIC"/>
  <p:tag name="MH_TYPE" val="Text"/>
  <p:tag name="MH_ORDER" val="1"/>
</p:tagLst>
</file>

<file path=ppt/tags/tag100.xml><?xml version="1.0" encoding="utf-8"?>
<p:tagLst xmlns:p="http://schemas.openxmlformats.org/presentationml/2006/main">
  <p:tag name="KSO_WM_UNIT_HIGHLIGHT" val="0"/>
  <p:tag name="KSO_WM_UNIT_COMPATIBLE" val="0"/>
  <p:tag name="KSO_WM_DIAGRAM_GROUP_CODE" val="l1-1"/>
  <p:tag name="KSO_WM_UNIT_TYPE" val="i"/>
  <p:tag name="KSO_WM_UNIT_INDEX" val="57"/>
  <p:tag name="KSO_WM_UNIT_ID" val="diagram20190634_5*i*5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1.xml><?xml version="1.0" encoding="utf-8"?>
<p:tagLst xmlns:p="http://schemas.openxmlformats.org/presentationml/2006/main">
  <p:tag name="KSO_WM_UNIT_HIGHLIGHT" val="0"/>
  <p:tag name="KSO_WM_UNIT_COMPATIBLE" val="0"/>
  <p:tag name="KSO_WM_DIAGRAM_GROUP_CODE" val="l1-1"/>
  <p:tag name="KSO_WM_UNIT_TYPE" val="i"/>
  <p:tag name="KSO_WM_UNIT_INDEX" val="58"/>
  <p:tag name="KSO_WM_UNIT_ID" val="diagram20190634_5*i*5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2.xml><?xml version="1.0" encoding="utf-8"?>
<p:tagLst xmlns:p="http://schemas.openxmlformats.org/presentationml/2006/main">
  <p:tag name="KSO_WM_UNIT_HIGHLIGHT" val="0"/>
  <p:tag name="KSO_WM_UNIT_COMPATIBLE" val="0"/>
  <p:tag name="KSO_WM_DIAGRAM_GROUP_CODE" val="l1-1"/>
  <p:tag name="KSO_WM_UNIT_TYPE" val="i"/>
  <p:tag name="KSO_WM_UNIT_INDEX" val="59"/>
  <p:tag name="KSO_WM_UNIT_ID" val="diagram20190634_5*i*5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3.xml><?xml version="1.0" encoding="utf-8"?>
<p:tagLst xmlns:p="http://schemas.openxmlformats.org/presentationml/2006/main">
  <p:tag name="KSO_WM_UNIT_HIGHLIGHT" val="0"/>
  <p:tag name="KSO_WM_UNIT_COMPATIBLE" val="0"/>
  <p:tag name="KSO_WM_DIAGRAM_GROUP_CODE" val="l1-1"/>
  <p:tag name="KSO_WM_UNIT_TYPE" val="i"/>
  <p:tag name="KSO_WM_UNIT_INDEX" val="60"/>
  <p:tag name="KSO_WM_UNIT_ID" val="diagram20190634_5*i*6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4.xml><?xml version="1.0" encoding="utf-8"?>
<p:tagLst xmlns:p="http://schemas.openxmlformats.org/presentationml/2006/main">
  <p:tag name="KSO_WM_UNIT_HIGHLIGHT" val="0"/>
  <p:tag name="KSO_WM_UNIT_COMPATIBLE" val="0"/>
  <p:tag name="KSO_WM_DIAGRAM_GROUP_CODE" val="l1-1"/>
  <p:tag name="KSO_WM_UNIT_TYPE" val="i"/>
  <p:tag name="KSO_WM_UNIT_INDEX" val="61"/>
  <p:tag name="KSO_WM_UNIT_ID" val="diagram20190634_5*i*6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5.xml><?xml version="1.0" encoding="utf-8"?>
<p:tagLst xmlns:p="http://schemas.openxmlformats.org/presentationml/2006/main">
  <p:tag name="KSO_WM_UNIT_HIGHLIGHT" val="0"/>
  <p:tag name="KSO_WM_UNIT_COMPATIBLE" val="0"/>
  <p:tag name="KSO_WM_DIAGRAM_GROUP_CODE" val="l1-1"/>
  <p:tag name="KSO_WM_UNIT_TYPE" val="i"/>
  <p:tag name="KSO_WM_UNIT_INDEX" val="62"/>
  <p:tag name="KSO_WM_UNIT_ID" val="diagram20190634_5*i*6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6.xml><?xml version="1.0" encoding="utf-8"?>
<p:tagLst xmlns:p="http://schemas.openxmlformats.org/presentationml/2006/main">
  <p:tag name="KSO_WM_UNIT_HIGHLIGHT" val="0"/>
  <p:tag name="KSO_WM_UNIT_COMPATIBLE" val="0"/>
  <p:tag name="KSO_WM_DIAGRAM_GROUP_CODE" val="l1-1"/>
  <p:tag name="KSO_WM_UNIT_TYPE" val="i"/>
  <p:tag name="KSO_WM_UNIT_INDEX" val="63"/>
  <p:tag name="KSO_WM_UNIT_ID" val="diagram20190634_5*i*6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107.xml><?xml version="1.0" encoding="utf-8"?>
<p:tagLst xmlns:p="http://schemas.openxmlformats.org/presentationml/2006/main">
  <p:tag name="KSO_WM_UNIT_HIGHLIGHT" val="0"/>
  <p:tag name="KSO_WM_UNIT_COMPATIBLE" val="0"/>
  <p:tag name="KSO_WM_DIAGRAM_GROUP_CODE" val="l1-1"/>
  <p:tag name="KSO_WM_UNIT_TYPE" val="i"/>
  <p:tag name="KSO_WM_UNIT_INDEX" val="65"/>
  <p:tag name="KSO_WM_UNIT_ID" val="diagram20190634_5*i*6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08.xml><?xml version="1.0" encoding="utf-8"?>
<p:tagLst xmlns:p="http://schemas.openxmlformats.org/presentationml/2006/main">
  <p:tag name="KSO_WM_UNIT_HIGHLIGHT" val="0"/>
  <p:tag name="KSO_WM_UNIT_COMPATIBLE" val="0"/>
  <p:tag name="KSO_WM_DIAGRAM_GROUP_CODE" val="l1-1"/>
  <p:tag name="KSO_WM_UNIT_TYPE" val="i"/>
  <p:tag name="KSO_WM_UNIT_INDEX" val="66"/>
  <p:tag name="KSO_WM_UNIT_ID" val="diagram20190634_5*i*6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109.xml><?xml version="1.0" encoding="utf-8"?>
<p:tagLst xmlns:p="http://schemas.openxmlformats.org/presentationml/2006/main">
  <p:tag name="KSO_WM_UNIT_HIGHLIGHT" val="0"/>
  <p:tag name="KSO_WM_UNIT_COMPATIBLE" val="0"/>
  <p:tag name="KSO_WM_DIAGRAM_GROUP_CODE" val="l1-1"/>
  <p:tag name="KSO_WM_UNIT_TYPE" val="i"/>
  <p:tag name="KSO_WM_UNIT_INDEX" val="68"/>
  <p:tag name="KSO_WM_UNIT_ID" val="diagram20190634_5*i*6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xml><?xml version="1.0" encoding="utf-8"?>
<p:tagLst xmlns:p="http://schemas.openxmlformats.org/presentationml/2006/main">
  <p:tag name="MH" val="20161022203400"/>
  <p:tag name="MH_LIBRARY" val="GRAPHIC"/>
  <p:tag name="MH_TYPE" val="Other"/>
  <p:tag name="MH_ORDER" val="1"/>
</p:tagLst>
</file>

<file path=ppt/tags/tag110.xml><?xml version="1.0" encoding="utf-8"?>
<p:tagLst xmlns:p="http://schemas.openxmlformats.org/presentationml/2006/main">
  <p:tag name="KSO_WM_UNIT_HIGHLIGHT" val="0"/>
  <p:tag name="KSO_WM_UNIT_COMPATIBLE" val="0"/>
  <p:tag name="KSO_WM_DIAGRAM_GROUP_CODE" val="l1-1"/>
  <p:tag name="KSO_WM_UNIT_TYPE" val="i"/>
  <p:tag name="KSO_WM_UNIT_INDEX" val="69"/>
  <p:tag name="KSO_WM_UNIT_ID" val="diagram20190634_5*i*6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1.xml><?xml version="1.0" encoding="utf-8"?>
<p:tagLst xmlns:p="http://schemas.openxmlformats.org/presentationml/2006/main">
  <p:tag name="KSO_WM_UNIT_HIGHLIGHT" val="0"/>
  <p:tag name="KSO_WM_UNIT_COMPATIBLE" val="0"/>
  <p:tag name="KSO_WM_DIAGRAM_GROUP_CODE" val="l1-1"/>
  <p:tag name="KSO_WM_UNIT_TYPE" val="i"/>
  <p:tag name="KSO_WM_UNIT_INDEX" val="70"/>
  <p:tag name="KSO_WM_UNIT_ID" val="diagram20190634_5*i*7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2.xml><?xml version="1.0" encoding="utf-8"?>
<p:tagLst xmlns:p="http://schemas.openxmlformats.org/presentationml/2006/main">
  <p:tag name="KSO_WM_UNIT_HIGHLIGHT" val="0"/>
  <p:tag name="KSO_WM_UNIT_COMPATIBLE" val="0"/>
  <p:tag name="KSO_WM_DIAGRAM_GROUP_CODE" val="l1-1"/>
  <p:tag name="KSO_WM_UNIT_TYPE" val="i"/>
  <p:tag name="KSO_WM_UNIT_INDEX" val="71"/>
  <p:tag name="KSO_WM_UNIT_ID" val="diagram20190634_5*i*7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3.xml><?xml version="1.0" encoding="utf-8"?>
<p:tagLst xmlns:p="http://schemas.openxmlformats.org/presentationml/2006/main">
  <p:tag name="KSO_WM_UNIT_HIGHLIGHT" val="0"/>
  <p:tag name="KSO_WM_UNIT_COMPATIBLE" val="0"/>
  <p:tag name="KSO_WM_DIAGRAM_GROUP_CODE" val="l1-1"/>
  <p:tag name="KSO_WM_UNIT_TYPE" val="i"/>
  <p:tag name="KSO_WM_UNIT_INDEX" val="72"/>
  <p:tag name="KSO_WM_UNIT_ID" val="diagram20190634_5*i*7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4.xml><?xml version="1.0" encoding="utf-8"?>
<p:tagLst xmlns:p="http://schemas.openxmlformats.org/presentationml/2006/main">
  <p:tag name="KSO_WM_UNIT_HIGHLIGHT" val="0"/>
  <p:tag name="KSO_WM_UNIT_COMPATIBLE" val="0"/>
  <p:tag name="KSO_WM_DIAGRAM_GROUP_CODE" val="l1-1"/>
  <p:tag name="KSO_WM_UNIT_TYPE" val="i"/>
  <p:tag name="KSO_WM_UNIT_INDEX" val="73"/>
  <p:tag name="KSO_WM_UNIT_ID" val="diagram20190634_5*i*7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5.xml><?xml version="1.0" encoding="utf-8"?>
<p:tagLst xmlns:p="http://schemas.openxmlformats.org/presentationml/2006/main">
  <p:tag name="KSO_WM_UNIT_HIGHLIGHT" val="0"/>
  <p:tag name="KSO_WM_UNIT_COMPATIBLE" val="0"/>
  <p:tag name="KSO_WM_DIAGRAM_GROUP_CODE" val="l1-1"/>
  <p:tag name="KSO_WM_UNIT_TYPE" val="i"/>
  <p:tag name="KSO_WM_UNIT_INDEX" val="74"/>
  <p:tag name="KSO_WM_UNIT_ID" val="diagram20190634_5*i*7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6.xml><?xml version="1.0" encoding="utf-8"?>
<p:tagLst xmlns:p="http://schemas.openxmlformats.org/presentationml/2006/main">
  <p:tag name="KSO_WM_UNIT_HIGHLIGHT" val="0"/>
  <p:tag name="KSO_WM_UNIT_COMPATIBLE" val="0"/>
  <p:tag name="KSO_WM_DIAGRAM_GROUP_CODE" val="l1-1"/>
  <p:tag name="KSO_WM_UNIT_TYPE" val="i"/>
  <p:tag name="KSO_WM_UNIT_INDEX" val="75"/>
  <p:tag name="KSO_WM_UNIT_ID" val="diagram20190634_5*i*7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7.xml><?xml version="1.0" encoding="utf-8"?>
<p:tagLst xmlns:p="http://schemas.openxmlformats.org/presentationml/2006/main">
  <p:tag name="KSO_WM_UNIT_HIGHLIGHT" val="0"/>
  <p:tag name="KSO_WM_UNIT_COMPATIBLE" val="0"/>
  <p:tag name="KSO_WM_DIAGRAM_GROUP_CODE" val="l1-1"/>
  <p:tag name="KSO_WM_UNIT_TYPE" val="l_h_i"/>
  <p:tag name="KSO_WM_UNIT_INDEX" val="1_3_2"/>
  <p:tag name="KSO_WM_UNIT_ID" val="diagram20190634_5*l_h_i*1_3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118.xml><?xml version="1.0" encoding="utf-8"?>
<p:tagLst xmlns:p="http://schemas.openxmlformats.org/presentationml/2006/main">
  <p:tag name="KSO_WM_UNIT_HIGHLIGHT" val="0"/>
  <p:tag name="KSO_WM_UNIT_COMPATIBLE" val="0"/>
  <p:tag name="KSO_WM_DIAGRAM_GROUP_CODE" val="l1-1"/>
  <p:tag name="KSO_WM_UNIT_TYPE" val="l_h_i"/>
  <p:tag name="KSO_WM_UNIT_INDEX" val="1_3_1"/>
  <p:tag name="KSO_WM_UNIT_ID" val="diagram20190634_5*l_h_i*1_3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9.xml><?xml version="1.0" encoding="utf-8"?>
<p:tagLst xmlns:p="http://schemas.openxmlformats.org/presentationml/2006/main">
  <p:tag name="KSO_WM_UNIT_HIGHLIGHT" val="0"/>
  <p:tag name="KSO_WM_UNIT_COMPATIBLE" val="0"/>
  <p:tag name="KSO_WM_DIAGRAM_GROUP_CODE" val="l1-1"/>
  <p:tag name="KSO_WM_UNIT_TYPE" val="l_h_f"/>
  <p:tag name="KSO_WM_UNIT_INDEX" val="1_3_1"/>
  <p:tag name="KSO_WM_UNIT_ID" val="diagram20190634_5*l_h_f*1_3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xml><?xml version="1.0" encoding="utf-8"?>
<p:tagLst xmlns:p="http://schemas.openxmlformats.org/presentationml/2006/main">
  <p:tag name="MH" val="20161022192605"/>
  <p:tag name="MH_LIBRARY" val="GRAPHIC"/>
  <p:tag name="MH_TYPE" val="Text"/>
  <p:tag name="MH_ORDER" val="1"/>
</p:tagLst>
</file>

<file path=ppt/tags/tag120.xml><?xml version="1.0" encoding="utf-8"?>
<p:tagLst xmlns:p="http://schemas.openxmlformats.org/presentationml/2006/main">
  <p:tag name="KSO_WM_UNIT_HIGHLIGHT" val="0"/>
  <p:tag name="KSO_WM_UNIT_COMPATIBLE" val="0"/>
  <p:tag name="KSO_WM_DIAGRAM_GROUP_CODE" val="l1-1"/>
  <p:tag name="KSO_WM_UNIT_TYPE" val="l_i"/>
  <p:tag name="KSO_WM_UNIT_INDEX" val="1_1"/>
  <p:tag name="KSO_WM_UNIT_ID" val="diagram20190634_5*l_i*1_1"/>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21.xml><?xml version="1.0" encoding="utf-8"?>
<p:tagLst xmlns:p="http://schemas.openxmlformats.org/presentationml/2006/main">
  <p:tag name="KSO_WM_UNIT_HIGHLIGHT" val="0"/>
  <p:tag name="KSO_WM_UNIT_COMPATIBLE" val="0"/>
  <p:tag name="KSO_WM_DIAGRAM_GROUP_CODE" val="l1-1"/>
  <p:tag name="KSO_WM_UNIT_TYPE" val="l_i"/>
  <p:tag name="KSO_WM_UNIT_INDEX" val="1_2"/>
  <p:tag name="KSO_WM_UNIT_ID" val="diagram20190634_5*l_i*1_2"/>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22.xml><?xml version="1.0" encoding="utf-8"?>
<p:tagLst xmlns:p="http://schemas.openxmlformats.org/presentationml/2006/main">
  <p:tag name="KSO_WM_UNIT_HIGHLIGHT" val="0"/>
  <p:tag name="KSO_WM_UNIT_COMPATIBLE" val="0"/>
  <p:tag name="KSO_WM_DIAGRAM_GROUP_CODE" val="l1-1"/>
  <p:tag name="KSO_WM_UNIT_TYPE" val="l_i"/>
  <p:tag name="KSO_WM_UNIT_INDEX" val="1_3"/>
  <p:tag name="KSO_WM_UNIT_ID" val="diagram20190634_5*l_i*1_3"/>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23.xml><?xml version="1.0" encoding="utf-8"?>
<p:tagLst xmlns:p="http://schemas.openxmlformats.org/presentationml/2006/main">
  <p:tag name="KSO_WM_UNIT_HIGHLIGHT" val="0"/>
  <p:tag name="KSO_WM_UNIT_COMPATIBLE" val="0"/>
  <p:tag name="KSO_WM_DIAGRAM_GROUP_CODE" val="l1-1"/>
  <p:tag name="KSO_WM_UNIT_TYPE" val="l_i"/>
  <p:tag name="KSO_WM_UNIT_INDEX" val="1_4"/>
  <p:tag name="KSO_WM_UNIT_ID" val="diagram20190634_5*l_i*1_4"/>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24.xml><?xml version="1.0" encoding="utf-8"?>
<p:tagLst xmlns:p="http://schemas.openxmlformats.org/presentationml/2006/main">
  <p:tag name="KSO_WM_UNIT_HIGHLIGHT" val="0"/>
  <p:tag name="KSO_WM_UNIT_COMPATIBLE" val="0"/>
  <p:tag name="KSO_WM_DIAGRAM_GROUP_CODE" val="l1-1"/>
  <p:tag name="KSO_WM_UNIT_TYPE" val="l_h_f"/>
  <p:tag name="KSO_WM_UNIT_INDEX" val="1_2_1"/>
  <p:tag name="KSO_WM_UNIT_ID" val="diagram20190634_5*l_h_f*1_2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5.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diagram20190634_5*l_h_i*1_2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126.xml><?xml version="1.0" encoding="utf-8"?>
<p:tagLst xmlns:p="http://schemas.openxmlformats.org/presentationml/2006/main">
  <p:tag name="KSO_WM_UNIT_HIGHLIGHT" val="0"/>
  <p:tag name="KSO_WM_UNIT_COMPATIBLE" val="0"/>
  <p:tag name="KSO_WM_DIAGRAM_GROUP_CODE" val="l1-1"/>
  <p:tag name="KSO_WM_UNIT_TYPE" val="l_h_i"/>
  <p:tag name="KSO_WM_UNIT_INDEX" val="1_2_1"/>
  <p:tag name="KSO_WM_UNIT_ID" val="diagram20190634_5*l_h_i*1_2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7.xml><?xml version="1.0" encoding="utf-8"?>
<p:tagLst xmlns:p="http://schemas.openxmlformats.org/presentationml/2006/main">
  <p:tag name="KSO_WM_UNIT_HIGHLIGHT" val="0"/>
  <p:tag name="KSO_WM_UNIT_COMPATIBLE" val="0"/>
  <p:tag name="KSO_WM_DIAGRAM_GROUP_CODE" val="l1-1"/>
  <p:tag name="KSO_WM_UNIT_TYPE" val="l_h_f"/>
  <p:tag name="KSO_WM_UNIT_INDEX" val="1_4_1"/>
  <p:tag name="KSO_WM_UNIT_ID" val="diagram20190634_5*l_h_f*1_4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8.xml><?xml version="1.0" encoding="utf-8"?>
<p:tagLst xmlns:p="http://schemas.openxmlformats.org/presentationml/2006/main">
  <p:tag name="KSO_WM_UNIT_HIGHLIGHT" val="0"/>
  <p:tag name="KSO_WM_UNIT_COMPATIBLE" val="0"/>
  <p:tag name="KSO_WM_DIAGRAM_GROUP_CODE" val="l1-1"/>
  <p:tag name="KSO_WM_UNIT_TYPE" val="l_h_i"/>
  <p:tag name="KSO_WM_UNIT_INDEX" val="1_4_2"/>
  <p:tag name="KSO_WM_UNIT_ID" val="diagram20190634_5*l_h_i*1_4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 name="KSO_WM_UNIT_USESOURCEFORMAT_APPLY" val="1"/>
</p:tagLst>
</file>

<file path=ppt/tags/tag129.xml><?xml version="1.0" encoding="utf-8"?>
<p:tagLst xmlns:p="http://schemas.openxmlformats.org/presentationml/2006/main">
  <p:tag name="KSO_WM_UNIT_HIGHLIGHT" val="0"/>
  <p:tag name="KSO_WM_UNIT_COMPATIBLE" val="0"/>
  <p:tag name="KSO_WM_DIAGRAM_GROUP_CODE" val="l1-1"/>
  <p:tag name="KSO_WM_UNIT_TYPE" val="l_h_i"/>
  <p:tag name="KSO_WM_UNIT_INDEX" val="1_4_1"/>
  <p:tag name="KSO_WM_UNIT_ID" val="diagram20190634_5*l_h_i*1_4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3.xml><?xml version="1.0" encoding="utf-8"?>
<p:tagLst xmlns:p="http://schemas.openxmlformats.org/presentationml/2006/main">
  <p:tag name="MH" val="20161022203400"/>
  <p:tag name="MH_LIBRARY" val="GRAPHIC"/>
  <p:tag name="MH_TYPE" val="Other"/>
  <p:tag name="MH_ORDER" val="1"/>
</p:tagLst>
</file>

<file path=ppt/tags/tag130.xml><?xml version="1.0" encoding="utf-8"?>
<p:tagLst xmlns:p="http://schemas.openxmlformats.org/presentationml/2006/main">
  <p:tag name="KSO_WM_UNIT_HIGHLIGHT" val="0"/>
  <p:tag name="KSO_WM_UNIT_COMPATIBLE" val="0"/>
  <p:tag name="KSO_WM_DIAGRAM_GROUP_CODE" val="l1-1"/>
  <p:tag name="KSO_WM_UNIT_TYPE" val="l_h_f"/>
  <p:tag name="KSO_WM_UNIT_INDEX" val="1_1_1"/>
  <p:tag name="KSO_WM_UNIT_ID" val="diagram20190634_5*l_h_f*1_1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31.xml><?xml version="1.0" encoding="utf-8"?>
<p:tagLst xmlns:p="http://schemas.openxmlformats.org/presentationml/2006/main">
  <p:tag name="KSO_WM_UNIT_HIGHLIGHT" val="0"/>
  <p:tag name="KSO_WM_UNIT_COMPATIBLE" val="0"/>
  <p:tag name="KSO_WM_DIAGRAM_GROUP_CODE" val="l1-1"/>
  <p:tag name="KSO_WM_UNIT_TYPE" val="l_h_i"/>
  <p:tag name="KSO_WM_UNIT_INDEX" val="1_1_2"/>
  <p:tag name="KSO_WM_UNIT_ID" val="diagram20190634_5*l_h_i*1_1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132.xml><?xml version="1.0" encoding="utf-8"?>
<p:tagLst xmlns:p="http://schemas.openxmlformats.org/presentationml/2006/main">
  <p:tag name="KSO_WM_UNIT_HIGHLIGHT" val="0"/>
  <p:tag name="KSO_WM_UNIT_COMPATIBLE" val="0"/>
  <p:tag name="KSO_WM_DIAGRAM_GROUP_CODE" val="l1-1"/>
  <p:tag name="KSO_WM_UNIT_TYPE" val="l_h_i"/>
  <p:tag name="KSO_WM_UNIT_INDEX" val="1_1_1"/>
  <p:tag name="KSO_WM_UNIT_ID" val="diagram20190634_5*l_h_i*1_1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33.xml><?xml version="1.0" encoding="utf-8"?>
<p:tagLst xmlns:p="http://schemas.openxmlformats.org/presentationml/2006/main">
  <p:tag name="KSO_WM_BEAUTIFY_FLAG" val="#wm#"/>
  <p:tag name="KSO_WM_TEMPLATE_CATEGORY" val="diagram"/>
  <p:tag name="KSO_WM_TEMPLATE_INDEX" val="20190634"/>
  <p:tag name="KSO_WM_SLIDE_ID" val="diagram20190634_5"/>
  <p:tag name="KSO_WM_SLIDE_ITEM_CNT" val="6"/>
  <p:tag name="KSO_WM_SLIDE_INDEX" val="5"/>
  <p:tag name="KSO_WM_TAG_VERSION" val="1.0"/>
  <p:tag name="KSO_WM_DIAGRAM_GROUP_CODE" val="l1-1"/>
  <p:tag name="KSO_WM_SLIDE_LAYOUT" val="l"/>
  <p:tag name="KSO_WM_SLIDE_LAYOUT_CNT" val="1"/>
  <p:tag name="KSO_WM_SLIDE_TYPE" val="text"/>
  <p:tag name="KSO_WM_SLIDE_SUBTYPE" val="diag"/>
  <p:tag name="KSO_WM_SLIDE_SIZE" val="455.679*369.692"/>
  <p:tag name="KSO_WM_SLIDE_POSITION" val="451.321*101.154"/>
  <p:tag name="KSO_WM_SLIDE_DIAGTYPE" val="l"/>
  <p:tag name="KSO_WM_TEMPLATE_SUBCATEGORY" val="0"/>
</p:tagLst>
</file>

<file path=ppt/tags/tag134.xml><?xml version="1.0" encoding="utf-8"?>
<p:tagLst xmlns:p="http://schemas.openxmlformats.org/presentationml/2006/main">
  <p:tag name="KSO_WM_UNIT_HIGHLIGHT" val="0"/>
  <p:tag name="KSO_WM_UNIT_COMPATIBLE" val="0"/>
  <p:tag name="KSO_WM_DIAGRAM_GROUP_CODE" val="l1-1"/>
  <p:tag name="KSO_WM_UNIT_TYPE" val="i"/>
  <p:tag name="KSO_WM_UNIT_INDEX" val="1"/>
  <p:tag name="KSO_WM_UNIT_ID" val="diagram20190634_5*i*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35.xml><?xml version="1.0" encoding="utf-8"?>
<p:tagLst xmlns:p="http://schemas.openxmlformats.org/presentationml/2006/main">
  <p:tag name="KSO_WM_UNIT_HIGHLIGHT" val="0"/>
  <p:tag name="KSO_WM_UNIT_COMPATIBLE" val="0"/>
  <p:tag name="KSO_WM_DIAGRAM_GROUP_CODE" val="l1-1"/>
  <p:tag name="KSO_WM_UNIT_TYPE" val="i"/>
  <p:tag name="KSO_WM_UNIT_INDEX" val="4"/>
  <p:tag name="KSO_WM_UNIT_ID" val="diagram20190634_5*i*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36.xml><?xml version="1.0" encoding="utf-8"?>
<p:tagLst xmlns:p="http://schemas.openxmlformats.org/presentationml/2006/main">
  <p:tag name="KSO_WM_UNIT_HIGHLIGHT" val="0"/>
  <p:tag name="KSO_WM_UNIT_COMPATIBLE" val="0"/>
  <p:tag name="KSO_WM_DIAGRAM_GROUP_CODE" val="l1-1"/>
  <p:tag name="KSO_WM_UNIT_TYPE" val="i"/>
  <p:tag name="KSO_WM_UNIT_INDEX" val="16"/>
  <p:tag name="KSO_WM_UNIT_ID" val="diagram20190634_5*i*1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37.xml><?xml version="1.0" encoding="utf-8"?>
<p:tagLst xmlns:p="http://schemas.openxmlformats.org/presentationml/2006/main">
  <p:tag name="KSO_WM_UNIT_HIGHLIGHT" val="0"/>
  <p:tag name="KSO_WM_UNIT_COMPATIBLE" val="0"/>
  <p:tag name="KSO_WM_DIAGRAM_GROUP_CODE" val="l1-1"/>
  <p:tag name="KSO_WM_UNIT_TYPE" val="i"/>
  <p:tag name="KSO_WM_UNIT_INDEX" val="28"/>
  <p:tag name="KSO_WM_UNIT_ID" val="diagram20190634_5*i*2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38.xml><?xml version="1.0" encoding="utf-8"?>
<p:tagLst xmlns:p="http://schemas.openxmlformats.org/presentationml/2006/main">
  <p:tag name="KSO_WM_UNIT_HIGHLIGHT" val="0"/>
  <p:tag name="KSO_WM_UNIT_COMPATIBLE" val="0"/>
  <p:tag name="KSO_WM_DIAGRAM_GROUP_CODE" val="l1-1"/>
  <p:tag name="KSO_WM_UNIT_TYPE" val="i"/>
  <p:tag name="KSO_WM_UNIT_INDEX" val="40"/>
  <p:tag name="KSO_WM_UNIT_ID" val="diagram20190634_5*i*4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39.xml><?xml version="1.0" encoding="utf-8"?>
<p:tagLst xmlns:p="http://schemas.openxmlformats.org/presentationml/2006/main">
  <p:tag name="KSO_WM_UNIT_HIGHLIGHT" val="0"/>
  <p:tag name="KSO_WM_UNIT_COMPATIBLE" val="0"/>
  <p:tag name="KSO_WM_DIAGRAM_GROUP_CODE" val="l1-1"/>
  <p:tag name="KSO_WM_UNIT_TYPE" val="i"/>
  <p:tag name="KSO_WM_UNIT_INDEX" val="52"/>
  <p:tag name="KSO_WM_UNIT_ID" val="diagram20190634_5*i*5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xml><?xml version="1.0" encoding="utf-8"?>
<p:tagLst xmlns:p="http://schemas.openxmlformats.org/presentationml/2006/main">
  <p:tag name="MH" val="20161022192605"/>
  <p:tag name="MH_LIBRARY" val="GRAPHIC"/>
  <p:tag name="MH_TYPE" val="Text"/>
  <p:tag name="MH_ORDER" val="1"/>
</p:tagLst>
</file>

<file path=ppt/tags/tag140.xml><?xml version="1.0" encoding="utf-8"?>
<p:tagLst xmlns:p="http://schemas.openxmlformats.org/presentationml/2006/main">
  <p:tag name="KSO_WM_UNIT_HIGHLIGHT" val="0"/>
  <p:tag name="KSO_WM_UNIT_COMPATIBLE" val="0"/>
  <p:tag name="KSO_WM_DIAGRAM_GROUP_CODE" val="l1-1"/>
  <p:tag name="KSO_WM_UNIT_TYPE" val="i"/>
  <p:tag name="KSO_WM_UNIT_INDEX" val="64"/>
  <p:tag name="KSO_WM_UNIT_ID" val="diagram20190634_5*i*6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1.xml><?xml version="1.0" encoding="utf-8"?>
<p:tagLst xmlns:p="http://schemas.openxmlformats.org/presentationml/2006/main">
  <p:tag name="KSO_WM_UNIT_HIGHLIGHT" val="0"/>
  <p:tag name="KSO_WM_UNIT_COMPATIBLE" val="0"/>
  <p:tag name="KSO_WM_DIAGRAM_GROUP_CODE" val="l1-1"/>
  <p:tag name="KSO_WM_UNIT_TYPE" val="i"/>
  <p:tag name="KSO_WM_UNIT_INDEX" val="76"/>
  <p:tag name="KSO_WM_UNIT_ID" val="diagram20190634_5*i*7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2.xml><?xml version="1.0" encoding="utf-8"?>
<p:tagLst xmlns:p="http://schemas.openxmlformats.org/presentationml/2006/main">
  <p:tag name="KSO_WM_UNIT_HIGHLIGHT" val="0"/>
  <p:tag name="KSO_WM_UNIT_COMPATIBLE" val="0"/>
  <p:tag name="KSO_WM_DIAGRAM_GROUP_CODE" val="l1-1"/>
  <p:tag name="KSO_WM_UNIT_TYPE" val="i"/>
  <p:tag name="KSO_WM_UNIT_INDEX" val="77"/>
  <p:tag name="KSO_WM_UNIT_ID" val="diagram20190634_5*i*7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3.xml><?xml version="1.0" encoding="utf-8"?>
<p:tagLst xmlns:p="http://schemas.openxmlformats.org/presentationml/2006/main">
  <p:tag name="KSO_WM_UNIT_HIGHLIGHT" val="0"/>
  <p:tag name="KSO_WM_UNIT_COMPATIBLE" val="0"/>
  <p:tag name="KSO_WM_DIAGRAM_GROUP_CODE" val="l1-1"/>
  <p:tag name="KSO_WM_UNIT_TYPE" val="i"/>
  <p:tag name="KSO_WM_UNIT_INDEX" val="12"/>
  <p:tag name="KSO_WM_UNIT_ID" val="diagram20190634_5*i*1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4.xml><?xml version="1.0" encoding="utf-8"?>
<p:tagLst xmlns:p="http://schemas.openxmlformats.org/presentationml/2006/main">
  <p:tag name="KSO_WM_UNIT_HIGHLIGHT" val="0"/>
  <p:tag name="KSO_WM_UNIT_COMPATIBLE" val="0"/>
  <p:tag name="KSO_WM_DIAGRAM_GROUP_CODE" val="l1-1"/>
  <p:tag name="KSO_WM_UNIT_TYPE" val="i"/>
  <p:tag name="KSO_WM_UNIT_INDEX" val="23"/>
  <p:tag name="KSO_WM_UNIT_ID" val="diagram20190634_5*i*2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5.xml><?xml version="1.0" encoding="utf-8"?>
<p:tagLst xmlns:p="http://schemas.openxmlformats.org/presentationml/2006/main">
  <p:tag name="KSO_WM_UNIT_HIGHLIGHT" val="0"/>
  <p:tag name="KSO_WM_UNIT_COMPATIBLE" val="0"/>
  <p:tag name="KSO_WM_DIAGRAM_GROUP_CODE" val="l1-1"/>
  <p:tag name="KSO_WM_UNIT_TYPE" val="i"/>
  <p:tag name="KSO_WM_UNIT_INDEX" val="34"/>
  <p:tag name="KSO_WM_UNIT_ID" val="diagram20190634_5*i*3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6.xml><?xml version="1.0" encoding="utf-8"?>
<p:tagLst xmlns:p="http://schemas.openxmlformats.org/presentationml/2006/main">
  <p:tag name="KSO_WM_UNIT_HIGHLIGHT" val="0"/>
  <p:tag name="KSO_WM_UNIT_COMPATIBLE" val="0"/>
  <p:tag name="KSO_WM_DIAGRAM_GROUP_CODE" val="l1-1"/>
  <p:tag name="KSO_WM_UNIT_TYPE" val="i"/>
  <p:tag name="KSO_WM_UNIT_INDEX" val="45"/>
  <p:tag name="KSO_WM_UNIT_ID" val="diagram20190634_5*i*4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7.xml><?xml version="1.0" encoding="utf-8"?>
<p:tagLst xmlns:p="http://schemas.openxmlformats.org/presentationml/2006/main">
  <p:tag name="KSO_WM_UNIT_HIGHLIGHT" val="0"/>
  <p:tag name="KSO_WM_UNIT_COMPATIBLE" val="0"/>
  <p:tag name="KSO_WM_DIAGRAM_GROUP_CODE" val="l1-1"/>
  <p:tag name="KSO_WM_UNIT_TYPE" val="i"/>
  <p:tag name="KSO_WM_UNIT_INDEX" val="56"/>
  <p:tag name="KSO_WM_UNIT_ID" val="diagram20190634_5*i*5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8.xml><?xml version="1.0" encoding="utf-8"?>
<p:tagLst xmlns:p="http://schemas.openxmlformats.org/presentationml/2006/main">
  <p:tag name="KSO_WM_UNIT_HIGHLIGHT" val="0"/>
  <p:tag name="KSO_WM_UNIT_COMPATIBLE" val="0"/>
  <p:tag name="KSO_WM_DIAGRAM_GROUP_CODE" val="l1-1"/>
  <p:tag name="KSO_WM_UNIT_TYPE" val="i"/>
  <p:tag name="KSO_WM_UNIT_INDEX" val="67"/>
  <p:tag name="KSO_WM_UNIT_ID" val="diagram20190634_5*i*6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9.xml><?xml version="1.0" encoding="utf-8"?>
<p:tagLst xmlns:p="http://schemas.openxmlformats.org/presentationml/2006/main">
  <p:tag name="KSO_WM_UNIT_HIGHLIGHT" val="0"/>
  <p:tag name="KSO_WM_UNIT_COMPATIBLE" val="0"/>
  <p:tag name="KSO_WM_DIAGRAM_GROUP_CODE" val="l1-1"/>
  <p:tag name="KSO_WM_UNIT_TYPE" val="i"/>
  <p:tag name="KSO_WM_UNIT_INDEX" val="78"/>
  <p:tag name="KSO_WM_UNIT_ID" val="diagram20190634_5*i*7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xml><?xml version="1.0" encoding="utf-8"?>
<p:tagLst xmlns:p="http://schemas.openxmlformats.org/presentationml/2006/main">
  <p:tag name="MH" val="20161022203400"/>
  <p:tag name="MH_LIBRARY" val="GRAPHIC"/>
  <p:tag name="MH_TYPE" val="Other"/>
  <p:tag name="MH_ORDER" val="1"/>
</p:tagLst>
</file>

<file path=ppt/tags/tag150.xml><?xml version="1.0" encoding="utf-8"?>
<p:tagLst xmlns:p="http://schemas.openxmlformats.org/presentationml/2006/main">
  <p:tag name="KSO_WM_UNIT_HIGHLIGHT" val="0"/>
  <p:tag name="KSO_WM_UNIT_COMPATIBLE" val="0"/>
  <p:tag name="KSO_WM_DIAGRAM_GROUP_CODE" val="l1-1"/>
  <p:tag name="KSO_WM_UNIT_TYPE" val="i"/>
  <p:tag name="KSO_WM_UNIT_INDEX" val="79"/>
  <p:tag name="KSO_WM_UNIT_ID" val="diagram20190634_5*i*7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1.xml><?xml version="1.0" encoding="utf-8"?>
<p:tagLst xmlns:p="http://schemas.openxmlformats.org/presentationml/2006/main">
  <p:tag name="KSO_WM_UNIT_HIGHLIGHT" val="0"/>
  <p:tag name="KSO_WM_UNIT_COMPATIBLE" val="0"/>
  <p:tag name="KSO_WM_DIAGRAM_GROUP_CODE" val="l1-1"/>
  <p:tag name="KSO_WM_UNIT_TYPE" val="i"/>
  <p:tag name="KSO_WM_UNIT_INDEX" val="2"/>
  <p:tag name="KSO_WM_UNIT_ID" val="diagram20190634_5*i*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2.xml><?xml version="1.0" encoding="utf-8"?>
<p:tagLst xmlns:p="http://schemas.openxmlformats.org/presentationml/2006/main">
  <p:tag name="KSO_WM_UNIT_HIGHLIGHT" val="0"/>
  <p:tag name="KSO_WM_UNIT_COMPATIBLE" val="0"/>
  <p:tag name="KSO_WM_DIAGRAM_GROUP_CODE" val="l1-1"/>
  <p:tag name="KSO_WM_UNIT_TYPE" val="i"/>
  <p:tag name="KSO_WM_UNIT_INDEX" val="3"/>
  <p:tag name="KSO_WM_UNIT_ID" val="diagram20190634_5*i*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3.xml><?xml version="1.0" encoding="utf-8"?>
<p:tagLst xmlns:p="http://schemas.openxmlformats.org/presentationml/2006/main">
  <p:tag name="KSO_WM_UNIT_HIGHLIGHT" val="0"/>
  <p:tag name="KSO_WM_UNIT_COMPATIBLE" val="0"/>
  <p:tag name="KSO_WM_DIAGRAM_GROUP_CODE" val="l1-1"/>
  <p:tag name="KSO_WM_UNIT_TYPE" val="i"/>
  <p:tag name="KSO_WM_UNIT_INDEX" val="5"/>
  <p:tag name="KSO_WM_UNIT_ID" val="diagram20190634_5*i*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4.xml><?xml version="1.0" encoding="utf-8"?>
<p:tagLst xmlns:p="http://schemas.openxmlformats.org/presentationml/2006/main">
  <p:tag name="KSO_WM_UNIT_HIGHLIGHT" val="0"/>
  <p:tag name="KSO_WM_UNIT_COMPATIBLE" val="0"/>
  <p:tag name="KSO_WM_DIAGRAM_GROUP_CODE" val="l1-1"/>
  <p:tag name="KSO_WM_UNIT_TYPE" val="i"/>
  <p:tag name="KSO_WM_UNIT_INDEX" val="6"/>
  <p:tag name="KSO_WM_UNIT_ID" val="diagram20190634_5*i*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5.xml><?xml version="1.0" encoding="utf-8"?>
<p:tagLst xmlns:p="http://schemas.openxmlformats.org/presentationml/2006/main">
  <p:tag name="KSO_WM_UNIT_HIGHLIGHT" val="0"/>
  <p:tag name="KSO_WM_UNIT_COMPATIBLE" val="0"/>
  <p:tag name="KSO_WM_DIAGRAM_GROUP_CODE" val="l1-1"/>
  <p:tag name="KSO_WM_UNIT_TYPE" val="i"/>
  <p:tag name="KSO_WM_UNIT_INDEX" val="7"/>
  <p:tag name="KSO_WM_UNIT_ID" val="diagram20190634_5*i*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6.xml><?xml version="1.0" encoding="utf-8"?>
<p:tagLst xmlns:p="http://schemas.openxmlformats.org/presentationml/2006/main">
  <p:tag name="KSO_WM_UNIT_HIGHLIGHT" val="0"/>
  <p:tag name="KSO_WM_UNIT_COMPATIBLE" val="0"/>
  <p:tag name="KSO_WM_DIAGRAM_GROUP_CODE" val="l1-1"/>
  <p:tag name="KSO_WM_UNIT_TYPE" val="i"/>
  <p:tag name="KSO_WM_UNIT_INDEX" val="8"/>
  <p:tag name="KSO_WM_UNIT_ID" val="diagram20190634_5*i*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7.xml><?xml version="1.0" encoding="utf-8"?>
<p:tagLst xmlns:p="http://schemas.openxmlformats.org/presentationml/2006/main">
  <p:tag name="KSO_WM_UNIT_HIGHLIGHT" val="0"/>
  <p:tag name="KSO_WM_UNIT_COMPATIBLE" val="0"/>
  <p:tag name="KSO_WM_DIAGRAM_GROUP_CODE" val="l1-1"/>
  <p:tag name="KSO_WM_UNIT_TYPE" val="i"/>
  <p:tag name="KSO_WM_UNIT_INDEX" val="9"/>
  <p:tag name="KSO_WM_UNIT_ID" val="diagram20190634_5*i*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8.xml><?xml version="1.0" encoding="utf-8"?>
<p:tagLst xmlns:p="http://schemas.openxmlformats.org/presentationml/2006/main">
  <p:tag name="KSO_WM_UNIT_HIGHLIGHT" val="0"/>
  <p:tag name="KSO_WM_UNIT_COMPATIBLE" val="0"/>
  <p:tag name="KSO_WM_DIAGRAM_GROUP_CODE" val="l1-1"/>
  <p:tag name="KSO_WM_UNIT_TYPE" val="i"/>
  <p:tag name="KSO_WM_UNIT_INDEX" val="10"/>
  <p:tag name="KSO_WM_UNIT_ID" val="diagram20190634_5*i*1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9.xml><?xml version="1.0" encoding="utf-8"?>
<p:tagLst xmlns:p="http://schemas.openxmlformats.org/presentationml/2006/main">
  <p:tag name="KSO_WM_UNIT_HIGHLIGHT" val="0"/>
  <p:tag name="KSO_WM_UNIT_COMPATIBLE" val="0"/>
  <p:tag name="KSO_WM_DIAGRAM_GROUP_CODE" val="l1-1"/>
  <p:tag name="KSO_WM_UNIT_TYPE" val="i"/>
  <p:tag name="KSO_WM_UNIT_INDEX" val="11"/>
  <p:tag name="KSO_WM_UNIT_ID" val="diagram20190634_5*i*1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xml><?xml version="1.0" encoding="utf-8"?>
<p:tagLst xmlns:p="http://schemas.openxmlformats.org/presentationml/2006/main">
  <p:tag name="MH" val="20161022192605"/>
  <p:tag name="MH_LIBRARY" val="GRAPHIC"/>
  <p:tag name="MH_TYPE" val="Text"/>
  <p:tag name="MH_ORDER" val="1"/>
</p:tagLst>
</file>

<file path=ppt/tags/tag160.xml><?xml version="1.0" encoding="utf-8"?>
<p:tagLst xmlns:p="http://schemas.openxmlformats.org/presentationml/2006/main">
  <p:tag name="KSO_WM_UNIT_HIGHLIGHT" val="0"/>
  <p:tag name="KSO_WM_UNIT_COMPATIBLE" val="0"/>
  <p:tag name="KSO_WM_DIAGRAM_GROUP_CODE" val="l1-1"/>
  <p:tag name="KSO_WM_UNIT_TYPE" val="i"/>
  <p:tag name="KSO_WM_UNIT_INDEX" val="13"/>
  <p:tag name="KSO_WM_UNIT_ID" val="diagram20190634_5*i*1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1.xml><?xml version="1.0" encoding="utf-8"?>
<p:tagLst xmlns:p="http://schemas.openxmlformats.org/presentationml/2006/main">
  <p:tag name="KSO_WM_UNIT_HIGHLIGHT" val="0"/>
  <p:tag name="KSO_WM_UNIT_COMPATIBLE" val="0"/>
  <p:tag name="KSO_WM_DIAGRAM_GROUP_CODE" val="l1-1"/>
  <p:tag name="KSO_WM_UNIT_TYPE" val="i"/>
  <p:tag name="KSO_WM_UNIT_INDEX" val="14"/>
  <p:tag name="KSO_WM_UNIT_ID" val="diagram20190634_5*i*1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2.xml><?xml version="1.0" encoding="utf-8"?>
<p:tagLst xmlns:p="http://schemas.openxmlformats.org/presentationml/2006/main">
  <p:tag name="KSO_WM_UNIT_HIGHLIGHT" val="0"/>
  <p:tag name="KSO_WM_UNIT_COMPATIBLE" val="0"/>
  <p:tag name="KSO_WM_DIAGRAM_GROUP_CODE" val="l1-1"/>
  <p:tag name="KSO_WM_UNIT_TYPE" val="i"/>
  <p:tag name="KSO_WM_UNIT_INDEX" val="15"/>
  <p:tag name="KSO_WM_UNIT_ID" val="diagram20190634_5*i*1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3.xml><?xml version="1.0" encoding="utf-8"?>
<p:tagLst xmlns:p="http://schemas.openxmlformats.org/presentationml/2006/main">
  <p:tag name="KSO_WM_UNIT_HIGHLIGHT" val="0"/>
  <p:tag name="KSO_WM_UNIT_COMPATIBLE" val="0"/>
  <p:tag name="KSO_WM_DIAGRAM_GROUP_CODE" val="l1-1"/>
  <p:tag name="KSO_WM_UNIT_TYPE" val="i"/>
  <p:tag name="KSO_WM_UNIT_INDEX" val="17"/>
  <p:tag name="KSO_WM_UNIT_ID" val="diagram20190634_5*i*1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4.xml><?xml version="1.0" encoding="utf-8"?>
<p:tagLst xmlns:p="http://schemas.openxmlformats.org/presentationml/2006/main">
  <p:tag name="KSO_WM_UNIT_HIGHLIGHT" val="0"/>
  <p:tag name="KSO_WM_UNIT_COMPATIBLE" val="0"/>
  <p:tag name="KSO_WM_DIAGRAM_GROUP_CODE" val="l1-1"/>
  <p:tag name="KSO_WM_UNIT_TYPE" val="i"/>
  <p:tag name="KSO_WM_UNIT_INDEX" val="18"/>
  <p:tag name="KSO_WM_UNIT_ID" val="diagram20190634_5*i*1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5.xml><?xml version="1.0" encoding="utf-8"?>
<p:tagLst xmlns:p="http://schemas.openxmlformats.org/presentationml/2006/main">
  <p:tag name="KSO_WM_UNIT_HIGHLIGHT" val="0"/>
  <p:tag name="KSO_WM_UNIT_COMPATIBLE" val="0"/>
  <p:tag name="KSO_WM_DIAGRAM_GROUP_CODE" val="l1-1"/>
  <p:tag name="KSO_WM_UNIT_TYPE" val="i"/>
  <p:tag name="KSO_WM_UNIT_INDEX" val="19"/>
  <p:tag name="KSO_WM_UNIT_ID" val="diagram20190634_5*i*1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6.xml><?xml version="1.0" encoding="utf-8"?>
<p:tagLst xmlns:p="http://schemas.openxmlformats.org/presentationml/2006/main">
  <p:tag name="KSO_WM_UNIT_HIGHLIGHT" val="0"/>
  <p:tag name="KSO_WM_UNIT_COMPATIBLE" val="0"/>
  <p:tag name="KSO_WM_DIAGRAM_GROUP_CODE" val="l1-1"/>
  <p:tag name="KSO_WM_UNIT_TYPE" val="i"/>
  <p:tag name="KSO_WM_UNIT_INDEX" val="20"/>
  <p:tag name="KSO_WM_UNIT_ID" val="diagram20190634_5*i*2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7.xml><?xml version="1.0" encoding="utf-8"?>
<p:tagLst xmlns:p="http://schemas.openxmlformats.org/presentationml/2006/main">
  <p:tag name="KSO_WM_UNIT_HIGHLIGHT" val="0"/>
  <p:tag name="KSO_WM_UNIT_COMPATIBLE" val="0"/>
  <p:tag name="KSO_WM_DIAGRAM_GROUP_CODE" val="l1-1"/>
  <p:tag name="KSO_WM_UNIT_TYPE" val="i"/>
  <p:tag name="KSO_WM_UNIT_INDEX" val="21"/>
  <p:tag name="KSO_WM_UNIT_ID" val="diagram20190634_5*i*2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8.xml><?xml version="1.0" encoding="utf-8"?>
<p:tagLst xmlns:p="http://schemas.openxmlformats.org/presentationml/2006/main">
  <p:tag name="KSO_WM_UNIT_HIGHLIGHT" val="0"/>
  <p:tag name="KSO_WM_UNIT_COMPATIBLE" val="0"/>
  <p:tag name="KSO_WM_DIAGRAM_GROUP_CODE" val="l1-1"/>
  <p:tag name="KSO_WM_UNIT_TYPE" val="i"/>
  <p:tag name="KSO_WM_UNIT_INDEX" val="22"/>
  <p:tag name="KSO_WM_UNIT_ID" val="diagram20190634_5*i*2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9.xml><?xml version="1.0" encoding="utf-8"?>
<p:tagLst xmlns:p="http://schemas.openxmlformats.org/presentationml/2006/main">
  <p:tag name="KSO_WM_UNIT_HIGHLIGHT" val="0"/>
  <p:tag name="KSO_WM_UNIT_COMPATIBLE" val="0"/>
  <p:tag name="KSO_WM_DIAGRAM_GROUP_CODE" val="l1-1"/>
  <p:tag name="KSO_WM_UNIT_TYPE" val="i"/>
  <p:tag name="KSO_WM_UNIT_INDEX" val="24"/>
  <p:tag name="KSO_WM_UNIT_ID" val="diagram20190634_5*i*2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xml><?xml version="1.0" encoding="utf-8"?>
<p:tagLst xmlns:p="http://schemas.openxmlformats.org/presentationml/2006/main">
  <p:tag name="MH" val="20161022203400"/>
  <p:tag name="MH_LIBRARY" val="GRAPHIC"/>
  <p:tag name="MH_TYPE" val="Other"/>
  <p:tag name="MH_ORDER" val="1"/>
</p:tagLst>
</file>

<file path=ppt/tags/tag170.xml><?xml version="1.0" encoding="utf-8"?>
<p:tagLst xmlns:p="http://schemas.openxmlformats.org/presentationml/2006/main">
  <p:tag name="KSO_WM_UNIT_HIGHLIGHT" val="0"/>
  <p:tag name="KSO_WM_UNIT_COMPATIBLE" val="0"/>
  <p:tag name="KSO_WM_DIAGRAM_GROUP_CODE" val="l1-1"/>
  <p:tag name="KSO_WM_UNIT_TYPE" val="i"/>
  <p:tag name="KSO_WM_UNIT_INDEX" val="25"/>
  <p:tag name="KSO_WM_UNIT_ID" val="diagram20190634_5*i*2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1.xml><?xml version="1.0" encoding="utf-8"?>
<p:tagLst xmlns:p="http://schemas.openxmlformats.org/presentationml/2006/main">
  <p:tag name="KSO_WM_UNIT_HIGHLIGHT" val="0"/>
  <p:tag name="KSO_WM_UNIT_COMPATIBLE" val="0"/>
  <p:tag name="KSO_WM_DIAGRAM_GROUP_CODE" val="l1-1"/>
  <p:tag name="KSO_WM_UNIT_TYPE" val="i"/>
  <p:tag name="KSO_WM_UNIT_INDEX" val="26"/>
  <p:tag name="KSO_WM_UNIT_ID" val="diagram20190634_5*i*2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2.xml><?xml version="1.0" encoding="utf-8"?>
<p:tagLst xmlns:p="http://schemas.openxmlformats.org/presentationml/2006/main">
  <p:tag name="KSO_WM_UNIT_HIGHLIGHT" val="0"/>
  <p:tag name="KSO_WM_UNIT_COMPATIBLE" val="0"/>
  <p:tag name="KSO_WM_DIAGRAM_GROUP_CODE" val="l1-1"/>
  <p:tag name="KSO_WM_UNIT_TYPE" val="i"/>
  <p:tag name="KSO_WM_UNIT_INDEX" val="27"/>
  <p:tag name="KSO_WM_UNIT_ID" val="diagram20190634_5*i*2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3.xml><?xml version="1.0" encoding="utf-8"?>
<p:tagLst xmlns:p="http://schemas.openxmlformats.org/presentationml/2006/main">
  <p:tag name="KSO_WM_UNIT_HIGHLIGHT" val="0"/>
  <p:tag name="KSO_WM_UNIT_COMPATIBLE" val="0"/>
  <p:tag name="KSO_WM_DIAGRAM_GROUP_CODE" val="l1-1"/>
  <p:tag name="KSO_WM_UNIT_TYPE" val="i"/>
  <p:tag name="KSO_WM_UNIT_INDEX" val="29"/>
  <p:tag name="KSO_WM_UNIT_ID" val="diagram20190634_5*i*2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4.xml><?xml version="1.0" encoding="utf-8"?>
<p:tagLst xmlns:p="http://schemas.openxmlformats.org/presentationml/2006/main">
  <p:tag name="KSO_WM_UNIT_HIGHLIGHT" val="0"/>
  <p:tag name="KSO_WM_UNIT_COMPATIBLE" val="0"/>
  <p:tag name="KSO_WM_DIAGRAM_GROUP_CODE" val="l1-1"/>
  <p:tag name="KSO_WM_UNIT_TYPE" val="i"/>
  <p:tag name="KSO_WM_UNIT_INDEX" val="30"/>
  <p:tag name="KSO_WM_UNIT_ID" val="diagram20190634_5*i*3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5.xml><?xml version="1.0" encoding="utf-8"?>
<p:tagLst xmlns:p="http://schemas.openxmlformats.org/presentationml/2006/main">
  <p:tag name="KSO_WM_UNIT_HIGHLIGHT" val="0"/>
  <p:tag name="KSO_WM_UNIT_COMPATIBLE" val="0"/>
  <p:tag name="KSO_WM_DIAGRAM_GROUP_CODE" val="l1-1"/>
  <p:tag name="KSO_WM_UNIT_TYPE" val="i"/>
  <p:tag name="KSO_WM_UNIT_INDEX" val="31"/>
  <p:tag name="KSO_WM_UNIT_ID" val="diagram20190634_5*i*3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6.xml><?xml version="1.0" encoding="utf-8"?>
<p:tagLst xmlns:p="http://schemas.openxmlformats.org/presentationml/2006/main">
  <p:tag name="KSO_WM_UNIT_HIGHLIGHT" val="0"/>
  <p:tag name="KSO_WM_UNIT_COMPATIBLE" val="0"/>
  <p:tag name="KSO_WM_DIAGRAM_GROUP_CODE" val="l1-1"/>
  <p:tag name="KSO_WM_UNIT_TYPE" val="i"/>
  <p:tag name="KSO_WM_UNIT_INDEX" val="32"/>
  <p:tag name="KSO_WM_UNIT_ID" val="diagram20190634_5*i*3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7.xml><?xml version="1.0" encoding="utf-8"?>
<p:tagLst xmlns:p="http://schemas.openxmlformats.org/presentationml/2006/main">
  <p:tag name="KSO_WM_UNIT_HIGHLIGHT" val="0"/>
  <p:tag name="KSO_WM_UNIT_COMPATIBLE" val="0"/>
  <p:tag name="KSO_WM_DIAGRAM_GROUP_CODE" val="l1-1"/>
  <p:tag name="KSO_WM_UNIT_TYPE" val="i"/>
  <p:tag name="KSO_WM_UNIT_INDEX" val="33"/>
  <p:tag name="KSO_WM_UNIT_ID" val="diagram20190634_5*i*3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8.xml><?xml version="1.0" encoding="utf-8"?>
<p:tagLst xmlns:p="http://schemas.openxmlformats.org/presentationml/2006/main">
  <p:tag name="KSO_WM_UNIT_HIGHLIGHT" val="0"/>
  <p:tag name="KSO_WM_UNIT_COMPATIBLE" val="0"/>
  <p:tag name="KSO_WM_DIAGRAM_GROUP_CODE" val="l1-1"/>
  <p:tag name="KSO_WM_UNIT_TYPE" val="i"/>
  <p:tag name="KSO_WM_UNIT_INDEX" val="35"/>
  <p:tag name="KSO_WM_UNIT_ID" val="diagram20190634_5*i*3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9.xml><?xml version="1.0" encoding="utf-8"?>
<p:tagLst xmlns:p="http://schemas.openxmlformats.org/presentationml/2006/main">
  <p:tag name="KSO_WM_UNIT_HIGHLIGHT" val="0"/>
  <p:tag name="KSO_WM_UNIT_COMPATIBLE" val="0"/>
  <p:tag name="KSO_WM_DIAGRAM_GROUP_CODE" val="l1-1"/>
  <p:tag name="KSO_WM_UNIT_TYPE" val="i"/>
  <p:tag name="KSO_WM_UNIT_INDEX" val="36"/>
  <p:tag name="KSO_WM_UNIT_ID" val="diagram20190634_5*i*3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xml><?xml version="1.0" encoding="utf-8"?>
<p:tagLst xmlns:p="http://schemas.openxmlformats.org/presentationml/2006/main">
  <p:tag name="MH" val="20161022192605"/>
  <p:tag name="MH_LIBRARY" val="GRAPHIC"/>
  <p:tag name="MH_TYPE" val="Text"/>
  <p:tag name="MH_ORDER" val="1"/>
</p:tagLst>
</file>

<file path=ppt/tags/tag180.xml><?xml version="1.0" encoding="utf-8"?>
<p:tagLst xmlns:p="http://schemas.openxmlformats.org/presentationml/2006/main">
  <p:tag name="KSO_WM_UNIT_HIGHLIGHT" val="0"/>
  <p:tag name="KSO_WM_UNIT_COMPATIBLE" val="0"/>
  <p:tag name="KSO_WM_DIAGRAM_GROUP_CODE" val="l1-1"/>
  <p:tag name="KSO_WM_UNIT_TYPE" val="i"/>
  <p:tag name="KSO_WM_UNIT_INDEX" val="37"/>
  <p:tag name="KSO_WM_UNIT_ID" val="diagram20190634_5*i*3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1.xml><?xml version="1.0" encoding="utf-8"?>
<p:tagLst xmlns:p="http://schemas.openxmlformats.org/presentationml/2006/main">
  <p:tag name="KSO_WM_UNIT_HIGHLIGHT" val="0"/>
  <p:tag name="KSO_WM_UNIT_COMPATIBLE" val="0"/>
  <p:tag name="KSO_WM_DIAGRAM_GROUP_CODE" val="l1-1"/>
  <p:tag name="KSO_WM_UNIT_TYPE" val="i"/>
  <p:tag name="KSO_WM_UNIT_INDEX" val="38"/>
  <p:tag name="KSO_WM_UNIT_ID" val="diagram20190634_5*i*3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2.xml><?xml version="1.0" encoding="utf-8"?>
<p:tagLst xmlns:p="http://schemas.openxmlformats.org/presentationml/2006/main">
  <p:tag name="KSO_WM_UNIT_HIGHLIGHT" val="0"/>
  <p:tag name="KSO_WM_UNIT_COMPATIBLE" val="0"/>
  <p:tag name="KSO_WM_DIAGRAM_GROUP_CODE" val="l1-1"/>
  <p:tag name="KSO_WM_UNIT_TYPE" val="i"/>
  <p:tag name="KSO_WM_UNIT_INDEX" val="39"/>
  <p:tag name="KSO_WM_UNIT_ID" val="diagram20190634_5*i*3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3.xml><?xml version="1.0" encoding="utf-8"?>
<p:tagLst xmlns:p="http://schemas.openxmlformats.org/presentationml/2006/main">
  <p:tag name="KSO_WM_UNIT_HIGHLIGHT" val="0"/>
  <p:tag name="KSO_WM_UNIT_COMPATIBLE" val="0"/>
  <p:tag name="KSO_WM_DIAGRAM_GROUP_CODE" val="l1-1"/>
  <p:tag name="KSO_WM_UNIT_TYPE" val="i"/>
  <p:tag name="KSO_WM_UNIT_INDEX" val="41"/>
  <p:tag name="KSO_WM_UNIT_ID" val="diagram20190634_5*i*4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4.xml><?xml version="1.0" encoding="utf-8"?>
<p:tagLst xmlns:p="http://schemas.openxmlformats.org/presentationml/2006/main">
  <p:tag name="KSO_WM_UNIT_HIGHLIGHT" val="0"/>
  <p:tag name="KSO_WM_UNIT_COMPATIBLE" val="0"/>
  <p:tag name="KSO_WM_DIAGRAM_GROUP_CODE" val="l1-1"/>
  <p:tag name="KSO_WM_UNIT_TYPE" val="i"/>
  <p:tag name="KSO_WM_UNIT_INDEX" val="42"/>
  <p:tag name="KSO_WM_UNIT_ID" val="diagram20190634_5*i*4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5.xml><?xml version="1.0" encoding="utf-8"?>
<p:tagLst xmlns:p="http://schemas.openxmlformats.org/presentationml/2006/main">
  <p:tag name="KSO_WM_UNIT_HIGHLIGHT" val="0"/>
  <p:tag name="KSO_WM_UNIT_COMPATIBLE" val="0"/>
  <p:tag name="KSO_WM_DIAGRAM_GROUP_CODE" val="l1-1"/>
  <p:tag name="KSO_WM_UNIT_TYPE" val="i"/>
  <p:tag name="KSO_WM_UNIT_INDEX" val="43"/>
  <p:tag name="KSO_WM_UNIT_ID" val="diagram20190634_5*i*4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6.xml><?xml version="1.0" encoding="utf-8"?>
<p:tagLst xmlns:p="http://schemas.openxmlformats.org/presentationml/2006/main">
  <p:tag name="KSO_WM_UNIT_HIGHLIGHT" val="0"/>
  <p:tag name="KSO_WM_UNIT_COMPATIBLE" val="0"/>
  <p:tag name="KSO_WM_DIAGRAM_GROUP_CODE" val="l1-1"/>
  <p:tag name="KSO_WM_UNIT_TYPE" val="i"/>
  <p:tag name="KSO_WM_UNIT_INDEX" val="44"/>
  <p:tag name="KSO_WM_UNIT_ID" val="diagram20190634_5*i*4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7.xml><?xml version="1.0" encoding="utf-8"?>
<p:tagLst xmlns:p="http://schemas.openxmlformats.org/presentationml/2006/main">
  <p:tag name="KSO_WM_UNIT_HIGHLIGHT" val="0"/>
  <p:tag name="KSO_WM_UNIT_COMPATIBLE" val="0"/>
  <p:tag name="KSO_WM_DIAGRAM_GROUP_CODE" val="l1-1"/>
  <p:tag name="KSO_WM_UNIT_TYPE" val="i"/>
  <p:tag name="KSO_WM_UNIT_INDEX" val="46"/>
  <p:tag name="KSO_WM_UNIT_ID" val="diagram20190634_5*i*4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8.xml><?xml version="1.0" encoding="utf-8"?>
<p:tagLst xmlns:p="http://schemas.openxmlformats.org/presentationml/2006/main">
  <p:tag name="KSO_WM_UNIT_HIGHLIGHT" val="0"/>
  <p:tag name="KSO_WM_UNIT_COMPATIBLE" val="0"/>
  <p:tag name="KSO_WM_DIAGRAM_GROUP_CODE" val="l1-1"/>
  <p:tag name="KSO_WM_UNIT_TYPE" val="i"/>
  <p:tag name="KSO_WM_UNIT_INDEX" val="47"/>
  <p:tag name="KSO_WM_UNIT_ID" val="diagram20190634_5*i*4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9.xml><?xml version="1.0" encoding="utf-8"?>
<p:tagLst xmlns:p="http://schemas.openxmlformats.org/presentationml/2006/main">
  <p:tag name="KSO_WM_UNIT_HIGHLIGHT" val="0"/>
  <p:tag name="KSO_WM_UNIT_COMPATIBLE" val="0"/>
  <p:tag name="KSO_WM_DIAGRAM_GROUP_CODE" val="l1-1"/>
  <p:tag name="KSO_WM_UNIT_TYPE" val="i"/>
  <p:tag name="KSO_WM_UNIT_INDEX" val="48"/>
  <p:tag name="KSO_WM_UNIT_ID" val="diagram20190634_5*i*4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xml><?xml version="1.0" encoding="utf-8"?>
<p:tagLst xmlns:p="http://schemas.openxmlformats.org/presentationml/2006/main">
  <p:tag name="MH" val="20161022203400"/>
  <p:tag name="MH_LIBRARY" val="GRAPHIC"/>
  <p:tag name="MH_TYPE" val="Other"/>
  <p:tag name="MH_ORDER" val="1"/>
</p:tagLst>
</file>

<file path=ppt/tags/tag190.xml><?xml version="1.0" encoding="utf-8"?>
<p:tagLst xmlns:p="http://schemas.openxmlformats.org/presentationml/2006/main">
  <p:tag name="KSO_WM_UNIT_HIGHLIGHT" val="0"/>
  <p:tag name="KSO_WM_UNIT_COMPATIBLE" val="0"/>
  <p:tag name="KSO_WM_DIAGRAM_GROUP_CODE" val="l1-1"/>
  <p:tag name="KSO_WM_UNIT_TYPE" val="i"/>
  <p:tag name="KSO_WM_UNIT_INDEX" val="49"/>
  <p:tag name="KSO_WM_UNIT_ID" val="diagram20190634_5*i*4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1.xml><?xml version="1.0" encoding="utf-8"?>
<p:tagLst xmlns:p="http://schemas.openxmlformats.org/presentationml/2006/main">
  <p:tag name="KSO_WM_UNIT_HIGHLIGHT" val="0"/>
  <p:tag name="KSO_WM_UNIT_COMPATIBLE" val="0"/>
  <p:tag name="KSO_WM_DIAGRAM_GROUP_CODE" val="l1-1"/>
  <p:tag name="KSO_WM_UNIT_TYPE" val="i"/>
  <p:tag name="KSO_WM_UNIT_INDEX" val="50"/>
  <p:tag name="KSO_WM_UNIT_ID" val="diagram20190634_5*i*5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2.xml><?xml version="1.0" encoding="utf-8"?>
<p:tagLst xmlns:p="http://schemas.openxmlformats.org/presentationml/2006/main">
  <p:tag name="KSO_WM_UNIT_HIGHLIGHT" val="0"/>
  <p:tag name="KSO_WM_UNIT_COMPATIBLE" val="0"/>
  <p:tag name="KSO_WM_DIAGRAM_GROUP_CODE" val="l1-1"/>
  <p:tag name="KSO_WM_UNIT_TYPE" val="i"/>
  <p:tag name="KSO_WM_UNIT_INDEX" val="51"/>
  <p:tag name="KSO_WM_UNIT_ID" val="diagram20190634_5*i*5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3.xml><?xml version="1.0" encoding="utf-8"?>
<p:tagLst xmlns:p="http://schemas.openxmlformats.org/presentationml/2006/main">
  <p:tag name="KSO_WM_UNIT_HIGHLIGHT" val="0"/>
  <p:tag name="KSO_WM_UNIT_COMPATIBLE" val="0"/>
  <p:tag name="KSO_WM_DIAGRAM_GROUP_CODE" val="l1-1"/>
  <p:tag name="KSO_WM_UNIT_TYPE" val="i"/>
  <p:tag name="KSO_WM_UNIT_INDEX" val="53"/>
  <p:tag name="KSO_WM_UNIT_ID" val="diagram20190634_5*i*5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4.xml><?xml version="1.0" encoding="utf-8"?>
<p:tagLst xmlns:p="http://schemas.openxmlformats.org/presentationml/2006/main">
  <p:tag name="KSO_WM_UNIT_HIGHLIGHT" val="0"/>
  <p:tag name="KSO_WM_UNIT_COMPATIBLE" val="0"/>
  <p:tag name="KSO_WM_DIAGRAM_GROUP_CODE" val="l1-1"/>
  <p:tag name="KSO_WM_UNIT_TYPE" val="i"/>
  <p:tag name="KSO_WM_UNIT_INDEX" val="54"/>
  <p:tag name="KSO_WM_UNIT_ID" val="diagram20190634_5*i*5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5.xml><?xml version="1.0" encoding="utf-8"?>
<p:tagLst xmlns:p="http://schemas.openxmlformats.org/presentationml/2006/main">
  <p:tag name="KSO_WM_UNIT_HIGHLIGHT" val="0"/>
  <p:tag name="KSO_WM_UNIT_COMPATIBLE" val="0"/>
  <p:tag name="KSO_WM_DIAGRAM_GROUP_CODE" val="l1-1"/>
  <p:tag name="KSO_WM_UNIT_TYPE" val="i"/>
  <p:tag name="KSO_WM_UNIT_INDEX" val="55"/>
  <p:tag name="KSO_WM_UNIT_ID" val="diagram20190634_5*i*5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6.xml><?xml version="1.0" encoding="utf-8"?>
<p:tagLst xmlns:p="http://schemas.openxmlformats.org/presentationml/2006/main">
  <p:tag name="KSO_WM_UNIT_HIGHLIGHT" val="0"/>
  <p:tag name="KSO_WM_UNIT_COMPATIBLE" val="0"/>
  <p:tag name="KSO_WM_DIAGRAM_GROUP_CODE" val="l1-1"/>
  <p:tag name="KSO_WM_UNIT_TYPE" val="i"/>
  <p:tag name="KSO_WM_UNIT_INDEX" val="57"/>
  <p:tag name="KSO_WM_UNIT_ID" val="diagram20190634_5*i*5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7.xml><?xml version="1.0" encoding="utf-8"?>
<p:tagLst xmlns:p="http://schemas.openxmlformats.org/presentationml/2006/main">
  <p:tag name="KSO_WM_UNIT_HIGHLIGHT" val="0"/>
  <p:tag name="KSO_WM_UNIT_COMPATIBLE" val="0"/>
  <p:tag name="KSO_WM_DIAGRAM_GROUP_CODE" val="l1-1"/>
  <p:tag name="KSO_WM_UNIT_TYPE" val="i"/>
  <p:tag name="KSO_WM_UNIT_INDEX" val="58"/>
  <p:tag name="KSO_WM_UNIT_ID" val="diagram20190634_5*i*5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8.xml><?xml version="1.0" encoding="utf-8"?>
<p:tagLst xmlns:p="http://schemas.openxmlformats.org/presentationml/2006/main">
  <p:tag name="KSO_WM_UNIT_HIGHLIGHT" val="0"/>
  <p:tag name="KSO_WM_UNIT_COMPATIBLE" val="0"/>
  <p:tag name="KSO_WM_DIAGRAM_GROUP_CODE" val="l1-1"/>
  <p:tag name="KSO_WM_UNIT_TYPE" val="i"/>
  <p:tag name="KSO_WM_UNIT_INDEX" val="59"/>
  <p:tag name="KSO_WM_UNIT_ID" val="diagram20190634_5*i*5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9.xml><?xml version="1.0" encoding="utf-8"?>
<p:tagLst xmlns:p="http://schemas.openxmlformats.org/presentationml/2006/main">
  <p:tag name="KSO_WM_UNIT_HIGHLIGHT" val="0"/>
  <p:tag name="KSO_WM_UNIT_COMPATIBLE" val="0"/>
  <p:tag name="KSO_WM_DIAGRAM_GROUP_CODE" val="l1-1"/>
  <p:tag name="KSO_WM_UNIT_TYPE" val="i"/>
  <p:tag name="KSO_WM_UNIT_INDEX" val="60"/>
  <p:tag name="KSO_WM_UNIT_ID" val="diagram20190634_5*i*6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xml><?xml version="1.0" encoding="utf-8"?>
<p:tagLst xmlns:p="http://schemas.openxmlformats.org/presentationml/2006/main">
  <p:tag name="MH" val="20161022192605"/>
  <p:tag name="MH_LIBRARY" val="GRAPHIC"/>
  <p:tag name="MH_TYPE" val="Text"/>
  <p:tag name="MH_ORDER" val="1"/>
</p:tagLst>
</file>

<file path=ppt/tags/tag200.xml><?xml version="1.0" encoding="utf-8"?>
<p:tagLst xmlns:p="http://schemas.openxmlformats.org/presentationml/2006/main">
  <p:tag name="KSO_WM_UNIT_HIGHLIGHT" val="0"/>
  <p:tag name="KSO_WM_UNIT_COMPATIBLE" val="0"/>
  <p:tag name="KSO_WM_DIAGRAM_GROUP_CODE" val="l1-1"/>
  <p:tag name="KSO_WM_UNIT_TYPE" val="i"/>
  <p:tag name="KSO_WM_UNIT_INDEX" val="61"/>
  <p:tag name="KSO_WM_UNIT_ID" val="diagram20190634_5*i*6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01.xml><?xml version="1.0" encoding="utf-8"?>
<p:tagLst xmlns:p="http://schemas.openxmlformats.org/presentationml/2006/main">
  <p:tag name="KSO_WM_UNIT_HIGHLIGHT" val="0"/>
  <p:tag name="KSO_WM_UNIT_COMPATIBLE" val="0"/>
  <p:tag name="KSO_WM_DIAGRAM_GROUP_CODE" val="l1-1"/>
  <p:tag name="KSO_WM_UNIT_TYPE" val="i"/>
  <p:tag name="KSO_WM_UNIT_INDEX" val="62"/>
  <p:tag name="KSO_WM_UNIT_ID" val="diagram20190634_5*i*6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02.xml><?xml version="1.0" encoding="utf-8"?>
<p:tagLst xmlns:p="http://schemas.openxmlformats.org/presentationml/2006/main">
  <p:tag name="KSO_WM_UNIT_HIGHLIGHT" val="0"/>
  <p:tag name="KSO_WM_UNIT_COMPATIBLE" val="0"/>
  <p:tag name="KSO_WM_DIAGRAM_GROUP_CODE" val="l1-1"/>
  <p:tag name="KSO_WM_UNIT_TYPE" val="i"/>
  <p:tag name="KSO_WM_UNIT_INDEX" val="63"/>
  <p:tag name="KSO_WM_UNIT_ID" val="diagram20190634_5*i*6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203.xml><?xml version="1.0" encoding="utf-8"?>
<p:tagLst xmlns:p="http://schemas.openxmlformats.org/presentationml/2006/main">
  <p:tag name="KSO_WM_UNIT_HIGHLIGHT" val="0"/>
  <p:tag name="KSO_WM_UNIT_COMPATIBLE" val="0"/>
  <p:tag name="KSO_WM_DIAGRAM_GROUP_CODE" val="l1-1"/>
  <p:tag name="KSO_WM_UNIT_TYPE" val="i"/>
  <p:tag name="KSO_WM_UNIT_INDEX" val="65"/>
  <p:tag name="KSO_WM_UNIT_ID" val="diagram20190634_5*i*6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04.xml><?xml version="1.0" encoding="utf-8"?>
<p:tagLst xmlns:p="http://schemas.openxmlformats.org/presentationml/2006/main">
  <p:tag name="KSO_WM_UNIT_HIGHLIGHT" val="0"/>
  <p:tag name="KSO_WM_UNIT_COMPATIBLE" val="0"/>
  <p:tag name="KSO_WM_DIAGRAM_GROUP_CODE" val="l1-1"/>
  <p:tag name="KSO_WM_UNIT_TYPE" val="i"/>
  <p:tag name="KSO_WM_UNIT_INDEX" val="66"/>
  <p:tag name="KSO_WM_UNIT_ID" val="diagram20190634_5*i*6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205.xml><?xml version="1.0" encoding="utf-8"?>
<p:tagLst xmlns:p="http://schemas.openxmlformats.org/presentationml/2006/main">
  <p:tag name="KSO_WM_UNIT_HIGHLIGHT" val="0"/>
  <p:tag name="KSO_WM_UNIT_COMPATIBLE" val="0"/>
  <p:tag name="KSO_WM_DIAGRAM_GROUP_CODE" val="l1-1"/>
  <p:tag name="KSO_WM_UNIT_TYPE" val="i"/>
  <p:tag name="KSO_WM_UNIT_INDEX" val="68"/>
  <p:tag name="KSO_WM_UNIT_ID" val="diagram20190634_5*i*6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06.xml><?xml version="1.0" encoding="utf-8"?>
<p:tagLst xmlns:p="http://schemas.openxmlformats.org/presentationml/2006/main">
  <p:tag name="KSO_WM_UNIT_HIGHLIGHT" val="0"/>
  <p:tag name="KSO_WM_UNIT_COMPATIBLE" val="0"/>
  <p:tag name="KSO_WM_DIAGRAM_GROUP_CODE" val="l1-1"/>
  <p:tag name="KSO_WM_UNIT_TYPE" val="i"/>
  <p:tag name="KSO_WM_UNIT_INDEX" val="69"/>
  <p:tag name="KSO_WM_UNIT_ID" val="diagram20190634_5*i*6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07.xml><?xml version="1.0" encoding="utf-8"?>
<p:tagLst xmlns:p="http://schemas.openxmlformats.org/presentationml/2006/main">
  <p:tag name="KSO_WM_UNIT_HIGHLIGHT" val="0"/>
  <p:tag name="KSO_WM_UNIT_COMPATIBLE" val="0"/>
  <p:tag name="KSO_WM_DIAGRAM_GROUP_CODE" val="l1-1"/>
  <p:tag name="KSO_WM_UNIT_TYPE" val="i"/>
  <p:tag name="KSO_WM_UNIT_INDEX" val="70"/>
  <p:tag name="KSO_WM_UNIT_ID" val="diagram20190634_5*i*7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08.xml><?xml version="1.0" encoding="utf-8"?>
<p:tagLst xmlns:p="http://schemas.openxmlformats.org/presentationml/2006/main">
  <p:tag name="KSO_WM_UNIT_HIGHLIGHT" val="0"/>
  <p:tag name="KSO_WM_UNIT_COMPATIBLE" val="0"/>
  <p:tag name="KSO_WM_DIAGRAM_GROUP_CODE" val="l1-1"/>
  <p:tag name="KSO_WM_UNIT_TYPE" val="i"/>
  <p:tag name="KSO_WM_UNIT_INDEX" val="71"/>
  <p:tag name="KSO_WM_UNIT_ID" val="diagram20190634_5*i*7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09.xml><?xml version="1.0" encoding="utf-8"?>
<p:tagLst xmlns:p="http://schemas.openxmlformats.org/presentationml/2006/main">
  <p:tag name="KSO_WM_UNIT_HIGHLIGHT" val="0"/>
  <p:tag name="KSO_WM_UNIT_COMPATIBLE" val="0"/>
  <p:tag name="KSO_WM_DIAGRAM_GROUP_CODE" val="l1-1"/>
  <p:tag name="KSO_WM_UNIT_TYPE" val="i"/>
  <p:tag name="KSO_WM_UNIT_INDEX" val="72"/>
  <p:tag name="KSO_WM_UNIT_ID" val="diagram20190634_5*i*7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1.xml><?xml version="1.0" encoding="utf-8"?>
<p:tagLst xmlns:p="http://schemas.openxmlformats.org/presentationml/2006/main">
  <p:tag name="MH" val="20161022203400"/>
  <p:tag name="MH_LIBRARY" val="GRAPHIC"/>
  <p:tag name="MH_TYPE" val="Other"/>
  <p:tag name="MH_ORDER" val="1"/>
</p:tagLst>
</file>

<file path=ppt/tags/tag210.xml><?xml version="1.0" encoding="utf-8"?>
<p:tagLst xmlns:p="http://schemas.openxmlformats.org/presentationml/2006/main">
  <p:tag name="KSO_WM_UNIT_HIGHLIGHT" val="0"/>
  <p:tag name="KSO_WM_UNIT_COMPATIBLE" val="0"/>
  <p:tag name="KSO_WM_DIAGRAM_GROUP_CODE" val="l1-1"/>
  <p:tag name="KSO_WM_UNIT_TYPE" val="i"/>
  <p:tag name="KSO_WM_UNIT_INDEX" val="73"/>
  <p:tag name="KSO_WM_UNIT_ID" val="diagram20190634_5*i*7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11.xml><?xml version="1.0" encoding="utf-8"?>
<p:tagLst xmlns:p="http://schemas.openxmlformats.org/presentationml/2006/main">
  <p:tag name="KSO_WM_UNIT_HIGHLIGHT" val="0"/>
  <p:tag name="KSO_WM_UNIT_COMPATIBLE" val="0"/>
  <p:tag name="KSO_WM_DIAGRAM_GROUP_CODE" val="l1-1"/>
  <p:tag name="KSO_WM_UNIT_TYPE" val="i"/>
  <p:tag name="KSO_WM_UNIT_INDEX" val="74"/>
  <p:tag name="KSO_WM_UNIT_ID" val="diagram20190634_5*i*7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12.xml><?xml version="1.0" encoding="utf-8"?>
<p:tagLst xmlns:p="http://schemas.openxmlformats.org/presentationml/2006/main">
  <p:tag name="KSO_WM_UNIT_HIGHLIGHT" val="0"/>
  <p:tag name="KSO_WM_UNIT_COMPATIBLE" val="0"/>
  <p:tag name="KSO_WM_DIAGRAM_GROUP_CODE" val="l1-1"/>
  <p:tag name="KSO_WM_UNIT_TYPE" val="i"/>
  <p:tag name="KSO_WM_UNIT_INDEX" val="75"/>
  <p:tag name="KSO_WM_UNIT_ID" val="diagram20190634_5*i*7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13.xml><?xml version="1.0" encoding="utf-8"?>
<p:tagLst xmlns:p="http://schemas.openxmlformats.org/presentationml/2006/main">
  <p:tag name="KSO_WM_UNIT_HIGHLIGHT" val="0"/>
  <p:tag name="KSO_WM_UNIT_COMPATIBLE" val="0"/>
  <p:tag name="KSO_WM_DIAGRAM_GROUP_CODE" val="l1-1"/>
  <p:tag name="KSO_WM_UNIT_TYPE" val="l_h_i"/>
  <p:tag name="KSO_WM_UNIT_INDEX" val="1_3_2"/>
  <p:tag name="KSO_WM_UNIT_ID" val="diagram20190634_5*l_h_i*1_3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214.xml><?xml version="1.0" encoding="utf-8"?>
<p:tagLst xmlns:p="http://schemas.openxmlformats.org/presentationml/2006/main">
  <p:tag name="KSO_WM_UNIT_HIGHLIGHT" val="0"/>
  <p:tag name="KSO_WM_UNIT_COMPATIBLE" val="0"/>
  <p:tag name="KSO_WM_DIAGRAM_GROUP_CODE" val="l1-1"/>
  <p:tag name="KSO_WM_UNIT_TYPE" val="l_h_i"/>
  <p:tag name="KSO_WM_UNIT_INDEX" val="1_3_1"/>
  <p:tag name="KSO_WM_UNIT_ID" val="diagram20190634_5*l_h_i*1_3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15.xml><?xml version="1.0" encoding="utf-8"?>
<p:tagLst xmlns:p="http://schemas.openxmlformats.org/presentationml/2006/main">
  <p:tag name="KSO_WM_UNIT_HIGHLIGHT" val="0"/>
  <p:tag name="KSO_WM_UNIT_COMPATIBLE" val="0"/>
  <p:tag name="KSO_WM_DIAGRAM_GROUP_CODE" val="l1-1"/>
  <p:tag name="KSO_WM_UNIT_TYPE" val="l_h_f"/>
  <p:tag name="KSO_WM_UNIT_INDEX" val="1_3_1"/>
  <p:tag name="KSO_WM_UNIT_ID" val="diagram20190634_5*l_h_f*1_3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16.xml><?xml version="1.0" encoding="utf-8"?>
<p:tagLst xmlns:p="http://schemas.openxmlformats.org/presentationml/2006/main">
  <p:tag name="KSO_WM_UNIT_HIGHLIGHT" val="0"/>
  <p:tag name="KSO_WM_UNIT_COMPATIBLE" val="0"/>
  <p:tag name="KSO_WM_DIAGRAM_GROUP_CODE" val="l1-1"/>
  <p:tag name="KSO_WM_UNIT_TYPE" val="l_i"/>
  <p:tag name="KSO_WM_UNIT_INDEX" val="1_1"/>
  <p:tag name="KSO_WM_UNIT_ID" val="diagram20190634_5*l_i*1_1"/>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217.xml><?xml version="1.0" encoding="utf-8"?>
<p:tagLst xmlns:p="http://schemas.openxmlformats.org/presentationml/2006/main">
  <p:tag name="KSO_WM_UNIT_HIGHLIGHT" val="0"/>
  <p:tag name="KSO_WM_UNIT_COMPATIBLE" val="0"/>
  <p:tag name="KSO_WM_DIAGRAM_GROUP_CODE" val="l1-1"/>
  <p:tag name="KSO_WM_UNIT_TYPE" val="l_i"/>
  <p:tag name="KSO_WM_UNIT_INDEX" val="1_2"/>
  <p:tag name="KSO_WM_UNIT_ID" val="diagram20190634_5*l_i*1_2"/>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218.xml><?xml version="1.0" encoding="utf-8"?>
<p:tagLst xmlns:p="http://schemas.openxmlformats.org/presentationml/2006/main">
  <p:tag name="KSO_WM_UNIT_HIGHLIGHT" val="0"/>
  <p:tag name="KSO_WM_UNIT_COMPATIBLE" val="0"/>
  <p:tag name="KSO_WM_DIAGRAM_GROUP_CODE" val="l1-1"/>
  <p:tag name="KSO_WM_UNIT_TYPE" val="l_i"/>
  <p:tag name="KSO_WM_UNIT_INDEX" val="1_3"/>
  <p:tag name="KSO_WM_UNIT_ID" val="diagram20190634_5*l_i*1_3"/>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219.xml><?xml version="1.0" encoding="utf-8"?>
<p:tagLst xmlns:p="http://schemas.openxmlformats.org/presentationml/2006/main">
  <p:tag name="KSO_WM_UNIT_HIGHLIGHT" val="0"/>
  <p:tag name="KSO_WM_UNIT_COMPATIBLE" val="0"/>
  <p:tag name="KSO_WM_DIAGRAM_GROUP_CODE" val="l1-1"/>
  <p:tag name="KSO_WM_UNIT_TYPE" val="l_h_f"/>
  <p:tag name="KSO_WM_UNIT_INDEX" val="1_2_1"/>
  <p:tag name="KSO_WM_UNIT_ID" val="diagram20190634_5*l_h_f*1_2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2.xml><?xml version="1.0" encoding="utf-8"?>
<p:tagLst xmlns:p="http://schemas.openxmlformats.org/presentationml/2006/main">
  <p:tag name="MH" val="20161022192605"/>
  <p:tag name="MH_LIBRARY" val="GRAPHIC"/>
  <p:tag name="MH_TYPE" val="Text"/>
  <p:tag name="MH_ORDER" val="1"/>
</p:tagLst>
</file>

<file path=ppt/tags/tag220.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diagram20190634_5*l_h_i*1_2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221.xml><?xml version="1.0" encoding="utf-8"?>
<p:tagLst xmlns:p="http://schemas.openxmlformats.org/presentationml/2006/main">
  <p:tag name="KSO_WM_UNIT_HIGHLIGHT" val="0"/>
  <p:tag name="KSO_WM_UNIT_COMPATIBLE" val="0"/>
  <p:tag name="KSO_WM_DIAGRAM_GROUP_CODE" val="l1-1"/>
  <p:tag name="KSO_WM_UNIT_TYPE" val="l_h_i"/>
  <p:tag name="KSO_WM_UNIT_INDEX" val="1_2_1"/>
  <p:tag name="KSO_WM_UNIT_ID" val="diagram20190634_5*l_h_i*1_2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22.xml><?xml version="1.0" encoding="utf-8"?>
<p:tagLst xmlns:p="http://schemas.openxmlformats.org/presentationml/2006/main">
  <p:tag name="KSO_WM_UNIT_HIGHLIGHT" val="0"/>
  <p:tag name="KSO_WM_UNIT_COMPATIBLE" val="0"/>
  <p:tag name="KSO_WM_DIAGRAM_GROUP_CODE" val="l1-1"/>
  <p:tag name="KSO_WM_UNIT_TYPE" val="l_h_f"/>
  <p:tag name="KSO_WM_UNIT_INDEX" val="1_1_1"/>
  <p:tag name="KSO_WM_UNIT_ID" val="diagram20190634_5*l_h_f*1_1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23.xml><?xml version="1.0" encoding="utf-8"?>
<p:tagLst xmlns:p="http://schemas.openxmlformats.org/presentationml/2006/main">
  <p:tag name="KSO_WM_UNIT_HIGHLIGHT" val="0"/>
  <p:tag name="KSO_WM_UNIT_COMPATIBLE" val="0"/>
  <p:tag name="KSO_WM_DIAGRAM_GROUP_CODE" val="l1-1"/>
  <p:tag name="KSO_WM_UNIT_TYPE" val="l_h_i"/>
  <p:tag name="KSO_WM_UNIT_INDEX" val="1_1_2"/>
  <p:tag name="KSO_WM_UNIT_ID" val="diagram20190634_5*l_h_i*1_1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224.xml><?xml version="1.0" encoding="utf-8"?>
<p:tagLst xmlns:p="http://schemas.openxmlformats.org/presentationml/2006/main">
  <p:tag name="KSO_WM_UNIT_HIGHLIGHT" val="0"/>
  <p:tag name="KSO_WM_UNIT_COMPATIBLE" val="0"/>
  <p:tag name="KSO_WM_DIAGRAM_GROUP_CODE" val="l1-1"/>
  <p:tag name="KSO_WM_UNIT_TYPE" val="l_h_i"/>
  <p:tag name="KSO_WM_UNIT_INDEX" val="1_1_1"/>
  <p:tag name="KSO_WM_UNIT_ID" val="diagram20190634_5*l_h_i*1_1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25.xml><?xml version="1.0" encoding="utf-8"?>
<p:tagLst xmlns:p="http://schemas.openxmlformats.org/presentationml/2006/main">
  <p:tag name="KSO_WM_BEAUTIFY_FLAG" val="#wm#"/>
  <p:tag name="KSO_WM_TEMPLATE_CATEGORY" val="diagram"/>
  <p:tag name="KSO_WM_TEMPLATE_INDEX" val="20190634"/>
  <p:tag name="KSO_WM_SLIDE_ID" val="diagram20190634_5"/>
  <p:tag name="KSO_WM_SLIDE_ITEM_CNT" val="6"/>
  <p:tag name="KSO_WM_SLIDE_INDEX" val="5"/>
  <p:tag name="KSO_WM_TAG_VERSION" val="1.0"/>
  <p:tag name="KSO_WM_DIAGRAM_GROUP_CODE" val="l1-1"/>
  <p:tag name="KSO_WM_SLIDE_LAYOUT" val="l"/>
  <p:tag name="KSO_WM_SLIDE_LAYOUT_CNT" val="1"/>
  <p:tag name="KSO_WM_SLIDE_TYPE" val="text"/>
  <p:tag name="KSO_WM_SLIDE_SUBTYPE" val="diag"/>
  <p:tag name="KSO_WM_SLIDE_SIZE" val="455.679*369.692"/>
  <p:tag name="KSO_WM_SLIDE_POSITION" val="451.321*101.154"/>
  <p:tag name="KSO_WM_SLIDE_DIAGTYPE" val="l"/>
  <p:tag name="KSO_WM_TEMPLATE_SUBCATEGORY" val="0"/>
</p:tagLst>
</file>

<file path=ppt/tags/tag226.xml><?xml version="1.0" encoding="utf-8"?>
<p:tagLst xmlns:p="http://schemas.openxmlformats.org/presentationml/2006/main">
  <p:tag name="KSO_WM_UNIT_COLOR_SCHEME_SHAPE_ID" val="42"/>
  <p:tag name="KSO_WM_UNIT_COLOR_SCHEME_PARENT_PAGE" val="0_5"/>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88024_5*f*1"/>
  <p:tag name="KSO_WM_TEMPLATE_CATEGORY" val="diagram"/>
  <p:tag name="KSO_WM_TEMPLATE_INDEX" val="20188024"/>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227.xml><?xml version="1.0" encoding="utf-8"?>
<p:tagLst xmlns:p="http://schemas.openxmlformats.org/presentationml/2006/main">
  <p:tag name="KSO_WM_UNIT_COLOR_SCHEME_SHAPE_ID" val="43"/>
  <p:tag name="KSO_WM_UNIT_COLOR_SCHEME_PARENT_PAGE" val="0_5"/>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8024_5*a*1"/>
  <p:tag name="KSO_WM_TEMPLATE_CATEGORY" val="diagram"/>
  <p:tag name="KSO_WM_TEMPLATE_INDEX" val="2018802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228.xml><?xml version="1.0" encoding="utf-8"?>
<p:tagLst xmlns:p="http://schemas.openxmlformats.org/presentationml/2006/main">
  <p:tag name="KSO_WM_TEMPLATE_CATEGORY" val="diagram"/>
  <p:tag name="KSO_WM_TEMPLATE_INDEX" val="20187900"/>
  <p:tag name="KSO_WM_UNIT_TYPE" val="q_i"/>
  <p:tag name="KSO_WM_UNIT_INDEX" val="1_10"/>
  <p:tag name="KSO_WM_UNIT_ID" val="diagram20187900_6*q_i*1_10"/>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229.xml><?xml version="1.0" encoding="utf-8"?>
<p:tagLst xmlns:p="http://schemas.openxmlformats.org/presentationml/2006/main">
  <p:tag name="KSO_WM_TEMPLATE_CATEGORY" val="diagram"/>
  <p:tag name="KSO_WM_TEMPLATE_INDEX" val="20187900"/>
  <p:tag name="KSO_WM_UNIT_TYPE" val="q_i"/>
  <p:tag name="KSO_WM_UNIT_INDEX" val="1_4"/>
  <p:tag name="KSO_WM_UNIT_ID" val="diagram20187900_6*q_i*1_4"/>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23.xml><?xml version="1.0" encoding="utf-8"?>
<p:tagLst xmlns:p="http://schemas.openxmlformats.org/presentationml/2006/main">
  <p:tag name="MH" val="20161022203400"/>
  <p:tag name="MH_LIBRARY" val="GRAPHIC"/>
  <p:tag name="MH_TYPE" val="Other"/>
  <p:tag name="MH_ORDER" val="1"/>
</p:tagLst>
</file>

<file path=ppt/tags/tag230.xml><?xml version="1.0" encoding="utf-8"?>
<p:tagLst xmlns:p="http://schemas.openxmlformats.org/presentationml/2006/main">
  <p:tag name="KSO_WM_TEMPLATE_CATEGORY" val="diagram"/>
  <p:tag name="KSO_WM_TEMPLATE_INDEX" val="20187900"/>
  <p:tag name="KSO_WM_UNIT_TYPE" val="q_i"/>
  <p:tag name="KSO_WM_UNIT_INDEX" val="1_3"/>
  <p:tag name="KSO_WM_UNIT_ID" val="diagram20187900_6*q_i*1_3"/>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231.xml><?xml version="1.0" encoding="utf-8"?>
<p:tagLst xmlns:p="http://schemas.openxmlformats.org/presentationml/2006/main">
  <p:tag name="KSO_WM_TEMPLATE_CATEGORY" val="diagram"/>
  <p:tag name="KSO_WM_TEMPLATE_INDEX" val="20187900"/>
  <p:tag name="KSO_WM_UNIT_TYPE" val="q_i"/>
  <p:tag name="KSO_WM_UNIT_INDEX" val="1_2"/>
  <p:tag name="KSO_WM_UNIT_ID" val="diagram20187900_6*q_i*1_2"/>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232.xml><?xml version="1.0" encoding="utf-8"?>
<p:tagLst xmlns:p="http://schemas.openxmlformats.org/presentationml/2006/main">
  <p:tag name="KSO_WM_TEMPLATE_CATEGORY" val="diagram"/>
  <p:tag name="KSO_WM_TEMPLATE_INDEX" val="20187900"/>
  <p:tag name="KSO_WM_UNIT_TYPE" val="q_i"/>
  <p:tag name="KSO_WM_UNIT_INDEX" val="1_1"/>
  <p:tag name="KSO_WM_UNIT_ID" val="diagram20187900_6*q_i*1_1"/>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33.xml><?xml version="1.0" encoding="utf-8"?>
<p:tagLst xmlns:p="http://schemas.openxmlformats.org/presentationml/2006/main">
  <p:tag name="KSO_WM_TEMPLATE_CATEGORY" val="diagram"/>
  <p:tag name="KSO_WM_TEMPLATE_INDEX" val="20187900"/>
  <p:tag name="KSO_WM_UNIT_TYPE" val="q_i"/>
  <p:tag name="KSO_WM_UNIT_INDEX" val="1_7"/>
  <p:tag name="KSO_WM_UNIT_ID" val="diagram20187900_6*q_i*1_7"/>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34.xml><?xml version="1.0" encoding="utf-8"?>
<p:tagLst xmlns:p="http://schemas.openxmlformats.org/presentationml/2006/main">
  <p:tag name="KSO_WM_TEMPLATE_CATEGORY" val="diagram"/>
  <p:tag name="KSO_WM_TEMPLATE_INDEX" val="20187900"/>
  <p:tag name="KSO_WM_UNIT_TYPE" val="q_i"/>
  <p:tag name="KSO_WM_UNIT_INDEX" val="1_6"/>
  <p:tag name="KSO_WM_UNIT_ID" val="diagram20187900_6*q_i*1_6"/>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35.xml><?xml version="1.0" encoding="utf-8"?>
<p:tagLst xmlns:p="http://schemas.openxmlformats.org/presentationml/2006/main">
  <p:tag name="KSO_WM_TEMPLATE_CATEGORY" val="diagram"/>
  <p:tag name="KSO_WM_TEMPLATE_INDEX" val="20187900"/>
  <p:tag name="KSO_WM_UNIT_TYPE" val="q_i"/>
  <p:tag name="KSO_WM_UNIT_INDEX" val="1_5"/>
  <p:tag name="KSO_WM_UNIT_ID" val="diagram20187900_6*q_i*1_5"/>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36.xml><?xml version="1.0" encoding="utf-8"?>
<p:tagLst xmlns:p="http://schemas.openxmlformats.org/presentationml/2006/main">
  <p:tag name="KSO_WM_TEMPLATE_CATEGORY" val="diagram"/>
  <p:tag name="KSO_WM_TEMPLATE_INDEX" val="20187900"/>
  <p:tag name="KSO_WM_UNIT_TYPE" val="q_h_i"/>
  <p:tag name="KSO_WM_UNIT_INDEX" val="1_6_2"/>
  <p:tag name="KSO_WM_UNIT_ID" val="diagram20187900_6*q_h_i*1_6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37.xml><?xml version="1.0" encoding="utf-8"?>
<p:tagLst xmlns:p="http://schemas.openxmlformats.org/presentationml/2006/main">
  <p:tag name="KSO_WM_TEMPLATE_CATEGORY" val="diagram"/>
  <p:tag name="KSO_WM_TEMPLATE_INDEX" val="20187900"/>
  <p:tag name="KSO_WM_UNIT_TYPE" val="q_h_i"/>
  <p:tag name="KSO_WM_UNIT_INDEX" val="1_6_1"/>
  <p:tag name="KSO_WM_UNIT_ID" val="diagram20187900_6*q_h_i*1_6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38.xml><?xml version="1.0" encoding="utf-8"?>
<p:tagLst xmlns:p="http://schemas.openxmlformats.org/presentationml/2006/main">
  <p:tag name="KSO_WM_TEMPLATE_CATEGORY" val="diagram"/>
  <p:tag name="KSO_WM_TEMPLATE_INDEX" val="20187900"/>
  <p:tag name="KSO_WM_UNIT_TYPE" val="q_h_f"/>
  <p:tag name="KSO_WM_UNIT_INDEX" val="1_6_1"/>
  <p:tag name="KSO_WM_UNIT_ID" val="diagram20187900_6*q_h_f*1_6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39.xml><?xml version="1.0" encoding="utf-8"?>
<p:tagLst xmlns:p="http://schemas.openxmlformats.org/presentationml/2006/main">
  <p:tag name="KSO_WM_TEMPLATE_CATEGORY" val="diagram"/>
  <p:tag name="KSO_WM_TEMPLATE_INDEX" val="20187900"/>
  <p:tag name="KSO_WM_UNIT_TYPE" val="q_h_i"/>
  <p:tag name="KSO_WM_UNIT_INDEX" val="1_5_2"/>
  <p:tag name="KSO_WM_UNIT_ID" val="diagram20187900_6*q_h_i*1_5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4.xml><?xml version="1.0" encoding="utf-8"?>
<p:tagLst xmlns:p="http://schemas.openxmlformats.org/presentationml/2006/main">
  <p:tag name="MH" val="20161022192605"/>
  <p:tag name="MH_LIBRARY" val="GRAPHIC"/>
  <p:tag name="MH_TYPE" val="Text"/>
  <p:tag name="MH_ORDER" val="1"/>
</p:tagLst>
</file>

<file path=ppt/tags/tag240.xml><?xml version="1.0" encoding="utf-8"?>
<p:tagLst xmlns:p="http://schemas.openxmlformats.org/presentationml/2006/main">
  <p:tag name="KSO_WM_TEMPLATE_CATEGORY" val="diagram"/>
  <p:tag name="KSO_WM_TEMPLATE_INDEX" val="20187900"/>
  <p:tag name="KSO_WM_UNIT_TYPE" val="q_h_i"/>
  <p:tag name="KSO_WM_UNIT_INDEX" val="1_5_1"/>
  <p:tag name="KSO_WM_UNIT_ID" val="diagram20187900_6*q_h_i*1_5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41.xml><?xml version="1.0" encoding="utf-8"?>
<p:tagLst xmlns:p="http://schemas.openxmlformats.org/presentationml/2006/main">
  <p:tag name="KSO_WM_TEMPLATE_CATEGORY" val="diagram"/>
  <p:tag name="KSO_WM_TEMPLATE_INDEX" val="20187900"/>
  <p:tag name="KSO_WM_UNIT_TYPE" val="q_h_f"/>
  <p:tag name="KSO_WM_UNIT_INDEX" val="1_5_1"/>
  <p:tag name="KSO_WM_UNIT_ID" val="diagram20187900_6*q_h_f*1_5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42.xml><?xml version="1.0" encoding="utf-8"?>
<p:tagLst xmlns:p="http://schemas.openxmlformats.org/presentationml/2006/main">
  <p:tag name="KSO_WM_TEMPLATE_CATEGORY" val="diagram"/>
  <p:tag name="KSO_WM_TEMPLATE_INDEX" val="20187900"/>
  <p:tag name="KSO_WM_UNIT_TYPE" val="q_h_i"/>
  <p:tag name="KSO_WM_UNIT_INDEX" val="1_4_2"/>
  <p:tag name="KSO_WM_UNIT_ID" val="diagram20187900_6*q_h_i*1_4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43.xml><?xml version="1.0" encoding="utf-8"?>
<p:tagLst xmlns:p="http://schemas.openxmlformats.org/presentationml/2006/main">
  <p:tag name="KSO_WM_TEMPLATE_CATEGORY" val="diagram"/>
  <p:tag name="KSO_WM_TEMPLATE_INDEX" val="20187900"/>
  <p:tag name="KSO_WM_UNIT_TYPE" val="q_h_i"/>
  <p:tag name="KSO_WM_UNIT_INDEX" val="1_4_1"/>
  <p:tag name="KSO_WM_UNIT_ID" val="diagram20187900_6*q_h_i*1_4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44.xml><?xml version="1.0" encoding="utf-8"?>
<p:tagLst xmlns:p="http://schemas.openxmlformats.org/presentationml/2006/main">
  <p:tag name="KSO_WM_TEMPLATE_CATEGORY" val="diagram"/>
  <p:tag name="KSO_WM_TEMPLATE_INDEX" val="20187900"/>
  <p:tag name="KSO_WM_UNIT_TYPE" val="q_h_f"/>
  <p:tag name="KSO_WM_UNIT_INDEX" val="1_4_1"/>
  <p:tag name="KSO_WM_UNIT_ID" val="diagram20187900_6*q_h_f*1_4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45.xml><?xml version="1.0" encoding="utf-8"?>
<p:tagLst xmlns:p="http://schemas.openxmlformats.org/presentationml/2006/main">
  <p:tag name="KSO_WM_TEMPLATE_CATEGORY" val="diagram"/>
  <p:tag name="KSO_WM_TEMPLATE_INDEX" val="20187900"/>
  <p:tag name="KSO_WM_UNIT_TYPE" val="q_h_i"/>
  <p:tag name="KSO_WM_UNIT_INDEX" val="1_3_2"/>
  <p:tag name="KSO_WM_UNIT_ID" val="diagram20187900_6*q_h_i*1_3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46.xml><?xml version="1.0" encoding="utf-8"?>
<p:tagLst xmlns:p="http://schemas.openxmlformats.org/presentationml/2006/main">
  <p:tag name="KSO_WM_TEMPLATE_CATEGORY" val="diagram"/>
  <p:tag name="KSO_WM_TEMPLATE_INDEX" val="20187900"/>
  <p:tag name="KSO_WM_UNIT_TYPE" val="q_h_i"/>
  <p:tag name="KSO_WM_UNIT_INDEX" val="1_3_1"/>
  <p:tag name="KSO_WM_UNIT_ID" val="diagram20187900_6*q_h_i*1_3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47.xml><?xml version="1.0" encoding="utf-8"?>
<p:tagLst xmlns:p="http://schemas.openxmlformats.org/presentationml/2006/main">
  <p:tag name="KSO_WM_TEMPLATE_CATEGORY" val="diagram"/>
  <p:tag name="KSO_WM_TEMPLATE_INDEX" val="20187900"/>
  <p:tag name="KSO_WM_UNIT_TYPE" val="q_h_f"/>
  <p:tag name="KSO_WM_UNIT_INDEX" val="1_3_1"/>
  <p:tag name="KSO_WM_UNIT_ID" val="diagram20187900_6*q_h_f*1_3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48.xml><?xml version="1.0" encoding="utf-8"?>
<p:tagLst xmlns:p="http://schemas.openxmlformats.org/presentationml/2006/main">
  <p:tag name="KSO_WM_TEMPLATE_CATEGORY" val="diagram"/>
  <p:tag name="KSO_WM_TEMPLATE_INDEX" val="20187900"/>
  <p:tag name="KSO_WM_UNIT_TYPE" val="q_h_i"/>
  <p:tag name="KSO_WM_UNIT_INDEX" val="1_2_2"/>
  <p:tag name="KSO_WM_UNIT_ID" val="diagram20187900_6*q_h_i*1_2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49.xml><?xml version="1.0" encoding="utf-8"?>
<p:tagLst xmlns:p="http://schemas.openxmlformats.org/presentationml/2006/main">
  <p:tag name="KSO_WM_TEMPLATE_CATEGORY" val="diagram"/>
  <p:tag name="KSO_WM_TEMPLATE_INDEX" val="20187900"/>
  <p:tag name="KSO_WM_UNIT_TYPE" val="q_h_i"/>
  <p:tag name="KSO_WM_UNIT_INDEX" val="1_2_1"/>
  <p:tag name="KSO_WM_UNIT_ID" val="diagram20187900_6*q_h_i*1_2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5.xml><?xml version="1.0" encoding="utf-8"?>
<p:tagLst xmlns:p="http://schemas.openxmlformats.org/presentationml/2006/main">
  <p:tag name="MH" val="20161022203400"/>
  <p:tag name="MH_LIBRARY" val="GRAPHIC"/>
  <p:tag name="MH_TYPE" val="Other"/>
  <p:tag name="MH_ORDER" val="1"/>
</p:tagLst>
</file>

<file path=ppt/tags/tag250.xml><?xml version="1.0" encoding="utf-8"?>
<p:tagLst xmlns:p="http://schemas.openxmlformats.org/presentationml/2006/main">
  <p:tag name="KSO_WM_TEMPLATE_CATEGORY" val="diagram"/>
  <p:tag name="KSO_WM_TEMPLATE_INDEX" val="20187900"/>
  <p:tag name="KSO_WM_UNIT_TYPE" val="q_h_f"/>
  <p:tag name="KSO_WM_UNIT_INDEX" val="1_2_1"/>
  <p:tag name="KSO_WM_UNIT_ID" val="diagram20187900_6*q_h_f*1_2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51.xml><?xml version="1.0" encoding="utf-8"?>
<p:tagLst xmlns:p="http://schemas.openxmlformats.org/presentationml/2006/main">
  <p:tag name="KSO_WM_TEMPLATE_CATEGORY" val="diagram"/>
  <p:tag name="KSO_WM_TEMPLATE_INDEX" val="20187900"/>
  <p:tag name="KSO_WM_UNIT_TYPE" val="q_h_i"/>
  <p:tag name="KSO_WM_UNIT_INDEX" val="1_1_2"/>
  <p:tag name="KSO_WM_UNIT_ID" val="diagram20187900_6*q_h_i*1_1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0"/>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52.xml><?xml version="1.0" encoding="utf-8"?>
<p:tagLst xmlns:p="http://schemas.openxmlformats.org/presentationml/2006/main">
  <p:tag name="KSO_WM_TEMPLATE_CATEGORY" val="diagram"/>
  <p:tag name="KSO_WM_TEMPLATE_INDEX" val="20187900"/>
  <p:tag name="KSO_WM_UNIT_TYPE" val="q_h_i"/>
  <p:tag name="KSO_WM_UNIT_INDEX" val="1_1_1"/>
  <p:tag name="KSO_WM_UNIT_ID" val="diagram20187900_6*q_h_i*1_1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53.xml><?xml version="1.0" encoding="utf-8"?>
<p:tagLst xmlns:p="http://schemas.openxmlformats.org/presentationml/2006/main">
  <p:tag name="KSO_WM_TEMPLATE_CATEGORY" val="diagram"/>
  <p:tag name="KSO_WM_TEMPLATE_INDEX" val="20187900"/>
  <p:tag name="KSO_WM_UNIT_TYPE" val="q_h_f"/>
  <p:tag name="KSO_WM_UNIT_INDEX" val="1_1_1"/>
  <p:tag name="KSO_WM_UNIT_ID" val="diagram20187900_6*q_h_f*1_1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54.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5"/>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8_1*i*1"/>
  <p:tag name="KSO_WM_TEMPLATE_CATEGORY" val="diagram"/>
  <p:tag name="KSO_WM_TEMPLATE_INDEX" val="20205198"/>
  <p:tag name="KSO_WM_UNIT_LAYERLEVEL" val="1"/>
  <p:tag name="KSO_WM_TAG_VERSION" val="1.0"/>
  <p:tag name="KSO_WM_BEAUTIFY_FLAG" val="#wm#"/>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8_1*i*2"/>
  <p:tag name="KSO_WM_TEMPLATE_CATEGORY" val="diagram"/>
  <p:tag name="KSO_WM_TEMPLATE_INDEX" val="20205198"/>
  <p:tag name="KSO_WM_UNIT_LAYERLEVEL" val="1"/>
  <p:tag name="KSO_WM_TAG_VERSION" val="1.0"/>
  <p:tag name="KSO_WM_BEAUTIFY_FLAG" val="#wm#"/>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8_1*i*3"/>
  <p:tag name="KSO_WM_TEMPLATE_CATEGORY" val="diagram"/>
  <p:tag name="KSO_WM_TEMPLATE_INDEX" val="20205198"/>
  <p:tag name="KSO_WM_UNIT_LAYERLEVEL" val="1"/>
  <p:tag name="KSO_WM_TAG_VERSION" val="1.0"/>
  <p:tag name="KSO_WM_BEAUTIFY_FLAG" val="#wm#"/>
</p:tagLst>
</file>

<file path=ppt/tags/tag258.xml><?xml version="1.0" encoding="utf-8"?>
<p:tagLst xmlns:p="http://schemas.openxmlformats.org/presentationml/2006/main">
  <p:tag name="KSO_WM_UNIT_NOCLEAR" val="0"/>
  <p:tag name="KSO_WM_UNIT_VALUE" val="450"/>
  <p:tag name="KSO_WM_UNIT_HIGHLIGHT" val="0"/>
  <p:tag name="KSO_WM_UNIT_COMPATIBLE" val="0"/>
  <p:tag name="KSO_WM_UNIT_DIAGRAM_ISNUMVISUAL" val="0"/>
  <p:tag name="KSO_WM_UNIT_DIAGRAM_ISREFERUNIT" val="0"/>
  <p:tag name="KSO_WM_UNIT_TYPE" val="f"/>
  <p:tag name="KSO_WM_UNIT_INDEX" val="1"/>
  <p:tag name="KSO_WM_UNIT_ID" val="diagram20205198_1*f*1"/>
  <p:tag name="KSO_WM_TEMPLATE_CATEGORY" val="diagram"/>
  <p:tag name="KSO_WM_TEMPLATE_INDEX" val="2020519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98_1*i*5"/>
  <p:tag name="KSO_WM_TEMPLATE_CATEGORY" val="diagram"/>
  <p:tag name="KSO_WM_TEMPLATE_INDEX" val="20205198"/>
  <p:tag name="KSO_WM_UNIT_LAYERLEVEL" val="1"/>
  <p:tag name="KSO_WM_TAG_VERSION" val="1.0"/>
  <p:tag name="KSO_WM_BEAUTIFY_FLAG" val="#wm#"/>
</p:tagLst>
</file>

<file path=ppt/tags/tag26.xml><?xml version="1.0" encoding="utf-8"?>
<p:tagLst xmlns:p="http://schemas.openxmlformats.org/presentationml/2006/main">
  <p:tag name="MH" val="20161022192605"/>
  <p:tag name="MH_LIBRARY" val="GRAPHIC"/>
  <p:tag name="MH_TYPE" val="Text"/>
  <p:tag name="MH_ORDER" val="1"/>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98_1*i*6"/>
  <p:tag name="KSO_WM_TEMPLATE_CATEGORY" val="diagram"/>
  <p:tag name="KSO_WM_TEMPLATE_INDEX" val="20205198"/>
  <p:tag name="KSO_WM_UNIT_LAYERLEVEL" val="1"/>
  <p:tag name="KSO_WM_TAG_VERSION" val="1.0"/>
  <p:tag name="KSO_WM_BEAUTIFY_FLAG" val="#wm#"/>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198_1*i*7"/>
  <p:tag name="KSO_WM_TEMPLATE_CATEGORY" val="diagram"/>
  <p:tag name="KSO_WM_TEMPLATE_INDEX" val="20205198"/>
  <p:tag name="KSO_WM_UNIT_LAYERLEVEL" val="1"/>
  <p:tag name="KSO_WM_TAG_VERSION" val="1.0"/>
  <p:tag name="KSO_WM_BEAUTIFY_FLAG" val="#wm#"/>
</p:tagLst>
</file>

<file path=ppt/tags/tag26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98_1*a*1"/>
  <p:tag name="KSO_WM_TEMPLATE_CATEGORY" val="diagram"/>
  <p:tag name="KSO_WM_TEMPLATE_INDEX" val="20205198"/>
  <p:tag name="KSO_WM_UNIT_LAYERLEVEL" val="1"/>
  <p:tag name="KSO_WM_TAG_VERSION" val="1.0"/>
  <p:tag name="KSO_WM_BEAUTIFY_FLAG" val="#wm#"/>
  <p:tag name="KSO_WM_UNIT_PRESET_TEXT" val="单击此处&#13;添加大标题"/>
</p:tagLst>
</file>

<file path=ppt/tags/tag263.xml><?xml version="1.0" encoding="utf-8"?>
<p:tagLst xmlns:p="http://schemas.openxmlformats.org/presentationml/2006/main">
  <p:tag name="KSO_WM_SLIDE_ID" val="diagram2020519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6*491"/>
  <p:tag name="KSO_WM_SLIDE_POSITION" val="0*0"/>
  <p:tag name="KSO_WM_TAG_VERSION" val="1.0"/>
  <p:tag name="KSO_WM_BEAUTIFY_FLAG" val="#wm#"/>
  <p:tag name="KSO_WM_TEMPLATE_CATEGORY" val="diagram"/>
  <p:tag name="KSO_WM_TEMPLATE_INDEX" val="20205198"/>
  <p:tag name="KSO_WM_SLIDE_LAYOUT" val="a_b_f"/>
  <p:tag name="KSO_WM_SLIDE_LAYOUT_CNT" val="1_1_1"/>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8_1*i*1"/>
  <p:tag name="KSO_WM_TEMPLATE_CATEGORY" val="diagram"/>
  <p:tag name="KSO_WM_TEMPLATE_INDEX" val="20205198"/>
  <p:tag name="KSO_WM_UNIT_LAYERLEVEL" val="1"/>
  <p:tag name="KSO_WM_TAG_VERSION" val="1.0"/>
  <p:tag name="KSO_WM_BEAUTIFY_FLAG" val="#wm#"/>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8_1*i*2"/>
  <p:tag name="KSO_WM_TEMPLATE_CATEGORY" val="diagram"/>
  <p:tag name="KSO_WM_TEMPLATE_INDEX" val="20205198"/>
  <p:tag name="KSO_WM_UNIT_LAYERLEVEL" val="1"/>
  <p:tag name="KSO_WM_TAG_VERSION" val="1.0"/>
  <p:tag name="KSO_WM_BEAUTIFY_FLAG" val="#wm#"/>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8_1*i*3"/>
  <p:tag name="KSO_WM_TEMPLATE_CATEGORY" val="diagram"/>
  <p:tag name="KSO_WM_TEMPLATE_INDEX" val="20205198"/>
  <p:tag name="KSO_WM_UNIT_LAYERLEVEL" val="1"/>
  <p:tag name="KSO_WM_TAG_VERSION" val="1.0"/>
  <p:tag name="KSO_WM_BEAUTIFY_FLAG" val="#wm#"/>
</p:tagLst>
</file>

<file path=ppt/tags/tag267.xml><?xml version="1.0" encoding="utf-8"?>
<p:tagLst xmlns:p="http://schemas.openxmlformats.org/presentationml/2006/main">
  <p:tag name="KSO_WM_UNIT_NOCLEAR" val="0"/>
  <p:tag name="KSO_WM_UNIT_VALUE" val="450"/>
  <p:tag name="KSO_WM_UNIT_HIGHLIGHT" val="0"/>
  <p:tag name="KSO_WM_UNIT_COMPATIBLE" val="0"/>
  <p:tag name="KSO_WM_UNIT_DIAGRAM_ISNUMVISUAL" val="0"/>
  <p:tag name="KSO_WM_UNIT_DIAGRAM_ISREFERUNIT" val="0"/>
  <p:tag name="KSO_WM_UNIT_TYPE" val="f"/>
  <p:tag name="KSO_WM_UNIT_INDEX" val="1"/>
  <p:tag name="KSO_WM_UNIT_ID" val="diagram20205198_1*f*1"/>
  <p:tag name="KSO_WM_TEMPLATE_CATEGORY" val="diagram"/>
  <p:tag name="KSO_WM_TEMPLATE_INDEX" val="2020519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98_1*i*5"/>
  <p:tag name="KSO_WM_TEMPLATE_CATEGORY" val="diagram"/>
  <p:tag name="KSO_WM_TEMPLATE_INDEX" val="20205198"/>
  <p:tag name="KSO_WM_UNIT_LAYERLEVEL" val="1"/>
  <p:tag name="KSO_WM_TAG_VERSION" val="1.0"/>
  <p:tag name="KSO_WM_BEAUTIFY_FLAG" val="#wm#"/>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98_1*i*6"/>
  <p:tag name="KSO_WM_TEMPLATE_CATEGORY" val="diagram"/>
  <p:tag name="KSO_WM_TEMPLATE_INDEX" val="20205198"/>
  <p:tag name="KSO_WM_UNIT_LAYERLEVEL" val="1"/>
  <p:tag name="KSO_WM_TAG_VERSION" val="1.0"/>
  <p:tag name="KSO_WM_BEAUTIFY_FLAG" val="#wm#"/>
</p:tagLst>
</file>

<file path=ppt/tags/tag27.xml><?xml version="1.0" encoding="utf-8"?>
<p:tagLst xmlns:p="http://schemas.openxmlformats.org/presentationml/2006/main">
  <p:tag name="MH" val="20161022203400"/>
  <p:tag name="MH_LIBRARY" val="GRAPHIC"/>
  <p:tag name="MH_TYPE" val="Other"/>
  <p:tag name="MH_ORDER" val="1"/>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198_1*i*7"/>
  <p:tag name="KSO_WM_TEMPLATE_CATEGORY" val="diagram"/>
  <p:tag name="KSO_WM_TEMPLATE_INDEX" val="20205198"/>
  <p:tag name="KSO_WM_UNIT_LAYERLEVEL" val="1"/>
  <p:tag name="KSO_WM_TAG_VERSION" val="1.0"/>
  <p:tag name="KSO_WM_BEAUTIFY_FLAG" val="#wm#"/>
</p:tagLst>
</file>

<file path=ppt/tags/tag27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98_1*a*1"/>
  <p:tag name="KSO_WM_TEMPLATE_CATEGORY" val="diagram"/>
  <p:tag name="KSO_WM_TEMPLATE_INDEX" val="20205198"/>
  <p:tag name="KSO_WM_UNIT_LAYERLEVEL" val="1"/>
  <p:tag name="KSO_WM_TAG_VERSION" val="1.0"/>
  <p:tag name="KSO_WM_BEAUTIFY_FLAG" val="#wm#"/>
  <p:tag name="KSO_WM_UNIT_PRESET_TEXT" val="单击此处&#13;添加大标题"/>
</p:tagLst>
</file>

<file path=ppt/tags/tag272.xml><?xml version="1.0" encoding="utf-8"?>
<p:tagLst xmlns:p="http://schemas.openxmlformats.org/presentationml/2006/main">
  <p:tag name="KSO_WM_SLIDE_ID" val="diagram2020519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6*491"/>
  <p:tag name="KSO_WM_SLIDE_POSITION" val="0*0"/>
  <p:tag name="KSO_WM_TAG_VERSION" val="1.0"/>
  <p:tag name="KSO_WM_BEAUTIFY_FLAG" val="#wm#"/>
  <p:tag name="KSO_WM_TEMPLATE_CATEGORY" val="diagram"/>
  <p:tag name="KSO_WM_TEMPLATE_INDEX" val="20205198"/>
  <p:tag name="KSO_WM_SLIDE_LAYOUT" val="a_b_f"/>
  <p:tag name="KSO_WM_SLIDE_LAYOUT_CNT" val="1_1_1"/>
</p:tagLst>
</file>

<file path=ppt/tags/tag273.xml><?xml version="1.0" encoding="utf-8"?>
<p:tagLst xmlns:p="http://schemas.openxmlformats.org/presentationml/2006/main">
  <p:tag name="KSO_WM_UNIT_RELATE_UNITID" val="diagram719_4*l*1"/>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19_4*a*1"/>
  <p:tag name="KSO_WM_TEMPLATE_CATEGORY" val="diagram"/>
  <p:tag name="KSO_WM_TEMPLATE_INDEX" val="719"/>
  <p:tag name="KSO_WM_UNIT_LAYERLEVEL" val="1"/>
  <p:tag name="KSO_WM_TAG_VERSION" val="1.0"/>
  <p:tag name="KSO_WM_BEAUTIFY_FLAG" val="#wm#"/>
  <p:tag name="KSO_WM_UNIT_PRESET_TEXT" val="单击此处添加标题"/>
  <p:tag name="KSO_WM_UNIT_ISNUMDGMTITLE" val="0"/>
  <p:tag name="KSO_WM_UNIT_TEXT_FILL_FORE_SCHEMECOLOR_INDEX" val="13"/>
  <p:tag name="KSO_WM_UNIT_TEXT_FILL_TYPE" val="1"/>
  <p:tag name="KSO_WM_UNIT_USESOURCEFORMAT_APPLY" val="1"/>
  <p:tag name="REFSHAPE" val="201703996"/>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708_5*i*1"/>
  <p:tag name="KSO_WM_TEMPLATE_CATEGORY" val="diagram"/>
  <p:tag name="KSO_WM_TEMPLATE_INDEX" val="708"/>
  <p:tag name="KSO_WM_UNIT_LAYERLEVEL" val="1"/>
  <p:tag name="KSO_WM_TAG_VERSION" val="1.0"/>
  <p:tag name="KSO_WM_BEAUTIFY_FLAG" val="#wm#"/>
  <p:tag name="KSO_WM_UNIT_USESOURCEFORMAT_APPLY" val="1"/>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08_5*l_h_i*1_1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08_5*l_h_i*1_1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27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08_5*l_h_i*1_1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708_5*i*2"/>
  <p:tag name="KSO_WM_TEMPLATE_CATEGORY" val="diagram"/>
  <p:tag name="KSO_WM_TEMPLATE_INDEX" val="708"/>
  <p:tag name="KSO_WM_UNIT_LAYERLEVEL" val="1"/>
  <p:tag name="KSO_WM_TAG_VERSION" val="1.0"/>
  <p:tag name="KSO_WM_BEAUTIFY_FLAG" val="#wm#"/>
  <p:tag name="KSO_WM_UNIT_USESOURCEFORMAT_APPLY" val="1"/>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08_5*l_h_i*1_2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28.xml><?xml version="1.0" encoding="utf-8"?>
<p:tagLst xmlns:p="http://schemas.openxmlformats.org/presentationml/2006/main">
  <p:tag name="MH" val="20161022192605"/>
  <p:tag name="MH_LIBRARY" val="GRAPHIC"/>
  <p:tag name="MH_TYPE" val="Text"/>
  <p:tag name="MH_ORDER" val="1"/>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08_5*l_h_i*1_2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28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08_5*l_h_i*1_2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708_5*i*3"/>
  <p:tag name="KSO_WM_TEMPLATE_CATEGORY" val="diagram"/>
  <p:tag name="KSO_WM_TEMPLATE_INDEX" val="708"/>
  <p:tag name="KSO_WM_UNIT_LAYERLEVEL" val="1"/>
  <p:tag name="KSO_WM_TAG_VERSION" val="1.0"/>
  <p:tag name="KSO_WM_BEAUTIFY_FLAG" val="#wm#"/>
  <p:tag name="KSO_WM_UNIT_USESOURCEFORMAT_APPLY" val="1"/>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08_5*l_h_i*1_3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08_5*l_h_i*1_3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28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08_5*l_h_i*1_3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708_5*i*4"/>
  <p:tag name="KSO_WM_TEMPLATE_CATEGORY" val="diagram"/>
  <p:tag name="KSO_WM_TEMPLATE_INDEX" val="708"/>
  <p:tag name="KSO_WM_UNIT_LAYERLEVEL" val="1"/>
  <p:tag name="KSO_WM_TAG_VERSION" val="1.0"/>
  <p:tag name="KSO_WM_BEAUTIFY_FLAG" val="#wm#"/>
  <p:tag name="KSO_WM_UNIT_USESOURCEFORMAT_APPLY" val="1"/>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08_5*l_h_i*1_4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08_5*l_h_i*1_4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28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08_5*l_h_i*1_4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9.xml><?xml version="1.0" encoding="utf-8"?>
<p:tagLst xmlns:p="http://schemas.openxmlformats.org/presentationml/2006/main">
  <p:tag name="MH" val="20161022204343"/>
  <p:tag name="MH_LIBRARY" val="GRAPHIC"/>
  <p:tag name="MH_ORDER" val="标题 5"/>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08_5*i*5"/>
  <p:tag name="KSO_WM_TEMPLATE_CATEGORY" val="diagram"/>
  <p:tag name="KSO_WM_TEMPLATE_INDEX" val="708"/>
  <p:tag name="KSO_WM_UNIT_LAYERLEVEL" val="1"/>
  <p:tag name="KSO_WM_TAG_VERSION" val="1.0"/>
  <p:tag name="KSO_WM_BEAUTIFY_FLAG" val="#wm#"/>
  <p:tag name="KSO_WM_UNIT_USESOURCEFORMAT_APPLY" val="1"/>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08_5*l_h_i*1_5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08_5*l_h_i*1_5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29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08_5*l_h_i*1_5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94.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08_5*l_h_f*1_1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295.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08_5*l_h_f*1_3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296.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08_5*l_h_f*1_5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297.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08_5*l_h_f*1_2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298.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08_5*l_h_f*1_4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08_5*i*5"/>
  <p:tag name="KSO_WM_TEMPLATE_CATEGORY" val="diagram"/>
  <p:tag name="KSO_WM_TEMPLATE_INDEX" val="708"/>
  <p:tag name="KSO_WM_UNIT_LAYERLEVEL" val="1"/>
  <p:tag name="KSO_WM_TAG_VERSION" val="1.0"/>
  <p:tag name="KSO_WM_BEAUTIFY_FLAG" val="#wm#"/>
  <p:tag name="KSO_WM_UNIT_USESOURCEFORMAT_APPLY"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Lst>
</file>

<file path=ppt/tags/tag30.xml><?xml version="1.0" encoding="utf-8"?>
<p:tagLst xmlns:p="http://schemas.openxmlformats.org/presentationml/2006/main">
  <p:tag name="MH" val="20161022204343"/>
  <p:tag name="MH_LIBRARY" val="GRAPHIC"/>
  <p:tag name="MH_ORDER" val="文本占位符 6"/>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08_5*l_h_i*1_5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08_5*l_h_i*1_5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30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08_5*l_h_i*1_5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03.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08_5*l_h_f*1_5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708_5*i*4"/>
  <p:tag name="KSO_WM_TEMPLATE_CATEGORY" val="diagram"/>
  <p:tag name="KSO_WM_TEMPLATE_INDEX" val="708"/>
  <p:tag name="KSO_WM_UNIT_LAYERLEVEL" val="1"/>
  <p:tag name="KSO_WM_TAG_VERSION" val="1.0"/>
  <p:tag name="KSO_WM_BEAUTIFY_FLAG" val="#wm#"/>
  <p:tag name="KSO_WM_UNIT_USESOURCEFORMAT_APPLY" val="1"/>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08_5*l_h_i*1_4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08_5*l_h_i*1_4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30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08_5*l_h_i*1_4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08.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08_5*l_h_f*1_5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309.xml><?xml version="1.0" encoding="utf-8"?>
<p:tagLst xmlns:p="http://schemas.openxmlformats.org/presentationml/2006/main">
  <p:tag name="KSO_WM_BEAUTIFY_FLAG" val="#wm#"/>
  <p:tag name="KSO_WM_TEMPLATE_CATEGORY" val="diagram"/>
  <p:tag name="KSO_WM_TEMPLATE_INDEX" val="719"/>
  <p:tag name="KSO_WM_SLIDE_ID" val="diagram719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774.99*259.5"/>
  <p:tag name="KSO_WM_SLIDE_POSITION" val="89.25*184.5"/>
  <p:tag name="KSO_WM_DIAGRAM_GROUP_CODE" val="l1-1"/>
  <p:tag name="KSO_WM_SLIDE_DIAGTYPE" val="l"/>
  <p:tag name="KSO_WM_TAG_VERSION" val="1.0"/>
  <p:tag name="KSO_WM_SLIDE_LAYOUT" val="a_l"/>
  <p:tag name="KSO_WM_SLIDE_LAYOUT_CNT" val="1_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331_1*i*1"/>
  <p:tag name="KSO_WM_TEMPLATE_CATEGORY" val="diagram"/>
  <p:tag name="KSO_WM_TEMPLATE_INDEX" val="20201331"/>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311.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312.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317.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319.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1331_1*y*1"/>
  <p:tag name="KSO_WM_TEMPLATE_CATEGORY" val="diagram"/>
  <p:tag name="KSO_WM_TEMPLATE_INDEX" val="20201331"/>
  <p:tag name="KSO_WM_UNIT_LAYERLEVEL" val="1"/>
  <p:tag name="KSO_WM_TAG_VERSION" val="1.0"/>
  <p:tag name="KSO_WM_BEAUTIFY_FLAG" val="#wm#"/>
</p:tagLst>
</file>

<file path=ppt/tags/tag320.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325.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327.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328.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1331_1*i*2"/>
  <p:tag name="KSO_WM_TEMPLATE_CATEGORY" val="diagram"/>
  <p:tag name="KSO_WM_TEMPLATE_INDEX" val="20201331"/>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333.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335.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336.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1331_1*i*3"/>
  <p:tag name="KSO_WM_TEMPLATE_CATEGORY" val="diagram"/>
  <p:tag name="KSO_WM_TEMPLATE_INDEX" val="20201331"/>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341.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343.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344.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349.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35.xml><?xml version="1.0" encoding="utf-8"?>
<p:tagLst xmlns:p="http://schemas.openxmlformats.org/presentationml/2006/main">
  <p:tag name="KSO_WM_UNIT_ISCONTENTSTITLE" val="0"/>
  <p:tag name="KSO_WM_UNIT_PRESET_TEXT" val="项目背景"/>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201331_1*a*1"/>
  <p:tag name="KSO_WM_TEMPLATE_CATEGORY" val="diagram"/>
  <p:tag name="KSO_WM_TEMPLATE_INDEX" val="20201331"/>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351.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352.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357.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359.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36.xml><?xml version="1.0" encoding="utf-8"?>
<p:tagLst xmlns:p="http://schemas.openxmlformats.org/presentationml/2006/main">
  <p:tag name="KSO_WM_UNIT_PRESET_TEXT" val="据全国道路交通事故统计显示：中国每年有28.5万的儿童在车祸中造成了伤残甚至死亡，相当于每70个家庭就有一个家庭遭遇过不幸。我国儿童因交通事故的死亡率是欧洲的2.5倍，美国的2.6倍，交通安全已经是14岁以下儿童的第一大死因"/>
  <p:tag name="KSO_WM_UNIT_NOCLEAR" val="0"/>
  <p:tag name="KSO_WM_UNIT_VALUE" val="144"/>
  <p:tag name="KSO_WM_UNIT_HIGHLIGHT" val="0"/>
  <p:tag name="KSO_WM_UNIT_COMPATIBLE" val="0"/>
  <p:tag name="KSO_WM_UNIT_DIAGRAM_ISNUMVISUAL" val="0"/>
  <p:tag name="KSO_WM_UNIT_DIAGRAM_ISREFERUNIT" val="0"/>
  <p:tag name="KSO_WM_UNIT_TYPE" val="f"/>
  <p:tag name="KSO_WM_UNIT_INDEX" val="1"/>
  <p:tag name="KSO_WM_UNIT_ID" val="diagram20201331_1*f*1"/>
  <p:tag name="KSO_WM_TEMPLATE_CATEGORY" val="diagram"/>
  <p:tag name="KSO_WM_TEMPLATE_INDEX" val="20201331"/>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363.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364.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365.xml><?xml version="1.0" encoding="utf-8"?>
<p:tagLst xmlns:p="http://schemas.openxmlformats.org/presentationml/2006/main">
  <p:tag name="KSO_WM_UNIT_COLOR_SCHEME_SHAPE_ID" val="42"/>
  <p:tag name="KSO_WM_UNIT_COLOR_SCHEME_PARENT_PAGE" val="0_5"/>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88024_5*f*1"/>
  <p:tag name="KSO_WM_TEMPLATE_CATEGORY" val="diagram"/>
  <p:tag name="KSO_WM_TEMPLATE_INDEX" val="20188024"/>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366.xml><?xml version="1.0" encoding="utf-8"?>
<p:tagLst xmlns:p="http://schemas.openxmlformats.org/presentationml/2006/main">
  <p:tag name="KSO_WM_UNIT_COLOR_SCHEME_SHAPE_ID" val="43"/>
  <p:tag name="KSO_WM_UNIT_COLOR_SCHEME_PARENT_PAGE" val="0_5"/>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8024_5*a*1"/>
  <p:tag name="KSO_WM_TEMPLATE_CATEGORY" val="diagram"/>
  <p:tag name="KSO_WM_TEMPLATE_INDEX" val="2018802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367.xml><?xml version="1.0" encoding="utf-8"?>
<p:tagLst xmlns:p="http://schemas.openxmlformats.org/presentationml/2006/main">
  <p:tag name="KSO_WM_TEMPLATE_CATEGORY" val="diagram"/>
  <p:tag name="KSO_WM_TEMPLATE_INDEX" val="20187900"/>
  <p:tag name="KSO_WM_UNIT_TYPE" val="q_i"/>
  <p:tag name="KSO_WM_UNIT_INDEX" val="1_10"/>
  <p:tag name="KSO_WM_UNIT_ID" val="diagram20187900_6*q_i*1_10"/>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368.xml><?xml version="1.0" encoding="utf-8"?>
<p:tagLst xmlns:p="http://schemas.openxmlformats.org/presentationml/2006/main">
  <p:tag name="KSO_WM_TEMPLATE_CATEGORY" val="diagram"/>
  <p:tag name="KSO_WM_TEMPLATE_INDEX" val="20187900"/>
  <p:tag name="KSO_WM_UNIT_TYPE" val="q_i"/>
  <p:tag name="KSO_WM_UNIT_INDEX" val="1_4"/>
  <p:tag name="KSO_WM_UNIT_ID" val="diagram20187900_6*q_i*1_4"/>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369.xml><?xml version="1.0" encoding="utf-8"?>
<p:tagLst xmlns:p="http://schemas.openxmlformats.org/presentationml/2006/main">
  <p:tag name="KSO_WM_TEMPLATE_CATEGORY" val="diagram"/>
  <p:tag name="KSO_WM_TEMPLATE_INDEX" val="20187900"/>
  <p:tag name="KSO_WM_UNIT_TYPE" val="q_i"/>
  <p:tag name="KSO_WM_UNIT_INDEX" val="1_3"/>
  <p:tag name="KSO_WM_UNIT_ID" val="diagram20187900_6*q_i*1_3"/>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37.xml><?xml version="1.0" encoding="utf-8"?>
<p:tagLst xmlns:p="http://schemas.openxmlformats.org/presentationml/2006/main">
  <p:tag name="KSO_WM_SLIDE_ID" val="diagram20201331_1"/>
  <p:tag name="KSO_WM_TEMPLATE_SUBCATEGORY" val="0"/>
  <p:tag name="KSO_WM_SLIDE_TYPE" val="text"/>
  <p:tag name="KSO_WM_SLIDE_SUBTYPE" val="pureTxt"/>
  <p:tag name="KSO_WM_SLIDE_ITEM_CNT" val="0"/>
  <p:tag name="KSO_WM_SLIDE_INDEX" val="1"/>
  <p:tag name="KSO_WM_SLIDE_SIZE" val="960*539"/>
  <p:tag name="KSO_WM_SLIDE_POSITION" val="0*0"/>
  <p:tag name="KSO_WM_TAG_VERSION" val="1.0"/>
  <p:tag name="KSO_WM_BEAUTIFY_FLAG" val="#wm#"/>
  <p:tag name="KSO_WM_TEMPLATE_CATEGORY" val="diagram"/>
  <p:tag name="KSO_WM_TEMPLATE_INDEX" val="20201331"/>
  <p:tag name="KSO_WM_SLIDE_LAYOUT" val="a_f_y"/>
  <p:tag name="KSO_WM_SLIDE_LAYOUT_CNT" val="1_1_1"/>
</p:tagLst>
</file>

<file path=ppt/tags/tag370.xml><?xml version="1.0" encoding="utf-8"?>
<p:tagLst xmlns:p="http://schemas.openxmlformats.org/presentationml/2006/main">
  <p:tag name="KSO_WM_TEMPLATE_CATEGORY" val="diagram"/>
  <p:tag name="KSO_WM_TEMPLATE_INDEX" val="20187900"/>
  <p:tag name="KSO_WM_UNIT_TYPE" val="q_i"/>
  <p:tag name="KSO_WM_UNIT_INDEX" val="1_2"/>
  <p:tag name="KSO_WM_UNIT_ID" val="diagram20187900_6*q_i*1_2"/>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371.xml><?xml version="1.0" encoding="utf-8"?>
<p:tagLst xmlns:p="http://schemas.openxmlformats.org/presentationml/2006/main">
  <p:tag name="KSO_WM_TEMPLATE_CATEGORY" val="diagram"/>
  <p:tag name="KSO_WM_TEMPLATE_INDEX" val="20187900"/>
  <p:tag name="KSO_WM_UNIT_TYPE" val="q_i"/>
  <p:tag name="KSO_WM_UNIT_INDEX" val="1_1"/>
  <p:tag name="KSO_WM_UNIT_ID" val="diagram20187900_6*q_i*1_1"/>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72.xml><?xml version="1.0" encoding="utf-8"?>
<p:tagLst xmlns:p="http://schemas.openxmlformats.org/presentationml/2006/main">
  <p:tag name="KSO_WM_TEMPLATE_CATEGORY" val="diagram"/>
  <p:tag name="KSO_WM_TEMPLATE_INDEX" val="20187900"/>
  <p:tag name="KSO_WM_UNIT_TYPE" val="q_i"/>
  <p:tag name="KSO_WM_UNIT_INDEX" val="1_7"/>
  <p:tag name="KSO_WM_UNIT_ID" val="diagram20187900_6*q_i*1_7"/>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73.xml><?xml version="1.0" encoding="utf-8"?>
<p:tagLst xmlns:p="http://schemas.openxmlformats.org/presentationml/2006/main">
  <p:tag name="KSO_WM_TEMPLATE_CATEGORY" val="diagram"/>
  <p:tag name="KSO_WM_TEMPLATE_INDEX" val="20187900"/>
  <p:tag name="KSO_WM_UNIT_TYPE" val="q_i"/>
  <p:tag name="KSO_WM_UNIT_INDEX" val="1_6"/>
  <p:tag name="KSO_WM_UNIT_ID" val="diagram20187900_6*q_i*1_6"/>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74.xml><?xml version="1.0" encoding="utf-8"?>
<p:tagLst xmlns:p="http://schemas.openxmlformats.org/presentationml/2006/main">
  <p:tag name="KSO_WM_TEMPLATE_CATEGORY" val="diagram"/>
  <p:tag name="KSO_WM_TEMPLATE_INDEX" val="20187900"/>
  <p:tag name="KSO_WM_UNIT_TYPE" val="q_i"/>
  <p:tag name="KSO_WM_UNIT_INDEX" val="1_5"/>
  <p:tag name="KSO_WM_UNIT_ID" val="diagram20187900_6*q_i*1_5"/>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75.xml><?xml version="1.0" encoding="utf-8"?>
<p:tagLst xmlns:p="http://schemas.openxmlformats.org/presentationml/2006/main">
  <p:tag name="KSO_WM_TEMPLATE_CATEGORY" val="diagram"/>
  <p:tag name="KSO_WM_TEMPLATE_INDEX" val="20187900"/>
  <p:tag name="KSO_WM_UNIT_TYPE" val="q_h_i"/>
  <p:tag name="KSO_WM_UNIT_INDEX" val="1_6_2"/>
  <p:tag name="KSO_WM_UNIT_ID" val="diagram20187900_6*q_h_i*1_6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76.xml><?xml version="1.0" encoding="utf-8"?>
<p:tagLst xmlns:p="http://schemas.openxmlformats.org/presentationml/2006/main">
  <p:tag name="KSO_WM_TEMPLATE_CATEGORY" val="diagram"/>
  <p:tag name="KSO_WM_TEMPLATE_INDEX" val="20187900"/>
  <p:tag name="KSO_WM_UNIT_TYPE" val="q_h_i"/>
  <p:tag name="KSO_WM_UNIT_INDEX" val="1_6_1"/>
  <p:tag name="KSO_WM_UNIT_ID" val="diagram20187900_6*q_h_i*1_6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377.xml><?xml version="1.0" encoding="utf-8"?>
<p:tagLst xmlns:p="http://schemas.openxmlformats.org/presentationml/2006/main">
  <p:tag name="KSO_WM_TEMPLATE_CATEGORY" val="diagram"/>
  <p:tag name="KSO_WM_TEMPLATE_INDEX" val="20187900"/>
  <p:tag name="KSO_WM_UNIT_TYPE" val="q_h_f"/>
  <p:tag name="KSO_WM_UNIT_INDEX" val="1_6_1"/>
  <p:tag name="KSO_WM_UNIT_ID" val="diagram20187900_6*q_h_f*1_6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78.xml><?xml version="1.0" encoding="utf-8"?>
<p:tagLst xmlns:p="http://schemas.openxmlformats.org/presentationml/2006/main">
  <p:tag name="KSO_WM_TEMPLATE_CATEGORY" val="diagram"/>
  <p:tag name="KSO_WM_TEMPLATE_INDEX" val="20187900"/>
  <p:tag name="KSO_WM_UNIT_TYPE" val="q_h_i"/>
  <p:tag name="KSO_WM_UNIT_INDEX" val="1_3_2"/>
  <p:tag name="KSO_WM_UNIT_ID" val="diagram20187900_6*q_h_i*1_3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79.xml><?xml version="1.0" encoding="utf-8"?>
<p:tagLst xmlns:p="http://schemas.openxmlformats.org/presentationml/2006/main">
  <p:tag name="KSO_WM_TEMPLATE_CATEGORY" val="diagram"/>
  <p:tag name="KSO_WM_TEMPLATE_INDEX" val="20187900"/>
  <p:tag name="KSO_WM_UNIT_TYPE" val="q_h_i"/>
  <p:tag name="KSO_WM_UNIT_INDEX" val="1_3_1"/>
  <p:tag name="KSO_WM_UNIT_ID" val="diagram20187900_6*q_h_i*1_3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38.xml><?xml version="1.0" encoding="utf-8"?>
<p:tagLst xmlns:p="http://schemas.openxmlformats.org/presentationml/2006/main">
  <p:tag name="KSO_WM_UNIT_HIGHLIGHT" val="0"/>
  <p:tag name="KSO_WM_UNIT_COMPATIBLE" val="0"/>
  <p:tag name="KSO_WM_DIAGRAM_GROUP_CODE" val="l1-1"/>
  <p:tag name="KSO_WM_UNIT_TYPE" val="i"/>
  <p:tag name="KSO_WM_UNIT_INDEX" val="1"/>
  <p:tag name="KSO_WM_UNIT_ID" val="diagram20190634_5*i*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80.xml><?xml version="1.0" encoding="utf-8"?>
<p:tagLst xmlns:p="http://schemas.openxmlformats.org/presentationml/2006/main">
  <p:tag name="KSO_WM_TEMPLATE_CATEGORY" val="diagram"/>
  <p:tag name="KSO_WM_TEMPLATE_INDEX" val="20187900"/>
  <p:tag name="KSO_WM_UNIT_TYPE" val="q_h_f"/>
  <p:tag name="KSO_WM_UNIT_INDEX" val="1_3_1"/>
  <p:tag name="KSO_WM_UNIT_ID" val="diagram20187900_6*q_h_f*1_3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81.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5"/>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383.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384.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389.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39.xml><?xml version="1.0" encoding="utf-8"?>
<p:tagLst xmlns:p="http://schemas.openxmlformats.org/presentationml/2006/main">
  <p:tag name="KSO_WM_UNIT_HIGHLIGHT" val="0"/>
  <p:tag name="KSO_WM_UNIT_COMPATIBLE" val="0"/>
  <p:tag name="KSO_WM_DIAGRAM_GROUP_CODE" val="l1-1"/>
  <p:tag name="KSO_WM_UNIT_TYPE" val="i"/>
  <p:tag name="KSO_WM_UNIT_INDEX" val="4"/>
  <p:tag name="KSO_WM_UNIT_ID" val="diagram20190634_5*i*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391.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392.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397.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398.xml><?xml version="1.0" encoding="utf-8"?>
<p:tagLst xmlns:p="http://schemas.openxmlformats.org/presentationml/2006/main">
  <p:tag name="KSO_WM_UNIT_RELATE_UNITID" val="diagram719_4*l*1"/>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19_4*a*1"/>
  <p:tag name="KSO_WM_TEMPLATE_CATEGORY" val="diagram"/>
  <p:tag name="KSO_WM_TEMPLATE_INDEX" val="719"/>
  <p:tag name="KSO_WM_UNIT_LAYERLEVEL" val="1"/>
  <p:tag name="KSO_WM_TAG_VERSION" val="1.0"/>
  <p:tag name="KSO_WM_BEAUTIFY_FLAG" val="#wm#"/>
  <p:tag name="KSO_WM_UNIT_PRESET_TEXT" val="单击此处添加标题"/>
  <p:tag name="KSO_WM_UNIT_ISNUMDGMTITLE" val="0"/>
  <p:tag name="KSO_WM_UNIT_TEXT_FILL_FORE_SCHEMECOLOR_INDEX" val="13"/>
  <p:tag name="KSO_WM_UNIT_TEXT_FILL_TYPE" val="1"/>
  <p:tag name="KSO_WM_UNIT_USESOURCEFORMAT_APPLY" val="1"/>
  <p:tag name="REFSHAPE" val="201703996"/>
</p:tagLst>
</file>

<file path=ppt/tags/tag399.xml><?xml version="1.0" encoding="utf-8"?>
<p:tagLst xmlns:p="http://schemas.openxmlformats.org/presentationml/2006/main">
  <p:tag name="REFSHAPE" val="201706716"/>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DIAGRAM_GROUP_CODE" val="l1-1"/>
  <p:tag name="KSO_WM_UNIT_TYPE" val="i"/>
  <p:tag name="KSO_WM_UNIT_INDEX" val="16"/>
  <p:tag name="KSO_WM_UNIT_ID" val="diagram20190634_5*i*1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708_5*i*1"/>
  <p:tag name="KSO_WM_TEMPLATE_CATEGORY" val="diagram"/>
  <p:tag name="KSO_WM_TEMPLATE_INDEX" val="708"/>
  <p:tag name="KSO_WM_UNIT_LAYERLEVEL" val="1"/>
  <p:tag name="KSO_WM_TAG_VERSION" val="1.0"/>
  <p:tag name="KSO_WM_BEAUTIFY_FLAG" val="#wm#"/>
  <p:tag name="KSO_WM_UNIT_USESOURCEFORMAT_APPLY" val="1"/>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08_5*l_h_i*1_1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08_5*l_h_i*1_1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40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08_5*l_h_i*1_1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708_5*i*3"/>
  <p:tag name="KSO_WM_TEMPLATE_CATEGORY" val="diagram"/>
  <p:tag name="KSO_WM_TEMPLATE_INDEX" val="708"/>
  <p:tag name="KSO_WM_UNIT_LAYERLEVEL" val="1"/>
  <p:tag name="KSO_WM_TAG_VERSION" val="1.0"/>
  <p:tag name="KSO_WM_BEAUTIFY_FLAG" val="#wm#"/>
  <p:tag name="KSO_WM_UNIT_USESOURCEFORMAT_APPLY" val="1"/>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08_5*l_h_i*1_3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08_5*l_h_i*1_3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40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08_5*l_h_i*1_3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08_5*i*5"/>
  <p:tag name="KSO_WM_TEMPLATE_CATEGORY" val="diagram"/>
  <p:tag name="KSO_WM_TEMPLATE_INDEX" val="708"/>
  <p:tag name="KSO_WM_UNIT_LAYERLEVEL" val="1"/>
  <p:tag name="KSO_WM_TAG_VERSION" val="1.0"/>
  <p:tag name="KSO_WM_BEAUTIFY_FLAG" val="#wm#"/>
  <p:tag name="KSO_WM_UNIT_USESOURCEFORMAT_APPLY" val="1"/>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08_5*l_h_i*1_5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41.xml><?xml version="1.0" encoding="utf-8"?>
<p:tagLst xmlns:p="http://schemas.openxmlformats.org/presentationml/2006/main">
  <p:tag name="KSO_WM_UNIT_HIGHLIGHT" val="0"/>
  <p:tag name="KSO_WM_UNIT_COMPATIBLE" val="0"/>
  <p:tag name="KSO_WM_DIAGRAM_GROUP_CODE" val="l1-1"/>
  <p:tag name="KSO_WM_UNIT_TYPE" val="i"/>
  <p:tag name="KSO_WM_UNIT_INDEX" val="28"/>
  <p:tag name="KSO_WM_UNIT_ID" val="diagram20190634_5*i*2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08_5*l_h_i*1_5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41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08_5*l_h_i*1_5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12.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08_5*l_h_f*1_1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413.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08_5*l_h_f*1_3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414.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08_5*l_h_f*1_5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415.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08_5*l_h_f*1_2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416.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08_5*l_h_f*1_4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08_5*i*5"/>
  <p:tag name="KSO_WM_TEMPLATE_CATEGORY" val="diagram"/>
  <p:tag name="KSO_WM_TEMPLATE_INDEX" val="708"/>
  <p:tag name="KSO_WM_UNIT_LAYERLEVEL" val="1"/>
  <p:tag name="KSO_WM_TAG_VERSION" val="1.0"/>
  <p:tag name="KSO_WM_BEAUTIFY_FLAG" val="#wm#"/>
  <p:tag name="KSO_WM_UNIT_USESOURCEFORMAT_APPLY" val="1"/>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08_5*l_h_i*1_5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08_5*l_h_i*1_5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42.xml><?xml version="1.0" encoding="utf-8"?>
<p:tagLst xmlns:p="http://schemas.openxmlformats.org/presentationml/2006/main">
  <p:tag name="KSO_WM_UNIT_HIGHLIGHT" val="0"/>
  <p:tag name="KSO_WM_UNIT_COMPATIBLE" val="0"/>
  <p:tag name="KSO_WM_DIAGRAM_GROUP_CODE" val="l1-1"/>
  <p:tag name="KSO_WM_UNIT_TYPE" val="i"/>
  <p:tag name="KSO_WM_UNIT_INDEX" val="40"/>
  <p:tag name="KSO_WM_UNIT_ID" val="diagram20190634_5*i*4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2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08_5*l_h_i*1_5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21.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08_5*l_h_f*1_5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422.xml><?xml version="1.0" encoding="utf-8"?>
<p:tagLst xmlns:p="http://schemas.openxmlformats.org/presentationml/2006/main">
  <p:tag name="KSO_WM_BEAUTIFY_FLAG" val="#wm#"/>
  <p:tag name="KSO_WM_TEMPLATE_CATEGORY" val="diagram"/>
  <p:tag name="KSO_WM_TEMPLATE_INDEX" val="719"/>
  <p:tag name="KSO_WM_SLIDE_ID" val="diagram719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774.99*259.5"/>
  <p:tag name="KSO_WM_SLIDE_POSITION" val="89.25*184.5"/>
  <p:tag name="KSO_WM_DIAGRAM_GROUP_CODE" val="l1-1"/>
  <p:tag name="KSO_WM_SLIDE_DIAGTYPE" val="l"/>
  <p:tag name="KSO_WM_TAG_VERSION" val="1.0"/>
  <p:tag name="KSO_WM_SLIDE_LAYOUT" val="a_l"/>
  <p:tag name="KSO_WM_SLIDE_LAYOUT_CNT" val="1_1"/>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424.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425.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DIAGRAM_GROUP_CODE" val="l1-1"/>
  <p:tag name="KSO_WM_UNIT_TYPE" val="i"/>
  <p:tag name="KSO_WM_UNIT_INDEX" val="52"/>
  <p:tag name="KSO_WM_UNIT_ID" val="diagram20190634_5*i*5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30.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432.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433.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438.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DIAGRAM_GROUP_CODE" val="l1-1"/>
  <p:tag name="KSO_WM_UNIT_TYPE" val="i"/>
  <p:tag name="KSO_WM_UNIT_INDEX" val="64"/>
  <p:tag name="KSO_WM_UNIT_ID" val="diagram20190634_5*i*6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40.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441.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446.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447.xml><?xml version="1.0" encoding="utf-8"?>
<p:tagLst xmlns:p="http://schemas.openxmlformats.org/presentationml/2006/main">
  <p:tag name="KSO_WM_UNIT_RELATE_UNITID" val="diagram719_4*l*1"/>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19_4*a*1"/>
  <p:tag name="KSO_WM_TEMPLATE_CATEGORY" val="diagram"/>
  <p:tag name="KSO_WM_TEMPLATE_INDEX" val="719"/>
  <p:tag name="KSO_WM_UNIT_LAYERLEVEL" val="1"/>
  <p:tag name="KSO_WM_TAG_VERSION" val="1.0"/>
  <p:tag name="KSO_WM_BEAUTIFY_FLAG" val="#wm#"/>
  <p:tag name="KSO_WM_UNIT_PRESET_TEXT" val="单击此处添加标题"/>
  <p:tag name="KSO_WM_UNIT_ISNUMDGMTITLE" val="0"/>
  <p:tag name="KSO_WM_UNIT_TEXT_FILL_FORE_SCHEMECOLOR_INDEX" val="13"/>
  <p:tag name="KSO_WM_UNIT_TEXT_FILL_TYPE" val="1"/>
  <p:tag name="KSO_WM_UNIT_USESOURCEFORMAT_APPLY" val="1"/>
  <p:tag name="REFSHAPE" val="201703996"/>
</p:tagLst>
</file>

<file path=ppt/tags/tag448.xml><?xml version="1.0" encoding="utf-8"?>
<p:tagLst xmlns:p="http://schemas.openxmlformats.org/presentationml/2006/main">
  <p:tag name="REFSHAPE" val="201706716"/>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708_5*i*1"/>
  <p:tag name="KSO_WM_TEMPLATE_CATEGORY" val="diagram"/>
  <p:tag name="KSO_WM_TEMPLATE_INDEX" val="708"/>
  <p:tag name="KSO_WM_UNIT_LAYERLEVEL" val="1"/>
  <p:tag name="KSO_WM_TAG_VERSION" val="1.0"/>
  <p:tag name="KSO_WM_BEAUTIFY_FLAG" val="#wm#"/>
  <p:tag name="KSO_WM_UNIT_USESOURCEFORMAT_APPLY" val="1"/>
</p:tagLst>
</file>

<file path=ppt/tags/tag45.xml><?xml version="1.0" encoding="utf-8"?>
<p:tagLst xmlns:p="http://schemas.openxmlformats.org/presentationml/2006/main">
  <p:tag name="KSO_WM_UNIT_HIGHLIGHT" val="0"/>
  <p:tag name="KSO_WM_UNIT_COMPATIBLE" val="0"/>
  <p:tag name="KSO_WM_DIAGRAM_GROUP_CODE" val="l1-1"/>
  <p:tag name="KSO_WM_UNIT_TYPE" val="i"/>
  <p:tag name="KSO_WM_UNIT_INDEX" val="76"/>
  <p:tag name="KSO_WM_UNIT_ID" val="diagram20190634_5*i*7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08_5*l_h_i*1_1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08_5*l_h_i*1_1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45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08_5*l_h_i*1_1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708_5*i*2"/>
  <p:tag name="KSO_WM_TEMPLATE_CATEGORY" val="diagram"/>
  <p:tag name="KSO_WM_TEMPLATE_INDEX" val="708"/>
  <p:tag name="KSO_WM_UNIT_LAYERLEVEL" val="1"/>
  <p:tag name="KSO_WM_TAG_VERSION" val="1.0"/>
  <p:tag name="KSO_WM_BEAUTIFY_FLAG" val="#wm#"/>
  <p:tag name="KSO_WM_UNIT_USESOURCEFORMAT_APPLY" val="1"/>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08_5*l_h_i*1_2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08_5*l_h_i*1_2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45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08_5*l_h_i*1_2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708_5*i*3"/>
  <p:tag name="KSO_WM_TEMPLATE_CATEGORY" val="diagram"/>
  <p:tag name="KSO_WM_TEMPLATE_INDEX" val="708"/>
  <p:tag name="KSO_WM_UNIT_LAYERLEVEL" val="1"/>
  <p:tag name="KSO_WM_TAG_VERSION" val="1.0"/>
  <p:tag name="KSO_WM_BEAUTIFY_FLAG" val="#wm#"/>
  <p:tag name="KSO_WM_UNIT_USESOURCEFORMAT_APPLY" val="1"/>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08_5*l_h_i*1_3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08_5*l_h_i*1_3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46.xml><?xml version="1.0" encoding="utf-8"?>
<p:tagLst xmlns:p="http://schemas.openxmlformats.org/presentationml/2006/main">
  <p:tag name="KSO_WM_UNIT_HIGHLIGHT" val="0"/>
  <p:tag name="KSO_WM_UNIT_COMPATIBLE" val="0"/>
  <p:tag name="KSO_WM_DIAGRAM_GROUP_CODE" val="l1-1"/>
  <p:tag name="KSO_WM_UNIT_TYPE" val="i"/>
  <p:tag name="KSO_WM_UNIT_INDEX" val="77"/>
  <p:tag name="KSO_WM_UNIT_ID" val="diagram20190634_5*i*7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6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08_5*l_h_i*1_3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708_5*i*4"/>
  <p:tag name="KSO_WM_TEMPLATE_CATEGORY" val="diagram"/>
  <p:tag name="KSO_WM_TEMPLATE_INDEX" val="708"/>
  <p:tag name="KSO_WM_UNIT_LAYERLEVEL" val="1"/>
  <p:tag name="KSO_WM_TAG_VERSION" val="1.0"/>
  <p:tag name="KSO_WM_BEAUTIFY_FLAG" val="#wm#"/>
  <p:tag name="KSO_WM_UNIT_USESOURCEFORMAT_APPLY" val="1"/>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08_5*l_h_i*1_4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08_5*l_h_i*1_4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46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08_5*l_h_i*1_4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08_5*i*5"/>
  <p:tag name="KSO_WM_TEMPLATE_CATEGORY" val="diagram"/>
  <p:tag name="KSO_WM_TEMPLATE_INDEX" val="708"/>
  <p:tag name="KSO_WM_UNIT_LAYERLEVEL" val="1"/>
  <p:tag name="KSO_WM_TAG_VERSION" val="1.0"/>
  <p:tag name="KSO_WM_BEAUTIFY_FLAG" val="#wm#"/>
  <p:tag name="KSO_WM_UNIT_USESOURCEFORMAT_APPLY" val="1"/>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08_5*l_h_i*1_5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08_5*l_h_i*1_5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46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08_5*l_h_i*1_5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69.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08_5*l_h_f*1_1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47.xml><?xml version="1.0" encoding="utf-8"?>
<p:tagLst xmlns:p="http://schemas.openxmlformats.org/presentationml/2006/main">
  <p:tag name="KSO_WM_UNIT_HIGHLIGHT" val="0"/>
  <p:tag name="KSO_WM_UNIT_COMPATIBLE" val="0"/>
  <p:tag name="KSO_WM_DIAGRAM_GROUP_CODE" val="l1-1"/>
  <p:tag name="KSO_WM_UNIT_TYPE" val="i"/>
  <p:tag name="KSO_WM_UNIT_INDEX" val="12"/>
  <p:tag name="KSO_WM_UNIT_ID" val="diagram20190634_5*i*1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70.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08_5*l_h_f*1_3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471.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08_5*l_h_f*1_5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472.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08_5*l_h_f*1_2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473.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08_5*l_h_f*1_4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08_5*i*5"/>
  <p:tag name="KSO_WM_TEMPLATE_CATEGORY" val="diagram"/>
  <p:tag name="KSO_WM_TEMPLATE_INDEX" val="708"/>
  <p:tag name="KSO_WM_UNIT_LAYERLEVEL" val="1"/>
  <p:tag name="KSO_WM_TAG_VERSION" val="1.0"/>
  <p:tag name="KSO_WM_BEAUTIFY_FLAG" val="#wm#"/>
  <p:tag name="KSO_WM_UNIT_USESOURCEFORMAT_APPLY" val="1"/>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08_5*l_h_i*1_5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08_5*l_h_i*1_5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47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08_5*l_h_i*1_5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78.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08_5*l_h_f*1_5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708_5*i*4"/>
  <p:tag name="KSO_WM_TEMPLATE_CATEGORY" val="diagram"/>
  <p:tag name="KSO_WM_TEMPLATE_INDEX" val="708"/>
  <p:tag name="KSO_WM_UNIT_LAYERLEVEL" val="1"/>
  <p:tag name="KSO_WM_TAG_VERSION" val="1.0"/>
  <p:tag name="KSO_WM_BEAUTIFY_FLAG" val="#wm#"/>
  <p:tag name="KSO_WM_UNIT_USESOURCEFORMAT_APPLY" val="1"/>
</p:tagLst>
</file>

<file path=ppt/tags/tag48.xml><?xml version="1.0" encoding="utf-8"?>
<p:tagLst xmlns:p="http://schemas.openxmlformats.org/presentationml/2006/main">
  <p:tag name="KSO_WM_UNIT_HIGHLIGHT" val="0"/>
  <p:tag name="KSO_WM_UNIT_COMPATIBLE" val="0"/>
  <p:tag name="KSO_WM_DIAGRAM_GROUP_CODE" val="l1-1"/>
  <p:tag name="KSO_WM_UNIT_TYPE" val="i"/>
  <p:tag name="KSO_WM_UNIT_INDEX" val="23"/>
  <p:tag name="KSO_WM_UNIT_ID" val="diagram20190634_5*i*2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08_5*l_h_i*1_4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08_5*l_h_i*1_4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48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08_5*l_h_i*1_4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83.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08_5*l_h_f*1_5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484.xml><?xml version="1.0" encoding="utf-8"?>
<p:tagLst xmlns:p="http://schemas.openxmlformats.org/presentationml/2006/main">
  <p:tag name="KSO_WM_BEAUTIFY_FLAG" val="#wm#"/>
  <p:tag name="KSO_WM_TEMPLATE_CATEGORY" val="diagram"/>
  <p:tag name="KSO_WM_TEMPLATE_INDEX" val="719"/>
  <p:tag name="KSO_WM_SLIDE_ID" val="diagram719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774.99*259.5"/>
  <p:tag name="KSO_WM_SLIDE_POSITION" val="89.25*184.5"/>
  <p:tag name="KSO_WM_DIAGRAM_GROUP_CODE" val="l1-1"/>
  <p:tag name="KSO_WM_SLIDE_DIAGTYPE" val="l"/>
  <p:tag name="KSO_WM_TAG_VERSION" val="1.0"/>
  <p:tag name="KSO_WM_SLIDE_LAYOUT" val="a_l"/>
  <p:tag name="KSO_WM_SLIDE_LAYOUT_CNT" val="1_1"/>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486.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487.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DIAGRAM_GROUP_CODE" val="l1-1"/>
  <p:tag name="KSO_WM_UNIT_TYPE" val="i"/>
  <p:tag name="KSO_WM_UNIT_INDEX" val="34"/>
  <p:tag name="KSO_WM_UNIT_ID" val="diagram20190634_5*i*3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492.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494.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495.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5.xml><?xml version="1.0" encoding="utf-8"?>
<p:tagLst xmlns:p="http://schemas.openxmlformats.org/presentationml/2006/main">
  <p:tag name="MH" val="20161022203400"/>
  <p:tag name="MH_LIBRARY" val="GRAPHIC"/>
  <p:tag name="MH_TYPE" val="Other"/>
  <p:tag name="MH_ORDER" val="1"/>
</p:tagLst>
</file>

<file path=ppt/tags/tag50.xml><?xml version="1.0" encoding="utf-8"?>
<p:tagLst xmlns:p="http://schemas.openxmlformats.org/presentationml/2006/main">
  <p:tag name="KSO_WM_UNIT_HIGHLIGHT" val="0"/>
  <p:tag name="KSO_WM_UNIT_COMPATIBLE" val="0"/>
  <p:tag name="KSO_WM_DIAGRAM_GROUP_CODE" val="l1-1"/>
  <p:tag name="KSO_WM_UNIT_TYPE" val="i"/>
  <p:tag name="KSO_WM_UNIT_INDEX" val="45"/>
  <p:tag name="KSO_WM_UNIT_ID" val="diagram20190634_5*i*4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00.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501.xml><?xml version="1.0" encoding="utf-8"?>
<p:tagLst xmlns:p="http://schemas.openxmlformats.org/presentationml/2006/main">
  <p:tag name="KSO_WM_UNIT_RELATE_UNITID" val="diagram719_4*l*1"/>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19_4*a*1"/>
  <p:tag name="KSO_WM_TEMPLATE_CATEGORY" val="diagram"/>
  <p:tag name="KSO_WM_TEMPLATE_INDEX" val="719"/>
  <p:tag name="KSO_WM_UNIT_LAYERLEVEL" val="1"/>
  <p:tag name="KSO_WM_TAG_VERSION" val="1.0"/>
  <p:tag name="KSO_WM_BEAUTIFY_FLAG" val="#wm#"/>
  <p:tag name="KSO_WM_UNIT_PRESET_TEXT" val="单击此处添加标题"/>
  <p:tag name="KSO_WM_UNIT_ISNUMDGMTITLE" val="0"/>
  <p:tag name="KSO_WM_UNIT_TEXT_FILL_FORE_SCHEMECOLOR_INDEX" val="13"/>
  <p:tag name="KSO_WM_UNIT_TEXT_FILL_TYPE" val="1"/>
  <p:tag name="KSO_WM_UNIT_USESOURCEFORMAT_APPLY" val="1"/>
  <p:tag name="REFSHAPE" val="201703996"/>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708_5*i*1"/>
  <p:tag name="KSO_WM_TEMPLATE_CATEGORY" val="diagram"/>
  <p:tag name="KSO_WM_TEMPLATE_INDEX" val="708"/>
  <p:tag name="KSO_WM_UNIT_LAYERLEVEL" val="1"/>
  <p:tag name="KSO_WM_TAG_VERSION" val="1.0"/>
  <p:tag name="KSO_WM_BEAUTIFY_FLAG" val="#wm#"/>
  <p:tag name="KSO_WM_UNIT_USESOURCEFORMAT_APPLY" val="1"/>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08_5*l_h_i*1_1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08_5*l_h_i*1_1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50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08_5*l_h_i*1_1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708_5*i*3"/>
  <p:tag name="KSO_WM_TEMPLATE_CATEGORY" val="diagram"/>
  <p:tag name="KSO_WM_TEMPLATE_INDEX" val="708"/>
  <p:tag name="KSO_WM_UNIT_LAYERLEVEL" val="1"/>
  <p:tag name="KSO_WM_TAG_VERSION" val="1.0"/>
  <p:tag name="KSO_WM_BEAUTIFY_FLAG" val="#wm#"/>
  <p:tag name="KSO_WM_UNIT_USESOURCEFORMAT_APPLY" val="1"/>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08_5*l_h_i*1_3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08_5*l_h_i*1_3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50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08_5*l_h_i*1_3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1.xml><?xml version="1.0" encoding="utf-8"?>
<p:tagLst xmlns:p="http://schemas.openxmlformats.org/presentationml/2006/main">
  <p:tag name="KSO_WM_UNIT_HIGHLIGHT" val="0"/>
  <p:tag name="KSO_WM_UNIT_COMPATIBLE" val="0"/>
  <p:tag name="KSO_WM_DIAGRAM_GROUP_CODE" val="l1-1"/>
  <p:tag name="KSO_WM_UNIT_TYPE" val="i"/>
  <p:tag name="KSO_WM_UNIT_INDEX" val="56"/>
  <p:tag name="KSO_WM_UNIT_ID" val="diagram20190634_5*i*5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08_5*i*5"/>
  <p:tag name="KSO_WM_TEMPLATE_CATEGORY" val="diagram"/>
  <p:tag name="KSO_WM_TEMPLATE_INDEX" val="708"/>
  <p:tag name="KSO_WM_UNIT_LAYERLEVEL" val="1"/>
  <p:tag name="KSO_WM_TAG_VERSION" val="1.0"/>
  <p:tag name="KSO_WM_BEAUTIFY_FLAG" val="#wm#"/>
  <p:tag name="KSO_WM_UNIT_USESOURCEFORMAT_APPLY" val="1"/>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08_5*l_h_i*1_5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08_5*l_h_i*1_5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51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08_5*l_h_i*1_5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14.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08_5*l_h_f*1_1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515.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08_5*l_h_f*1_3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516.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08_5*l_h_f*1_5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08_5*i*5"/>
  <p:tag name="KSO_WM_TEMPLATE_CATEGORY" val="diagram"/>
  <p:tag name="KSO_WM_TEMPLATE_INDEX" val="708"/>
  <p:tag name="KSO_WM_UNIT_LAYERLEVEL" val="1"/>
  <p:tag name="KSO_WM_TAG_VERSION" val="1.0"/>
  <p:tag name="KSO_WM_BEAUTIFY_FLAG" val="#wm#"/>
  <p:tag name="KSO_WM_UNIT_USESOURCEFORMAT_APPLY" val="1"/>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08_5*l_h_i*1_5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08_5*l_h_i*1_5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52.xml><?xml version="1.0" encoding="utf-8"?>
<p:tagLst xmlns:p="http://schemas.openxmlformats.org/presentationml/2006/main">
  <p:tag name="KSO_WM_UNIT_HIGHLIGHT" val="0"/>
  <p:tag name="KSO_WM_UNIT_COMPATIBLE" val="0"/>
  <p:tag name="KSO_WM_DIAGRAM_GROUP_CODE" val="l1-1"/>
  <p:tag name="KSO_WM_UNIT_TYPE" val="i"/>
  <p:tag name="KSO_WM_UNIT_INDEX" val="67"/>
  <p:tag name="KSO_WM_UNIT_ID" val="diagram20190634_5*i*6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2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08_5*l_h_i*1_5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21.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08_5*l_h_f*1_5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522.xml><?xml version="1.0" encoding="utf-8"?>
<p:tagLst xmlns:p="http://schemas.openxmlformats.org/presentationml/2006/main">
  <p:tag name="KSO_WM_BEAUTIFY_FLAG" val="#wm#"/>
  <p:tag name="KSO_WM_TEMPLATE_CATEGORY" val="diagram"/>
  <p:tag name="KSO_WM_TEMPLATE_INDEX" val="719"/>
  <p:tag name="KSO_WM_SLIDE_ID" val="diagram719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774.99*259.5"/>
  <p:tag name="KSO_WM_SLIDE_POSITION" val="89.25*184.5"/>
  <p:tag name="KSO_WM_DIAGRAM_GROUP_CODE" val="l1-1"/>
  <p:tag name="KSO_WM_SLIDE_DIAGTYPE" val="l"/>
  <p:tag name="KSO_WM_TAG_VERSION" val="1.0"/>
  <p:tag name="KSO_WM_SLIDE_LAYOUT" val="a_l"/>
  <p:tag name="KSO_WM_SLIDE_LAYOUT_CNT" val="1_1"/>
</p:tagLst>
</file>

<file path=ppt/tags/tag52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4"/>
</p:tagLst>
</file>

<file path=ppt/tags/tag52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4"/>
</p:tagLst>
</file>

<file path=ppt/tags/tag52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4"/>
</p:tagLst>
</file>

<file path=ppt/tags/tag52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52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INE_FORE_SCHEMECOLOR_INDEX" val="6"/>
  <p:tag name="KSO_WM_UNIT_LINE_FILL_TYPE" val="2"/>
  <p:tag name="KSO_WM_UNIT_USESOURCEFORMAT_APPLY" val="1"/>
  <p:tag name="KSO_WM_UNIT_DIAGRAM_SCHEMECOLOR_ID" val="4"/>
</p:tagLst>
</file>

<file path=ppt/tags/tag52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4"/>
</p:tagLst>
</file>

<file path=ppt/tags/tag53.xml><?xml version="1.0" encoding="utf-8"?>
<p:tagLst xmlns:p="http://schemas.openxmlformats.org/presentationml/2006/main">
  <p:tag name="KSO_WM_UNIT_HIGHLIGHT" val="0"/>
  <p:tag name="KSO_WM_UNIT_COMPATIBLE" val="0"/>
  <p:tag name="KSO_WM_DIAGRAM_GROUP_CODE" val="l1-1"/>
  <p:tag name="KSO_WM_UNIT_TYPE" val="i"/>
  <p:tag name="KSO_WM_UNIT_INDEX" val="78"/>
  <p:tag name="KSO_WM_UNIT_ID" val="diagram20190634_5*i*7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3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4"/>
</p:tagLst>
</file>

<file path=ppt/tags/tag53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53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53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53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53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53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53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54.xml><?xml version="1.0" encoding="utf-8"?>
<p:tagLst xmlns:p="http://schemas.openxmlformats.org/presentationml/2006/main">
  <p:tag name="KSO_WM_UNIT_HIGHLIGHT" val="0"/>
  <p:tag name="KSO_WM_UNIT_COMPATIBLE" val="0"/>
  <p:tag name="KSO_WM_DIAGRAM_GROUP_CODE" val="l1-1"/>
  <p:tag name="KSO_WM_UNIT_TYPE" val="i"/>
  <p:tag name="KSO_WM_UNIT_INDEX" val="79"/>
  <p:tag name="KSO_WM_UNIT_ID" val="diagram20190634_5*i*7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4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54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54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LINE_FORE_SCHEMECOLOR_INDEX" val="8"/>
  <p:tag name="KSO_WM_UNIT_LINE_FILL_TYPE" val="2"/>
  <p:tag name="KSO_WM_UNIT_USESOURCEFORMAT_APPLY" val="1"/>
  <p:tag name="KSO_WM_UNIT_DIAGRAM_SCHEMECOLOR_ID" val="4"/>
</p:tagLst>
</file>

<file path=ppt/tags/tag54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14"/>
  <p:tag name="KSO_WM_UNIT_FILL_TYPE" val="1"/>
  <p:tag name="KSO_WM_UNIT_LINE_FORE_SCHEMECOLOR_INDEX" val="8"/>
  <p:tag name="KSO_WM_UNIT_LINE_FILL_TYPE" val="2"/>
  <p:tag name="KSO_WM_UNIT_TEXT_FILL_FORE_SCHEMECOLOR_INDEX" val="8"/>
  <p:tag name="KSO_WM_UNIT_TEXT_FILL_TYPE" val="1"/>
  <p:tag name="KSO_WM_UNIT_USESOURCEFORMAT_APPLY" val="1"/>
  <p:tag name="KSO_WM_UNIT_DIAGRAM_SCHEMECOLOR_ID" val="4"/>
</p:tagLst>
</file>

<file path=ppt/tags/tag54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4"/>
</p:tagLst>
</file>

<file path=ppt/tags/tag54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4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4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54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LINE_FORE_SCHEMECOLOR_INDEX" val="8"/>
  <p:tag name="KSO_WM_UNIT_LINE_FILL_TYPE" val="2"/>
  <p:tag name="KSO_WM_UNIT_USESOURCEFORMAT_APPLY" val="1"/>
  <p:tag name="KSO_WM_UNIT_DIAGRAM_SCHEMECOLOR_ID" val="4"/>
</p:tagLst>
</file>

<file path=ppt/tags/tag54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14"/>
  <p:tag name="KSO_WM_UNIT_FILL_TYPE" val="1"/>
  <p:tag name="KSO_WM_UNIT_LINE_FORE_SCHEMECOLOR_INDEX" val="8"/>
  <p:tag name="KSO_WM_UNIT_LINE_FILL_TYPE" val="2"/>
  <p:tag name="KSO_WM_UNIT_TEXT_FILL_FORE_SCHEMECOLOR_INDEX" val="8"/>
  <p:tag name="KSO_WM_UNIT_TEXT_FILL_TYPE" val="1"/>
  <p:tag name="KSO_WM_UNIT_USESOURCEFORMAT_APPLY" val="1"/>
  <p:tag name="KSO_WM_UNIT_DIAGRAM_SCHEMECOLOR_ID" val="4"/>
</p:tagLst>
</file>

<file path=ppt/tags/tag55.xml><?xml version="1.0" encoding="utf-8"?>
<p:tagLst xmlns:p="http://schemas.openxmlformats.org/presentationml/2006/main">
  <p:tag name="KSO_WM_UNIT_HIGHLIGHT" val="0"/>
  <p:tag name="KSO_WM_UNIT_COMPATIBLE" val="0"/>
  <p:tag name="KSO_WM_DIAGRAM_GROUP_CODE" val="l1-1"/>
  <p:tag name="KSO_WM_UNIT_TYPE" val="i"/>
  <p:tag name="KSO_WM_UNIT_INDEX" val="2"/>
  <p:tag name="KSO_WM_UNIT_ID" val="diagram20190634_5*i*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5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4"/>
</p:tagLst>
</file>

<file path=ppt/tags/tag55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4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4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553.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554.xml><?xml version="1.0" encoding="utf-8"?>
<p:tagLst xmlns:p="http://schemas.openxmlformats.org/presentationml/2006/main">
  <p:tag name="KSO_WM_UNIT_RELATE_UNITID" val="diagram719_4*l*1"/>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19_4*a*1"/>
  <p:tag name="KSO_WM_TEMPLATE_CATEGORY" val="diagram"/>
  <p:tag name="KSO_WM_TEMPLATE_INDEX" val="719"/>
  <p:tag name="KSO_WM_UNIT_LAYERLEVEL" val="1"/>
  <p:tag name="KSO_WM_TAG_VERSION" val="1.0"/>
  <p:tag name="KSO_WM_BEAUTIFY_FLAG" val="#wm#"/>
  <p:tag name="KSO_WM_UNIT_PRESET_TEXT" val="单击此处添加标题"/>
  <p:tag name="KSO_WM_UNIT_ISNUMDGMTITLE" val="0"/>
  <p:tag name="KSO_WM_UNIT_TEXT_FILL_FORE_SCHEMECOLOR_INDEX" val="13"/>
  <p:tag name="KSO_WM_UNIT_TEXT_FILL_TYPE" val="1"/>
  <p:tag name="KSO_WM_UNIT_USESOURCEFORMAT_APPLY" val="1"/>
  <p:tag name="REFSHAPE" val="201703996"/>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708_5*i*1"/>
  <p:tag name="KSO_WM_TEMPLATE_CATEGORY" val="diagram"/>
  <p:tag name="KSO_WM_TEMPLATE_INDEX" val="708"/>
  <p:tag name="KSO_WM_UNIT_LAYERLEVEL" val="1"/>
  <p:tag name="KSO_WM_TAG_VERSION" val="1.0"/>
  <p:tag name="KSO_WM_BEAUTIFY_FLAG" val="#wm#"/>
  <p:tag name="KSO_WM_UNIT_USESOURCEFORMAT_APPLY" val="1"/>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08_5*l_h_i*1_1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08_5*l_h_i*1_1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55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08_5*l_h_i*1_1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708_5*i*2"/>
  <p:tag name="KSO_WM_TEMPLATE_CATEGORY" val="diagram"/>
  <p:tag name="KSO_WM_TEMPLATE_INDEX" val="708"/>
  <p:tag name="KSO_WM_UNIT_LAYERLEVEL" val="1"/>
  <p:tag name="KSO_WM_TAG_VERSION" val="1.0"/>
  <p:tag name="KSO_WM_BEAUTIFY_FLAG" val="#wm#"/>
  <p:tag name="KSO_WM_UNIT_USESOURCEFORMAT_APPLY" val="1"/>
</p:tagLst>
</file>

<file path=ppt/tags/tag56.xml><?xml version="1.0" encoding="utf-8"?>
<p:tagLst xmlns:p="http://schemas.openxmlformats.org/presentationml/2006/main">
  <p:tag name="KSO_WM_UNIT_HIGHLIGHT" val="0"/>
  <p:tag name="KSO_WM_UNIT_COMPATIBLE" val="0"/>
  <p:tag name="KSO_WM_DIAGRAM_GROUP_CODE" val="l1-1"/>
  <p:tag name="KSO_WM_UNIT_TYPE" val="i"/>
  <p:tag name="KSO_WM_UNIT_INDEX" val="3"/>
  <p:tag name="KSO_WM_UNIT_ID" val="diagram20190634_5*i*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08_5*l_h_i*1_2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5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08_5*l_h_i*1_2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56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08_5*l_h_i*1_2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708_5*i*3"/>
  <p:tag name="KSO_WM_TEMPLATE_CATEGORY" val="diagram"/>
  <p:tag name="KSO_WM_TEMPLATE_INDEX" val="708"/>
  <p:tag name="KSO_WM_UNIT_LAYERLEVEL" val="1"/>
  <p:tag name="KSO_WM_TAG_VERSION" val="1.0"/>
  <p:tag name="KSO_WM_BEAUTIFY_FLAG" val="#wm#"/>
  <p:tag name="KSO_WM_UNIT_USESOURCEFORMAT_APPLY" val="1"/>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08_5*l_h_i*1_3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08_5*l_h_i*1_3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56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08_5*l_h_i*1_3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708_5*i*4"/>
  <p:tag name="KSO_WM_TEMPLATE_CATEGORY" val="diagram"/>
  <p:tag name="KSO_WM_TEMPLATE_INDEX" val="708"/>
  <p:tag name="KSO_WM_UNIT_LAYERLEVEL" val="1"/>
  <p:tag name="KSO_WM_TAG_VERSION" val="1.0"/>
  <p:tag name="KSO_WM_BEAUTIFY_FLAG" val="#wm#"/>
  <p:tag name="KSO_WM_UNIT_USESOURCEFORMAT_APPLY" val="1"/>
</p:tagLst>
</file>

<file path=ppt/tags/tag5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08_5*l_h_i*1_4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5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08_5*l_h_i*1_4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57.xml><?xml version="1.0" encoding="utf-8"?>
<p:tagLst xmlns:p="http://schemas.openxmlformats.org/presentationml/2006/main">
  <p:tag name="KSO_WM_UNIT_HIGHLIGHT" val="0"/>
  <p:tag name="KSO_WM_UNIT_COMPATIBLE" val="0"/>
  <p:tag name="KSO_WM_DIAGRAM_GROUP_CODE" val="l1-1"/>
  <p:tag name="KSO_WM_UNIT_TYPE" val="i"/>
  <p:tag name="KSO_WM_UNIT_INDEX" val="5"/>
  <p:tag name="KSO_WM_UNIT_ID" val="diagram20190634_5*i*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7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08_5*l_h_i*1_4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08_5*i*5"/>
  <p:tag name="KSO_WM_TEMPLATE_CATEGORY" val="diagram"/>
  <p:tag name="KSO_WM_TEMPLATE_INDEX" val="708"/>
  <p:tag name="KSO_WM_UNIT_LAYERLEVEL" val="1"/>
  <p:tag name="KSO_WM_TAG_VERSION" val="1.0"/>
  <p:tag name="KSO_WM_BEAUTIFY_FLAG" val="#wm#"/>
  <p:tag name="KSO_WM_UNIT_USESOURCEFORMAT_APPLY" val="1"/>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08_5*l_h_i*1_5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08_5*l_h_i*1_5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57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08_5*l_h_i*1_5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75.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08_5*l_h_f*1_1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576.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08_5*l_h_f*1_3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577.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08_5*l_h_f*1_5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578.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08_5*l_h_f*1_2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579.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08_5*l_h_f*1_4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58.xml><?xml version="1.0" encoding="utf-8"?>
<p:tagLst xmlns:p="http://schemas.openxmlformats.org/presentationml/2006/main">
  <p:tag name="KSO_WM_UNIT_HIGHLIGHT" val="0"/>
  <p:tag name="KSO_WM_UNIT_COMPATIBLE" val="0"/>
  <p:tag name="KSO_WM_DIAGRAM_GROUP_CODE" val="l1-1"/>
  <p:tag name="KSO_WM_UNIT_TYPE" val="i"/>
  <p:tag name="KSO_WM_UNIT_INDEX" val="6"/>
  <p:tag name="KSO_WM_UNIT_ID" val="diagram20190634_5*i*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08_5*i*5"/>
  <p:tag name="KSO_WM_TEMPLATE_CATEGORY" val="diagram"/>
  <p:tag name="KSO_WM_TEMPLATE_INDEX" val="708"/>
  <p:tag name="KSO_WM_UNIT_LAYERLEVEL" val="1"/>
  <p:tag name="KSO_WM_TAG_VERSION" val="1.0"/>
  <p:tag name="KSO_WM_BEAUTIFY_FLAG" val="#wm#"/>
  <p:tag name="KSO_WM_UNIT_USESOURCEFORMAT_APPLY" val="1"/>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08_5*l_h_i*1_5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08_5*l_h_i*1_5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58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08_5*l_h_i*1_5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84.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08_5*l_h_f*1_5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5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708_5*i*4"/>
  <p:tag name="KSO_WM_TEMPLATE_CATEGORY" val="diagram"/>
  <p:tag name="KSO_WM_TEMPLATE_INDEX" val="708"/>
  <p:tag name="KSO_WM_UNIT_LAYERLEVEL" val="1"/>
  <p:tag name="KSO_WM_TAG_VERSION" val="1.0"/>
  <p:tag name="KSO_WM_BEAUTIFY_FLAG" val="#wm#"/>
  <p:tag name="KSO_WM_UNIT_USESOURCEFORMAT_APPLY" val="1"/>
</p:tagLst>
</file>

<file path=ppt/tags/tag5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08_5*l_h_i*1_4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5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08_5*l_h_i*1_4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58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08_5*l_h_i*1_4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89.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08_5*l_h_f*1_5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59.xml><?xml version="1.0" encoding="utf-8"?>
<p:tagLst xmlns:p="http://schemas.openxmlformats.org/presentationml/2006/main">
  <p:tag name="KSO_WM_UNIT_HIGHLIGHT" val="0"/>
  <p:tag name="KSO_WM_UNIT_COMPATIBLE" val="0"/>
  <p:tag name="KSO_WM_DIAGRAM_GROUP_CODE" val="l1-1"/>
  <p:tag name="KSO_WM_UNIT_TYPE" val="i"/>
  <p:tag name="KSO_WM_UNIT_INDEX" val="7"/>
  <p:tag name="KSO_WM_UNIT_ID" val="diagram20190634_5*i*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708_5*i*4"/>
  <p:tag name="KSO_WM_TEMPLATE_CATEGORY" val="diagram"/>
  <p:tag name="KSO_WM_TEMPLATE_INDEX" val="708"/>
  <p:tag name="KSO_WM_UNIT_LAYERLEVEL" val="1"/>
  <p:tag name="KSO_WM_TAG_VERSION" val="1.0"/>
  <p:tag name="KSO_WM_BEAUTIFY_FLAG" val="#wm#"/>
  <p:tag name="KSO_WM_UNIT_USESOURCEFORMAT_APPLY" val="1"/>
</p:tagLst>
</file>

<file path=ppt/tags/tag5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08_5*l_h_i*1_4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5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08_5*l_h_i*1_4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59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08_5*l_h_i*1_4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94.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08_5*l_h_f*1_5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595.xml><?xml version="1.0" encoding="utf-8"?>
<p:tagLst xmlns:p="http://schemas.openxmlformats.org/presentationml/2006/main">
  <p:tag name="KSO_WM_BEAUTIFY_FLAG" val="#wm#"/>
  <p:tag name="KSO_WM_TEMPLATE_CATEGORY" val="diagram"/>
  <p:tag name="KSO_WM_TEMPLATE_INDEX" val="719"/>
  <p:tag name="KSO_WM_SLIDE_ID" val="diagram719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774.99*259.5"/>
  <p:tag name="KSO_WM_SLIDE_POSITION" val="89.25*184.5"/>
  <p:tag name="KSO_WM_DIAGRAM_GROUP_CODE" val="l1-1"/>
  <p:tag name="KSO_WM_SLIDE_DIAGTYPE" val="l"/>
  <p:tag name="KSO_WM_TAG_VERSION" val="1.0"/>
  <p:tag name="KSO_WM_SLIDE_LAYOUT" val="a_l"/>
  <p:tag name="KSO_WM_SLIDE_LAYOUT_CNT" val="1_1"/>
</p:tagLst>
</file>

<file path=ppt/tags/tag5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597.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5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5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6.xml><?xml version="1.0" encoding="utf-8"?>
<p:tagLst xmlns:p="http://schemas.openxmlformats.org/presentationml/2006/main">
  <p:tag name="MH" val="20161022192605"/>
  <p:tag name="MH_LIBRARY" val="GRAPHIC"/>
  <p:tag name="MH_TYPE" val="Text"/>
  <p:tag name="MH_ORDER" val="1"/>
</p:tagLst>
</file>

<file path=ppt/tags/tag60.xml><?xml version="1.0" encoding="utf-8"?>
<p:tagLst xmlns:p="http://schemas.openxmlformats.org/presentationml/2006/main">
  <p:tag name="KSO_WM_UNIT_HIGHLIGHT" val="0"/>
  <p:tag name="KSO_WM_UNIT_COMPATIBLE" val="0"/>
  <p:tag name="KSO_WM_DIAGRAM_GROUP_CODE" val="l1-1"/>
  <p:tag name="KSO_WM_UNIT_TYPE" val="i"/>
  <p:tag name="KSO_WM_UNIT_INDEX" val="8"/>
  <p:tag name="KSO_WM_UNIT_ID" val="diagram20190634_5*i*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601.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602.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603.xml><?xml version="1.0" encoding="utf-8"?>
<p:tagLst xmlns:p="http://schemas.openxmlformats.org/presentationml/2006/main">
  <p:tag name="ISPRING_ULTRA_SCORM_COURSE_ID" val="82ADB108-2F67-4B4E-A97E-19ABB6FAC58E"/>
  <p:tag name="ISPRING_SCORM_RATE_SLIDES" val="1"/>
  <p:tag name="ISPRINGONLINEFOLDERID" val="0"/>
  <p:tag name="ISPRINGONLINEFOLDERPATH" val="Content List"/>
  <p:tag name="ISPRINGCLOUDFOLDERID" val="0"/>
  <p:tag name="ISPRINGCLOUDFOLDERPATH" val="Repository"/>
  <p:tag name="ISPRING_PLAYERS_CUSTOMIZATION" val="UEsDBBQAAgAIAJCuo0g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kK6jSA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CQrqNI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JCuo0g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JCuo0h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JCuo0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JCuo0izv7NQbQAAAHIAAAAcAAAAdW5pdmVyc2FsL2xvY2FsX3NldHRpbmdzLnhtbA3MPQ6DMAxA4Z1TWJ7K0L+NgcDGWFUqPYAVLITk2CixqnJ7sr3h0+vHfxL4cS6bacDn7YHAGm3ZdA34nadrh1CcdCEx5YBqCOPQ9GKR5MPuFRbYhQ7OM6cazi9KVb4zF1Ynr2e4RNuPFu9DcwJ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K6jSIyYS/o+CAAAjyAAACkAAAB1bml2ZXJzYWwvc2tpbl9jdXN0b21pemF0aW9uX3NldHRpbmdzLnhtbLVa627iShL+v0/RYnWks9IqXMwtK4aVL01iDTEc7CQzu1qhBneCFdvNsRtmOOLHPs0+2D7JVrftYBMgdmYWT6JxddVX1XXrCxnEL16ob2LOAu8Pwj0W2pRzL3yOh39CaLBkPoumEY0pj+sHyqMXuuybGT4xQQNqzEnoksjVxWg8bKCR/KB+T+0bfXhra+0W6rVxC/eRgTs6jF0rxrWiw5jRauqD+hFEghvRJQ35adRBvTD6VsAMYxpxM3Tp96FS5M4PFWdwExHXA7542G2LZ59p3Rtt8aB2s9Pr4H1LVRSli/SO0TQa+17vuqc2EW60Ow1lr/VbSktBzU6ned3dN3utjgJvo+suoLTxdRe1e+12y9i3cAukkapqRkvf95TrZlMFbbh/re9HI63XaKBms6m0jX2nq4y0BgJuBTBUpS8cqBiKpnT3qqY2+woa6SNt1N5jA3f1Duq3cLfR2Lc1TWk0Ds49zC7vrgO19HQyd74DeDIEJ0dFbtVPJNdguYkiYHZosPYJpygkAf1UkzkZcpmx6NclW+/+UksTVCZzxp7ZVaQmRCALsOEJrEFdjmRs0q58YeTpyHM/1RYbzll4tWQhB6irkEUB8WvDPye5k86sjCTb0qiK3BNZ0oO6nvyUFUt1QT7Dc0loyYI1CXdj9syuFmT58hyxTeiWMnO1W9PI98IX4G5c93R8UZHvxdzkNCjYh/viKS+2hnjGVJjXxeIpJemTBfUzjQ35qSB3UPm+R45Et17scSmqNsVzSXRNnmkxAH1VPJdlQtBSjFpPPO8LcfqdA7siyr91kd0nOxoVlSTt8qIUW2/WVfNpHbFn4eyi3PuBfpXzGXSf8FlY2BBPKSExQaGwVJRSt8n5G0eM6etxLxkEoAWCm28uKUlCTrW5PrmbqtbX+XhyM5lr5k1tqCdViURZ/trq9r83O13oXKlcSST7Th2Pi1hIgnUa5bAsZzYZzwEQj+cW/uLUhuJ3ZdHJvTM2LVwbpv+pDDCd4YfaUPwuI3o/m2HLmdtj08Bz055bE0f6ZYwdbNSGX9kGrciWIs7Q1qPfEF9RBO3ZiyiKfc+VA6Jle+GGltBnTO5U05rPsO3MTN0xJ1ZtaLMo2v1VIpMNX0HyrEiMXC8mC5+6Ui2kiBxf51co+MdXHnCygHjhVRntM/XRtG7mzmQytufYMjJKbYhDFxkREZqqA81UG88AIyKwjn9MfC6zTyIg1fcrg9yaN7dj+HGEIbfe88qHH/4Ba6YYQjKlYQlBSBw8g6yz7cfJzBA+BIWIoDWJ428scgtJkw9dCWzT0ieQmrqTw3cETIYNgffCJaQOXfISeHfYttUbPNcmXyDHoTYnFYUmn6EkP1cU+optqCFslxCz1AfzRhUVIcowK5CsBpdE5Lu/Q2S5BDnhza3HNjFQhIehTGQ1xleVNdn4t3sIpKmOz1R7AgzOlm/P3paCKZELy1wJXdCGdGyI7Prt3vzHfKSaY2zMId2MyePckV1SKA3IDoWMI+JuSbikaEGXZAOVsIMx13PlmIi8NOH3jfcHIjztP7+krcsy8JdfPmBSoeGdsAz2y6AMtilr/p524bZ0Bh80ROT6WSvKOODDJtg6ttSZOfk5IYq9YOMnXfpnBOrVuKrBeteOH/dX+bD9H4yxkxasmdDRNI9VEsKwEoslBxZPv5KgaY1AXXpYhIYvTqiVAKxJimEx9AMwD+C5giEP4NFqEI9Ys00HNluPdCFOHyWEZa0mUTsdb3FG9Ckc0F9LdUGfGOyXfEq2yUYG1i4Z/jJRzm2VCkuLYzpjMNwCzOckqQDV9wJxhioHe3+HM1ckq0FhPo9s47uyun3vRa4I4OdNQN/uw54iFkiqT+Isr5NF6e8/aEgyxVmid1ptA/FaoKVjlavPH4qYjdWZfjvXVUvH4kQh6tkvLwfVIXwyduz5WNUEApRJQPhyBavwkzjnlcdKTgQGHqmAl07epiRarv777/+UhzmyJ6GilPq3qjhQ/KJr4le8f1qM0/hfJXAcVSuKypeSgumBKhMtf75yTEjQn3JkIcmyFLBAXHGVUg0lkIZRdRxVv72DKrFlUbBNBHvBiiB36uwzND65168N70j0Ao3TYcyvCiQ9L3KTV7bhcMTdcN8LaUXxH16JxOQdczpXDUOe/aFGfW/5kiy/Lhxg0ms+5LPnKnj6rWpBdz6CpK7Hq2PKxS3rWtASkvdDQ9ieXOteCYcLFZ9AD+eF+5mQR8yfiputt1e5wCAu4iCNhzwSR/rsLc8Rr9i3NHbDJ+LHwJYnHbNOwYap2CymkEXaMfdM1I6bx00px4wPzId1QU+mk4Mu0o+ldF2TN795Ba+0N5bDMSsdypl+IB7zW/Q7f8OfIx7z22JNmcC57q1Nx0N50ew6TiNRnl4mdsBDQ9mlUp7srcgjLBiLa9k4N5GUUOQMmEuHcm10vICm5SxoeYPrZywehK/blzshs9jJacfia4fCwCF965fzd8A97tPzyS3nASWYd7V8P1UBKc+pEki+Pjh2RkJFfLemn2pwECHLlej0cQ2lGJ9qwp3JNzTn5NZZPxPtLCcprbksGsh+Ltt5JZWh6OLVVLGk2C8LDepv/DSoX4rQIIU9H8BwEyxohCEHPOhyaYSKxDz7KrsKe5A70iO5M6N5AL4C7BDOSFkl5AiFxJLbqqxakpf8OOwtuefTLc1aVY6Qc87l+Q9iqI7Lya3yMX3i+fROKZWrIO11h1ws9sAc/ayUPJHllRyNVCw6ThaxnP2JbpUtPgcbTyxHWZsW6Z7v0IwfRb1+QhXwnvP+oJ5fZqFHvfmW9ZgGooB39m8O/gdQSwMEFAACAAgAkK6jSCqKN+aHEQAA8GEAABcAAAB1bml2ZXJzYWwvdW5pdmVyc2FsLnBuZ+3d+VeS2f8AcEszJ2eizcwsbZq0xQXUGjMXWmzSkXKd1FLR1GwzNTMUWVKnsUUldcpdmlzaJW3S3MAlJdSgCZXSlAqFEJUQkR0+9J2az4x+5g/4nvNwDni49znPva/73NUf3lzyOrDvm0WrF2lpaX3j7ubqo6WlA9PS0o7T09WkqHZb7tP8mRfvs2+3VhV1DVfzRSdq1/5dWlrVOH1F2ALN969i3QLjtbQWt396zyPH3I7Q0gq74O66yy8xZGIIfuVBpJIsUOajtJzPH9AGteV+tHya9SNk04+uznrL59ssmXgGKf/ouv5F2jL9+Xt0Lnl5KrRTkJWBFJlobZNiSH7uQT2fdujRUcI2JuOX/fUcWml9FaOnNIlP6yE+LlBIpume9vxm8TC7BDFcL5Gyi2Jk3K9XhZ6fp/v3j7c/rF6lLDvkti2bizvMgrpI3qYZS7uuuNw01P4a0qL194/7Nl7REYoneuamWEV1wM2Vtv/MhrTsTNbucxsjP6BB1U3KsPt3YCb7MiNmlXcjPeWEWd0Y72xQIk4fQZss+Gf2+ZRI7b4fTyuVfKwhDFY1p7rnU8Df+FnUV1ha5ZlFjWTMzv8QuRPivcTAVXd2Rr7REliTd2LZnPvNay1n/PwsogdtN0tz1fghxHvpT3Nv9RBCuZezjNMzt+yWNte9fkuNZpfR0lbuv9R355D97Batn6e/3MB7b8ScOunnNm3ZHEfNmG0P0bWE+bkaZM++XpOMNLBZ0AsgAASAABAAAkAACAABIAAEgAAQAAJAAAgAASAABIAAEAACQAAIAAEgAASAABAAAkAACAABIAAEgAAQAAJAAAgAASAABIAAEAACQAAIAAEgAASAABAAAkAACAABIAAEgAAQAAJAAAgAASAABIAAEAACQAAIAAEgAASAABAA4v8RIkXaNvKI5jIo+R/RAs+nqO1ju8MS0+bG0dM9bb8uP+BVwCqb2WEBW3rOh77PbDNeMCeioJ750YNHD85OhcT+e/v+W/I12ObIOXV9dh5MmWc+v2zn3RezylirKTr1Umib1uwq+QucYS7SkdznHuDm35OmKBvtcU5Tz9gpC0221+NFZ/q6/cFRzU1rx/IY3qP/LNDaHqJEzayA5gXLbfs4jSJhHUkZPe0Q06wSbWVxGSrMLUkiWVUMDclHSd6lF5mqJeSNhm7WjU3IJN7oTFa7qck/YynCtflE+SRFVaH+dtdNF84DRjTlnDO1Hu1CYgedgFSzRfAdeGk7K3TqTTyt5CdLo/TDYARy+0kT9QXDkFe9tG04ebupKlZIdeSjJuLgaFHfczBGcOUKnuYiH7/LecwWC7d3Y5c0CTqN4SVKPlYtH6RikGBRYiP10eSpN0yoWkobNAE3M4J/qHovDkAGmqCn/3geSeD8VlqFLDi6t3Zc/sJROE3N//L0c1JkHtO+ykWXtnmHcuNKk9gFHTQzXtz1Ulq9S9PkzN30ZXEQB8bqn8Din0jVjI3ViKEERsfG7pOl4mbxsPwx+d4rH1IIvphBi8EIiwzVjWxpUnG7WuveI4KXT5SqmY/mv1cz6g9KViG8QY3yyUZEZxWyAVmMHEA2xYFHb65/qgcWqfMmTxVlC2rWTiUHzdT08g4R9gS6XG8OB9PvP1uMPRxQw333V4Wpr3cqR4dYOCgmPLz14hoPxNkqm4iJ7mAE6hoz57vF5ifhL3xRTWZOlHbe8h7ZyBMVYj/kTiSl1jP/pDdEuSHhvlZOXgdrUpzO0PuWpTgR7J1drkrW+UXw8HJ4gr+IaVDfWZL51taE4JTR4b3gIvf9iDFT0tn/wbb0XF42GotDru28ya3JqwjhvJMGtI7suH6cfCg7ST7An+iud7D/3K+2m2mLmq08BfG99zAF16mKu1iSLwqTwPDgPJx5l0opZX6VhOK2DbR442NppJHwQbPA/CCmqSWrO6hS7BX2myrZpGbLhgzRvguEpXu3pMLwmMTbXjbwKxlmf1TZU4N/mFE6j4ktbnmAuy9u8QAzBxBbBk34n2oSkL12akfyAC/58Ll+auGXDm7nxRx8vwJaDe3s/n26NjaDKewt5QzwOTVnD4piWyNoobaLEdGQO6RWPBZ7RbqgbyM3vOMhe8qJGoaFnGpsXApjC0JXw2oXXK9Pj8aRVmw4Z2QEphNJ5IG8SO6o49PBhOblziOR07+nNzs7QDnkz2Ph1rEbRCeWOZaZIyW/9kDEBpvmMbnMW8StUVzLfqcgSH1laM1Esm+G/t2rPiBDjyoxqMBX37wxQ8+cp349tY0/7UQVEUscYjjPP98Q8bJlv8r81uDNpy8DmdyrcSUkrJJO8eBUT8e2jqxOdUdvplbx432qy4mGXYUxeg1nC0xKlWF+8IN2mX50fpgPyUXJwFUy2yOQVJGZHx0rPYYC5coeC5RenSz4jDPM2u7MB371TGQ1hKJITI4P+WsaPG6cOPGYMYDanBUja1CCA+FYpSjtJmWtvnnRa9zx4w3jYekr7oQ37TksNHPIU8Y/EF1KWpArIIz0qk/Lb6XjBDUIbGkC1cCmU1xWgHH368hpyFt06LsTmedtlZUE+q07HLvM9QY7Kj3tQJvoQritbduBqWQYicsrzBvtTaWYqj6mP8C29MnTg/kLG4pmZPiZhdGTZOXnKRetm6UkbDWZSuLa4M9RXtlg+b6o4XTVycJUSop+ruznxAbXV7pnGXmHMsAdd9I9sdbOpAr7+SC4OusJtYE4UoHJ2mlLJazvSAyw2tdJ8NQUe3EzS1CJsH//g/P93V2R6vnPX+ad6uu+rjJhFRH7u5vZkfWWA2tObEniBPJ7hzHyiSunGya4OrkiIqjZ3pN///NC9jbomzVTnnoM+JvnWNWYP0k2Fk6XPUmSfTSEo+KEvb6e0RiVEM+cEfBqOb6kGYWQBkddaJWohbgkXlJf+xg2F1fGi8ubtEBjRBKRZk7Yjh4Q2PbzvEkhBHoVo84khOMPwpeGK5HOTJlItiaUQecnr2SNOo/IC/TMF+rmml01mQQZ6bocVmYRhwUYGfcWPLOH3f1IFtP6dPDXus1/BdK11YxVi5mvtFnH2XABRJXsmibLT2Dg7Jko4T1mMoPVC1/cz9/mMlmivpLDJ6lVHblZq7KbrD1ijCnCQjx561u/p7dNWYxOeOLp5BKe1A9211S0A8eoe++uXMWpFnqpxeeDecLHBBqRSXOFLIWttBh5aVySLtc+SWmJ5D+zTiZvyn/4OKK73Sjs8/p3J6VuGMm7EWCrSj2NWgY9uITuOb4PUoBZBo9jaSY+otVZGP7oILkdq+TBwSbYhuHbHF/olsL7mfPo5MPI5FecpCwcgycy9iRZ5AfNKMj0Xl7wHxE6ZUmrVnMcm9PQIZNS+q+ZFcICaJCmPke2brbF8UHVe1IpAb/2qBGDwojMbX+F/a1LuSfxj6u9kFUtu43bVbcgVyaCqgS4ugfW1zXXB8NYbh25Mm/4+xrPDQFTJJqwWLWAc9FVrpMrayY7ZO3tqh19Vp3q/jpgh2mr67pL2eW3nTB8aHntECm07Wex/l9jLGHVq416Pfijlk5jy8Uyh91uVusrW8tduKZMRLhqe/idmuj9zpk64ddsiWqK3iIhmB4oR1qVCAY4dnAkg3cIfLikVaKyEDVYod2pKDPb9d7OE2erbZXKLAPYmPhT4Rv0zDUrN/R7kmIUDN4Jw/YT+tpfts9IVFc/nNgJCSPdQxPs5X9WJ4iQgk5tqQ2tsTqbEROww+U30+oyk7rdu9HqHG5eXgaccAyidAjGZbzwUTsS19wiRkQyGeGUQRcawjKykxdM4FRdoCgSHjBOypIPkFZEMfLe6JnDMazOzW1JrQOih2jrRKfny0oFHy9/e0GkkvOZTjOvwos2lia+r8WDoIqP7EamcrKDpbeRIV8cO7EW2URvMGwd+X2yfTBd/mWHVHTibfY+k9eO32fgAjn6uVLSQTt1TvFSEDsulOtxZkxchLHrFYxuF2LdzaVrErkhuZxtzril9p3iYCO4jx0839JZfdkqPNhWrbJiHccZwLo6X0oD8i0tYS6yD2XPxSS1cv/e7NQGHofuCUULtoueiLZyW5NRWLcE21g3SAGxzITeGUwj0AuQwc2gsC9bKeLpt9f8Q+pzQs+8tl8zpJlSO/Ne9qivFW9jPjnb4PdaFLnF49sjE26hE8LXM2YOopP0C89qwZT6cSmj5qhr+fFNher4HvIi88jv0EWC/fCoeRX9G0AukrcV1RGrvcfieMdfpoklqvO8iNAJR7Y3h9x2SpV1CCI4R+dOdPK6HP9cJeRGiZrdH+iyuUf31WD1j1TJqnP3rc9peoXTzYxId2cVqqJmhvWBt8hcJM/ALk48DCnAuh9QIhZky8YyZDUVAmevMWkGI1kFnr/2u/xfL6GHS3Vy3SFJrEx7a2Ivu0azkUgfiqc5F2meEaKIpJyIwZS+NlKw7Un1kpcWUAR+V3PaIKeke/p4DmJatPiMYnn4YGnVsM3h/HFxa/tv4g/cks8V/bo4LcVTs2U98lU26usd6DeyDeqaWG9TUwarR21WtEiLZdzaLxxcCeok7MeSLn/FYnDUT0/LdlgOecoUnTwbKE72snjpnrG4sXeNIcwdBNmVP5CSabxX1S1jWpQs0o2FAmXuYyVY6Uce4Z6qdQ6CFGiG5NEqkbMH27vcWuyJldE7aDK1MB06/WJPEV4xsvEIpaAjZ+mTpzmjob/THPPQaZR82UQheJG5i5djb9mtqIufu17M2wd1wwOO+ePLDQ6MHr9+Ct/VnVQCJvMIJKK/5Z1HTeGaXRHo2IQTV7MNbpREZVfuKl/0CuXgQ/oeXVwoRskHmSthOrnGjX6BSHLj9EceMhmOdHBSsLGxI1lDNp8b52ttcPO0T+OxmhF1g4s19BqTU88pHXS8rmf+iA8/w28WY6Kda3jdp9gWuTFo3mHNmWB9/riksoshWhzPBemBxPNWfNmSv+hu0Uyaw1sKLaXEKly35zvxHaxBFBPcYcQ5FmYr1fGEcKXOASh3KlfTS4j80DzV+Y8fQ0zX1ceIv2w9TDGSd7uYtAgmzoPfS7cqIPmCGSUSNBMtHkrrN1tp/oj0DfNTj9Y0rkWuVGwjMHPgrD2kk8tamLuHyO0fQFSJki2V8969czl25MtgkRnd5odVz4R3xWObzJgclewBWgpPnnhsIX3T0haxbP8YfuHwzH44HCMdJdx0V6qjmdOPVUlhmi6d9Mvy1hFJaznxXOyEYx3alP+C4Bkka+9ol6NjR6lDDn/W2Z7ckoByauCTq/2lZz2OEqbEO/o4Cdfwhk81z0dVKVm1kMSOwasVHCgcBbo8jTdQURHER1IRAWuVX/xODJF2w1Vnwkn8Zz9duGGqeLtwIeN1uOe3vIlGDK4Cuk7zvFAvWNZDZp9buVx3zEI7S1DPvuNEk5Wu9YjywcVvAfNtQrIaWBV2biYmC3PjreJPWtBxmOmy5+0gaNOOwl5WP31D+mRcczxfs1f85eMqrFufsOkywXM8cWNIFP/KlyUoNyVcbTZsM3/nlBMDRU2uwtMIDunhCrMTa2DUpYFnYj8Fy68k5lE+9WmPMsp/p6yS4T8Sg5WtXX8/KHKO3VDdnAginXhfc+zhTPxwvAKFibZ06ITf7GwtH96UJbLvOLl4PboYrZqpn++GhubKfH6WMaV5HxTjUdBGiW0WMj/gPehyvCKtrbvH6r/HPn9tzrR0vJCGpdOSGkmqS/LmVPcp42IhizjVZVG0zxR91lf95uN0lPKQ83gx3B7cCF03+8j/KnonpEBJb3uYmN4654Cr6eFHNrfPSbbTZNgvilkx5ywOAZmrZQzSmsv2X+vO/fEAj/8L1i9nqs+tG970b8H6RR2G8O1L/se9W1rydO9eezOg4Kdfu8RX8Rx32s25IsowsxwTpJlzBJo+ts/dZ/mcf3DceJBy4jsW2b+1HPNOs+Dw2UIaNCYZ8mNhYdfs3yeAavftvnsJhlWYFhB7mn9T60K1NC/3vQdcq3aHpv4HUEsDBBQAAgAIAJCuo0iV7pF+SwAAAGsAAAAbAAAAdW5pdmVyc2FsL3VuaXZlcnNhbC5wbmcueG1ss7GvyM1RKEstKs7Mz7NVMtQzULK34+WyKShKLctMLVeoAIoBBSFASaESyDVCcMszU0oygEIG5mYIwYzUzPSMElslCwNzuKA+0EwAUEsBAgAAFAACAAgAkK6jSA5qJE5iBAAABREAAB0AAAAAAAAAAQAAAAAAAAAAAHVuaXZlcnNhbC9jb21tb25fbWVzc2FnZXMubG5nUEsBAgAAFAACAAgAkK6jSAh+CyMpAwAAhgwAACcAAAAAAAAAAQAAAAAAnQQAAHVuaXZlcnNhbC9mbGFzaF9wdWJsaXNoaW5nX3NldHRpbmdzLnhtbFBLAQIAABQAAgAIAJCuo0i1/AlkugIAAFUKAAAhAAAAAAAAAAEAAAAAAAsIAAB1bml2ZXJzYWwvZmxhc2hfc2tpbl9zZXR0aW5ncy54bWxQSwECAAAUAAIACACQrqNIKpYPZ/4CAACXCwAAJgAAAAAAAAABAAAAAAAECwAAdW5pdmVyc2FsL2h0bWxfcHVibGlzaGluZ19zZXR0aW5ncy54bWxQSwECAAAUAAIACACQrqNIaHFSkZoBAAAfBgAAHwAAAAAAAAABAAAAAABGDgAAdW5pdmVyc2FsL2h0bWxfc2tpbl9zZXR0aW5ncy5qc1BLAQIAABQAAgAIAJCuo0g9PC/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o+CAAAjyAAACkAAAAAAAAAAQAAAAAA6hQAAHVuaXZlcnNhbC9za2luX2N1c3RvbWl6YXRpb25fc2V0dGluZ3MueG1sUEsBAgAAFAACAAgAkK6jSCqKN+aHEQAA8GEAABcAAAAAAAAAAAAAAAAAbx0AAHVuaXZlcnNhbC91bml2ZXJzYWwucG5nUEsBAgAAFAACAAgAkK6jSJXukX5LAAAAawAAABsAAAAAAAAAAQAAAAAAKy8AAHVuaXZlcnNhbC91bml2ZXJzYWwucG5nLnhtbFBLBQYAAAAACwALAEkDAACvLwAAAAA="/>
  <p:tag name="ISPRING_PRESENTATION_TITLE" val="1"/>
  <p:tag name="ISPRING_SCORM_PASSING_SCORE" val="100.000000"/>
  <p:tag name="ISPRING_FIRST_PUBLISH" val="1"/>
  <p:tag name="ISPRING_SCORM_RATE_QUIZZES" val="0"/>
  <p:tag name="ISPRING_SCORM_ENDPOINT" val="&lt;endpoint&gt;&lt;enable&gt;0&lt;/enable&gt;&lt;lrs&gt;http://&lt;/lrs&gt;&lt;auth&gt;0&lt;/auth&gt;&lt;login&gt;&lt;/login&gt;&lt;password&gt;&lt;/password&gt;&lt;key&gt;&lt;/key&gt;&lt;name&gt;&lt;/name&gt;&lt;email&gt;&lt;/email&gt;&lt;/endpoint&gt;&#10;"/>
  <p:tag name="ISPRING_OUTPUT_FOLDER" val="F:\2月份我图原创上传文件\780公司商务工作汇报PPT"/>
</p:tagLst>
</file>

<file path=ppt/tags/tag61.xml><?xml version="1.0" encoding="utf-8"?>
<p:tagLst xmlns:p="http://schemas.openxmlformats.org/presentationml/2006/main">
  <p:tag name="KSO_WM_UNIT_HIGHLIGHT" val="0"/>
  <p:tag name="KSO_WM_UNIT_COMPATIBLE" val="0"/>
  <p:tag name="KSO_WM_DIAGRAM_GROUP_CODE" val="l1-1"/>
  <p:tag name="KSO_WM_UNIT_TYPE" val="i"/>
  <p:tag name="KSO_WM_UNIT_INDEX" val="9"/>
  <p:tag name="KSO_WM_UNIT_ID" val="diagram20190634_5*i*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2.xml><?xml version="1.0" encoding="utf-8"?>
<p:tagLst xmlns:p="http://schemas.openxmlformats.org/presentationml/2006/main">
  <p:tag name="KSO_WM_UNIT_HIGHLIGHT" val="0"/>
  <p:tag name="KSO_WM_UNIT_COMPATIBLE" val="0"/>
  <p:tag name="KSO_WM_DIAGRAM_GROUP_CODE" val="l1-1"/>
  <p:tag name="KSO_WM_UNIT_TYPE" val="i"/>
  <p:tag name="KSO_WM_UNIT_INDEX" val="10"/>
  <p:tag name="KSO_WM_UNIT_ID" val="diagram20190634_5*i*1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3.xml><?xml version="1.0" encoding="utf-8"?>
<p:tagLst xmlns:p="http://schemas.openxmlformats.org/presentationml/2006/main">
  <p:tag name="KSO_WM_UNIT_HIGHLIGHT" val="0"/>
  <p:tag name="KSO_WM_UNIT_COMPATIBLE" val="0"/>
  <p:tag name="KSO_WM_DIAGRAM_GROUP_CODE" val="l1-1"/>
  <p:tag name="KSO_WM_UNIT_TYPE" val="i"/>
  <p:tag name="KSO_WM_UNIT_INDEX" val="11"/>
  <p:tag name="KSO_WM_UNIT_ID" val="diagram20190634_5*i*1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4.xml><?xml version="1.0" encoding="utf-8"?>
<p:tagLst xmlns:p="http://schemas.openxmlformats.org/presentationml/2006/main">
  <p:tag name="KSO_WM_UNIT_HIGHLIGHT" val="0"/>
  <p:tag name="KSO_WM_UNIT_COMPATIBLE" val="0"/>
  <p:tag name="KSO_WM_DIAGRAM_GROUP_CODE" val="l1-1"/>
  <p:tag name="KSO_WM_UNIT_TYPE" val="i"/>
  <p:tag name="KSO_WM_UNIT_INDEX" val="13"/>
  <p:tag name="KSO_WM_UNIT_ID" val="diagram20190634_5*i*1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5.xml><?xml version="1.0" encoding="utf-8"?>
<p:tagLst xmlns:p="http://schemas.openxmlformats.org/presentationml/2006/main">
  <p:tag name="KSO_WM_UNIT_HIGHLIGHT" val="0"/>
  <p:tag name="KSO_WM_UNIT_COMPATIBLE" val="0"/>
  <p:tag name="KSO_WM_DIAGRAM_GROUP_CODE" val="l1-1"/>
  <p:tag name="KSO_WM_UNIT_TYPE" val="i"/>
  <p:tag name="KSO_WM_UNIT_INDEX" val="14"/>
  <p:tag name="KSO_WM_UNIT_ID" val="diagram20190634_5*i*1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6.xml><?xml version="1.0" encoding="utf-8"?>
<p:tagLst xmlns:p="http://schemas.openxmlformats.org/presentationml/2006/main">
  <p:tag name="KSO_WM_UNIT_HIGHLIGHT" val="0"/>
  <p:tag name="KSO_WM_UNIT_COMPATIBLE" val="0"/>
  <p:tag name="KSO_WM_DIAGRAM_GROUP_CODE" val="l1-1"/>
  <p:tag name="KSO_WM_UNIT_TYPE" val="i"/>
  <p:tag name="KSO_WM_UNIT_INDEX" val="15"/>
  <p:tag name="KSO_WM_UNIT_ID" val="diagram20190634_5*i*1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7.xml><?xml version="1.0" encoding="utf-8"?>
<p:tagLst xmlns:p="http://schemas.openxmlformats.org/presentationml/2006/main">
  <p:tag name="KSO_WM_UNIT_HIGHLIGHT" val="0"/>
  <p:tag name="KSO_WM_UNIT_COMPATIBLE" val="0"/>
  <p:tag name="KSO_WM_DIAGRAM_GROUP_CODE" val="l1-1"/>
  <p:tag name="KSO_WM_UNIT_TYPE" val="i"/>
  <p:tag name="KSO_WM_UNIT_INDEX" val="17"/>
  <p:tag name="KSO_WM_UNIT_ID" val="diagram20190634_5*i*1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8.xml><?xml version="1.0" encoding="utf-8"?>
<p:tagLst xmlns:p="http://schemas.openxmlformats.org/presentationml/2006/main">
  <p:tag name="KSO_WM_UNIT_HIGHLIGHT" val="0"/>
  <p:tag name="KSO_WM_UNIT_COMPATIBLE" val="0"/>
  <p:tag name="KSO_WM_DIAGRAM_GROUP_CODE" val="l1-1"/>
  <p:tag name="KSO_WM_UNIT_TYPE" val="i"/>
  <p:tag name="KSO_WM_UNIT_INDEX" val="18"/>
  <p:tag name="KSO_WM_UNIT_ID" val="diagram20190634_5*i*1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9.xml><?xml version="1.0" encoding="utf-8"?>
<p:tagLst xmlns:p="http://schemas.openxmlformats.org/presentationml/2006/main">
  <p:tag name="KSO_WM_UNIT_HIGHLIGHT" val="0"/>
  <p:tag name="KSO_WM_UNIT_COMPATIBLE" val="0"/>
  <p:tag name="KSO_WM_DIAGRAM_GROUP_CODE" val="l1-1"/>
  <p:tag name="KSO_WM_UNIT_TYPE" val="i"/>
  <p:tag name="KSO_WM_UNIT_INDEX" val="19"/>
  <p:tag name="KSO_WM_UNIT_ID" val="diagram20190634_5*i*1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xml><?xml version="1.0" encoding="utf-8"?>
<p:tagLst xmlns:p="http://schemas.openxmlformats.org/presentationml/2006/main">
  <p:tag name="MH" val="20161022203400"/>
  <p:tag name="MH_LIBRARY" val="GRAPHIC"/>
  <p:tag name="MH_TYPE" val="Other"/>
  <p:tag name="MH_ORDER" val="1"/>
</p:tagLst>
</file>

<file path=ppt/tags/tag70.xml><?xml version="1.0" encoding="utf-8"?>
<p:tagLst xmlns:p="http://schemas.openxmlformats.org/presentationml/2006/main">
  <p:tag name="KSO_WM_UNIT_HIGHLIGHT" val="0"/>
  <p:tag name="KSO_WM_UNIT_COMPATIBLE" val="0"/>
  <p:tag name="KSO_WM_DIAGRAM_GROUP_CODE" val="l1-1"/>
  <p:tag name="KSO_WM_UNIT_TYPE" val="i"/>
  <p:tag name="KSO_WM_UNIT_INDEX" val="20"/>
  <p:tag name="KSO_WM_UNIT_ID" val="diagram20190634_5*i*2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1.xml><?xml version="1.0" encoding="utf-8"?>
<p:tagLst xmlns:p="http://schemas.openxmlformats.org/presentationml/2006/main">
  <p:tag name="KSO_WM_UNIT_HIGHLIGHT" val="0"/>
  <p:tag name="KSO_WM_UNIT_COMPATIBLE" val="0"/>
  <p:tag name="KSO_WM_DIAGRAM_GROUP_CODE" val="l1-1"/>
  <p:tag name="KSO_WM_UNIT_TYPE" val="i"/>
  <p:tag name="KSO_WM_UNIT_INDEX" val="21"/>
  <p:tag name="KSO_WM_UNIT_ID" val="diagram20190634_5*i*2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2.xml><?xml version="1.0" encoding="utf-8"?>
<p:tagLst xmlns:p="http://schemas.openxmlformats.org/presentationml/2006/main">
  <p:tag name="KSO_WM_UNIT_HIGHLIGHT" val="0"/>
  <p:tag name="KSO_WM_UNIT_COMPATIBLE" val="0"/>
  <p:tag name="KSO_WM_DIAGRAM_GROUP_CODE" val="l1-1"/>
  <p:tag name="KSO_WM_UNIT_TYPE" val="i"/>
  <p:tag name="KSO_WM_UNIT_INDEX" val="22"/>
  <p:tag name="KSO_WM_UNIT_ID" val="diagram20190634_5*i*2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3.xml><?xml version="1.0" encoding="utf-8"?>
<p:tagLst xmlns:p="http://schemas.openxmlformats.org/presentationml/2006/main">
  <p:tag name="KSO_WM_UNIT_HIGHLIGHT" val="0"/>
  <p:tag name="KSO_WM_UNIT_COMPATIBLE" val="0"/>
  <p:tag name="KSO_WM_DIAGRAM_GROUP_CODE" val="l1-1"/>
  <p:tag name="KSO_WM_UNIT_TYPE" val="i"/>
  <p:tag name="KSO_WM_UNIT_INDEX" val="24"/>
  <p:tag name="KSO_WM_UNIT_ID" val="diagram20190634_5*i*2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4.xml><?xml version="1.0" encoding="utf-8"?>
<p:tagLst xmlns:p="http://schemas.openxmlformats.org/presentationml/2006/main">
  <p:tag name="KSO_WM_UNIT_HIGHLIGHT" val="0"/>
  <p:tag name="KSO_WM_UNIT_COMPATIBLE" val="0"/>
  <p:tag name="KSO_WM_DIAGRAM_GROUP_CODE" val="l1-1"/>
  <p:tag name="KSO_WM_UNIT_TYPE" val="i"/>
  <p:tag name="KSO_WM_UNIT_INDEX" val="25"/>
  <p:tag name="KSO_WM_UNIT_ID" val="diagram20190634_5*i*2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5.xml><?xml version="1.0" encoding="utf-8"?>
<p:tagLst xmlns:p="http://schemas.openxmlformats.org/presentationml/2006/main">
  <p:tag name="KSO_WM_UNIT_HIGHLIGHT" val="0"/>
  <p:tag name="KSO_WM_UNIT_COMPATIBLE" val="0"/>
  <p:tag name="KSO_WM_DIAGRAM_GROUP_CODE" val="l1-1"/>
  <p:tag name="KSO_WM_UNIT_TYPE" val="i"/>
  <p:tag name="KSO_WM_UNIT_INDEX" val="26"/>
  <p:tag name="KSO_WM_UNIT_ID" val="diagram20190634_5*i*2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6.xml><?xml version="1.0" encoding="utf-8"?>
<p:tagLst xmlns:p="http://schemas.openxmlformats.org/presentationml/2006/main">
  <p:tag name="KSO_WM_UNIT_HIGHLIGHT" val="0"/>
  <p:tag name="KSO_WM_UNIT_COMPATIBLE" val="0"/>
  <p:tag name="KSO_WM_DIAGRAM_GROUP_CODE" val="l1-1"/>
  <p:tag name="KSO_WM_UNIT_TYPE" val="i"/>
  <p:tag name="KSO_WM_UNIT_INDEX" val="27"/>
  <p:tag name="KSO_WM_UNIT_ID" val="diagram20190634_5*i*2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7.xml><?xml version="1.0" encoding="utf-8"?>
<p:tagLst xmlns:p="http://schemas.openxmlformats.org/presentationml/2006/main">
  <p:tag name="KSO_WM_UNIT_HIGHLIGHT" val="0"/>
  <p:tag name="KSO_WM_UNIT_COMPATIBLE" val="0"/>
  <p:tag name="KSO_WM_DIAGRAM_GROUP_CODE" val="l1-1"/>
  <p:tag name="KSO_WM_UNIT_TYPE" val="i"/>
  <p:tag name="KSO_WM_UNIT_INDEX" val="29"/>
  <p:tag name="KSO_WM_UNIT_ID" val="diagram20190634_5*i*2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8.xml><?xml version="1.0" encoding="utf-8"?>
<p:tagLst xmlns:p="http://schemas.openxmlformats.org/presentationml/2006/main">
  <p:tag name="KSO_WM_UNIT_HIGHLIGHT" val="0"/>
  <p:tag name="KSO_WM_UNIT_COMPATIBLE" val="0"/>
  <p:tag name="KSO_WM_DIAGRAM_GROUP_CODE" val="l1-1"/>
  <p:tag name="KSO_WM_UNIT_TYPE" val="i"/>
  <p:tag name="KSO_WM_UNIT_INDEX" val="30"/>
  <p:tag name="KSO_WM_UNIT_ID" val="diagram20190634_5*i*3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9.xml><?xml version="1.0" encoding="utf-8"?>
<p:tagLst xmlns:p="http://schemas.openxmlformats.org/presentationml/2006/main">
  <p:tag name="KSO_WM_UNIT_HIGHLIGHT" val="0"/>
  <p:tag name="KSO_WM_UNIT_COMPATIBLE" val="0"/>
  <p:tag name="KSO_WM_DIAGRAM_GROUP_CODE" val="l1-1"/>
  <p:tag name="KSO_WM_UNIT_TYPE" val="i"/>
  <p:tag name="KSO_WM_UNIT_INDEX" val="31"/>
  <p:tag name="KSO_WM_UNIT_ID" val="diagram20190634_5*i*3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xml><?xml version="1.0" encoding="utf-8"?>
<p:tagLst xmlns:p="http://schemas.openxmlformats.org/presentationml/2006/main">
  <p:tag name="MH" val="20161022192605"/>
  <p:tag name="MH_LIBRARY" val="GRAPHIC"/>
  <p:tag name="MH_TYPE" val="Text"/>
  <p:tag name="MH_ORDER" val="1"/>
</p:tagLst>
</file>

<file path=ppt/tags/tag80.xml><?xml version="1.0" encoding="utf-8"?>
<p:tagLst xmlns:p="http://schemas.openxmlformats.org/presentationml/2006/main">
  <p:tag name="KSO_WM_UNIT_HIGHLIGHT" val="0"/>
  <p:tag name="KSO_WM_UNIT_COMPATIBLE" val="0"/>
  <p:tag name="KSO_WM_DIAGRAM_GROUP_CODE" val="l1-1"/>
  <p:tag name="KSO_WM_UNIT_TYPE" val="i"/>
  <p:tag name="KSO_WM_UNIT_INDEX" val="32"/>
  <p:tag name="KSO_WM_UNIT_ID" val="diagram20190634_5*i*3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1.xml><?xml version="1.0" encoding="utf-8"?>
<p:tagLst xmlns:p="http://schemas.openxmlformats.org/presentationml/2006/main">
  <p:tag name="KSO_WM_UNIT_HIGHLIGHT" val="0"/>
  <p:tag name="KSO_WM_UNIT_COMPATIBLE" val="0"/>
  <p:tag name="KSO_WM_DIAGRAM_GROUP_CODE" val="l1-1"/>
  <p:tag name="KSO_WM_UNIT_TYPE" val="i"/>
  <p:tag name="KSO_WM_UNIT_INDEX" val="33"/>
  <p:tag name="KSO_WM_UNIT_ID" val="diagram20190634_5*i*3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2.xml><?xml version="1.0" encoding="utf-8"?>
<p:tagLst xmlns:p="http://schemas.openxmlformats.org/presentationml/2006/main">
  <p:tag name="KSO_WM_UNIT_HIGHLIGHT" val="0"/>
  <p:tag name="KSO_WM_UNIT_COMPATIBLE" val="0"/>
  <p:tag name="KSO_WM_DIAGRAM_GROUP_CODE" val="l1-1"/>
  <p:tag name="KSO_WM_UNIT_TYPE" val="i"/>
  <p:tag name="KSO_WM_UNIT_INDEX" val="35"/>
  <p:tag name="KSO_WM_UNIT_ID" val="diagram20190634_5*i*3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3.xml><?xml version="1.0" encoding="utf-8"?>
<p:tagLst xmlns:p="http://schemas.openxmlformats.org/presentationml/2006/main">
  <p:tag name="KSO_WM_UNIT_HIGHLIGHT" val="0"/>
  <p:tag name="KSO_WM_UNIT_COMPATIBLE" val="0"/>
  <p:tag name="KSO_WM_DIAGRAM_GROUP_CODE" val="l1-1"/>
  <p:tag name="KSO_WM_UNIT_TYPE" val="i"/>
  <p:tag name="KSO_WM_UNIT_INDEX" val="36"/>
  <p:tag name="KSO_WM_UNIT_ID" val="diagram20190634_5*i*3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4.xml><?xml version="1.0" encoding="utf-8"?>
<p:tagLst xmlns:p="http://schemas.openxmlformats.org/presentationml/2006/main">
  <p:tag name="KSO_WM_UNIT_HIGHLIGHT" val="0"/>
  <p:tag name="KSO_WM_UNIT_COMPATIBLE" val="0"/>
  <p:tag name="KSO_WM_DIAGRAM_GROUP_CODE" val="l1-1"/>
  <p:tag name="KSO_WM_UNIT_TYPE" val="i"/>
  <p:tag name="KSO_WM_UNIT_INDEX" val="37"/>
  <p:tag name="KSO_WM_UNIT_ID" val="diagram20190634_5*i*3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5.xml><?xml version="1.0" encoding="utf-8"?>
<p:tagLst xmlns:p="http://schemas.openxmlformats.org/presentationml/2006/main">
  <p:tag name="KSO_WM_UNIT_HIGHLIGHT" val="0"/>
  <p:tag name="KSO_WM_UNIT_COMPATIBLE" val="0"/>
  <p:tag name="KSO_WM_DIAGRAM_GROUP_CODE" val="l1-1"/>
  <p:tag name="KSO_WM_UNIT_TYPE" val="i"/>
  <p:tag name="KSO_WM_UNIT_INDEX" val="38"/>
  <p:tag name="KSO_WM_UNIT_ID" val="diagram20190634_5*i*3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6.xml><?xml version="1.0" encoding="utf-8"?>
<p:tagLst xmlns:p="http://schemas.openxmlformats.org/presentationml/2006/main">
  <p:tag name="KSO_WM_UNIT_HIGHLIGHT" val="0"/>
  <p:tag name="KSO_WM_UNIT_COMPATIBLE" val="0"/>
  <p:tag name="KSO_WM_DIAGRAM_GROUP_CODE" val="l1-1"/>
  <p:tag name="KSO_WM_UNIT_TYPE" val="i"/>
  <p:tag name="KSO_WM_UNIT_INDEX" val="39"/>
  <p:tag name="KSO_WM_UNIT_ID" val="diagram20190634_5*i*3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7.xml><?xml version="1.0" encoding="utf-8"?>
<p:tagLst xmlns:p="http://schemas.openxmlformats.org/presentationml/2006/main">
  <p:tag name="KSO_WM_UNIT_HIGHLIGHT" val="0"/>
  <p:tag name="KSO_WM_UNIT_COMPATIBLE" val="0"/>
  <p:tag name="KSO_WM_DIAGRAM_GROUP_CODE" val="l1-1"/>
  <p:tag name="KSO_WM_UNIT_TYPE" val="i"/>
  <p:tag name="KSO_WM_UNIT_INDEX" val="41"/>
  <p:tag name="KSO_WM_UNIT_ID" val="diagram20190634_5*i*4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8.xml><?xml version="1.0" encoding="utf-8"?>
<p:tagLst xmlns:p="http://schemas.openxmlformats.org/presentationml/2006/main">
  <p:tag name="KSO_WM_UNIT_HIGHLIGHT" val="0"/>
  <p:tag name="KSO_WM_UNIT_COMPATIBLE" val="0"/>
  <p:tag name="KSO_WM_DIAGRAM_GROUP_CODE" val="l1-1"/>
  <p:tag name="KSO_WM_UNIT_TYPE" val="i"/>
  <p:tag name="KSO_WM_UNIT_INDEX" val="42"/>
  <p:tag name="KSO_WM_UNIT_ID" val="diagram20190634_5*i*4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9.xml><?xml version="1.0" encoding="utf-8"?>
<p:tagLst xmlns:p="http://schemas.openxmlformats.org/presentationml/2006/main">
  <p:tag name="KSO_WM_UNIT_HIGHLIGHT" val="0"/>
  <p:tag name="KSO_WM_UNIT_COMPATIBLE" val="0"/>
  <p:tag name="KSO_WM_DIAGRAM_GROUP_CODE" val="l1-1"/>
  <p:tag name="KSO_WM_UNIT_TYPE" val="i"/>
  <p:tag name="KSO_WM_UNIT_INDEX" val="43"/>
  <p:tag name="KSO_WM_UNIT_ID" val="diagram20190634_5*i*4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xml><?xml version="1.0" encoding="utf-8"?>
<p:tagLst xmlns:p="http://schemas.openxmlformats.org/presentationml/2006/main">
  <p:tag name="MH" val="20161022203400"/>
  <p:tag name="MH_LIBRARY" val="GRAPHIC"/>
  <p:tag name="MH_TYPE" val="Other"/>
  <p:tag name="MH_ORDER" val="1"/>
</p:tagLst>
</file>

<file path=ppt/tags/tag90.xml><?xml version="1.0" encoding="utf-8"?>
<p:tagLst xmlns:p="http://schemas.openxmlformats.org/presentationml/2006/main">
  <p:tag name="KSO_WM_UNIT_HIGHLIGHT" val="0"/>
  <p:tag name="KSO_WM_UNIT_COMPATIBLE" val="0"/>
  <p:tag name="KSO_WM_DIAGRAM_GROUP_CODE" val="l1-1"/>
  <p:tag name="KSO_WM_UNIT_TYPE" val="i"/>
  <p:tag name="KSO_WM_UNIT_INDEX" val="44"/>
  <p:tag name="KSO_WM_UNIT_ID" val="diagram20190634_5*i*4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1.xml><?xml version="1.0" encoding="utf-8"?>
<p:tagLst xmlns:p="http://schemas.openxmlformats.org/presentationml/2006/main">
  <p:tag name="KSO_WM_UNIT_HIGHLIGHT" val="0"/>
  <p:tag name="KSO_WM_UNIT_COMPATIBLE" val="0"/>
  <p:tag name="KSO_WM_DIAGRAM_GROUP_CODE" val="l1-1"/>
  <p:tag name="KSO_WM_UNIT_TYPE" val="i"/>
  <p:tag name="KSO_WM_UNIT_INDEX" val="46"/>
  <p:tag name="KSO_WM_UNIT_ID" val="diagram20190634_5*i*4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2.xml><?xml version="1.0" encoding="utf-8"?>
<p:tagLst xmlns:p="http://schemas.openxmlformats.org/presentationml/2006/main">
  <p:tag name="KSO_WM_UNIT_HIGHLIGHT" val="0"/>
  <p:tag name="KSO_WM_UNIT_COMPATIBLE" val="0"/>
  <p:tag name="KSO_WM_DIAGRAM_GROUP_CODE" val="l1-1"/>
  <p:tag name="KSO_WM_UNIT_TYPE" val="i"/>
  <p:tag name="KSO_WM_UNIT_INDEX" val="47"/>
  <p:tag name="KSO_WM_UNIT_ID" val="diagram20190634_5*i*4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3.xml><?xml version="1.0" encoding="utf-8"?>
<p:tagLst xmlns:p="http://schemas.openxmlformats.org/presentationml/2006/main">
  <p:tag name="KSO_WM_UNIT_HIGHLIGHT" val="0"/>
  <p:tag name="KSO_WM_UNIT_COMPATIBLE" val="0"/>
  <p:tag name="KSO_WM_DIAGRAM_GROUP_CODE" val="l1-1"/>
  <p:tag name="KSO_WM_UNIT_TYPE" val="i"/>
  <p:tag name="KSO_WM_UNIT_INDEX" val="48"/>
  <p:tag name="KSO_WM_UNIT_ID" val="diagram20190634_5*i*4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4.xml><?xml version="1.0" encoding="utf-8"?>
<p:tagLst xmlns:p="http://schemas.openxmlformats.org/presentationml/2006/main">
  <p:tag name="KSO_WM_UNIT_HIGHLIGHT" val="0"/>
  <p:tag name="KSO_WM_UNIT_COMPATIBLE" val="0"/>
  <p:tag name="KSO_WM_DIAGRAM_GROUP_CODE" val="l1-1"/>
  <p:tag name="KSO_WM_UNIT_TYPE" val="i"/>
  <p:tag name="KSO_WM_UNIT_INDEX" val="49"/>
  <p:tag name="KSO_WM_UNIT_ID" val="diagram20190634_5*i*4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5.xml><?xml version="1.0" encoding="utf-8"?>
<p:tagLst xmlns:p="http://schemas.openxmlformats.org/presentationml/2006/main">
  <p:tag name="KSO_WM_UNIT_HIGHLIGHT" val="0"/>
  <p:tag name="KSO_WM_UNIT_COMPATIBLE" val="0"/>
  <p:tag name="KSO_WM_DIAGRAM_GROUP_CODE" val="l1-1"/>
  <p:tag name="KSO_WM_UNIT_TYPE" val="i"/>
  <p:tag name="KSO_WM_UNIT_INDEX" val="50"/>
  <p:tag name="KSO_WM_UNIT_ID" val="diagram20190634_5*i*5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6.xml><?xml version="1.0" encoding="utf-8"?>
<p:tagLst xmlns:p="http://schemas.openxmlformats.org/presentationml/2006/main">
  <p:tag name="KSO_WM_UNIT_HIGHLIGHT" val="0"/>
  <p:tag name="KSO_WM_UNIT_COMPATIBLE" val="0"/>
  <p:tag name="KSO_WM_DIAGRAM_GROUP_CODE" val="l1-1"/>
  <p:tag name="KSO_WM_UNIT_TYPE" val="i"/>
  <p:tag name="KSO_WM_UNIT_INDEX" val="51"/>
  <p:tag name="KSO_WM_UNIT_ID" val="diagram20190634_5*i*5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7.xml><?xml version="1.0" encoding="utf-8"?>
<p:tagLst xmlns:p="http://schemas.openxmlformats.org/presentationml/2006/main">
  <p:tag name="KSO_WM_UNIT_HIGHLIGHT" val="0"/>
  <p:tag name="KSO_WM_UNIT_COMPATIBLE" val="0"/>
  <p:tag name="KSO_WM_DIAGRAM_GROUP_CODE" val="l1-1"/>
  <p:tag name="KSO_WM_UNIT_TYPE" val="i"/>
  <p:tag name="KSO_WM_UNIT_INDEX" val="53"/>
  <p:tag name="KSO_WM_UNIT_ID" val="diagram20190634_5*i*5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8.xml><?xml version="1.0" encoding="utf-8"?>
<p:tagLst xmlns:p="http://schemas.openxmlformats.org/presentationml/2006/main">
  <p:tag name="KSO_WM_UNIT_HIGHLIGHT" val="0"/>
  <p:tag name="KSO_WM_UNIT_COMPATIBLE" val="0"/>
  <p:tag name="KSO_WM_DIAGRAM_GROUP_CODE" val="l1-1"/>
  <p:tag name="KSO_WM_UNIT_TYPE" val="i"/>
  <p:tag name="KSO_WM_UNIT_INDEX" val="54"/>
  <p:tag name="KSO_WM_UNIT_ID" val="diagram20190634_5*i*5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9.xml><?xml version="1.0" encoding="utf-8"?>
<p:tagLst xmlns:p="http://schemas.openxmlformats.org/presentationml/2006/main">
  <p:tag name="KSO_WM_UNIT_HIGHLIGHT" val="0"/>
  <p:tag name="KSO_WM_UNIT_COMPATIBLE" val="0"/>
  <p:tag name="KSO_WM_DIAGRAM_GROUP_CODE" val="l1-1"/>
  <p:tag name="KSO_WM_UNIT_TYPE" val="i"/>
  <p:tag name="KSO_WM_UNIT_INDEX" val="55"/>
  <p:tag name="KSO_WM_UNIT_ID" val="diagram20190634_5*i*5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heme/theme1.xml><?xml version="1.0" encoding="utf-8"?>
<a:theme xmlns:a="http://schemas.openxmlformats.org/drawingml/2006/main" name="Office 主题">
  <a:themeElements>
    <a:clrScheme name="自定义 21">
      <a:dk1>
        <a:srgbClr val="000000"/>
      </a:dk1>
      <a:lt1>
        <a:srgbClr val="FFFFFF"/>
      </a:lt1>
      <a:dk2>
        <a:srgbClr val="000000"/>
      </a:dk2>
      <a:lt2>
        <a:srgbClr val="FFFFFF"/>
      </a:lt2>
      <a:accent1>
        <a:srgbClr val="415163"/>
      </a:accent1>
      <a:accent2>
        <a:srgbClr val="F46346"/>
      </a:accent2>
      <a:accent3>
        <a:srgbClr val="415163"/>
      </a:accent3>
      <a:accent4>
        <a:srgbClr val="F46346"/>
      </a:accent4>
      <a:accent5>
        <a:srgbClr val="415163"/>
      </a:accent5>
      <a:accent6>
        <a:srgbClr val="F46346"/>
      </a:accent6>
      <a:hlink>
        <a:srgbClr val="415163"/>
      </a:hlink>
      <a:folHlink>
        <a:srgbClr val="F46346"/>
      </a:folHlink>
    </a:clrScheme>
    <a:fontScheme name="自定义 1">
      <a:majorFont>
        <a:latin typeface="Calibri"/>
        <a:ea typeface="字魂35号-经典雅黑"/>
        <a:cs typeface=""/>
      </a:majorFont>
      <a:minorFont>
        <a:latin typeface="Calibri"/>
        <a:ea typeface="字魂35号-经典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4764</Words>
  <Application>WPS 演示</Application>
  <PresentationFormat>全屏显示(16:9)</PresentationFormat>
  <Paragraphs>408</Paragraphs>
  <Slides>33</Slides>
  <Notes>24</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33</vt:i4>
      </vt:variant>
    </vt:vector>
  </HeadingPairs>
  <TitlesOfParts>
    <vt:vector size="50" baseType="lpstr">
      <vt:lpstr>Arial</vt:lpstr>
      <vt:lpstr>宋体</vt:lpstr>
      <vt:lpstr>Wingdings</vt:lpstr>
      <vt:lpstr>字魂35号-经典雅黑</vt:lpstr>
      <vt:lpstr>黑体</vt:lpstr>
      <vt:lpstr>微软雅黑</vt:lpstr>
      <vt:lpstr>汉仪旗黑-85S</vt:lpstr>
      <vt:lpstr>Noto Serif CJK SC</vt:lpstr>
      <vt:lpstr>方正黑体简体</vt:lpstr>
      <vt:lpstr>Wingdings</vt:lpstr>
      <vt:lpstr>微软雅黑 Light</vt:lpstr>
      <vt:lpstr>Calibri</vt:lpstr>
      <vt:lpstr>Arial Unicode MS</vt:lpstr>
      <vt:lpstr>Lato Regular</vt:lpstr>
      <vt:lpstr>Lato</vt:lpstr>
      <vt:lpstr>字魂35号-经典雅黑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老学生一枚</cp:lastModifiedBy>
  <cp:revision>202</cp:revision>
  <dcterms:created xsi:type="dcterms:W3CDTF">2019-03-14T04:19:00Z</dcterms:created>
  <dcterms:modified xsi:type="dcterms:W3CDTF">2022-02-14T08:29:05Z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2052-11.1.0.11294</vt:lpwstr>
  </property>
  <property fmtid="{D5CDD505-2E9C-101B-9397-08002B2CF9AE}" pid="3" name="ICV">
    <vt:lpwstr>A9463A3A67754ED9B747E9EED873734A</vt:lpwstr>
  </property>
</Properties>
</file>