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Lst>
  <p:notesMasterIdLst>
    <p:notesMasterId r:id="rId5"/>
  </p:notesMasterIdLst>
  <p:sldIdLst>
    <p:sldId id="394" r:id="rId4"/>
    <p:sldId id="481" r:id="rId6"/>
    <p:sldId id="712" r:id="rId7"/>
    <p:sldId id="482" r:id="rId8"/>
    <p:sldId id="504" r:id="rId9"/>
    <p:sldId id="505" r:id="rId10"/>
    <p:sldId id="715" r:id="rId11"/>
    <p:sldId id="740" r:id="rId12"/>
    <p:sldId id="719" r:id="rId13"/>
    <p:sldId id="742" r:id="rId14"/>
    <p:sldId id="744" r:id="rId15"/>
    <p:sldId id="745" r:id="rId16"/>
    <p:sldId id="749" r:id="rId17"/>
    <p:sldId id="751" r:id="rId18"/>
    <p:sldId id="752" r:id="rId19"/>
    <p:sldId id="753" r:id="rId20"/>
    <p:sldId id="723" r:id="rId21"/>
    <p:sldId id="757" r:id="rId22"/>
    <p:sldId id="759" r:id="rId23"/>
    <p:sldId id="760" r:id="rId24"/>
    <p:sldId id="763" r:id="rId25"/>
    <p:sldId id="765" r:id="rId26"/>
    <p:sldId id="767" r:id="rId27"/>
    <p:sldId id="768" r:id="rId28"/>
    <p:sldId id="769" r:id="rId29"/>
    <p:sldId id="770" r:id="rId30"/>
    <p:sldId id="771" r:id="rId31"/>
    <p:sldId id="773" r:id="rId32"/>
    <p:sldId id="774" r:id="rId33"/>
    <p:sldId id="775" r:id="rId34"/>
    <p:sldId id="776" r:id="rId35"/>
    <p:sldId id="777" r:id="rId36"/>
    <p:sldId id="779" r:id="rId37"/>
    <p:sldId id="781" r:id="rId38"/>
    <p:sldId id="782" r:id="rId39"/>
    <p:sldId id="783" r:id="rId40"/>
    <p:sldId id="784" r:id="rId41"/>
    <p:sldId id="785" r:id="rId42"/>
    <p:sldId id="787" r:id="rId43"/>
    <p:sldId id="789" r:id="rId44"/>
    <p:sldId id="790" r:id="rId45"/>
    <p:sldId id="791" r:id="rId46"/>
    <p:sldId id="792" r:id="rId47"/>
    <p:sldId id="793" r:id="rId48"/>
    <p:sldId id="794" r:id="rId49"/>
    <p:sldId id="796" r:id="rId50"/>
    <p:sldId id="797" r:id="rId51"/>
    <p:sldId id="798" r:id="rId52"/>
    <p:sldId id="799" r:id="rId53"/>
    <p:sldId id="489" r:id="rId54"/>
  </p:sldIdLst>
  <p:sldSz cx="9144000" cy="5143500" type="screen16x9"/>
  <p:notesSz cx="6858000" cy="9144000"/>
  <p:custDataLst>
    <p:tags r:id="rId5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74AD"/>
    <a:srgbClr val="415163"/>
    <a:srgbClr val="1AA3AA"/>
    <a:srgbClr val="3498DB"/>
    <a:srgbClr val="FFFFFF"/>
    <a:srgbClr val="F8D0D0"/>
    <a:srgbClr val="E95730"/>
    <a:srgbClr val="00AFE1"/>
    <a:srgbClr val="F6F6F6"/>
    <a:srgbClr val="F2F6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57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9" Type="http://schemas.openxmlformats.org/officeDocument/2006/relationships/tags" Target="tags/tag1182.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9" Type="http://schemas.openxmlformats.org/officeDocument/2006/relationships/tags" Target="../tags/tag102.xml"/><Relationship Id="rId98" Type="http://schemas.openxmlformats.org/officeDocument/2006/relationships/tags" Target="../tags/tag101.xml"/><Relationship Id="rId97" Type="http://schemas.openxmlformats.org/officeDocument/2006/relationships/tags" Target="../tags/tag100.xml"/><Relationship Id="rId96" Type="http://schemas.openxmlformats.org/officeDocument/2006/relationships/tags" Target="../tags/tag99.xml"/><Relationship Id="rId95" Type="http://schemas.openxmlformats.org/officeDocument/2006/relationships/tags" Target="../tags/tag98.xml"/><Relationship Id="rId94" Type="http://schemas.openxmlformats.org/officeDocument/2006/relationships/tags" Target="../tags/tag97.xml"/><Relationship Id="rId93" Type="http://schemas.openxmlformats.org/officeDocument/2006/relationships/tags" Target="../tags/tag96.xml"/><Relationship Id="rId92" Type="http://schemas.openxmlformats.org/officeDocument/2006/relationships/tags" Target="../tags/tag95.xml"/><Relationship Id="rId91" Type="http://schemas.openxmlformats.org/officeDocument/2006/relationships/tags" Target="../tags/tag94.xml"/><Relationship Id="rId90" Type="http://schemas.openxmlformats.org/officeDocument/2006/relationships/tags" Target="../tags/tag93.xml"/><Relationship Id="rId9" Type="http://schemas.openxmlformats.org/officeDocument/2006/relationships/tags" Target="../tags/tag12.xml"/><Relationship Id="rId89" Type="http://schemas.openxmlformats.org/officeDocument/2006/relationships/tags" Target="../tags/tag92.xml"/><Relationship Id="rId88" Type="http://schemas.openxmlformats.org/officeDocument/2006/relationships/tags" Target="../tags/tag91.xml"/><Relationship Id="rId87" Type="http://schemas.openxmlformats.org/officeDocument/2006/relationships/tags" Target="../tags/tag90.xml"/><Relationship Id="rId86" Type="http://schemas.openxmlformats.org/officeDocument/2006/relationships/tags" Target="../tags/tag89.xml"/><Relationship Id="rId85" Type="http://schemas.openxmlformats.org/officeDocument/2006/relationships/tags" Target="../tags/tag88.xml"/><Relationship Id="rId84" Type="http://schemas.openxmlformats.org/officeDocument/2006/relationships/tags" Target="../tags/tag87.xml"/><Relationship Id="rId83" Type="http://schemas.openxmlformats.org/officeDocument/2006/relationships/tags" Target="../tags/tag86.xml"/><Relationship Id="rId82" Type="http://schemas.openxmlformats.org/officeDocument/2006/relationships/tags" Target="../tags/tag85.xml"/><Relationship Id="rId81" Type="http://schemas.openxmlformats.org/officeDocument/2006/relationships/tags" Target="../tags/tag84.xml"/><Relationship Id="rId80" Type="http://schemas.openxmlformats.org/officeDocument/2006/relationships/tags" Target="../tags/tag83.xml"/><Relationship Id="rId8" Type="http://schemas.openxmlformats.org/officeDocument/2006/relationships/tags" Target="../tags/tag11.xml"/><Relationship Id="rId79" Type="http://schemas.openxmlformats.org/officeDocument/2006/relationships/tags" Target="../tags/tag82.xml"/><Relationship Id="rId78" Type="http://schemas.openxmlformats.org/officeDocument/2006/relationships/tags" Target="../tags/tag81.xml"/><Relationship Id="rId77" Type="http://schemas.openxmlformats.org/officeDocument/2006/relationships/tags" Target="../tags/tag80.xml"/><Relationship Id="rId76" Type="http://schemas.openxmlformats.org/officeDocument/2006/relationships/tags" Target="../tags/tag79.xml"/><Relationship Id="rId75" Type="http://schemas.openxmlformats.org/officeDocument/2006/relationships/tags" Target="../tags/tag78.xml"/><Relationship Id="rId74" Type="http://schemas.openxmlformats.org/officeDocument/2006/relationships/tags" Target="../tags/tag77.xml"/><Relationship Id="rId73" Type="http://schemas.openxmlformats.org/officeDocument/2006/relationships/tags" Target="../tags/tag76.xml"/><Relationship Id="rId72" Type="http://schemas.openxmlformats.org/officeDocument/2006/relationships/tags" Target="../tags/tag75.xml"/><Relationship Id="rId71" Type="http://schemas.openxmlformats.org/officeDocument/2006/relationships/tags" Target="../tags/tag74.xml"/><Relationship Id="rId70" Type="http://schemas.openxmlformats.org/officeDocument/2006/relationships/tags" Target="../tags/tag73.xml"/><Relationship Id="rId7" Type="http://schemas.openxmlformats.org/officeDocument/2006/relationships/tags" Target="../tags/tag10.xml"/><Relationship Id="rId69" Type="http://schemas.openxmlformats.org/officeDocument/2006/relationships/tags" Target="../tags/tag72.xml"/><Relationship Id="rId68" Type="http://schemas.openxmlformats.org/officeDocument/2006/relationships/tags" Target="../tags/tag71.xml"/><Relationship Id="rId67" Type="http://schemas.openxmlformats.org/officeDocument/2006/relationships/tags" Target="../tags/tag70.xml"/><Relationship Id="rId66" Type="http://schemas.openxmlformats.org/officeDocument/2006/relationships/tags" Target="../tags/tag69.xml"/><Relationship Id="rId65" Type="http://schemas.openxmlformats.org/officeDocument/2006/relationships/tags" Target="../tags/tag68.xml"/><Relationship Id="rId64" Type="http://schemas.openxmlformats.org/officeDocument/2006/relationships/tags" Target="../tags/tag67.xml"/><Relationship Id="rId63" Type="http://schemas.openxmlformats.org/officeDocument/2006/relationships/tags" Target="../tags/tag66.xml"/><Relationship Id="rId62" Type="http://schemas.openxmlformats.org/officeDocument/2006/relationships/tags" Target="../tags/tag65.xml"/><Relationship Id="rId61" Type="http://schemas.openxmlformats.org/officeDocument/2006/relationships/tags" Target="../tags/tag64.xml"/><Relationship Id="rId60" Type="http://schemas.openxmlformats.org/officeDocument/2006/relationships/tags" Target="../tags/tag63.xml"/><Relationship Id="rId6" Type="http://schemas.openxmlformats.org/officeDocument/2006/relationships/tags" Target="../tags/tag9.xml"/><Relationship Id="rId59" Type="http://schemas.openxmlformats.org/officeDocument/2006/relationships/tags" Target="../tags/tag62.xml"/><Relationship Id="rId58" Type="http://schemas.openxmlformats.org/officeDocument/2006/relationships/tags" Target="../tags/tag61.xml"/><Relationship Id="rId57" Type="http://schemas.openxmlformats.org/officeDocument/2006/relationships/tags" Target="../tags/tag60.xml"/><Relationship Id="rId56" Type="http://schemas.openxmlformats.org/officeDocument/2006/relationships/tags" Target="../tags/tag59.xml"/><Relationship Id="rId55" Type="http://schemas.openxmlformats.org/officeDocument/2006/relationships/tags" Target="../tags/tag58.xml"/><Relationship Id="rId54" Type="http://schemas.openxmlformats.org/officeDocument/2006/relationships/tags" Target="../tags/tag57.xml"/><Relationship Id="rId53" Type="http://schemas.openxmlformats.org/officeDocument/2006/relationships/tags" Target="../tags/tag56.xml"/><Relationship Id="rId52" Type="http://schemas.openxmlformats.org/officeDocument/2006/relationships/tags" Target="../tags/tag55.xml"/><Relationship Id="rId51" Type="http://schemas.openxmlformats.org/officeDocument/2006/relationships/tags" Target="../tags/tag54.xml"/><Relationship Id="rId50" Type="http://schemas.openxmlformats.org/officeDocument/2006/relationships/tags" Target="../tags/tag53.xml"/><Relationship Id="rId5" Type="http://schemas.openxmlformats.org/officeDocument/2006/relationships/tags" Target="../tags/tag8.xml"/><Relationship Id="rId49" Type="http://schemas.openxmlformats.org/officeDocument/2006/relationships/tags" Target="../tags/tag52.xml"/><Relationship Id="rId48" Type="http://schemas.openxmlformats.org/officeDocument/2006/relationships/tags" Target="../tags/tag51.xml"/><Relationship Id="rId47" Type="http://schemas.openxmlformats.org/officeDocument/2006/relationships/tags" Target="../tags/tag50.xml"/><Relationship Id="rId46" Type="http://schemas.openxmlformats.org/officeDocument/2006/relationships/tags" Target="../tags/tag49.xml"/><Relationship Id="rId45" Type="http://schemas.openxmlformats.org/officeDocument/2006/relationships/tags" Target="../tags/tag48.xml"/><Relationship Id="rId44" Type="http://schemas.openxmlformats.org/officeDocument/2006/relationships/tags" Target="../tags/tag47.xml"/><Relationship Id="rId43" Type="http://schemas.openxmlformats.org/officeDocument/2006/relationships/tags" Target="../tags/tag46.xml"/><Relationship Id="rId42" Type="http://schemas.openxmlformats.org/officeDocument/2006/relationships/tags" Target="../tags/tag45.xml"/><Relationship Id="rId41" Type="http://schemas.openxmlformats.org/officeDocument/2006/relationships/tags" Target="../tags/tag44.xml"/><Relationship Id="rId40" Type="http://schemas.openxmlformats.org/officeDocument/2006/relationships/tags" Target="../tags/tag43.xml"/><Relationship Id="rId4" Type="http://schemas.openxmlformats.org/officeDocument/2006/relationships/tags" Target="../tags/tag7.xml"/><Relationship Id="rId39" Type="http://schemas.openxmlformats.org/officeDocument/2006/relationships/tags" Target="../tags/tag42.xml"/><Relationship Id="rId38" Type="http://schemas.openxmlformats.org/officeDocument/2006/relationships/tags" Target="../tags/tag41.xml"/><Relationship Id="rId37" Type="http://schemas.openxmlformats.org/officeDocument/2006/relationships/tags" Target="../tags/tag40.xml"/><Relationship Id="rId36" Type="http://schemas.openxmlformats.org/officeDocument/2006/relationships/tags" Target="../tags/tag39.xml"/><Relationship Id="rId35" Type="http://schemas.openxmlformats.org/officeDocument/2006/relationships/tags" Target="../tags/tag38.xml"/><Relationship Id="rId34" Type="http://schemas.openxmlformats.org/officeDocument/2006/relationships/tags" Target="../tags/tag37.xml"/><Relationship Id="rId33" Type="http://schemas.openxmlformats.org/officeDocument/2006/relationships/tags" Target="../tags/tag36.xml"/><Relationship Id="rId32" Type="http://schemas.openxmlformats.org/officeDocument/2006/relationships/tags" Target="../tags/tag35.xml"/><Relationship Id="rId31" Type="http://schemas.openxmlformats.org/officeDocument/2006/relationships/tags" Target="../tags/tag34.xml"/><Relationship Id="rId30" Type="http://schemas.openxmlformats.org/officeDocument/2006/relationships/tags" Target="../tags/tag33.xml"/><Relationship Id="rId3" Type="http://schemas.openxmlformats.org/officeDocument/2006/relationships/tags" Target="../tags/tag6.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6" Type="http://schemas.openxmlformats.org/officeDocument/2006/relationships/tags" Target="../tags/tag139.xml"/><Relationship Id="rId135" Type="http://schemas.openxmlformats.org/officeDocument/2006/relationships/tags" Target="../tags/tag138.xml"/><Relationship Id="rId134" Type="http://schemas.openxmlformats.org/officeDocument/2006/relationships/tags" Target="../tags/tag137.xml"/><Relationship Id="rId133" Type="http://schemas.openxmlformats.org/officeDocument/2006/relationships/tags" Target="../tags/tag136.xml"/><Relationship Id="rId132" Type="http://schemas.openxmlformats.org/officeDocument/2006/relationships/tags" Target="../tags/tag135.xml"/><Relationship Id="rId131" Type="http://schemas.openxmlformats.org/officeDocument/2006/relationships/tags" Target="../tags/tag134.xml"/><Relationship Id="rId130" Type="http://schemas.openxmlformats.org/officeDocument/2006/relationships/tags" Target="../tags/tag133.xml"/><Relationship Id="rId13" Type="http://schemas.openxmlformats.org/officeDocument/2006/relationships/tags" Target="../tags/tag16.xml"/><Relationship Id="rId129" Type="http://schemas.openxmlformats.org/officeDocument/2006/relationships/tags" Target="../tags/tag132.xml"/><Relationship Id="rId128" Type="http://schemas.openxmlformats.org/officeDocument/2006/relationships/tags" Target="../tags/tag131.xml"/><Relationship Id="rId127" Type="http://schemas.openxmlformats.org/officeDocument/2006/relationships/tags" Target="../tags/tag130.xml"/><Relationship Id="rId126" Type="http://schemas.openxmlformats.org/officeDocument/2006/relationships/tags" Target="../tags/tag129.xml"/><Relationship Id="rId125" Type="http://schemas.openxmlformats.org/officeDocument/2006/relationships/tags" Target="../tags/tag128.xml"/><Relationship Id="rId124" Type="http://schemas.openxmlformats.org/officeDocument/2006/relationships/tags" Target="../tags/tag127.xml"/><Relationship Id="rId123" Type="http://schemas.openxmlformats.org/officeDocument/2006/relationships/tags" Target="../tags/tag126.xml"/><Relationship Id="rId122" Type="http://schemas.openxmlformats.org/officeDocument/2006/relationships/tags" Target="../tags/tag125.xml"/><Relationship Id="rId121" Type="http://schemas.openxmlformats.org/officeDocument/2006/relationships/tags" Target="../tags/tag124.xml"/><Relationship Id="rId120" Type="http://schemas.openxmlformats.org/officeDocument/2006/relationships/tags" Target="../tags/tag123.xml"/><Relationship Id="rId12" Type="http://schemas.openxmlformats.org/officeDocument/2006/relationships/tags" Target="../tags/tag15.xml"/><Relationship Id="rId119" Type="http://schemas.openxmlformats.org/officeDocument/2006/relationships/tags" Target="../tags/tag122.xml"/><Relationship Id="rId118" Type="http://schemas.openxmlformats.org/officeDocument/2006/relationships/tags" Target="../tags/tag121.xml"/><Relationship Id="rId117" Type="http://schemas.openxmlformats.org/officeDocument/2006/relationships/tags" Target="../tags/tag120.xml"/><Relationship Id="rId116" Type="http://schemas.openxmlformats.org/officeDocument/2006/relationships/tags" Target="../tags/tag119.xml"/><Relationship Id="rId115" Type="http://schemas.openxmlformats.org/officeDocument/2006/relationships/tags" Target="../tags/tag118.xml"/><Relationship Id="rId114" Type="http://schemas.openxmlformats.org/officeDocument/2006/relationships/tags" Target="../tags/tag117.xml"/><Relationship Id="rId113" Type="http://schemas.openxmlformats.org/officeDocument/2006/relationships/tags" Target="../tags/tag116.xml"/><Relationship Id="rId112" Type="http://schemas.openxmlformats.org/officeDocument/2006/relationships/tags" Target="../tags/tag115.xml"/><Relationship Id="rId111" Type="http://schemas.openxmlformats.org/officeDocument/2006/relationships/tags" Target="../tags/tag114.xml"/><Relationship Id="rId110" Type="http://schemas.openxmlformats.org/officeDocument/2006/relationships/tags" Target="../tags/tag113.xml"/><Relationship Id="rId11" Type="http://schemas.openxmlformats.org/officeDocument/2006/relationships/tags" Target="../tags/tag14.xml"/><Relationship Id="rId109" Type="http://schemas.openxmlformats.org/officeDocument/2006/relationships/tags" Target="../tags/tag112.xml"/><Relationship Id="rId108" Type="http://schemas.openxmlformats.org/officeDocument/2006/relationships/tags" Target="../tags/tag111.xml"/><Relationship Id="rId107" Type="http://schemas.openxmlformats.org/officeDocument/2006/relationships/tags" Target="../tags/tag110.xml"/><Relationship Id="rId106" Type="http://schemas.openxmlformats.org/officeDocument/2006/relationships/tags" Target="../tags/tag109.xml"/><Relationship Id="rId105" Type="http://schemas.openxmlformats.org/officeDocument/2006/relationships/tags" Target="../tags/tag108.xml"/><Relationship Id="rId104" Type="http://schemas.openxmlformats.org/officeDocument/2006/relationships/tags" Target="../tags/tag107.xml"/><Relationship Id="rId103" Type="http://schemas.openxmlformats.org/officeDocument/2006/relationships/tags" Target="../tags/tag106.xml"/><Relationship Id="rId102" Type="http://schemas.openxmlformats.org/officeDocument/2006/relationships/tags" Target="../tags/tag105.xml"/><Relationship Id="rId101" Type="http://schemas.openxmlformats.org/officeDocument/2006/relationships/tags" Target="../tags/tag104.xml"/><Relationship Id="rId100" Type="http://schemas.openxmlformats.org/officeDocument/2006/relationships/tags" Target="../tags/tag103.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image" Target="../media/image1.png"/><Relationship Id="rId2" Type="http://schemas.openxmlformats.org/officeDocument/2006/relationships/tags" Target="../tags/tag14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9" Type="http://schemas.openxmlformats.org/officeDocument/2006/relationships/tags" Target="../tags/tag243.xml"/><Relationship Id="rId98" Type="http://schemas.openxmlformats.org/officeDocument/2006/relationships/tags" Target="../tags/tag242.xml"/><Relationship Id="rId97" Type="http://schemas.openxmlformats.org/officeDocument/2006/relationships/tags" Target="../tags/tag241.xml"/><Relationship Id="rId96" Type="http://schemas.openxmlformats.org/officeDocument/2006/relationships/tags" Target="../tags/tag240.xml"/><Relationship Id="rId95" Type="http://schemas.openxmlformats.org/officeDocument/2006/relationships/tags" Target="../tags/tag239.xml"/><Relationship Id="rId94" Type="http://schemas.openxmlformats.org/officeDocument/2006/relationships/tags" Target="../tags/tag238.xml"/><Relationship Id="rId93" Type="http://schemas.openxmlformats.org/officeDocument/2006/relationships/tags" Target="../tags/tag237.xml"/><Relationship Id="rId92" Type="http://schemas.openxmlformats.org/officeDocument/2006/relationships/tags" Target="../tags/tag236.xml"/><Relationship Id="rId91" Type="http://schemas.openxmlformats.org/officeDocument/2006/relationships/tags" Target="../tags/tag235.xml"/><Relationship Id="rId90" Type="http://schemas.openxmlformats.org/officeDocument/2006/relationships/tags" Target="../tags/tag234.xml"/><Relationship Id="rId9" Type="http://schemas.openxmlformats.org/officeDocument/2006/relationships/tags" Target="../tags/tag153.xml"/><Relationship Id="rId89" Type="http://schemas.openxmlformats.org/officeDocument/2006/relationships/tags" Target="../tags/tag233.xml"/><Relationship Id="rId88" Type="http://schemas.openxmlformats.org/officeDocument/2006/relationships/tags" Target="../tags/tag232.xml"/><Relationship Id="rId87" Type="http://schemas.openxmlformats.org/officeDocument/2006/relationships/tags" Target="../tags/tag231.xml"/><Relationship Id="rId86" Type="http://schemas.openxmlformats.org/officeDocument/2006/relationships/tags" Target="../tags/tag230.xml"/><Relationship Id="rId85" Type="http://schemas.openxmlformats.org/officeDocument/2006/relationships/tags" Target="../tags/tag229.xml"/><Relationship Id="rId84" Type="http://schemas.openxmlformats.org/officeDocument/2006/relationships/tags" Target="../tags/tag228.xml"/><Relationship Id="rId83" Type="http://schemas.openxmlformats.org/officeDocument/2006/relationships/tags" Target="../tags/tag227.xml"/><Relationship Id="rId82" Type="http://schemas.openxmlformats.org/officeDocument/2006/relationships/tags" Target="../tags/tag226.xml"/><Relationship Id="rId81" Type="http://schemas.openxmlformats.org/officeDocument/2006/relationships/tags" Target="../tags/tag225.xml"/><Relationship Id="rId80" Type="http://schemas.openxmlformats.org/officeDocument/2006/relationships/tags" Target="../tags/tag224.xml"/><Relationship Id="rId8" Type="http://schemas.openxmlformats.org/officeDocument/2006/relationships/tags" Target="../tags/tag152.xml"/><Relationship Id="rId79" Type="http://schemas.openxmlformats.org/officeDocument/2006/relationships/tags" Target="../tags/tag223.xml"/><Relationship Id="rId78" Type="http://schemas.openxmlformats.org/officeDocument/2006/relationships/tags" Target="../tags/tag222.xml"/><Relationship Id="rId77" Type="http://schemas.openxmlformats.org/officeDocument/2006/relationships/tags" Target="../tags/tag221.xml"/><Relationship Id="rId76" Type="http://schemas.openxmlformats.org/officeDocument/2006/relationships/tags" Target="../tags/tag220.xml"/><Relationship Id="rId75" Type="http://schemas.openxmlformats.org/officeDocument/2006/relationships/tags" Target="../tags/tag219.xml"/><Relationship Id="rId74" Type="http://schemas.openxmlformats.org/officeDocument/2006/relationships/tags" Target="../tags/tag218.xml"/><Relationship Id="rId73" Type="http://schemas.openxmlformats.org/officeDocument/2006/relationships/tags" Target="../tags/tag217.xml"/><Relationship Id="rId72" Type="http://schemas.openxmlformats.org/officeDocument/2006/relationships/tags" Target="../tags/tag216.xml"/><Relationship Id="rId71" Type="http://schemas.openxmlformats.org/officeDocument/2006/relationships/tags" Target="../tags/tag215.xml"/><Relationship Id="rId70" Type="http://schemas.openxmlformats.org/officeDocument/2006/relationships/tags" Target="../tags/tag214.xml"/><Relationship Id="rId7" Type="http://schemas.openxmlformats.org/officeDocument/2006/relationships/tags" Target="../tags/tag151.xml"/><Relationship Id="rId69" Type="http://schemas.openxmlformats.org/officeDocument/2006/relationships/tags" Target="../tags/tag213.xml"/><Relationship Id="rId68" Type="http://schemas.openxmlformats.org/officeDocument/2006/relationships/tags" Target="../tags/tag212.xml"/><Relationship Id="rId67" Type="http://schemas.openxmlformats.org/officeDocument/2006/relationships/tags" Target="../tags/tag211.xml"/><Relationship Id="rId66" Type="http://schemas.openxmlformats.org/officeDocument/2006/relationships/tags" Target="../tags/tag210.xml"/><Relationship Id="rId65" Type="http://schemas.openxmlformats.org/officeDocument/2006/relationships/tags" Target="../tags/tag209.xml"/><Relationship Id="rId64" Type="http://schemas.openxmlformats.org/officeDocument/2006/relationships/tags" Target="../tags/tag208.xml"/><Relationship Id="rId63" Type="http://schemas.openxmlformats.org/officeDocument/2006/relationships/tags" Target="../tags/tag207.xml"/><Relationship Id="rId62" Type="http://schemas.openxmlformats.org/officeDocument/2006/relationships/tags" Target="../tags/tag206.xml"/><Relationship Id="rId61" Type="http://schemas.openxmlformats.org/officeDocument/2006/relationships/tags" Target="../tags/tag205.xml"/><Relationship Id="rId60" Type="http://schemas.openxmlformats.org/officeDocument/2006/relationships/tags" Target="../tags/tag204.xml"/><Relationship Id="rId6" Type="http://schemas.openxmlformats.org/officeDocument/2006/relationships/tags" Target="../tags/tag150.xml"/><Relationship Id="rId59" Type="http://schemas.openxmlformats.org/officeDocument/2006/relationships/tags" Target="../tags/tag203.xml"/><Relationship Id="rId58" Type="http://schemas.openxmlformats.org/officeDocument/2006/relationships/tags" Target="../tags/tag202.xml"/><Relationship Id="rId57" Type="http://schemas.openxmlformats.org/officeDocument/2006/relationships/tags" Target="../tags/tag201.xml"/><Relationship Id="rId56" Type="http://schemas.openxmlformats.org/officeDocument/2006/relationships/tags" Target="../tags/tag200.xml"/><Relationship Id="rId55" Type="http://schemas.openxmlformats.org/officeDocument/2006/relationships/tags" Target="../tags/tag199.xml"/><Relationship Id="rId54" Type="http://schemas.openxmlformats.org/officeDocument/2006/relationships/tags" Target="../tags/tag198.xml"/><Relationship Id="rId53" Type="http://schemas.openxmlformats.org/officeDocument/2006/relationships/tags" Target="../tags/tag197.xml"/><Relationship Id="rId52" Type="http://schemas.openxmlformats.org/officeDocument/2006/relationships/tags" Target="../tags/tag196.xml"/><Relationship Id="rId51" Type="http://schemas.openxmlformats.org/officeDocument/2006/relationships/tags" Target="../tags/tag195.xml"/><Relationship Id="rId50" Type="http://schemas.openxmlformats.org/officeDocument/2006/relationships/tags" Target="../tags/tag194.xml"/><Relationship Id="rId5" Type="http://schemas.openxmlformats.org/officeDocument/2006/relationships/tags" Target="../tags/tag149.xml"/><Relationship Id="rId49" Type="http://schemas.openxmlformats.org/officeDocument/2006/relationships/tags" Target="../tags/tag193.xml"/><Relationship Id="rId48" Type="http://schemas.openxmlformats.org/officeDocument/2006/relationships/tags" Target="../tags/tag192.xml"/><Relationship Id="rId47" Type="http://schemas.openxmlformats.org/officeDocument/2006/relationships/tags" Target="../tags/tag191.xml"/><Relationship Id="rId46" Type="http://schemas.openxmlformats.org/officeDocument/2006/relationships/tags" Target="../tags/tag190.xml"/><Relationship Id="rId45" Type="http://schemas.openxmlformats.org/officeDocument/2006/relationships/tags" Target="../tags/tag189.xml"/><Relationship Id="rId44" Type="http://schemas.openxmlformats.org/officeDocument/2006/relationships/tags" Target="../tags/tag188.xml"/><Relationship Id="rId43" Type="http://schemas.openxmlformats.org/officeDocument/2006/relationships/tags" Target="../tags/tag187.xml"/><Relationship Id="rId42" Type="http://schemas.openxmlformats.org/officeDocument/2006/relationships/tags" Target="../tags/tag186.xml"/><Relationship Id="rId41" Type="http://schemas.openxmlformats.org/officeDocument/2006/relationships/tags" Target="../tags/tag185.xml"/><Relationship Id="rId40" Type="http://schemas.openxmlformats.org/officeDocument/2006/relationships/tags" Target="../tags/tag184.xml"/><Relationship Id="rId4" Type="http://schemas.openxmlformats.org/officeDocument/2006/relationships/tags" Target="../tags/tag148.xml"/><Relationship Id="rId39" Type="http://schemas.openxmlformats.org/officeDocument/2006/relationships/tags" Target="../tags/tag183.xml"/><Relationship Id="rId38" Type="http://schemas.openxmlformats.org/officeDocument/2006/relationships/tags" Target="../tags/tag182.xml"/><Relationship Id="rId37" Type="http://schemas.openxmlformats.org/officeDocument/2006/relationships/tags" Target="../tags/tag181.xml"/><Relationship Id="rId36" Type="http://schemas.openxmlformats.org/officeDocument/2006/relationships/tags" Target="../tags/tag180.xml"/><Relationship Id="rId35" Type="http://schemas.openxmlformats.org/officeDocument/2006/relationships/tags" Target="../tags/tag179.xml"/><Relationship Id="rId34" Type="http://schemas.openxmlformats.org/officeDocument/2006/relationships/tags" Target="../tags/tag178.xml"/><Relationship Id="rId33" Type="http://schemas.openxmlformats.org/officeDocument/2006/relationships/tags" Target="../tags/tag177.xml"/><Relationship Id="rId32" Type="http://schemas.openxmlformats.org/officeDocument/2006/relationships/tags" Target="../tags/tag176.xml"/><Relationship Id="rId31" Type="http://schemas.openxmlformats.org/officeDocument/2006/relationships/tags" Target="../tags/tag175.xml"/><Relationship Id="rId30" Type="http://schemas.openxmlformats.org/officeDocument/2006/relationships/tags" Target="../tags/tag174.xml"/><Relationship Id="rId3" Type="http://schemas.openxmlformats.org/officeDocument/2006/relationships/tags" Target="../tags/tag147.xml"/><Relationship Id="rId29" Type="http://schemas.openxmlformats.org/officeDocument/2006/relationships/tags" Target="../tags/tag173.xml"/><Relationship Id="rId28" Type="http://schemas.openxmlformats.org/officeDocument/2006/relationships/tags" Target="../tags/tag172.xml"/><Relationship Id="rId27" Type="http://schemas.openxmlformats.org/officeDocument/2006/relationships/tags" Target="../tags/tag171.xml"/><Relationship Id="rId26" Type="http://schemas.openxmlformats.org/officeDocument/2006/relationships/tags" Target="../tags/tag170.xml"/><Relationship Id="rId25" Type="http://schemas.openxmlformats.org/officeDocument/2006/relationships/tags" Target="../tags/tag169.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tags" Target="../tags/tag146.xm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3" Type="http://schemas.openxmlformats.org/officeDocument/2006/relationships/tags" Target="../tags/tag257.xml"/><Relationship Id="rId112" Type="http://schemas.openxmlformats.org/officeDocument/2006/relationships/tags" Target="../tags/tag256.xml"/><Relationship Id="rId111" Type="http://schemas.openxmlformats.org/officeDocument/2006/relationships/tags" Target="../tags/tag255.xml"/><Relationship Id="rId110" Type="http://schemas.openxmlformats.org/officeDocument/2006/relationships/tags" Target="../tags/tag254.xml"/><Relationship Id="rId11" Type="http://schemas.openxmlformats.org/officeDocument/2006/relationships/tags" Target="../tags/tag155.xml"/><Relationship Id="rId109" Type="http://schemas.openxmlformats.org/officeDocument/2006/relationships/tags" Target="../tags/tag253.xml"/><Relationship Id="rId108" Type="http://schemas.openxmlformats.org/officeDocument/2006/relationships/tags" Target="../tags/tag252.xml"/><Relationship Id="rId107" Type="http://schemas.openxmlformats.org/officeDocument/2006/relationships/tags" Target="../tags/tag251.xml"/><Relationship Id="rId106" Type="http://schemas.openxmlformats.org/officeDocument/2006/relationships/tags" Target="../tags/tag250.xml"/><Relationship Id="rId105" Type="http://schemas.openxmlformats.org/officeDocument/2006/relationships/tags" Target="../tags/tag249.xml"/><Relationship Id="rId104" Type="http://schemas.openxmlformats.org/officeDocument/2006/relationships/tags" Target="../tags/tag248.xml"/><Relationship Id="rId103" Type="http://schemas.openxmlformats.org/officeDocument/2006/relationships/tags" Target="../tags/tag247.xml"/><Relationship Id="rId102" Type="http://schemas.openxmlformats.org/officeDocument/2006/relationships/tags" Target="../tags/tag246.xml"/><Relationship Id="rId101" Type="http://schemas.openxmlformats.org/officeDocument/2006/relationships/tags" Target="../tags/tag245.xml"/><Relationship Id="rId100" Type="http://schemas.openxmlformats.org/officeDocument/2006/relationships/tags" Target="../tags/tag244.xml"/><Relationship Id="rId10" Type="http://schemas.openxmlformats.org/officeDocument/2006/relationships/tags" Target="../tags/tag15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image" Target="../media/image1.png"/><Relationship Id="rId2" Type="http://schemas.openxmlformats.org/officeDocument/2006/relationships/tags" Target="../tags/tag25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26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1" Type="http://schemas.openxmlformats.org/officeDocument/2006/relationships/tags" Target="../tags/tag295.xml"/><Relationship Id="rId30" Type="http://schemas.openxmlformats.org/officeDocument/2006/relationships/tags" Target="../tags/tag294.xml"/><Relationship Id="rId3" Type="http://schemas.openxmlformats.org/officeDocument/2006/relationships/tags" Target="../tags/tag267.xml"/><Relationship Id="rId29" Type="http://schemas.openxmlformats.org/officeDocument/2006/relationships/tags" Target="../tags/tag293.xml"/><Relationship Id="rId28" Type="http://schemas.openxmlformats.org/officeDocument/2006/relationships/tags" Target="../tags/tag292.xml"/><Relationship Id="rId27" Type="http://schemas.openxmlformats.org/officeDocument/2006/relationships/tags" Target="../tags/tag291.xml"/><Relationship Id="rId26" Type="http://schemas.openxmlformats.org/officeDocument/2006/relationships/tags" Target="../tags/tag290.xml"/><Relationship Id="rId25" Type="http://schemas.openxmlformats.org/officeDocument/2006/relationships/tags" Target="../tags/tag289.xml"/><Relationship Id="rId24" Type="http://schemas.openxmlformats.org/officeDocument/2006/relationships/tags" Target="../tags/tag288.xml"/><Relationship Id="rId23" Type="http://schemas.openxmlformats.org/officeDocument/2006/relationships/tags" Target="../tags/tag287.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66.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29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9" Type="http://schemas.openxmlformats.org/officeDocument/2006/relationships/tags" Target="../tags/tag405.xml"/><Relationship Id="rId98" Type="http://schemas.openxmlformats.org/officeDocument/2006/relationships/tags" Target="../tags/tag404.xml"/><Relationship Id="rId97" Type="http://schemas.openxmlformats.org/officeDocument/2006/relationships/tags" Target="../tags/tag403.xml"/><Relationship Id="rId96" Type="http://schemas.openxmlformats.org/officeDocument/2006/relationships/tags" Target="../tags/tag402.xml"/><Relationship Id="rId95" Type="http://schemas.openxmlformats.org/officeDocument/2006/relationships/tags" Target="../tags/tag401.xml"/><Relationship Id="rId94" Type="http://schemas.openxmlformats.org/officeDocument/2006/relationships/tags" Target="../tags/tag400.xml"/><Relationship Id="rId93" Type="http://schemas.openxmlformats.org/officeDocument/2006/relationships/tags" Target="../tags/tag399.xml"/><Relationship Id="rId92" Type="http://schemas.openxmlformats.org/officeDocument/2006/relationships/tags" Target="../tags/tag398.xml"/><Relationship Id="rId91" Type="http://schemas.openxmlformats.org/officeDocument/2006/relationships/tags" Target="../tags/tag397.xml"/><Relationship Id="rId90" Type="http://schemas.openxmlformats.org/officeDocument/2006/relationships/tags" Target="../tags/tag396.xml"/><Relationship Id="rId9" Type="http://schemas.openxmlformats.org/officeDocument/2006/relationships/tags" Target="../tags/tag315.xml"/><Relationship Id="rId89" Type="http://schemas.openxmlformats.org/officeDocument/2006/relationships/tags" Target="../tags/tag395.xml"/><Relationship Id="rId88" Type="http://schemas.openxmlformats.org/officeDocument/2006/relationships/tags" Target="../tags/tag394.xml"/><Relationship Id="rId87" Type="http://schemas.openxmlformats.org/officeDocument/2006/relationships/tags" Target="../tags/tag393.xml"/><Relationship Id="rId86" Type="http://schemas.openxmlformats.org/officeDocument/2006/relationships/tags" Target="../tags/tag392.xml"/><Relationship Id="rId85" Type="http://schemas.openxmlformats.org/officeDocument/2006/relationships/tags" Target="../tags/tag391.xml"/><Relationship Id="rId84" Type="http://schemas.openxmlformats.org/officeDocument/2006/relationships/tags" Target="../tags/tag390.xml"/><Relationship Id="rId83" Type="http://schemas.openxmlformats.org/officeDocument/2006/relationships/tags" Target="../tags/tag389.xml"/><Relationship Id="rId82" Type="http://schemas.openxmlformats.org/officeDocument/2006/relationships/tags" Target="../tags/tag388.xml"/><Relationship Id="rId81" Type="http://schemas.openxmlformats.org/officeDocument/2006/relationships/tags" Target="../tags/tag387.xml"/><Relationship Id="rId80" Type="http://schemas.openxmlformats.org/officeDocument/2006/relationships/tags" Target="../tags/tag386.xml"/><Relationship Id="rId8" Type="http://schemas.openxmlformats.org/officeDocument/2006/relationships/tags" Target="../tags/tag314.xml"/><Relationship Id="rId79" Type="http://schemas.openxmlformats.org/officeDocument/2006/relationships/tags" Target="../tags/tag385.xml"/><Relationship Id="rId78" Type="http://schemas.openxmlformats.org/officeDocument/2006/relationships/tags" Target="../tags/tag384.xml"/><Relationship Id="rId77" Type="http://schemas.openxmlformats.org/officeDocument/2006/relationships/tags" Target="../tags/tag383.xml"/><Relationship Id="rId76" Type="http://schemas.openxmlformats.org/officeDocument/2006/relationships/tags" Target="../tags/tag382.xml"/><Relationship Id="rId75" Type="http://schemas.openxmlformats.org/officeDocument/2006/relationships/tags" Target="../tags/tag381.xml"/><Relationship Id="rId74" Type="http://schemas.openxmlformats.org/officeDocument/2006/relationships/tags" Target="../tags/tag380.xml"/><Relationship Id="rId73" Type="http://schemas.openxmlformats.org/officeDocument/2006/relationships/tags" Target="../tags/tag379.xml"/><Relationship Id="rId72" Type="http://schemas.openxmlformats.org/officeDocument/2006/relationships/tags" Target="../tags/tag378.xml"/><Relationship Id="rId71" Type="http://schemas.openxmlformats.org/officeDocument/2006/relationships/tags" Target="../tags/tag377.xml"/><Relationship Id="rId70" Type="http://schemas.openxmlformats.org/officeDocument/2006/relationships/tags" Target="../tags/tag376.xml"/><Relationship Id="rId7" Type="http://schemas.openxmlformats.org/officeDocument/2006/relationships/tags" Target="../tags/tag313.xml"/><Relationship Id="rId69" Type="http://schemas.openxmlformats.org/officeDocument/2006/relationships/tags" Target="../tags/tag375.xml"/><Relationship Id="rId68" Type="http://schemas.openxmlformats.org/officeDocument/2006/relationships/tags" Target="../tags/tag374.xml"/><Relationship Id="rId67" Type="http://schemas.openxmlformats.org/officeDocument/2006/relationships/tags" Target="../tags/tag373.xml"/><Relationship Id="rId66" Type="http://schemas.openxmlformats.org/officeDocument/2006/relationships/tags" Target="../tags/tag372.xml"/><Relationship Id="rId65" Type="http://schemas.openxmlformats.org/officeDocument/2006/relationships/tags" Target="../tags/tag371.xml"/><Relationship Id="rId64" Type="http://schemas.openxmlformats.org/officeDocument/2006/relationships/tags" Target="../tags/tag370.xml"/><Relationship Id="rId63" Type="http://schemas.openxmlformats.org/officeDocument/2006/relationships/tags" Target="../tags/tag369.xml"/><Relationship Id="rId62" Type="http://schemas.openxmlformats.org/officeDocument/2006/relationships/tags" Target="../tags/tag368.xml"/><Relationship Id="rId61" Type="http://schemas.openxmlformats.org/officeDocument/2006/relationships/tags" Target="../tags/tag367.xml"/><Relationship Id="rId60" Type="http://schemas.openxmlformats.org/officeDocument/2006/relationships/tags" Target="../tags/tag366.xml"/><Relationship Id="rId6" Type="http://schemas.openxmlformats.org/officeDocument/2006/relationships/tags" Target="../tags/tag312.xml"/><Relationship Id="rId59" Type="http://schemas.openxmlformats.org/officeDocument/2006/relationships/tags" Target="../tags/tag365.xml"/><Relationship Id="rId58" Type="http://schemas.openxmlformats.org/officeDocument/2006/relationships/tags" Target="../tags/tag364.xml"/><Relationship Id="rId57" Type="http://schemas.openxmlformats.org/officeDocument/2006/relationships/tags" Target="../tags/tag363.xml"/><Relationship Id="rId56" Type="http://schemas.openxmlformats.org/officeDocument/2006/relationships/tags" Target="../tags/tag362.xml"/><Relationship Id="rId55" Type="http://schemas.openxmlformats.org/officeDocument/2006/relationships/tags" Target="../tags/tag361.xml"/><Relationship Id="rId54" Type="http://schemas.openxmlformats.org/officeDocument/2006/relationships/tags" Target="../tags/tag360.xml"/><Relationship Id="rId53" Type="http://schemas.openxmlformats.org/officeDocument/2006/relationships/tags" Target="../tags/tag359.xml"/><Relationship Id="rId52" Type="http://schemas.openxmlformats.org/officeDocument/2006/relationships/tags" Target="../tags/tag358.xml"/><Relationship Id="rId51" Type="http://schemas.openxmlformats.org/officeDocument/2006/relationships/tags" Target="../tags/tag357.xml"/><Relationship Id="rId50" Type="http://schemas.openxmlformats.org/officeDocument/2006/relationships/tags" Target="../tags/tag356.xml"/><Relationship Id="rId5" Type="http://schemas.openxmlformats.org/officeDocument/2006/relationships/tags" Target="../tags/tag311.xml"/><Relationship Id="rId49" Type="http://schemas.openxmlformats.org/officeDocument/2006/relationships/tags" Target="../tags/tag355.xml"/><Relationship Id="rId48" Type="http://schemas.openxmlformats.org/officeDocument/2006/relationships/tags" Target="../tags/tag354.xml"/><Relationship Id="rId47" Type="http://schemas.openxmlformats.org/officeDocument/2006/relationships/tags" Target="../tags/tag353.xml"/><Relationship Id="rId46" Type="http://schemas.openxmlformats.org/officeDocument/2006/relationships/tags" Target="../tags/tag352.xml"/><Relationship Id="rId45" Type="http://schemas.openxmlformats.org/officeDocument/2006/relationships/tags" Target="../tags/tag351.xml"/><Relationship Id="rId44" Type="http://schemas.openxmlformats.org/officeDocument/2006/relationships/tags" Target="../tags/tag350.xml"/><Relationship Id="rId43" Type="http://schemas.openxmlformats.org/officeDocument/2006/relationships/tags" Target="../tags/tag349.xml"/><Relationship Id="rId42" Type="http://schemas.openxmlformats.org/officeDocument/2006/relationships/tags" Target="../tags/tag348.xml"/><Relationship Id="rId41" Type="http://schemas.openxmlformats.org/officeDocument/2006/relationships/tags" Target="../tags/tag347.xml"/><Relationship Id="rId40" Type="http://schemas.openxmlformats.org/officeDocument/2006/relationships/tags" Target="../tags/tag346.xml"/><Relationship Id="rId4" Type="http://schemas.openxmlformats.org/officeDocument/2006/relationships/tags" Target="../tags/tag310.xml"/><Relationship Id="rId39" Type="http://schemas.openxmlformats.org/officeDocument/2006/relationships/tags" Target="../tags/tag345.xml"/><Relationship Id="rId38" Type="http://schemas.openxmlformats.org/officeDocument/2006/relationships/tags" Target="../tags/tag344.xml"/><Relationship Id="rId37" Type="http://schemas.openxmlformats.org/officeDocument/2006/relationships/tags" Target="../tags/tag343.xml"/><Relationship Id="rId36" Type="http://schemas.openxmlformats.org/officeDocument/2006/relationships/tags" Target="../tags/tag342.xml"/><Relationship Id="rId35" Type="http://schemas.openxmlformats.org/officeDocument/2006/relationships/tags" Target="../tags/tag341.xml"/><Relationship Id="rId34" Type="http://schemas.openxmlformats.org/officeDocument/2006/relationships/tags" Target="../tags/tag340.xml"/><Relationship Id="rId33" Type="http://schemas.openxmlformats.org/officeDocument/2006/relationships/tags" Target="../tags/tag339.xml"/><Relationship Id="rId32" Type="http://schemas.openxmlformats.org/officeDocument/2006/relationships/tags" Target="../tags/tag338.xml"/><Relationship Id="rId31" Type="http://schemas.openxmlformats.org/officeDocument/2006/relationships/tags" Target="../tags/tag337.xml"/><Relationship Id="rId30" Type="http://schemas.openxmlformats.org/officeDocument/2006/relationships/tags" Target="../tags/tag336.xml"/><Relationship Id="rId3" Type="http://schemas.openxmlformats.org/officeDocument/2006/relationships/tags" Target="../tags/tag309.xml"/><Relationship Id="rId29" Type="http://schemas.openxmlformats.org/officeDocument/2006/relationships/tags" Target="../tags/tag335.xml"/><Relationship Id="rId28" Type="http://schemas.openxmlformats.org/officeDocument/2006/relationships/tags" Target="../tags/tag334.xml"/><Relationship Id="rId27" Type="http://schemas.openxmlformats.org/officeDocument/2006/relationships/tags" Target="../tags/tag333.xml"/><Relationship Id="rId26" Type="http://schemas.openxmlformats.org/officeDocument/2006/relationships/tags" Target="../tags/tag332.xml"/><Relationship Id="rId25" Type="http://schemas.openxmlformats.org/officeDocument/2006/relationships/tags" Target="../tags/tag331.xml"/><Relationship Id="rId24" Type="http://schemas.openxmlformats.org/officeDocument/2006/relationships/tags" Target="../tags/tag330.xml"/><Relationship Id="rId23" Type="http://schemas.openxmlformats.org/officeDocument/2006/relationships/tags" Target="../tags/tag329.xml"/><Relationship Id="rId22" Type="http://schemas.openxmlformats.org/officeDocument/2006/relationships/tags" Target="../tags/tag328.xml"/><Relationship Id="rId21" Type="http://schemas.openxmlformats.org/officeDocument/2006/relationships/tags" Target="../tags/tag327.xml"/><Relationship Id="rId20" Type="http://schemas.openxmlformats.org/officeDocument/2006/relationships/tags" Target="../tags/tag326.xml"/><Relationship Id="rId2" Type="http://schemas.openxmlformats.org/officeDocument/2006/relationships/tags" Target="../tags/tag308.xml"/><Relationship Id="rId19" Type="http://schemas.openxmlformats.org/officeDocument/2006/relationships/tags" Target="../tags/tag325.xml"/><Relationship Id="rId18" Type="http://schemas.openxmlformats.org/officeDocument/2006/relationships/tags" Target="../tags/tag324.xml"/><Relationship Id="rId17" Type="http://schemas.openxmlformats.org/officeDocument/2006/relationships/tags" Target="../tags/tag323.xml"/><Relationship Id="rId16" Type="http://schemas.openxmlformats.org/officeDocument/2006/relationships/tags" Target="../tags/tag322.xml"/><Relationship Id="rId15" Type="http://schemas.openxmlformats.org/officeDocument/2006/relationships/tags" Target="../tags/tag321.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7" Type="http://schemas.openxmlformats.org/officeDocument/2006/relationships/tags" Target="../tags/tag423.xml"/><Relationship Id="rId116" Type="http://schemas.openxmlformats.org/officeDocument/2006/relationships/tags" Target="../tags/tag422.xml"/><Relationship Id="rId115" Type="http://schemas.openxmlformats.org/officeDocument/2006/relationships/tags" Target="../tags/tag421.xml"/><Relationship Id="rId114" Type="http://schemas.openxmlformats.org/officeDocument/2006/relationships/tags" Target="../tags/tag420.xml"/><Relationship Id="rId113" Type="http://schemas.openxmlformats.org/officeDocument/2006/relationships/tags" Target="../tags/tag419.xml"/><Relationship Id="rId112" Type="http://schemas.openxmlformats.org/officeDocument/2006/relationships/tags" Target="../tags/tag418.xml"/><Relationship Id="rId111" Type="http://schemas.openxmlformats.org/officeDocument/2006/relationships/tags" Target="../tags/tag417.xml"/><Relationship Id="rId110" Type="http://schemas.openxmlformats.org/officeDocument/2006/relationships/tags" Target="../tags/tag416.xml"/><Relationship Id="rId11" Type="http://schemas.openxmlformats.org/officeDocument/2006/relationships/tags" Target="../tags/tag317.xml"/><Relationship Id="rId109" Type="http://schemas.openxmlformats.org/officeDocument/2006/relationships/tags" Target="../tags/tag415.xml"/><Relationship Id="rId108" Type="http://schemas.openxmlformats.org/officeDocument/2006/relationships/tags" Target="../tags/tag414.xml"/><Relationship Id="rId107" Type="http://schemas.openxmlformats.org/officeDocument/2006/relationships/tags" Target="../tags/tag413.xml"/><Relationship Id="rId106" Type="http://schemas.openxmlformats.org/officeDocument/2006/relationships/tags" Target="../tags/tag412.xml"/><Relationship Id="rId105" Type="http://schemas.openxmlformats.org/officeDocument/2006/relationships/tags" Target="../tags/tag411.xml"/><Relationship Id="rId104" Type="http://schemas.openxmlformats.org/officeDocument/2006/relationships/tags" Target="../tags/tag410.xml"/><Relationship Id="rId103" Type="http://schemas.openxmlformats.org/officeDocument/2006/relationships/tags" Target="../tags/tag409.xml"/><Relationship Id="rId102" Type="http://schemas.openxmlformats.org/officeDocument/2006/relationships/tags" Target="../tags/tag408.xml"/><Relationship Id="rId101" Type="http://schemas.openxmlformats.org/officeDocument/2006/relationships/tags" Target="../tags/tag407.xml"/><Relationship Id="rId100" Type="http://schemas.openxmlformats.org/officeDocument/2006/relationships/tags" Target="../tags/tag406.xml"/><Relationship Id="rId10" Type="http://schemas.openxmlformats.org/officeDocument/2006/relationships/tags" Target="../tags/tag31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png"/><Relationship Id="rId2" Type="http://schemas.openxmlformats.org/officeDocument/2006/relationships/tags" Target="../tags/tag4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image" Target="../media/image3.png"/><Relationship Id="rId6" Type="http://schemas.openxmlformats.org/officeDocument/2006/relationships/tags" Target="../tags/tag440.xml"/><Relationship Id="rId5" Type="http://schemas.openxmlformats.org/officeDocument/2006/relationships/image" Target="../media/image2.png"/><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3.png"/><Relationship Id="rId6" Type="http://schemas.openxmlformats.org/officeDocument/2006/relationships/tags" Target="../tags/tag450.xml"/><Relationship Id="rId5" Type="http://schemas.openxmlformats.org/officeDocument/2006/relationships/image" Target="../media/image2.png"/><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464.xml"/><Relationship Id="rId8" Type="http://schemas.openxmlformats.org/officeDocument/2006/relationships/tags" Target="../tags/tag463.xml"/><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image" Target="../media/image1.png"/><Relationship Id="rId2" Type="http://schemas.openxmlformats.org/officeDocument/2006/relationships/tags" Target="../tags/tag465.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8" Type="http://schemas.openxmlformats.org/officeDocument/2006/relationships/image" Target="../media/image4.png"/><Relationship Id="rId17" Type="http://schemas.openxmlformats.org/officeDocument/2006/relationships/tags" Target="../tags/tag489.xml"/><Relationship Id="rId16" Type="http://schemas.openxmlformats.org/officeDocument/2006/relationships/image" Target="../media/image3.png"/><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Rectangle 13"/>
          <p:cNvSpPr>
            <a:spLocks noChangeArrowheads="1"/>
          </p:cNvSpPr>
          <p:nvPr>
            <p:custDataLst>
              <p:tags r:id="rId2"/>
            </p:custDataLst>
          </p:nvPr>
        </p:nvSpPr>
        <p:spPr bwMode="auto">
          <a:xfrm>
            <a:off x="0" y="3757613"/>
            <a:ext cx="9145191" cy="138588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8" name="Rectangle 14"/>
          <p:cNvSpPr>
            <a:spLocks noChangeArrowheads="1"/>
          </p:cNvSpPr>
          <p:nvPr>
            <p:custDataLst>
              <p:tags r:id="rId3"/>
            </p:custDataLst>
          </p:nvPr>
        </p:nvSpPr>
        <p:spPr bwMode="auto">
          <a:xfrm>
            <a:off x="0" y="3757613"/>
            <a:ext cx="9145191"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5" name="组合 4"/>
          <p:cNvGrpSpPr/>
          <p:nvPr userDrawn="1">
            <p:custDataLst>
              <p:tags r:id="rId4"/>
            </p:custDataLst>
          </p:nvPr>
        </p:nvGrpSpPr>
        <p:grpSpPr>
          <a:xfrm>
            <a:off x="2634854" y="327422"/>
            <a:ext cx="6211490" cy="4600575"/>
            <a:chOff x="3513138" y="436563"/>
            <a:chExt cx="8281987" cy="6134100"/>
          </a:xfrm>
        </p:grpSpPr>
        <p:sp>
          <p:nvSpPr>
            <p:cNvPr id="11" name="Oval 17"/>
            <p:cNvSpPr>
              <a:spLocks noChangeArrowheads="1"/>
            </p:cNvSpPr>
            <p:nvPr>
              <p:custDataLst>
                <p:tags r:id="rId5"/>
              </p:custDataLst>
            </p:nvPr>
          </p:nvSpPr>
          <p:spPr bwMode="auto">
            <a:xfrm>
              <a:off x="11664950" y="503238"/>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4" name="Oval 18"/>
            <p:cNvSpPr>
              <a:spLocks noChangeArrowheads="1"/>
            </p:cNvSpPr>
            <p:nvPr>
              <p:custDataLst>
                <p:tags r:id="rId6"/>
              </p:custDataLst>
            </p:nvPr>
          </p:nvSpPr>
          <p:spPr bwMode="auto">
            <a:xfrm>
              <a:off x="10515600" y="436563"/>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9" name="Oval 15"/>
            <p:cNvSpPr>
              <a:spLocks noChangeArrowheads="1"/>
            </p:cNvSpPr>
            <p:nvPr>
              <p:custDataLst>
                <p:tags r:id="rId7"/>
              </p:custDataLst>
            </p:nvPr>
          </p:nvSpPr>
          <p:spPr bwMode="auto">
            <a:xfrm>
              <a:off x="4919663" y="2586038"/>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0" name="Oval 16"/>
            <p:cNvSpPr>
              <a:spLocks noChangeArrowheads="1"/>
            </p:cNvSpPr>
            <p:nvPr>
              <p:custDataLst>
                <p:tags r:id="rId8"/>
              </p:custDataLst>
            </p:nvPr>
          </p:nvSpPr>
          <p:spPr bwMode="auto">
            <a:xfrm>
              <a:off x="5575300" y="2809875"/>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5" name="Oval 19"/>
            <p:cNvSpPr>
              <a:spLocks noChangeArrowheads="1"/>
            </p:cNvSpPr>
            <p:nvPr>
              <p:custDataLst>
                <p:tags r:id="rId9"/>
              </p:custDataLst>
            </p:nvPr>
          </p:nvSpPr>
          <p:spPr bwMode="auto">
            <a:xfrm>
              <a:off x="11245850" y="2284413"/>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6" name="Oval 20"/>
            <p:cNvSpPr>
              <a:spLocks noChangeArrowheads="1"/>
            </p:cNvSpPr>
            <p:nvPr>
              <p:custDataLst>
                <p:tags r:id="rId10"/>
              </p:custDataLst>
            </p:nvPr>
          </p:nvSpPr>
          <p:spPr bwMode="auto">
            <a:xfrm>
              <a:off x="11250613" y="809625"/>
              <a:ext cx="80963"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7" name="Oval 21"/>
            <p:cNvSpPr>
              <a:spLocks noChangeArrowheads="1"/>
            </p:cNvSpPr>
            <p:nvPr>
              <p:custDataLst>
                <p:tags r:id="rId11"/>
              </p:custDataLst>
            </p:nvPr>
          </p:nvSpPr>
          <p:spPr bwMode="auto">
            <a:xfrm>
              <a:off x="8562975" y="771525"/>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8" name="Oval 22"/>
            <p:cNvSpPr>
              <a:spLocks noChangeArrowheads="1"/>
            </p:cNvSpPr>
            <p:nvPr>
              <p:custDataLst>
                <p:tags r:id="rId12"/>
              </p:custDataLst>
            </p:nvPr>
          </p:nvSpPr>
          <p:spPr bwMode="auto">
            <a:xfrm>
              <a:off x="5265738" y="3357563"/>
              <a:ext cx="80963"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9" name="Oval 23"/>
            <p:cNvSpPr>
              <a:spLocks noChangeArrowheads="1"/>
            </p:cNvSpPr>
            <p:nvPr>
              <p:custDataLst>
                <p:tags r:id="rId13"/>
              </p:custDataLst>
            </p:nvPr>
          </p:nvSpPr>
          <p:spPr bwMode="auto">
            <a:xfrm>
              <a:off x="3513138" y="4232275"/>
              <a:ext cx="80963"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0" name="Oval 24"/>
            <p:cNvSpPr>
              <a:spLocks noChangeArrowheads="1"/>
            </p:cNvSpPr>
            <p:nvPr>
              <p:custDataLst>
                <p:tags r:id="rId14"/>
              </p:custDataLst>
            </p:nvPr>
          </p:nvSpPr>
          <p:spPr bwMode="auto">
            <a:xfrm>
              <a:off x="6319838" y="4406900"/>
              <a:ext cx="80963"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1" name="Oval 25"/>
            <p:cNvSpPr>
              <a:spLocks noChangeArrowheads="1"/>
            </p:cNvSpPr>
            <p:nvPr>
              <p:custDataLst>
                <p:tags r:id="rId15"/>
              </p:custDataLst>
            </p:nvPr>
          </p:nvSpPr>
          <p:spPr bwMode="auto">
            <a:xfrm>
              <a:off x="5840413" y="404177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2" name="Oval 26"/>
            <p:cNvSpPr>
              <a:spLocks noChangeArrowheads="1"/>
            </p:cNvSpPr>
            <p:nvPr>
              <p:custDataLst>
                <p:tags r:id="rId16"/>
              </p:custDataLst>
            </p:nvPr>
          </p:nvSpPr>
          <p:spPr bwMode="auto">
            <a:xfrm>
              <a:off x="11458575" y="4291013"/>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3" name="Oval 27"/>
            <p:cNvSpPr>
              <a:spLocks noChangeArrowheads="1"/>
            </p:cNvSpPr>
            <p:nvPr>
              <p:custDataLst>
                <p:tags r:id="rId17"/>
              </p:custDataLst>
            </p:nvPr>
          </p:nvSpPr>
          <p:spPr bwMode="auto">
            <a:xfrm>
              <a:off x="11715750" y="3781425"/>
              <a:ext cx="79375"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4" name="Oval 28"/>
            <p:cNvSpPr>
              <a:spLocks noChangeArrowheads="1"/>
            </p:cNvSpPr>
            <p:nvPr>
              <p:custDataLst>
                <p:tags r:id="rId18"/>
              </p:custDataLst>
            </p:nvPr>
          </p:nvSpPr>
          <p:spPr bwMode="auto">
            <a:xfrm>
              <a:off x="9496425" y="420687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5" name="Oval 29"/>
            <p:cNvSpPr>
              <a:spLocks noChangeArrowheads="1"/>
            </p:cNvSpPr>
            <p:nvPr>
              <p:custDataLst>
                <p:tags r:id="rId19"/>
              </p:custDataLst>
            </p:nvPr>
          </p:nvSpPr>
          <p:spPr bwMode="auto">
            <a:xfrm>
              <a:off x="10896600" y="4011613"/>
              <a:ext cx="79375"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6" name="Oval 30"/>
            <p:cNvSpPr>
              <a:spLocks noChangeArrowheads="1"/>
            </p:cNvSpPr>
            <p:nvPr>
              <p:custDataLst>
                <p:tags r:id="rId20"/>
              </p:custDataLst>
            </p:nvPr>
          </p:nvSpPr>
          <p:spPr bwMode="auto">
            <a:xfrm>
              <a:off x="11049000" y="4762500"/>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7" name="Oval 31"/>
            <p:cNvSpPr>
              <a:spLocks noChangeArrowheads="1"/>
            </p:cNvSpPr>
            <p:nvPr>
              <p:custDataLst>
                <p:tags r:id="rId21"/>
              </p:custDataLst>
            </p:nvPr>
          </p:nvSpPr>
          <p:spPr bwMode="auto">
            <a:xfrm>
              <a:off x="5795963" y="240982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8" name="Oval 32"/>
            <p:cNvSpPr>
              <a:spLocks noChangeArrowheads="1"/>
            </p:cNvSpPr>
            <p:nvPr>
              <p:custDataLst>
                <p:tags r:id="rId22"/>
              </p:custDataLst>
            </p:nvPr>
          </p:nvSpPr>
          <p:spPr bwMode="auto">
            <a:xfrm>
              <a:off x="6507163" y="6224588"/>
              <a:ext cx="1831975" cy="109538"/>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29" name="Oval 33"/>
            <p:cNvSpPr>
              <a:spLocks noChangeArrowheads="1"/>
            </p:cNvSpPr>
            <p:nvPr>
              <p:custDataLst>
                <p:tags r:id="rId23"/>
              </p:custDataLst>
            </p:nvPr>
          </p:nvSpPr>
          <p:spPr bwMode="auto">
            <a:xfrm>
              <a:off x="9201150" y="6210300"/>
              <a:ext cx="1831975" cy="111125"/>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30" name="Freeform 34"/>
            <p:cNvSpPr/>
            <p:nvPr>
              <p:custDataLst>
                <p:tags r:id="rId24"/>
              </p:custDataLst>
            </p:nvPr>
          </p:nvSpPr>
          <p:spPr bwMode="auto">
            <a:xfrm>
              <a:off x="5875338"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5"/>
            <p:cNvSpPr/>
            <p:nvPr>
              <p:custDataLst>
                <p:tags r:id="rId25"/>
              </p:custDataLst>
            </p:nvPr>
          </p:nvSpPr>
          <p:spPr bwMode="auto">
            <a:xfrm>
              <a:off x="5951538"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49" name="Freeform 36"/>
            <p:cNvSpPr/>
            <p:nvPr>
              <p:custDataLst>
                <p:tags r:id="rId26"/>
              </p:custDataLst>
            </p:nvPr>
          </p:nvSpPr>
          <p:spPr bwMode="auto">
            <a:xfrm>
              <a:off x="5903913"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53" name="Freeform 37"/>
            <p:cNvSpPr/>
            <p:nvPr>
              <p:custDataLst>
                <p:tags r:id="rId27"/>
              </p:custDataLst>
            </p:nvPr>
          </p:nvSpPr>
          <p:spPr bwMode="auto">
            <a:xfrm>
              <a:off x="6651625"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1" name="Freeform 38"/>
            <p:cNvSpPr/>
            <p:nvPr>
              <p:custDataLst>
                <p:tags r:id="rId28"/>
              </p:custDataLst>
            </p:nvPr>
          </p:nvSpPr>
          <p:spPr bwMode="auto">
            <a:xfrm>
              <a:off x="6711950"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2" name="Freeform 39"/>
            <p:cNvSpPr/>
            <p:nvPr>
              <p:custDataLst>
                <p:tags r:id="rId29"/>
              </p:custDataLst>
            </p:nvPr>
          </p:nvSpPr>
          <p:spPr bwMode="auto">
            <a:xfrm>
              <a:off x="6672263"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3" name="Freeform 40"/>
            <p:cNvSpPr/>
            <p:nvPr>
              <p:custDataLst>
                <p:tags r:id="rId30"/>
              </p:custDataLst>
            </p:nvPr>
          </p:nvSpPr>
          <p:spPr bwMode="auto">
            <a:xfrm>
              <a:off x="9780588"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4" name="Freeform 41"/>
            <p:cNvSpPr/>
            <p:nvPr>
              <p:custDataLst>
                <p:tags r:id="rId31"/>
              </p:custDataLst>
            </p:nvPr>
          </p:nvSpPr>
          <p:spPr bwMode="auto">
            <a:xfrm>
              <a:off x="9840913"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5" name="Freeform 42"/>
            <p:cNvSpPr/>
            <p:nvPr>
              <p:custDataLst>
                <p:tags r:id="rId32"/>
              </p:custDataLst>
            </p:nvPr>
          </p:nvSpPr>
          <p:spPr bwMode="auto">
            <a:xfrm>
              <a:off x="9802813"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6" name="Freeform 43"/>
            <p:cNvSpPr/>
            <p:nvPr>
              <p:custDataLst>
                <p:tags r:id="rId33"/>
              </p:custDataLst>
            </p:nvPr>
          </p:nvSpPr>
          <p:spPr bwMode="auto">
            <a:xfrm>
              <a:off x="8364538"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8" name="Freeform 44"/>
            <p:cNvSpPr/>
            <p:nvPr>
              <p:custDataLst>
                <p:tags r:id="rId34"/>
              </p:custDataLst>
            </p:nvPr>
          </p:nvSpPr>
          <p:spPr bwMode="auto">
            <a:xfrm>
              <a:off x="8434388"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9" name="Freeform 45"/>
            <p:cNvSpPr/>
            <p:nvPr>
              <p:custDataLst>
                <p:tags r:id="rId35"/>
              </p:custDataLst>
            </p:nvPr>
          </p:nvSpPr>
          <p:spPr bwMode="auto">
            <a:xfrm>
              <a:off x="8391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0" name="Freeform 46"/>
            <p:cNvSpPr/>
            <p:nvPr>
              <p:custDataLst>
                <p:tags r:id="rId36"/>
              </p:custDataLst>
            </p:nvPr>
          </p:nvSpPr>
          <p:spPr bwMode="auto">
            <a:xfrm>
              <a:off x="10642600"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1" name="Freeform 47"/>
            <p:cNvSpPr/>
            <p:nvPr>
              <p:custDataLst>
                <p:tags r:id="rId37"/>
              </p:custDataLst>
            </p:nvPr>
          </p:nvSpPr>
          <p:spPr bwMode="auto">
            <a:xfrm>
              <a:off x="10714038"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2" name="Freeform 48"/>
            <p:cNvSpPr/>
            <p:nvPr>
              <p:custDataLst>
                <p:tags r:id="rId38"/>
              </p:custDataLst>
            </p:nvPr>
          </p:nvSpPr>
          <p:spPr bwMode="auto">
            <a:xfrm>
              <a:off x="10668000"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3" name="Freeform 49"/>
            <p:cNvSpPr/>
            <p:nvPr>
              <p:custDataLst>
                <p:tags r:id="rId39"/>
              </p:custDataLst>
            </p:nvPr>
          </p:nvSpPr>
          <p:spPr bwMode="auto">
            <a:xfrm>
              <a:off x="6091238"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4" name="Freeform 50"/>
            <p:cNvSpPr/>
            <p:nvPr>
              <p:custDataLst>
                <p:tags r:id="rId40"/>
              </p:custDataLst>
            </p:nvPr>
          </p:nvSpPr>
          <p:spPr bwMode="auto">
            <a:xfrm>
              <a:off x="6091238"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5" name="Freeform 51"/>
            <p:cNvSpPr/>
            <p:nvPr>
              <p:custDataLst>
                <p:tags r:id="rId41"/>
              </p:custDataLst>
            </p:nvPr>
          </p:nvSpPr>
          <p:spPr bwMode="auto">
            <a:xfrm>
              <a:off x="9383713"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6" name="Freeform 52"/>
            <p:cNvSpPr/>
            <p:nvPr>
              <p:custDataLst>
                <p:tags r:id="rId42"/>
              </p:custDataLst>
            </p:nvPr>
          </p:nvSpPr>
          <p:spPr bwMode="auto">
            <a:xfrm>
              <a:off x="6081713"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7" name="Oval 53"/>
            <p:cNvSpPr>
              <a:spLocks noChangeArrowheads="1"/>
            </p:cNvSpPr>
            <p:nvPr>
              <p:custDataLst>
                <p:tags r:id="rId43"/>
              </p:custDataLst>
            </p:nvPr>
          </p:nvSpPr>
          <p:spPr bwMode="auto">
            <a:xfrm>
              <a:off x="6324600"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8" name="Oval 54"/>
            <p:cNvSpPr>
              <a:spLocks noChangeArrowheads="1"/>
            </p:cNvSpPr>
            <p:nvPr>
              <p:custDataLst>
                <p:tags r:id="rId44"/>
              </p:custDataLst>
            </p:nvPr>
          </p:nvSpPr>
          <p:spPr bwMode="auto">
            <a:xfrm>
              <a:off x="6607175"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9" name="Oval 55"/>
            <p:cNvSpPr>
              <a:spLocks noChangeArrowheads="1"/>
            </p:cNvSpPr>
            <p:nvPr>
              <p:custDataLst>
                <p:tags r:id="rId45"/>
              </p:custDataLst>
            </p:nvPr>
          </p:nvSpPr>
          <p:spPr bwMode="auto">
            <a:xfrm>
              <a:off x="6892925"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10" name="Freeform 56"/>
            <p:cNvSpPr/>
            <p:nvPr>
              <p:custDataLst>
                <p:tags r:id="rId46"/>
              </p:custDataLst>
            </p:nvPr>
          </p:nvSpPr>
          <p:spPr bwMode="auto">
            <a:xfrm>
              <a:off x="7175500"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11" name="Freeform 57"/>
            <p:cNvSpPr/>
            <p:nvPr>
              <p:custDataLst>
                <p:tags r:id="rId47"/>
              </p:custDataLst>
            </p:nvPr>
          </p:nvSpPr>
          <p:spPr bwMode="auto">
            <a:xfrm>
              <a:off x="628967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6" name="Rectangle 58"/>
            <p:cNvSpPr>
              <a:spLocks noChangeArrowheads="1"/>
            </p:cNvSpPr>
            <p:nvPr>
              <p:custDataLst>
                <p:tags r:id="rId48"/>
              </p:custDataLst>
            </p:nvPr>
          </p:nvSpPr>
          <p:spPr bwMode="auto">
            <a:xfrm>
              <a:off x="6375400"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7" name="Rectangle 59"/>
            <p:cNvSpPr>
              <a:spLocks noChangeArrowheads="1"/>
            </p:cNvSpPr>
            <p:nvPr>
              <p:custDataLst>
                <p:tags r:id="rId49"/>
              </p:custDataLst>
            </p:nvPr>
          </p:nvSpPr>
          <p:spPr bwMode="auto">
            <a:xfrm>
              <a:off x="63754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8" name="Rectangle 60"/>
            <p:cNvSpPr>
              <a:spLocks noChangeArrowheads="1"/>
            </p:cNvSpPr>
            <p:nvPr>
              <p:custDataLst>
                <p:tags r:id="rId50"/>
              </p:custDataLst>
            </p:nvPr>
          </p:nvSpPr>
          <p:spPr bwMode="auto">
            <a:xfrm>
              <a:off x="6375400"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9" name="Rectangle 61"/>
            <p:cNvSpPr>
              <a:spLocks noChangeArrowheads="1"/>
            </p:cNvSpPr>
            <p:nvPr>
              <p:custDataLst>
                <p:tags r:id="rId51"/>
              </p:custDataLst>
            </p:nvPr>
          </p:nvSpPr>
          <p:spPr bwMode="auto">
            <a:xfrm>
              <a:off x="6369050"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0" name="Rectangle 62"/>
            <p:cNvSpPr>
              <a:spLocks noChangeArrowheads="1"/>
            </p:cNvSpPr>
            <p:nvPr>
              <p:custDataLst>
                <p:tags r:id="rId52"/>
              </p:custDataLst>
            </p:nvPr>
          </p:nvSpPr>
          <p:spPr bwMode="auto">
            <a:xfrm>
              <a:off x="675640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1" name="Rectangle 63"/>
            <p:cNvSpPr>
              <a:spLocks noChangeArrowheads="1"/>
            </p:cNvSpPr>
            <p:nvPr>
              <p:custDataLst>
                <p:tags r:id="rId53"/>
              </p:custDataLst>
            </p:nvPr>
          </p:nvSpPr>
          <p:spPr bwMode="auto">
            <a:xfrm>
              <a:off x="714375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2" name="Freeform 64"/>
            <p:cNvSpPr/>
            <p:nvPr>
              <p:custDataLst>
                <p:tags r:id="rId54"/>
              </p:custDataLst>
            </p:nvPr>
          </p:nvSpPr>
          <p:spPr bwMode="auto">
            <a:xfrm>
              <a:off x="9566275"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3" name="Rectangle 65"/>
            <p:cNvSpPr>
              <a:spLocks noChangeArrowheads="1"/>
            </p:cNvSpPr>
            <p:nvPr>
              <p:custDataLst>
                <p:tags r:id="rId55"/>
              </p:custDataLst>
            </p:nvPr>
          </p:nvSpPr>
          <p:spPr bwMode="auto">
            <a:xfrm>
              <a:off x="9653588"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4" name="Rectangle 66"/>
            <p:cNvSpPr>
              <a:spLocks noChangeArrowheads="1"/>
            </p:cNvSpPr>
            <p:nvPr>
              <p:custDataLst>
                <p:tags r:id="rId56"/>
              </p:custDataLst>
            </p:nvPr>
          </p:nvSpPr>
          <p:spPr bwMode="auto">
            <a:xfrm>
              <a:off x="9653588"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5" name="Rectangle 67"/>
            <p:cNvSpPr>
              <a:spLocks noChangeArrowheads="1"/>
            </p:cNvSpPr>
            <p:nvPr>
              <p:custDataLst>
                <p:tags r:id="rId57"/>
              </p:custDataLst>
            </p:nvPr>
          </p:nvSpPr>
          <p:spPr bwMode="auto">
            <a:xfrm>
              <a:off x="9653588"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6" name="Rectangle 68"/>
            <p:cNvSpPr>
              <a:spLocks noChangeArrowheads="1"/>
            </p:cNvSpPr>
            <p:nvPr>
              <p:custDataLst>
                <p:tags r:id="rId58"/>
              </p:custDataLst>
            </p:nvPr>
          </p:nvSpPr>
          <p:spPr bwMode="auto">
            <a:xfrm>
              <a:off x="9648825"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7" name="Rectangle 69"/>
            <p:cNvSpPr>
              <a:spLocks noChangeArrowheads="1"/>
            </p:cNvSpPr>
            <p:nvPr>
              <p:custDataLst>
                <p:tags r:id="rId59"/>
              </p:custDataLst>
            </p:nvPr>
          </p:nvSpPr>
          <p:spPr bwMode="auto">
            <a:xfrm>
              <a:off x="10034588"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9" name="Rectangle 70"/>
            <p:cNvSpPr>
              <a:spLocks noChangeArrowheads="1"/>
            </p:cNvSpPr>
            <p:nvPr>
              <p:custDataLst>
                <p:tags r:id="rId60"/>
              </p:custDataLst>
            </p:nvPr>
          </p:nvSpPr>
          <p:spPr bwMode="auto">
            <a:xfrm>
              <a:off x="10421938"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91" name="Freeform 71"/>
            <p:cNvSpPr/>
            <p:nvPr>
              <p:custDataLst>
                <p:tags r:id="rId61"/>
              </p:custDataLst>
            </p:nvPr>
          </p:nvSpPr>
          <p:spPr bwMode="auto">
            <a:xfrm>
              <a:off x="8016875"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2" name="Freeform 72"/>
            <p:cNvSpPr/>
            <p:nvPr>
              <p:custDataLst>
                <p:tags r:id="rId62"/>
              </p:custDataLst>
            </p:nvPr>
          </p:nvSpPr>
          <p:spPr bwMode="auto">
            <a:xfrm>
              <a:off x="7669213"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3" name="Freeform 73"/>
            <p:cNvSpPr/>
            <p:nvPr>
              <p:custDataLst>
                <p:tags r:id="rId63"/>
              </p:custDataLst>
            </p:nvPr>
          </p:nvSpPr>
          <p:spPr bwMode="auto">
            <a:xfrm>
              <a:off x="7878763"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4" name="Freeform 74"/>
            <p:cNvSpPr/>
            <p:nvPr>
              <p:custDataLst>
                <p:tags r:id="rId64"/>
              </p:custDataLst>
            </p:nvPr>
          </p:nvSpPr>
          <p:spPr bwMode="auto">
            <a:xfrm>
              <a:off x="785812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5" name="Freeform 75"/>
            <p:cNvSpPr/>
            <p:nvPr>
              <p:custDataLst>
                <p:tags r:id="rId65"/>
              </p:custDataLst>
            </p:nvPr>
          </p:nvSpPr>
          <p:spPr bwMode="auto">
            <a:xfrm>
              <a:off x="7834313"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6" name="Freeform 76"/>
            <p:cNvSpPr/>
            <p:nvPr>
              <p:custDataLst>
                <p:tags r:id="rId66"/>
              </p:custDataLst>
            </p:nvPr>
          </p:nvSpPr>
          <p:spPr bwMode="auto">
            <a:xfrm>
              <a:off x="7813675"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7" name="Freeform 77"/>
            <p:cNvSpPr/>
            <p:nvPr>
              <p:custDataLst>
                <p:tags r:id="rId67"/>
              </p:custDataLst>
            </p:nvPr>
          </p:nvSpPr>
          <p:spPr bwMode="auto">
            <a:xfrm>
              <a:off x="7793038"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8" name="Freeform 78"/>
            <p:cNvSpPr/>
            <p:nvPr>
              <p:custDataLst>
                <p:tags r:id="rId68"/>
              </p:custDataLst>
            </p:nvPr>
          </p:nvSpPr>
          <p:spPr bwMode="auto">
            <a:xfrm>
              <a:off x="7975600"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9" name="Freeform 79"/>
            <p:cNvSpPr/>
            <p:nvPr>
              <p:custDataLst>
                <p:tags r:id="rId69"/>
              </p:custDataLst>
            </p:nvPr>
          </p:nvSpPr>
          <p:spPr bwMode="auto">
            <a:xfrm>
              <a:off x="8228013"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0" name="Freeform 80"/>
            <p:cNvSpPr/>
            <p:nvPr>
              <p:custDataLst>
                <p:tags r:id="rId70"/>
              </p:custDataLst>
            </p:nvPr>
          </p:nvSpPr>
          <p:spPr bwMode="auto">
            <a:xfrm>
              <a:off x="8478838"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1" name="Freeform 81"/>
            <p:cNvSpPr/>
            <p:nvPr>
              <p:custDataLst>
                <p:tags r:id="rId71"/>
              </p:custDataLst>
            </p:nvPr>
          </p:nvSpPr>
          <p:spPr bwMode="auto">
            <a:xfrm>
              <a:off x="8729663"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2" name="Freeform 82"/>
            <p:cNvSpPr/>
            <p:nvPr>
              <p:custDataLst>
                <p:tags r:id="rId72"/>
              </p:custDataLst>
            </p:nvPr>
          </p:nvSpPr>
          <p:spPr bwMode="auto">
            <a:xfrm>
              <a:off x="8323263"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3" name="Freeform 83"/>
            <p:cNvSpPr/>
            <p:nvPr>
              <p:custDataLst>
                <p:tags r:id="rId73"/>
              </p:custDataLst>
            </p:nvPr>
          </p:nvSpPr>
          <p:spPr bwMode="auto">
            <a:xfrm>
              <a:off x="6650038"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4" name="Freeform 84"/>
            <p:cNvSpPr/>
            <p:nvPr>
              <p:custDataLst>
                <p:tags r:id="rId74"/>
              </p:custDataLst>
            </p:nvPr>
          </p:nvSpPr>
          <p:spPr bwMode="auto">
            <a:xfrm>
              <a:off x="7262813"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05" name="Freeform 85"/>
            <p:cNvSpPr/>
            <p:nvPr>
              <p:custDataLst>
                <p:tags r:id="rId75"/>
              </p:custDataLst>
            </p:nvPr>
          </p:nvSpPr>
          <p:spPr bwMode="auto">
            <a:xfrm>
              <a:off x="6929438"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06" name="Freeform 86"/>
            <p:cNvSpPr/>
            <p:nvPr>
              <p:custDataLst>
                <p:tags r:id="rId76"/>
              </p:custDataLst>
            </p:nvPr>
          </p:nvSpPr>
          <p:spPr bwMode="auto">
            <a:xfrm>
              <a:off x="7424738"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7" name="Freeform 87"/>
            <p:cNvSpPr/>
            <p:nvPr>
              <p:custDataLst>
                <p:tags r:id="rId77"/>
              </p:custDataLst>
            </p:nvPr>
          </p:nvSpPr>
          <p:spPr bwMode="auto">
            <a:xfrm>
              <a:off x="7299325"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0" name="Freeform 88"/>
            <p:cNvSpPr/>
            <p:nvPr>
              <p:custDataLst>
                <p:tags r:id="rId78"/>
              </p:custDataLst>
            </p:nvPr>
          </p:nvSpPr>
          <p:spPr bwMode="auto">
            <a:xfrm>
              <a:off x="7281863"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1" name="Freeform 89"/>
            <p:cNvSpPr/>
            <p:nvPr>
              <p:custDataLst>
                <p:tags r:id="rId79"/>
              </p:custDataLst>
            </p:nvPr>
          </p:nvSpPr>
          <p:spPr bwMode="auto">
            <a:xfrm>
              <a:off x="7367588"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2" name="Freeform 90"/>
            <p:cNvSpPr/>
            <p:nvPr>
              <p:custDataLst>
                <p:tags r:id="rId80"/>
              </p:custDataLst>
            </p:nvPr>
          </p:nvSpPr>
          <p:spPr bwMode="auto">
            <a:xfrm>
              <a:off x="7567613"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3" name="Freeform 91"/>
            <p:cNvSpPr/>
            <p:nvPr>
              <p:custDataLst>
                <p:tags r:id="rId81"/>
              </p:custDataLst>
            </p:nvPr>
          </p:nvSpPr>
          <p:spPr bwMode="auto">
            <a:xfrm>
              <a:off x="7539038"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4" name="Freeform 92"/>
            <p:cNvSpPr/>
            <p:nvPr>
              <p:custDataLst>
                <p:tags r:id="rId82"/>
              </p:custDataLst>
            </p:nvPr>
          </p:nvSpPr>
          <p:spPr bwMode="auto">
            <a:xfrm>
              <a:off x="7640638"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5" name="Freeform 93"/>
            <p:cNvSpPr>
              <a:spLocks noEditPoints="1"/>
            </p:cNvSpPr>
            <p:nvPr>
              <p:custDataLst>
                <p:tags r:id="rId83"/>
              </p:custDataLst>
            </p:nvPr>
          </p:nvSpPr>
          <p:spPr bwMode="auto">
            <a:xfrm>
              <a:off x="7450138"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6" name="Freeform 94"/>
            <p:cNvSpPr>
              <a:spLocks noEditPoints="1"/>
            </p:cNvSpPr>
            <p:nvPr>
              <p:custDataLst>
                <p:tags r:id="rId84"/>
              </p:custDataLst>
            </p:nvPr>
          </p:nvSpPr>
          <p:spPr bwMode="auto">
            <a:xfrm>
              <a:off x="7586663"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7" name="Freeform 95"/>
            <p:cNvSpPr/>
            <p:nvPr>
              <p:custDataLst>
                <p:tags r:id="rId85"/>
              </p:custDataLst>
            </p:nvPr>
          </p:nvSpPr>
          <p:spPr bwMode="auto">
            <a:xfrm>
              <a:off x="7588250"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8" name="Freeform 96"/>
            <p:cNvSpPr/>
            <p:nvPr>
              <p:custDataLst>
                <p:tags r:id="rId86"/>
              </p:custDataLst>
            </p:nvPr>
          </p:nvSpPr>
          <p:spPr bwMode="auto">
            <a:xfrm>
              <a:off x="7327900"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9" name="Freeform 97"/>
            <p:cNvSpPr/>
            <p:nvPr>
              <p:custDataLst>
                <p:tags r:id="rId87"/>
              </p:custDataLst>
            </p:nvPr>
          </p:nvSpPr>
          <p:spPr bwMode="auto">
            <a:xfrm>
              <a:off x="7212013"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0" name="Freeform 98"/>
            <p:cNvSpPr/>
            <p:nvPr>
              <p:custDataLst>
                <p:tags r:id="rId88"/>
              </p:custDataLst>
            </p:nvPr>
          </p:nvSpPr>
          <p:spPr bwMode="auto">
            <a:xfrm>
              <a:off x="7234238"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1531" name="Freeform 99"/>
            <p:cNvSpPr/>
            <p:nvPr>
              <p:custDataLst>
                <p:tags r:id="rId89"/>
              </p:custDataLst>
            </p:nvPr>
          </p:nvSpPr>
          <p:spPr bwMode="auto">
            <a:xfrm>
              <a:off x="7739063"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2" name="Freeform 100"/>
            <p:cNvSpPr/>
            <p:nvPr>
              <p:custDataLst>
                <p:tags r:id="rId90"/>
              </p:custDataLst>
            </p:nvPr>
          </p:nvSpPr>
          <p:spPr bwMode="auto">
            <a:xfrm>
              <a:off x="7729538"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3" name="Freeform 101"/>
            <p:cNvSpPr/>
            <p:nvPr>
              <p:custDataLst>
                <p:tags r:id="rId91"/>
              </p:custDataLst>
            </p:nvPr>
          </p:nvSpPr>
          <p:spPr bwMode="auto">
            <a:xfrm>
              <a:off x="7645400"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4" name="Freeform 102"/>
            <p:cNvSpPr/>
            <p:nvPr>
              <p:custDataLst>
                <p:tags r:id="rId92"/>
              </p:custDataLst>
            </p:nvPr>
          </p:nvSpPr>
          <p:spPr bwMode="auto">
            <a:xfrm>
              <a:off x="6816725"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5" name="Freeform 103"/>
            <p:cNvSpPr/>
            <p:nvPr>
              <p:custDataLst>
                <p:tags r:id="rId93"/>
              </p:custDataLst>
            </p:nvPr>
          </p:nvSpPr>
          <p:spPr bwMode="auto">
            <a:xfrm>
              <a:off x="6811963"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6" name="Freeform 104"/>
            <p:cNvSpPr/>
            <p:nvPr>
              <p:custDataLst>
                <p:tags r:id="rId94"/>
              </p:custDataLst>
            </p:nvPr>
          </p:nvSpPr>
          <p:spPr bwMode="auto">
            <a:xfrm>
              <a:off x="66135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7" name="Freeform 105"/>
            <p:cNvSpPr/>
            <p:nvPr>
              <p:custDataLst>
                <p:tags r:id="rId95"/>
              </p:custDataLst>
            </p:nvPr>
          </p:nvSpPr>
          <p:spPr bwMode="auto">
            <a:xfrm>
              <a:off x="7440613"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8" name="Freeform 106"/>
            <p:cNvSpPr/>
            <p:nvPr>
              <p:custDataLst>
                <p:tags r:id="rId96"/>
              </p:custDataLst>
            </p:nvPr>
          </p:nvSpPr>
          <p:spPr bwMode="auto">
            <a:xfrm>
              <a:off x="6888163"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9" name="Freeform 107"/>
            <p:cNvSpPr/>
            <p:nvPr>
              <p:custDataLst>
                <p:tags r:id="rId97"/>
              </p:custDataLst>
            </p:nvPr>
          </p:nvSpPr>
          <p:spPr bwMode="auto">
            <a:xfrm>
              <a:off x="6764338"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68" name="Freeform 108"/>
            <p:cNvSpPr/>
            <p:nvPr>
              <p:custDataLst>
                <p:tags r:id="rId98"/>
              </p:custDataLst>
            </p:nvPr>
          </p:nvSpPr>
          <p:spPr bwMode="auto">
            <a:xfrm>
              <a:off x="6496050"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09"/>
            <p:cNvSpPr/>
            <p:nvPr>
              <p:custDataLst>
                <p:tags r:id="rId99"/>
              </p:custDataLst>
            </p:nvPr>
          </p:nvSpPr>
          <p:spPr bwMode="auto">
            <a:xfrm>
              <a:off x="10220325"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10"/>
            <p:cNvSpPr/>
            <p:nvPr>
              <p:custDataLst>
                <p:tags r:id="rId100"/>
              </p:custDataLst>
            </p:nvPr>
          </p:nvSpPr>
          <p:spPr bwMode="auto">
            <a:xfrm>
              <a:off x="10210800"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11"/>
            <p:cNvSpPr/>
            <p:nvPr>
              <p:custDataLst>
                <p:tags r:id="rId101"/>
              </p:custDataLst>
            </p:nvPr>
          </p:nvSpPr>
          <p:spPr bwMode="auto">
            <a:xfrm>
              <a:off x="10125075"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12"/>
            <p:cNvSpPr/>
            <p:nvPr>
              <p:custDataLst>
                <p:tags r:id="rId102"/>
              </p:custDataLst>
            </p:nvPr>
          </p:nvSpPr>
          <p:spPr bwMode="auto">
            <a:xfrm>
              <a:off x="9829800"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13"/>
            <p:cNvSpPr/>
            <p:nvPr>
              <p:custDataLst>
                <p:tags r:id="rId103"/>
              </p:custDataLst>
            </p:nvPr>
          </p:nvSpPr>
          <p:spPr bwMode="auto">
            <a:xfrm>
              <a:off x="9820275"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14"/>
            <p:cNvSpPr/>
            <p:nvPr>
              <p:custDataLst>
                <p:tags r:id="rId104"/>
              </p:custDataLst>
            </p:nvPr>
          </p:nvSpPr>
          <p:spPr bwMode="auto">
            <a:xfrm>
              <a:off x="9545638"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15"/>
            <p:cNvSpPr/>
            <p:nvPr>
              <p:custDataLst>
                <p:tags r:id="rId105"/>
              </p:custDataLst>
            </p:nvPr>
          </p:nvSpPr>
          <p:spPr bwMode="auto">
            <a:xfrm>
              <a:off x="10088563"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16"/>
            <p:cNvSpPr/>
            <p:nvPr>
              <p:custDataLst>
                <p:tags r:id="rId106"/>
              </p:custDataLst>
            </p:nvPr>
          </p:nvSpPr>
          <p:spPr bwMode="auto">
            <a:xfrm>
              <a:off x="978535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17"/>
            <p:cNvSpPr/>
            <p:nvPr>
              <p:custDataLst>
                <p:tags r:id="rId107"/>
              </p:custDataLst>
            </p:nvPr>
          </p:nvSpPr>
          <p:spPr bwMode="auto">
            <a:xfrm>
              <a:off x="9958388"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18"/>
            <p:cNvSpPr/>
            <p:nvPr>
              <p:custDataLst>
                <p:tags r:id="rId108"/>
              </p:custDataLst>
            </p:nvPr>
          </p:nvSpPr>
          <p:spPr bwMode="auto">
            <a:xfrm>
              <a:off x="10431463"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9"/>
            <p:cNvSpPr/>
            <p:nvPr>
              <p:custDataLst>
                <p:tags r:id="rId109"/>
              </p:custDataLst>
            </p:nvPr>
          </p:nvSpPr>
          <p:spPr bwMode="auto">
            <a:xfrm>
              <a:off x="9947275"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20"/>
            <p:cNvSpPr/>
            <p:nvPr>
              <p:custDataLst>
                <p:tags r:id="rId110"/>
              </p:custDataLst>
            </p:nvPr>
          </p:nvSpPr>
          <p:spPr bwMode="auto">
            <a:xfrm>
              <a:off x="9967913"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21"/>
            <p:cNvSpPr/>
            <p:nvPr>
              <p:custDataLst>
                <p:tags r:id="rId111"/>
              </p:custDataLst>
            </p:nvPr>
          </p:nvSpPr>
          <p:spPr bwMode="auto">
            <a:xfrm>
              <a:off x="10571163"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22"/>
            <p:cNvSpPr/>
            <p:nvPr>
              <p:custDataLst>
                <p:tags r:id="rId112"/>
              </p:custDataLst>
            </p:nvPr>
          </p:nvSpPr>
          <p:spPr bwMode="auto">
            <a:xfrm>
              <a:off x="9659938"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23"/>
            <p:cNvSpPr/>
            <p:nvPr>
              <p:custDataLst>
                <p:tags r:id="rId113"/>
              </p:custDataLst>
            </p:nvPr>
          </p:nvSpPr>
          <p:spPr bwMode="auto">
            <a:xfrm>
              <a:off x="9894888"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3" name="Freeform 124"/>
            <p:cNvSpPr/>
            <p:nvPr>
              <p:custDataLst>
                <p:tags r:id="rId114"/>
              </p:custDataLst>
            </p:nvPr>
          </p:nvSpPr>
          <p:spPr bwMode="auto">
            <a:xfrm>
              <a:off x="9739313"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4" name="Freeform 125"/>
            <p:cNvSpPr/>
            <p:nvPr>
              <p:custDataLst>
                <p:tags r:id="rId115"/>
              </p:custDataLst>
            </p:nvPr>
          </p:nvSpPr>
          <p:spPr bwMode="auto">
            <a:xfrm>
              <a:off x="9894888"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5" name="Freeform 126"/>
            <p:cNvSpPr/>
            <p:nvPr>
              <p:custDataLst>
                <p:tags r:id="rId116"/>
              </p:custDataLst>
            </p:nvPr>
          </p:nvSpPr>
          <p:spPr bwMode="auto">
            <a:xfrm>
              <a:off x="9529763"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27"/>
            <p:cNvSpPr/>
            <p:nvPr>
              <p:custDataLst>
                <p:tags r:id="rId117"/>
              </p:custDataLst>
            </p:nvPr>
          </p:nvSpPr>
          <p:spPr bwMode="auto">
            <a:xfrm>
              <a:off x="9671050"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28"/>
            <p:cNvSpPr/>
            <p:nvPr>
              <p:custDataLst>
                <p:tags r:id="rId118"/>
              </p:custDataLst>
            </p:nvPr>
          </p:nvSpPr>
          <p:spPr bwMode="auto">
            <a:xfrm>
              <a:off x="9682163"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29"/>
            <p:cNvSpPr/>
            <p:nvPr>
              <p:custDataLst>
                <p:tags r:id="rId119"/>
              </p:custDataLst>
            </p:nvPr>
          </p:nvSpPr>
          <p:spPr bwMode="auto">
            <a:xfrm>
              <a:off x="10574338"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30"/>
            <p:cNvSpPr/>
            <p:nvPr>
              <p:custDataLst>
                <p:tags r:id="rId120"/>
              </p:custDataLst>
            </p:nvPr>
          </p:nvSpPr>
          <p:spPr bwMode="auto">
            <a:xfrm>
              <a:off x="9688513"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31"/>
            <p:cNvSpPr/>
            <p:nvPr>
              <p:custDataLst>
                <p:tags r:id="rId121"/>
              </p:custDataLst>
            </p:nvPr>
          </p:nvSpPr>
          <p:spPr bwMode="auto">
            <a:xfrm>
              <a:off x="6178550"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32"/>
            <p:cNvSpPr/>
            <p:nvPr>
              <p:custDataLst>
                <p:tags r:id="rId122"/>
              </p:custDataLst>
            </p:nvPr>
          </p:nvSpPr>
          <p:spPr bwMode="auto">
            <a:xfrm>
              <a:off x="6442075"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33"/>
            <p:cNvSpPr/>
            <p:nvPr>
              <p:custDataLst>
                <p:tags r:id="rId123"/>
              </p:custDataLst>
            </p:nvPr>
          </p:nvSpPr>
          <p:spPr bwMode="auto">
            <a:xfrm>
              <a:off x="6407150"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34"/>
            <p:cNvSpPr/>
            <p:nvPr>
              <p:custDataLst>
                <p:tags r:id="rId124"/>
              </p:custDataLst>
            </p:nvPr>
          </p:nvSpPr>
          <p:spPr bwMode="auto">
            <a:xfrm>
              <a:off x="6372225"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5"/>
            <p:cNvSpPr/>
            <p:nvPr>
              <p:custDataLst>
                <p:tags r:id="rId125"/>
              </p:custDataLst>
            </p:nvPr>
          </p:nvSpPr>
          <p:spPr bwMode="auto">
            <a:xfrm>
              <a:off x="6337300"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36"/>
            <p:cNvSpPr/>
            <p:nvPr>
              <p:custDataLst>
                <p:tags r:id="rId126"/>
              </p:custDataLst>
            </p:nvPr>
          </p:nvSpPr>
          <p:spPr bwMode="auto">
            <a:xfrm>
              <a:off x="6302375"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7" name="Freeform 137"/>
          <p:cNvSpPr/>
          <p:nvPr>
            <p:custDataLst>
              <p:tags r:id="rId127"/>
            </p:custDataLst>
          </p:nvPr>
        </p:nvSpPr>
        <p:spPr bwMode="auto">
          <a:xfrm>
            <a:off x="620594" y="4301729"/>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38"/>
          <p:cNvSpPr/>
          <p:nvPr>
            <p:custDataLst>
              <p:tags r:id="rId128"/>
            </p:custDataLst>
          </p:nvPr>
        </p:nvSpPr>
        <p:spPr bwMode="auto">
          <a:xfrm>
            <a:off x="767042" y="4211241"/>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39"/>
          <p:cNvSpPr/>
          <p:nvPr>
            <p:custDataLst>
              <p:tags r:id="rId129"/>
            </p:custDataLst>
          </p:nvPr>
        </p:nvSpPr>
        <p:spPr bwMode="auto">
          <a:xfrm>
            <a:off x="913488" y="4076700"/>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1" name="副标题 2"/>
          <p:cNvSpPr>
            <a:spLocks noGrp="1"/>
          </p:cNvSpPr>
          <p:nvPr>
            <p:ph type="subTitle" idx="1" hasCustomPrompt="1"/>
            <p:custDataLst>
              <p:tags r:id="rId130"/>
            </p:custDataLst>
          </p:nvPr>
        </p:nvSpPr>
        <p:spPr>
          <a:xfrm>
            <a:off x="445771" y="2002530"/>
            <a:ext cx="4516755" cy="419099"/>
          </a:xfrm>
        </p:spPr>
        <p:txBody>
          <a:bodyPr bIns="46800" anchor="t">
            <a:normAutofit/>
          </a:bodyPr>
          <a:lstStyle>
            <a:lvl1pPr marL="0" indent="0" algn="l">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en-US" dirty="0"/>
          </a:p>
        </p:txBody>
      </p:sp>
      <p:sp>
        <p:nvSpPr>
          <p:cNvPr id="9802" name="标题 1"/>
          <p:cNvSpPr>
            <a:spLocks noGrp="1"/>
          </p:cNvSpPr>
          <p:nvPr>
            <p:ph type="ctrTitle" hasCustomPrompt="1"/>
            <p:custDataLst>
              <p:tags r:id="rId131"/>
            </p:custDataLst>
          </p:nvPr>
        </p:nvSpPr>
        <p:spPr>
          <a:xfrm>
            <a:off x="441266" y="916358"/>
            <a:ext cx="4516755" cy="1022576"/>
          </a:xfrm>
        </p:spPr>
        <p:txBody>
          <a:bodyPr bIns="46800" anchor="b">
            <a:normAutofit/>
          </a:bodyPr>
          <a:lstStyle>
            <a:lvl1pPr algn="l">
              <a:defRPr sz="405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12" name="文本占位符 13"/>
          <p:cNvSpPr>
            <a:spLocks noGrp="1"/>
          </p:cNvSpPr>
          <p:nvPr>
            <p:ph type="body" sz="quarter" idx="10" hasCustomPrompt="1"/>
            <p:custDataLst>
              <p:tags r:id="rId132"/>
            </p:custDataLst>
          </p:nvPr>
        </p:nvSpPr>
        <p:spPr>
          <a:xfrm>
            <a:off x="441695" y="2994539"/>
            <a:ext cx="1755000" cy="310500"/>
          </a:xfrm>
          <a:prstGeom prst="roundRect">
            <a:avLst>
              <a:gd name="adj" fmla="val 50000"/>
            </a:avLst>
          </a:prstGeom>
          <a:solidFill>
            <a:schemeClr val="accent1"/>
          </a:solidFill>
        </p:spPr>
        <p:txBody>
          <a:bodyPr vert="horz" bIns="46800" anchor="ctr">
            <a:normAutofit/>
          </a:bodyPr>
          <a:lstStyle>
            <a:lvl1pPr marL="0" indent="0" algn="l">
              <a:buNone/>
              <a:defRPr sz="1125" b="0" baseline="0">
                <a:solidFill>
                  <a:schemeClr val="bg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3"/>
            </p:custDataLst>
          </p:nvPr>
        </p:nvSpPr>
        <p:spPr>
          <a:xfrm>
            <a:off x="441695" y="3322100"/>
            <a:ext cx="1755000" cy="310500"/>
          </a:xfrm>
          <a:prstGeom prst="roundRect">
            <a:avLst>
              <a:gd name="adj" fmla="val 50000"/>
            </a:avLst>
          </a:prstGeom>
          <a:ln w="19050">
            <a:solidFill>
              <a:schemeClr val="tx2"/>
            </a:solidFill>
          </a:ln>
        </p:spPr>
        <p:txBody>
          <a:bodyPr vert="horz" bIns="46800" anchor="ctr">
            <a:normAutofit/>
          </a:bodyPr>
          <a:lstStyle>
            <a:lvl1pPr marL="0" indent="0" algn="l">
              <a:buNone/>
              <a:defRPr sz="1125" b="0" baseline="0">
                <a:solidFill>
                  <a:schemeClr val="accent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zh-CN" altLang="en-US" dirty="0"/>
          </a:p>
        </p:txBody>
      </p:sp>
      <p:sp>
        <p:nvSpPr>
          <p:cNvPr id="2" name="日期占位符 1"/>
          <p:cNvSpPr>
            <a:spLocks noGrp="1"/>
          </p:cNvSpPr>
          <p:nvPr>
            <p:ph type="dt" sz="half" idx="12"/>
            <p:custDataLst>
              <p:tags r:id="rId13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135"/>
            </p:custDataLst>
          </p:nvPr>
        </p:nvSpPr>
        <p:spPr/>
        <p:txBody>
          <a:bodyPr/>
          <a:lstStyle/>
          <a:p>
            <a:endParaRPr lang="zh-CN" altLang="en-US" dirty="0"/>
          </a:p>
        </p:txBody>
      </p:sp>
      <p:sp>
        <p:nvSpPr>
          <p:cNvPr id="4" name="灯片编号占位符 3"/>
          <p:cNvSpPr>
            <a:spLocks noGrp="1"/>
          </p:cNvSpPr>
          <p:nvPr>
            <p:ph type="sldNum" sz="quarter" idx="14"/>
            <p:custDataLst>
              <p:tags r:id="rId136"/>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2" y="332426"/>
            <a:ext cx="8139178" cy="331473"/>
          </a:xfrm>
        </p:spPr>
        <p:txBody>
          <a:bodyPr vert="horz" lIns="90000" tIns="46800" rIns="90000" bIns="46800" rtlCol="0" anchor="t" anchorCtr="0">
            <a:noAutofit/>
          </a:bodyPr>
          <a:lstStyle>
            <a:lvl1pPr marL="0" marR="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502412" y="714381"/>
            <a:ext cx="8139178" cy="4041680"/>
          </a:xfrm>
        </p:spPr>
        <p:txBody>
          <a:bodyPr vert="horz" lIns="90000" tIns="46800" rIns="90000" bIns="46800" rtlCol="0">
            <a:norm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marR="0" lvl="1" indent="0" algn="l"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685800" marR="0" lvl="2"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028700" marR="0" lvl="3"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371600" marR="0" lvl="4"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775811" y="1023461"/>
            <a:ext cx="3293745" cy="3468053"/>
            <a:chOff x="1034415" y="1364615"/>
            <a:chExt cx="4391660" cy="4624070"/>
          </a:xfrm>
        </p:grpSpPr>
        <p:sp>
          <p:nvSpPr>
            <p:cNvPr id="155" name="Freeform 34"/>
            <p:cNvSpPr/>
            <p:nvPr>
              <p:custDataLst>
                <p:tags r:id="rId3"/>
              </p:custDataLst>
            </p:nvPr>
          </p:nvSpPr>
          <p:spPr bwMode="auto">
            <a:xfrm>
              <a:off x="1034415" y="5509260"/>
              <a:ext cx="78105" cy="12446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5"/>
            <p:cNvSpPr/>
            <p:nvPr>
              <p:custDataLst>
                <p:tags r:id="rId4"/>
              </p:custDataLst>
            </p:nvPr>
          </p:nvSpPr>
          <p:spPr bwMode="auto">
            <a:xfrm>
              <a:off x="1099185" y="5510530"/>
              <a:ext cx="78105" cy="123190"/>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6"/>
            <p:cNvSpPr/>
            <p:nvPr>
              <p:custDataLst>
                <p:tags r:id="rId5"/>
              </p:custDataLst>
            </p:nvPr>
          </p:nvSpPr>
          <p:spPr bwMode="auto">
            <a:xfrm>
              <a:off x="1058545" y="5445760"/>
              <a:ext cx="99695" cy="139065"/>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7"/>
            <p:cNvSpPr/>
            <p:nvPr>
              <p:custDataLst>
                <p:tags r:id="rId6"/>
              </p:custDataLst>
            </p:nvPr>
          </p:nvSpPr>
          <p:spPr bwMode="auto">
            <a:xfrm>
              <a:off x="1694815" y="5888990"/>
              <a:ext cx="6350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8"/>
            <p:cNvSpPr/>
            <p:nvPr>
              <p:custDataLst>
                <p:tags r:id="rId7"/>
              </p:custDataLst>
            </p:nvPr>
          </p:nvSpPr>
          <p:spPr bwMode="auto">
            <a:xfrm>
              <a:off x="1746250" y="5890260"/>
              <a:ext cx="62230" cy="98425"/>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9"/>
            <p:cNvSpPr/>
            <p:nvPr>
              <p:custDataLst>
                <p:tags r:id="rId8"/>
              </p:custDataLst>
            </p:nvPr>
          </p:nvSpPr>
          <p:spPr bwMode="auto">
            <a:xfrm>
              <a:off x="1712595" y="5838825"/>
              <a:ext cx="81280" cy="110490"/>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0"/>
            <p:cNvSpPr/>
            <p:nvPr>
              <p:custDataLst>
                <p:tags r:id="rId9"/>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1"/>
            <p:cNvSpPr/>
            <p:nvPr>
              <p:custDataLst>
                <p:tags r:id="rId10"/>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2"/>
            <p:cNvSpPr/>
            <p:nvPr>
              <p:custDataLst>
                <p:tags r:id="rId11"/>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9"/>
            <p:cNvSpPr/>
            <p:nvPr>
              <p:custDataLst>
                <p:tags r:id="rId12"/>
              </p:custDataLst>
            </p:nvPr>
          </p:nvSpPr>
          <p:spPr bwMode="auto">
            <a:xfrm>
              <a:off x="1217930" y="1370330"/>
              <a:ext cx="4204335" cy="2418080"/>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0"/>
            <p:cNvSpPr/>
            <p:nvPr>
              <p:custDataLst>
                <p:tags r:id="rId13"/>
              </p:custDataLst>
            </p:nvPr>
          </p:nvSpPr>
          <p:spPr bwMode="auto">
            <a:xfrm>
              <a:off x="1217930" y="1597025"/>
              <a:ext cx="1400810" cy="219138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2"/>
            <p:cNvSpPr/>
            <p:nvPr>
              <p:custDataLst>
                <p:tags r:id="rId14"/>
              </p:custDataLst>
            </p:nvPr>
          </p:nvSpPr>
          <p:spPr bwMode="auto">
            <a:xfrm>
              <a:off x="1209675" y="1364615"/>
              <a:ext cx="4216400" cy="23241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31"/>
            <p:cNvSpPr/>
            <p:nvPr>
              <p:custDataLst>
                <p:tags r:id="rId15"/>
              </p:custDataLst>
            </p:nvPr>
          </p:nvSpPr>
          <p:spPr bwMode="auto">
            <a:xfrm>
              <a:off x="1292225" y="1665605"/>
              <a:ext cx="1253490" cy="1014730"/>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3"/>
            <p:cNvSpPr/>
            <p:nvPr>
              <p:custDataLst>
                <p:tags r:id="rId16"/>
              </p:custDataLst>
            </p:nvPr>
          </p:nvSpPr>
          <p:spPr bwMode="auto">
            <a:xfrm>
              <a:off x="3152775" y="5510530"/>
              <a:ext cx="74295" cy="117475"/>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4"/>
            <p:cNvSpPr/>
            <p:nvPr>
              <p:custDataLst>
                <p:tags r:id="rId17"/>
              </p:custDataLst>
            </p:nvPr>
          </p:nvSpPr>
          <p:spPr bwMode="auto">
            <a:xfrm>
              <a:off x="3211830" y="5513070"/>
              <a:ext cx="75565" cy="114935"/>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5"/>
            <p:cNvSpPr/>
            <p:nvPr>
              <p:custDataLst>
                <p:tags r:id="rId18"/>
              </p:custDataLst>
            </p:nvPr>
          </p:nvSpPr>
          <p:spPr bwMode="auto">
            <a:xfrm>
              <a:off x="3175635" y="5452110"/>
              <a:ext cx="93345" cy="130810"/>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6"/>
            <p:cNvSpPr/>
            <p:nvPr>
              <p:custDataLst>
                <p:tags r:id="rId19"/>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7"/>
            <p:cNvSpPr/>
            <p:nvPr>
              <p:custDataLst>
                <p:tags r:id="rId20"/>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
            <p:cNvSpPr/>
            <p:nvPr>
              <p:custDataLst>
                <p:tags r:id="rId21"/>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Oval 32"/>
            <p:cNvSpPr>
              <a:spLocks noChangeArrowheads="1"/>
            </p:cNvSpPr>
            <p:nvPr>
              <p:custDataLst>
                <p:tags r:id="rId22"/>
              </p:custDataLst>
            </p:nvPr>
          </p:nvSpPr>
          <p:spPr bwMode="auto">
            <a:xfrm>
              <a:off x="1571625" y="5694045"/>
              <a:ext cx="1558925" cy="9334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76" name="Oval 33"/>
            <p:cNvSpPr>
              <a:spLocks noChangeArrowheads="1"/>
            </p:cNvSpPr>
            <p:nvPr>
              <p:custDataLst>
                <p:tags r:id="rId23"/>
              </p:custDataLst>
            </p:nvPr>
          </p:nvSpPr>
          <p:spPr bwMode="auto">
            <a:xfrm>
              <a:off x="3864610" y="5681980"/>
              <a:ext cx="1558925" cy="9461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77" name="Freeform 51"/>
            <p:cNvSpPr/>
            <p:nvPr>
              <p:custDataLst>
                <p:tags r:id="rId24"/>
              </p:custDataLst>
            </p:nvPr>
          </p:nvSpPr>
          <p:spPr bwMode="auto">
            <a:xfrm>
              <a:off x="4019550" y="1597025"/>
              <a:ext cx="1402080" cy="219138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Oval 53"/>
            <p:cNvSpPr>
              <a:spLocks noChangeArrowheads="1"/>
            </p:cNvSpPr>
            <p:nvPr>
              <p:custDataLst>
                <p:tags r:id="rId25"/>
              </p:custDataLst>
            </p:nvPr>
          </p:nvSpPr>
          <p:spPr bwMode="auto">
            <a:xfrm>
              <a:off x="1416685" y="1444625"/>
              <a:ext cx="83820" cy="7810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Oval 54"/>
            <p:cNvSpPr>
              <a:spLocks noChangeArrowheads="1"/>
            </p:cNvSpPr>
            <p:nvPr>
              <p:custDataLst>
                <p:tags r:id="rId26"/>
              </p:custDataLst>
            </p:nvPr>
          </p:nvSpPr>
          <p:spPr bwMode="auto">
            <a:xfrm>
              <a:off x="1656715" y="1444625"/>
              <a:ext cx="86360" cy="7810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Oval 55"/>
            <p:cNvSpPr>
              <a:spLocks noChangeArrowheads="1"/>
            </p:cNvSpPr>
            <p:nvPr>
              <p:custDataLst>
                <p:tags r:id="rId27"/>
              </p:custDataLst>
            </p:nvPr>
          </p:nvSpPr>
          <p:spPr bwMode="auto">
            <a:xfrm>
              <a:off x="1899920" y="1444625"/>
              <a:ext cx="85090" cy="7810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56"/>
            <p:cNvSpPr/>
            <p:nvPr>
              <p:custDataLst>
                <p:tags r:id="rId28"/>
              </p:custDataLst>
            </p:nvPr>
          </p:nvSpPr>
          <p:spPr bwMode="auto">
            <a:xfrm>
              <a:off x="2140585" y="1424305"/>
              <a:ext cx="2831465" cy="123190"/>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57"/>
            <p:cNvSpPr/>
            <p:nvPr>
              <p:custDataLst>
                <p:tags r:id="rId29"/>
              </p:custDataLst>
            </p:nvPr>
          </p:nvSpPr>
          <p:spPr bwMode="auto">
            <a:xfrm>
              <a:off x="1386840" y="2843530"/>
              <a:ext cx="1092835" cy="6508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Rectangle 58"/>
            <p:cNvSpPr>
              <a:spLocks noChangeArrowheads="1"/>
            </p:cNvSpPr>
            <p:nvPr>
              <p:custDataLst>
                <p:tags r:id="rId30"/>
              </p:custDataLst>
            </p:nvPr>
          </p:nvSpPr>
          <p:spPr bwMode="auto">
            <a:xfrm>
              <a:off x="1459865" y="3169285"/>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4" name="Rectangle 59"/>
            <p:cNvSpPr>
              <a:spLocks noChangeArrowheads="1"/>
            </p:cNvSpPr>
            <p:nvPr>
              <p:custDataLst>
                <p:tags r:id="rId31"/>
              </p:custDataLst>
            </p:nvPr>
          </p:nvSpPr>
          <p:spPr bwMode="auto">
            <a:xfrm>
              <a:off x="1459865" y="3382645"/>
              <a:ext cx="898525" cy="7175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5" name="Rectangle 60"/>
            <p:cNvSpPr>
              <a:spLocks noChangeArrowheads="1"/>
            </p:cNvSpPr>
            <p:nvPr>
              <p:custDataLst>
                <p:tags r:id="rId32"/>
              </p:custDataLst>
            </p:nvPr>
          </p:nvSpPr>
          <p:spPr bwMode="auto">
            <a:xfrm>
              <a:off x="1459865" y="3278505"/>
              <a:ext cx="502285"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6" name="Rectangle 61"/>
            <p:cNvSpPr>
              <a:spLocks noChangeArrowheads="1"/>
            </p:cNvSpPr>
            <p:nvPr>
              <p:custDataLst>
                <p:tags r:id="rId33"/>
              </p:custDataLst>
            </p:nvPr>
          </p:nvSpPr>
          <p:spPr bwMode="auto">
            <a:xfrm>
              <a:off x="1454150" y="2903220"/>
              <a:ext cx="278130" cy="2286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7" name="Rectangle 62"/>
            <p:cNvSpPr>
              <a:spLocks noChangeArrowheads="1"/>
            </p:cNvSpPr>
            <p:nvPr>
              <p:custDataLst>
                <p:tags r:id="rId34"/>
              </p:custDataLst>
            </p:nvPr>
          </p:nvSpPr>
          <p:spPr bwMode="auto">
            <a:xfrm>
              <a:off x="1783715" y="2903220"/>
              <a:ext cx="276860" cy="2286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8" name="Rectangle 63"/>
            <p:cNvSpPr>
              <a:spLocks noChangeArrowheads="1"/>
            </p:cNvSpPr>
            <p:nvPr>
              <p:custDataLst>
                <p:tags r:id="rId35"/>
              </p:custDataLst>
            </p:nvPr>
          </p:nvSpPr>
          <p:spPr bwMode="auto">
            <a:xfrm>
              <a:off x="2113915" y="2903220"/>
              <a:ext cx="276860" cy="2286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9" name="Freeform 64"/>
            <p:cNvSpPr/>
            <p:nvPr>
              <p:custDataLst>
                <p:tags r:id="rId36"/>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Rectangle 65"/>
            <p:cNvSpPr>
              <a:spLocks noChangeArrowheads="1"/>
            </p:cNvSpPr>
            <p:nvPr>
              <p:custDataLst>
                <p:tags r:id="rId37"/>
              </p:custDataLst>
            </p:nvPr>
          </p:nvSpPr>
          <p:spPr bwMode="auto">
            <a:xfrm>
              <a:off x="4249420" y="2049780"/>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1" name="Rectangle 66"/>
            <p:cNvSpPr>
              <a:spLocks noChangeArrowheads="1"/>
            </p:cNvSpPr>
            <p:nvPr>
              <p:custDataLst>
                <p:tags r:id="rId38"/>
              </p:custDataLst>
            </p:nvPr>
          </p:nvSpPr>
          <p:spPr bwMode="auto">
            <a:xfrm>
              <a:off x="4249420" y="2264410"/>
              <a:ext cx="897255" cy="7048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2" name="Rectangle 67"/>
            <p:cNvSpPr>
              <a:spLocks noChangeArrowheads="1"/>
            </p:cNvSpPr>
            <p:nvPr>
              <p:custDataLst>
                <p:tags r:id="rId39"/>
              </p:custDataLst>
            </p:nvPr>
          </p:nvSpPr>
          <p:spPr bwMode="auto">
            <a:xfrm>
              <a:off x="4249420" y="2160270"/>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3" name="Rectangle 68"/>
            <p:cNvSpPr>
              <a:spLocks noChangeArrowheads="1"/>
            </p:cNvSpPr>
            <p:nvPr>
              <p:custDataLst>
                <p:tags r:id="rId40"/>
              </p:custDataLst>
            </p:nvPr>
          </p:nvSpPr>
          <p:spPr bwMode="auto">
            <a:xfrm>
              <a:off x="4245610" y="1786255"/>
              <a:ext cx="275590" cy="226695"/>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4" name="Rectangle 69"/>
            <p:cNvSpPr>
              <a:spLocks noChangeArrowheads="1"/>
            </p:cNvSpPr>
            <p:nvPr>
              <p:custDataLst>
                <p:tags r:id="rId41"/>
              </p:custDataLst>
            </p:nvPr>
          </p:nvSpPr>
          <p:spPr bwMode="auto">
            <a:xfrm>
              <a:off x="4573905" y="1786255"/>
              <a:ext cx="276860" cy="22669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5" name="Rectangle 70"/>
            <p:cNvSpPr>
              <a:spLocks noChangeArrowheads="1"/>
            </p:cNvSpPr>
            <p:nvPr>
              <p:custDataLst>
                <p:tags r:id="rId42"/>
              </p:custDataLst>
            </p:nvPr>
          </p:nvSpPr>
          <p:spPr bwMode="auto">
            <a:xfrm>
              <a:off x="4903470" y="1786255"/>
              <a:ext cx="275590" cy="226695"/>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6" name="Freeform 71"/>
            <p:cNvSpPr/>
            <p:nvPr>
              <p:custDataLst>
                <p:tags r:id="rId43"/>
              </p:custDataLst>
            </p:nvPr>
          </p:nvSpPr>
          <p:spPr bwMode="auto">
            <a:xfrm>
              <a:off x="2856865" y="3112770"/>
              <a:ext cx="371475" cy="554990"/>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72"/>
            <p:cNvSpPr/>
            <p:nvPr>
              <p:custDataLst>
                <p:tags r:id="rId44"/>
              </p:custDataLst>
            </p:nvPr>
          </p:nvSpPr>
          <p:spPr bwMode="auto">
            <a:xfrm>
              <a:off x="2560955" y="1791335"/>
              <a:ext cx="1238885" cy="1332230"/>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73"/>
            <p:cNvSpPr/>
            <p:nvPr>
              <p:custDataLst>
                <p:tags r:id="rId45"/>
              </p:custDataLst>
            </p:nvPr>
          </p:nvSpPr>
          <p:spPr bwMode="auto">
            <a:xfrm>
              <a:off x="2739390" y="2301875"/>
              <a:ext cx="899795" cy="177165"/>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74"/>
            <p:cNvSpPr/>
            <p:nvPr>
              <p:custDataLst>
                <p:tags r:id="rId46"/>
              </p:custDataLst>
            </p:nvPr>
          </p:nvSpPr>
          <p:spPr bwMode="auto">
            <a:xfrm>
              <a:off x="2721610" y="2432050"/>
              <a:ext cx="433705" cy="12128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75"/>
            <p:cNvSpPr/>
            <p:nvPr>
              <p:custDataLst>
                <p:tags r:id="rId47"/>
              </p:custDataLst>
            </p:nvPr>
          </p:nvSpPr>
          <p:spPr bwMode="auto">
            <a:xfrm>
              <a:off x="2701290" y="2561590"/>
              <a:ext cx="902335" cy="178435"/>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76"/>
            <p:cNvSpPr/>
            <p:nvPr>
              <p:custDataLst>
                <p:tags r:id="rId48"/>
              </p:custDataLst>
            </p:nvPr>
          </p:nvSpPr>
          <p:spPr bwMode="auto">
            <a:xfrm>
              <a:off x="2683510" y="2692400"/>
              <a:ext cx="899795" cy="177165"/>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77"/>
            <p:cNvSpPr/>
            <p:nvPr>
              <p:custDataLst>
                <p:tags r:id="rId49"/>
              </p:custDataLst>
            </p:nvPr>
          </p:nvSpPr>
          <p:spPr bwMode="auto">
            <a:xfrm>
              <a:off x="2666365" y="2821940"/>
              <a:ext cx="570230" cy="13779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78"/>
            <p:cNvSpPr/>
            <p:nvPr>
              <p:custDataLst>
                <p:tags r:id="rId50"/>
              </p:custDataLst>
            </p:nvPr>
          </p:nvSpPr>
          <p:spPr bwMode="auto">
            <a:xfrm>
              <a:off x="2821305" y="2141220"/>
              <a:ext cx="139065" cy="106680"/>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79"/>
            <p:cNvSpPr/>
            <p:nvPr>
              <p:custDataLst>
                <p:tags r:id="rId51"/>
              </p:custDataLst>
            </p:nvPr>
          </p:nvSpPr>
          <p:spPr bwMode="auto">
            <a:xfrm>
              <a:off x="3036570" y="2092960"/>
              <a:ext cx="148590" cy="18097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80"/>
            <p:cNvSpPr/>
            <p:nvPr>
              <p:custDataLst>
                <p:tags r:id="rId52"/>
              </p:custDataLst>
            </p:nvPr>
          </p:nvSpPr>
          <p:spPr bwMode="auto">
            <a:xfrm>
              <a:off x="3249930" y="2006600"/>
              <a:ext cx="165100" cy="2921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1"/>
            <p:cNvSpPr/>
            <p:nvPr>
              <p:custDataLst>
                <p:tags r:id="rId53"/>
              </p:custDataLst>
            </p:nvPr>
          </p:nvSpPr>
          <p:spPr bwMode="auto">
            <a:xfrm>
              <a:off x="3463290" y="1979295"/>
              <a:ext cx="172720" cy="344170"/>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82"/>
            <p:cNvSpPr/>
            <p:nvPr>
              <p:custDataLst>
                <p:tags r:id="rId54"/>
              </p:custDataLst>
            </p:nvPr>
          </p:nvSpPr>
          <p:spPr bwMode="auto">
            <a:xfrm>
              <a:off x="3117215" y="3009900"/>
              <a:ext cx="146050" cy="133985"/>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83"/>
            <p:cNvSpPr/>
            <p:nvPr>
              <p:custDataLst>
                <p:tags r:id="rId55"/>
              </p:custDataLst>
            </p:nvPr>
          </p:nvSpPr>
          <p:spPr bwMode="auto">
            <a:xfrm>
              <a:off x="1693545" y="3943350"/>
              <a:ext cx="393065" cy="541655"/>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84"/>
            <p:cNvSpPr/>
            <p:nvPr>
              <p:custDataLst>
                <p:tags r:id="rId56"/>
              </p:custDataLst>
            </p:nvPr>
          </p:nvSpPr>
          <p:spPr bwMode="auto">
            <a:xfrm>
              <a:off x="2214880" y="3835400"/>
              <a:ext cx="660400" cy="681990"/>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10" name="Freeform 85"/>
            <p:cNvSpPr/>
            <p:nvPr>
              <p:custDataLst>
                <p:tags r:id="rId57"/>
              </p:custDataLst>
            </p:nvPr>
          </p:nvSpPr>
          <p:spPr bwMode="auto">
            <a:xfrm>
              <a:off x="1931035" y="3502025"/>
              <a:ext cx="1061720" cy="678180"/>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11" name="Freeform 86"/>
            <p:cNvSpPr/>
            <p:nvPr>
              <p:custDataLst>
                <p:tags r:id="rId58"/>
              </p:custDataLst>
            </p:nvPr>
          </p:nvSpPr>
          <p:spPr bwMode="auto">
            <a:xfrm>
              <a:off x="2352675" y="3482975"/>
              <a:ext cx="173990" cy="304165"/>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87"/>
            <p:cNvSpPr/>
            <p:nvPr>
              <p:custDataLst>
                <p:tags r:id="rId59"/>
              </p:custDataLst>
            </p:nvPr>
          </p:nvSpPr>
          <p:spPr bwMode="auto">
            <a:xfrm>
              <a:off x="2245995" y="3322320"/>
              <a:ext cx="78105" cy="10287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88"/>
            <p:cNvSpPr/>
            <p:nvPr>
              <p:custDataLst>
                <p:tags r:id="rId60"/>
              </p:custDataLst>
            </p:nvPr>
          </p:nvSpPr>
          <p:spPr bwMode="auto">
            <a:xfrm>
              <a:off x="2231390" y="3173730"/>
              <a:ext cx="523875" cy="49149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89"/>
            <p:cNvSpPr/>
            <p:nvPr>
              <p:custDataLst>
                <p:tags r:id="rId61"/>
              </p:custDataLst>
            </p:nvPr>
          </p:nvSpPr>
          <p:spPr bwMode="auto">
            <a:xfrm>
              <a:off x="2303780" y="3376295"/>
              <a:ext cx="475615" cy="518795"/>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90"/>
            <p:cNvSpPr/>
            <p:nvPr>
              <p:custDataLst>
                <p:tags r:id="rId62"/>
              </p:custDataLst>
            </p:nvPr>
          </p:nvSpPr>
          <p:spPr bwMode="auto">
            <a:xfrm>
              <a:off x="2474595" y="3515360"/>
              <a:ext cx="200025" cy="109220"/>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91"/>
            <p:cNvSpPr/>
            <p:nvPr>
              <p:custDataLst>
                <p:tags r:id="rId63"/>
              </p:custDataLst>
            </p:nvPr>
          </p:nvSpPr>
          <p:spPr bwMode="auto">
            <a:xfrm>
              <a:off x="2449830" y="3338195"/>
              <a:ext cx="32385" cy="50165"/>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2"/>
            <p:cNvSpPr/>
            <p:nvPr>
              <p:custDataLst>
                <p:tags r:id="rId64"/>
              </p:custDataLst>
            </p:nvPr>
          </p:nvSpPr>
          <p:spPr bwMode="auto">
            <a:xfrm>
              <a:off x="2536190" y="3300730"/>
              <a:ext cx="31115" cy="50165"/>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93"/>
            <p:cNvSpPr>
              <a:spLocks noEditPoints="1"/>
            </p:cNvSpPr>
            <p:nvPr>
              <p:custDataLst>
                <p:tags r:id="rId65"/>
              </p:custDataLst>
            </p:nvPr>
          </p:nvSpPr>
          <p:spPr bwMode="auto">
            <a:xfrm>
              <a:off x="2374265" y="3289935"/>
              <a:ext cx="156845" cy="179705"/>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94"/>
            <p:cNvSpPr>
              <a:spLocks noEditPoints="1"/>
            </p:cNvSpPr>
            <p:nvPr>
              <p:custDataLst>
                <p:tags r:id="rId66"/>
              </p:custDataLst>
            </p:nvPr>
          </p:nvSpPr>
          <p:spPr bwMode="auto">
            <a:xfrm>
              <a:off x="2490470" y="3246120"/>
              <a:ext cx="155575" cy="182245"/>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95"/>
            <p:cNvSpPr/>
            <p:nvPr>
              <p:custDataLst>
                <p:tags r:id="rId67"/>
              </p:custDataLst>
            </p:nvPr>
          </p:nvSpPr>
          <p:spPr bwMode="auto">
            <a:xfrm>
              <a:off x="2491740" y="3319145"/>
              <a:ext cx="151130" cy="130810"/>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96"/>
            <p:cNvSpPr/>
            <p:nvPr>
              <p:custDataLst>
                <p:tags r:id="rId68"/>
              </p:custDataLst>
            </p:nvPr>
          </p:nvSpPr>
          <p:spPr bwMode="auto">
            <a:xfrm>
              <a:off x="2270125" y="3371850"/>
              <a:ext cx="127000" cy="2984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97"/>
            <p:cNvSpPr/>
            <p:nvPr>
              <p:custDataLst>
                <p:tags r:id="rId69"/>
              </p:custDataLst>
            </p:nvPr>
          </p:nvSpPr>
          <p:spPr bwMode="auto">
            <a:xfrm>
              <a:off x="2171700" y="3015615"/>
              <a:ext cx="511810" cy="33210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98"/>
            <p:cNvSpPr/>
            <p:nvPr>
              <p:custDataLst>
                <p:tags r:id="rId70"/>
              </p:custDataLst>
            </p:nvPr>
          </p:nvSpPr>
          <p:spPr bwMode="auto">
            <a:xfrm>
              <a:off x="2190750" y="4335145"/>
              <a:ext cx="687705" cy="221615"/>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4" name="Freeform 99"/>
            <p:cNvSpPr/>
            <p:nvPr>
              <p:custDataLst>
                <p:tags r:id="rId71"/>
              </p:custDataLst>
            </p:nvPr>
          </p:nvSpPr>
          <p:spPr bwMode="auto">
            <a:xfrm>
              <a:off x="2620010" y="5468620"/>
              <a:ext cx="106680" cy="98425"/>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00"/>
            <p:cNvSpPr/>
            <p:nvPr>
              <p:custDataLst>
                <p:tags r:id="rId72"/>
              </p:custDataLst>
            </p:nvPr>
          </p:nvSpPr>
          <p:spPr bwMode="auto">
            <a:xfrm>
              <a:off x="2612390"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01"/>
            <p:cNvSpPr/>
            <p:nvPr>
              <p:custDataLst>
                <p:tags r:id="rId73"/>
              </p:custDataLst>
            </p:nvPr>
          </p:nvSpPr>
          <p:spPr bwMode="auto">
            <a:xfrm>
              <a:off x="2540635" y="5561965"/>
              <a:ext cx="529590" cy="198755"/>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02"/>
            <p:cNvSpPr/>
            <p:nvPr>
              <p:custDataLst>
                <p:tags r:id="rId74"/>
              </p:custDataLst>
            </p:nvPr>
          </p:nvSpPr>
          <p:spPr bwMode="auto">
            <a:xfrm>
              <a:off x="1835150" y="5117465"/>
              <a:ext cx="132080" cy="114935"/>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03"/>
            <p:cNvSpPr/>
            <p:nvPr>
              <p:custDataLst>
                <p:tags r:id="rId75"/>
              </p:custDataLst>
            </p:nvPr>
          </p:nvSpPr>
          <p:spPr bwMode="auto">
            <a:xfrm>
              <a:off x="1831340" y="5134610"/>
              <a:ext cx="113665" cy="10287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04"/>
            <p:cNvSpPr/>
            <p:nvPr>
              <p:custDataLst>
                <p:tags r:id="rId76"/>
              </p:custDataLst>
            </p:nvPr>
          </p:nvSpPr>
          <p:spPr bwMode="auto">
            <a:xfrm>
              <a:off x="1662430" y="5148580"/>
              <a:ext cx="298450" cy="45656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05"/>
            <p:cNvSpPr/>
            <p:nvPr>
              <p:custDataLst>
                <p:tags r:id="rId77"/>
              </p:custDataLst>
            </p:nvPr>
          </p:nvSpPr>
          <p:spPr bwMode="auto">
            <a:xfrm>
              <a:off x="2366010" y="4377055"/>
              <a:ext cx="469900" cy="104140"/>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06"/>
            <p:cNvSpPr/>
            <p:nvPr>
              <p:custDataLst>
                <p:tags r:id="rId78"/>
              </p:custDataLst>
            </p:nvPr>
          </p:nvSpPr>
          <p:spPr bwMode="auto">
            <a:xfrm>
              <a:off x="1896110" y="4448810"/>
              <a:ext cx="940435" cy="1049655"/>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07"/>
            <p:cNvSpPr/>
            <p:nvPr>
              <p:custDataLst>
                <p:tags r:id="rId79"/>
              </p:custDataLst>
            </p:nvPr>
          </p:nvSpPr>
          <p:spPr bwMode="auto">
            <a:xfrm>
              <a:off x="1790700" y="5302250"/>
              <a:ext cx="64770" cy="60960"/>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08"/>
            <p:cNvSpPr/>
            <p:nvPr>
              <p:custDataLst>
                <p:tags r:id="rId80"/>
              </p:custDataLst>
            </p:nvPr>
          </p:nvSpPr>
          <p:spPr bwMode="auto">
            <a:xfrm>
              <a:off x="1562735" y="4427220"/>
              <a:ext cx="198755" cy="285115"/>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09"/>
            <p:cNvSpPr/>
            <p:nvPr>
              <p:custDataLst>
                <p:tags r:id="rId81"/>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10"/>
            <p:cNvSpPr/>
            <p:nvPr>
              <p:custDataLst>
                <p:tags r:id="rId82"/>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11"/>
            <p:cNvSpPr/>
            <p:nvPr>
              <p:custDataLst>
                <p:tags r:id="rId83"/>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12"/>
            <p:cNvSpPr/>
            <p:nvPr>
              <p:custDataLst>
                <p:tags r:id="rId84"/>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13"/>
            <p:cNvSpPr/>
            <p:nvPr>
              <p:custDataLst>
                <p:tags r:id="rId85"/>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14"/>
            <p:cNvSpPr/>
            <p:nvPr>
              <p:custDataLst>
                <p:tags r:id="rId86"/>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15"/>
            <p:cNvSpPr/>
            <p:nvPr>
              <p:custDataLst>
                <p:tags r:id="rId87"/>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16"/>
            <p:cNvSpPr/>
            <p:nvPr>
              <p:custDataLst>
                <p:tags r:id="rId88"/>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17"/>
            <p:cNvSpPr/>
            <p:nvPr>
              <p:custDataLst>
                <p:tags r:id="rId89"/>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18"/>
            <p:cNvSpPr/>
            <p:nvPr>
              <p:custDataLst>
                <p:tags r:id="rId90"/>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19"/>
            <p:cNvSpPr/>
            <p:nvPr>
              <p:custDataLst>
                <p:tags r:id="rId91"/>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20"/>
            <p:cNvSpPr/>
            <p:nvPr>
              <p:custDataLst>
                <p:tags r:id="rId92"/>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21"/>
            <p:cNvSpPr/>
            <p:nvPr>
              <p:custDataLst>
                <p:tags r:id="rId93"/>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22"/>
            <p:cNvSpPr/>
            <p:nvPr>
              <p:custDataLst>
                <p:tags r:id="rId94"/>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23"/>
            <p:cNvSpPr/>
            <p:nvPr>
              <p:custDataLst>
                <p:tags r:id="rId95"/>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49" name="Freeform 124"/>
            <p:cNvSpPr/>
            <p:nvPr>
              <p:custDataLst>
                <p:tags r:id="rId96"/>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50" name="Freeform 125"/>
            <p:cNvSpPr/>
            <p:nvPr>
              <p:custDataLst>
                <p:tags r:id="rId97"/>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51" name="Freeform 126"/>
            <p:cNvSpPr/>
            <p:nvPr>
              <p:custDataLst>
                <p:tags r:id="rId98"/>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27"/>
            <p:cNvSpPr/>
            <p:nvPr>
              <p:custDataLst>
                <p:tags r:id="rId99"/>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28"/>
            <p:cNvSpPr/>
            <p:nvPr>
              <p:custDataLst>
                <p:tags r:id="rId100"/>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29"/>
            <p:cNvSpPr/>
            <p:nvPr>
              <p:custDataLst>
                <p:tags r:id="rId101"/>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30"/>
            <p:cNvSpPr/>
            <p:nvPr>
              <p:custDataLst>
                <p:tags r:id="rId102"/>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32"/>
            <p:cNvSpPr/>
            <p:nvPr>
              <p:custDataLst>
                <p:tags r:id="rId103"/>
              </p:custDataLst>
            </p:nvPr>
          </p:nvSpPr>
          <p:spPr bwMode="auto">
            <a:xfrm>
              <a:off x="1516380" y="1792605"/>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33"/>
            <p:cNvSpPr/>
            <p:nvPr>
              <p:custDataLst>
                <p:tags r:id="rId104"/>
              </p:custDataLst>
            </p:nvPr>
          </p:nvSpPr>
          <p:spPr bwMode="auto">
            <a:xfrm>
              <a:off x="1486535" y="1922780"/>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34"/>
            <p:cNvSpPr/>
            <p:nvPr>
              <p:custDataLst>
                <p:tags r:id="rId105"/>
              </p:custDataLst>
            </p:nvPr>
          </p:nvSpPr>
          <p:spPr bwMode="auto">
            <a:xfrm>
              <a:off x="1457325" y="2049780"/>
              <a:ext cx="389255" cy="143510"/>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35"/>
            <p:cNvSpPr/>
            <p:nvPr>
              <p:custDataLst>
                <p:tags r:id="rId106"/>
              </p:custDataLst>
            </p:nvPr>
          </p:nvSpPr>
          <p:spPr bwMode="auto">
            <a:xfrm>
              <a:off x="1427480" y="2179320"/>
              <a:ext cx="894080" cy="24066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6"/>
            <p:cNvSpPr/>
            <p:nvPr>
              <p:custDataLst>
                <p:tags r:id="rId107"/>
              </p:custDataLst>
            </p:nvPr>
          </p:nvSpPr>
          <p:spPr bwMode="auto">
            <a:xfrm>
              <a:off x="1397635" y="2308860"/>
              <a:ext cx="894080" cy="23749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114" name="直接连接符 113"/>
          <p:cNvCxnSpPr/>
          <p:nvPr>
            <p:custDataLst>
              <p:tags r:id="rId108"/>
            </p:custDataLst>
          </p:nvPr>
        </p:nvCxnSpPr>
        <p:spPr>
          <a:xfrm>
            <a:off x="4683340" y="2957348"/>
            <a:ext cx="29711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hasCustomPrompt="1"/>
            <p:custDataLst>
              <p:tags r:id="rId109"/>
            </p:custDataLst>
          </p:nvPr>
        </p:nvSpPr>
        <p:spPr>
          <a:xfrm>
            <a:off x="4615473" y="2322577"/>
            <a:ext cx="3751841" cy="671513"/>
          </a:xfrm>
        </p:spPr>
        <p:txBody>
          <a:bodyPr bIns="46800" anchor="b">
            <a:normAutofit/>
          </a:bodyPr>
          <a:lstStyle>
            <a:lvl1pPr algn="l">
              <a:defRPr sz="3300" b="1"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hasCustomPrompt="1"/>
            <p:custDataLst>
              <p:tags r:id="rId110"/>
            </p:custDataLst>
          </p:nvPr>
        </p:nvSpPr>
        <p:spPr>
          <a:xfrm>
            <a:off x="4616310" y="3032885"/>
            <a:ext cx="3751841" cy="761717"/>
          </a:xfrm>
        </p:spPr>
        <p:txBody>
          <a:bodyPr bIns="46800" anchor="t">
            <a:normAutofit/>
          </a:bodyPr>
          <a:lstStyle>
            <a:lvl1pPr marL="0" indent="0" algn="l">
              <a:lnSpc>
                <a:spcPct val="100000"/>
              </a:lnSpc>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en-US" dirty="0"/>
          </a:p>
        </p:txBody>
      </p:sp>
      <p:sp>
        <p:nvSpPr>
          <p:cNvPr id="2" name="日期占位符 1"/>
          <p:cNvSpPr>
            <a:spLocks noGrp="1"/>
          </p:cNvSpPr>
          <p:nvPr>
            <p:ph type="dt" sz="half" idx="10"/>
            <p:custDataLst>
              <p:tags r:id="rId111"/>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12"/>
            </p:custDataLst>
          </p:nvPr>
        </p:nvSpPr>
        <p:spPr/>
        <p:txBody>
          <a:bodyPr/>
          <a:lstStyle/>
          <a:p>
            <a:endParaRPr lang="zh-CN" altLang="en-US" dirty="0"/>
          </a:p>
        </p:txBody>
      </p:sp>
      <p:sp>
        <p:nvSpPr>
          <p:cNvPr id="4" name="灯片编号占位符 3"/>
          <p:cNvSpPr>
            <a:spLocks noGrp="1"/>
          </p:cNvSpPr>
          <p:nvPr>
            <p:ph type="sldNum" sz="quarter" idx="12"/>
            <p:custDataLst>
              <p:tags r:id="rId11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1"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5"/>
            </p:custDataLst>
          </p:nvPr>
        </p:nvSpPr>
        <p:spPr>
          <a:xfrm>
            <a:off x="502448" y="714381"/>
            <a:ext cx="3962432" cy="4041680"/>
          </a:xfrm>
        </p:spPr>
        <p:txBody>
          <a:bodyPr vert="horz" lIns="101600" tIns="0" rIns="82550" bIns="0" rtlCol="0">
            <a:no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6"/>
            </p:custDataLst>
          </p:nvPr>
        </p:nvSpPr>
        <p:spPr>
          <a:xfrm>
            <a:off x="4679158" y="714381"/>
            <a:ext cx="3962432" cy="4041680"/>
          </a:xfrm>
        </p:spPr>
        <p:txBody>
          <a:bodyPr>
            <a:noAutofit/>
          </a:bodyPr>
          <a:lstStyle>
            <a:lvl1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70" name="图片 6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79566" y="3936897"/>
            <a:ext cx="1101947" cy="118882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3" name="组合 82"/>
          <p:cNvGrpSpPr/>
          <p:nvPr userDrawn="1">
            <p:custDataLst>
              <p:tags r:id="rId2"/>
            </p:custDataLst>
          </p:nvPr>
        </p:nvGrpSpPr>
        <p:grpSpPr>
          <a:xfrm>
            <a:off x="8435108" y="3376748"/>
            <a:ext cx="551168" cy="1700826"/>
            <a:chOff x="4144010" y="2373630"/>
            <a:chExt cx="1153795" cy="3560445"/>
          </a:xfrm>
        </p:grpSpPr>
        <p:sp>
          <p:nvSpPr>
            <p:cNvPr id="84" name="Freeform 40"/>
            <p:cNvSpPr/>
            <p:nvPr userDrawn="1">
              <p:custDataLst>
                <p:tags r:id="rId3"/>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5" name="Freeform 41"/>
            <p:cNvSpPr/>
            <p:nvPr userDrawn="1">
              <p:custDataLst>
                <p:tags r:id="rId4"/>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6" name="Freeform 42"/>
            <p:cNvSpPr/>
            <p:nvPr userDrawn="1">
              <p:custDataLst>
                <p:tags r:id="rId5"/>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7" name="Freeform 46"/>
            <p:cNvSpPr/>
            <p:nvPr userDrawn="1">
              <p:custDataLst>
                <p:tags r:id="rId6"/>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8" name="Freeform 47"/>
            <p:cNvSpPr/>
            <p:nvPr userDrawn="1">
              <p:custDataLst>
                <p:tags r:id="rId7"/>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9" name="Freeform 48"/>
            <p:cNvSpPr/>
            <p:nvPr userDrawn="1">
              <p:custDataLst>
                <p:tags r:id="rId8"/>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0" name="Freeform 109"/>
            <p:cNvSpPr/>
            <p:nvPr userDrawn="1">
              <p:custDataLst>
                <p:tags r:id="rId9"/>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1" name="Freeform 110"/>
            <p:cNvSpPr/>
            <p:nvPr userDrawn="1">
              <p:custDataLst>
                <p:tags r:id="rId10"/>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2" name="Freeform 111"/>
            <p:cNvSpPr/>
            <p:nvPr userDrawn="1">
              <p:custDataLst>
                <p:tags r:id="rId11"/>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3" name="Freeform 112"/>
            <p:cNvSpPr/>
            <p:nvPr userDrawn="1">
              <p:custDataLst>
                <p:tags r:id="rId12"/>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4" name="Freeform 113"/>
            <p:cNvSpPr/>
            <p:nvPr userDrawn="1">
              <p:custDataLst>
                <p:tags r:id="rId13"/>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5" name="Freeform 114"/>
            <p:cNvSpPr/>
            <p:nvPr userDrawn="1">
              <p:custDataLst>
                <p:tags r:id="rId14"/>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6" name="Freeform 115"/>
            <p:cNvSpPr/>
            <p:nvPr userDrawn="1">
              <p:custDataLst>
                <p:tags r:id="rId15"/>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7" name="Freeform 116"/>
            <p:cNvSpPr/>
            <p:nvPr userDrawn="1">
              <p:custDataLst>
                <p:tags r:id="rId16"/>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8" name="Freeform 117"/>
            <p:cNvSpPr/>
            <p:nvPr userDrawn="1">
              <p:custDataLst>
                <p:tags r:id="rId17"/>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9" name="Freeform 118"/>
            <p:cNvSpPr/>
            <p:nvPr userDrawn="1">
              <p:custDataLst>
                <p:tags r:id="rId18"/>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0" name="Freeform 119"/>
            <p:cNvSpPr/>
            <p:nvPr userDrawn="1">
              <p:custDataLst>
                <p:tags r:id="rId19"/>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1" name="Freeform 120"/>
            <p:cNvSpPr/>
            <p:nvPr userDrawn="1">
              <p:custDataLst>
                <p:tags r:id="rId20"/>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2" name="Freeform 121"/>
            <p:cNvSpPr/>
            <p:nvPr userDrawn="1">
              <p:custDataLst>
                <p:tags r:id="rId21"/>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3" name="Freeform 122"/>
            <p:cNvSpPr/>
            <p:nvPr userDrawn="1">
              <p:custDataLst>
                <p:tags r:id="rId22"/>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4" name="Freeform 123"/>
            <p:cNvSpPr/>
            <p:nvPr userDrawn="1">
              <p:custDataLst>
                <p:tags r:id="rId23"/>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5" name="Freeform 124"/>
            <p:cNvSpPr/>
            <p:nvPr userDrawn="1">
              <p:custDataLst>
                <p:tags r:id="rId24"/>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6" name="Freeform 125"/>
            <p:cNvSpPr/>
            <p:nvPr userDrawn="1">
              <p:custDataLst>
                <p:tags r:id="rId25"/>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7" name="Freeform 126"/>
            <p:cNvSpPr/>
            <p:nvPr userDrawn="1">
              <p:custDataLst>
                <p:tags r:id="rId26"/>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8" name="Freeform 127"/>
            <p:cNvSpPr/>
            <p:nvPr userDrawn="1">
              <p:custDataLst>
                <p:tags r:id="rId27"/>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9" name="Freeform 128"/>
            <p:cNvSpPr/>
            <p:nvPr userDrawn="1">
              <p:custDataLst>
                <p:tags r:id="rId28"/>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0" name="Freeform 129"/>
            <p:cNvSpPr/>
            <p:nvPr userDrawn="1">
              <p:custDataLst>
                <p:tags r:id="rId29"/>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1" name="Freeform 130"/>
            <p:cNvSpPr/>
            <p:nvPr userDrawn="1">
              <p:custDataLst>
                <p:tags r:id="rId30"/>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custDataLst>
              <p:tags r:id="rId3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67" name="图片 6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66" name="组合 65"/>
          <p:cNvGrpSpPr/>
          <p:nvPr userDrawn="1">
            <p:custDataLst>
              <p:tags r:id="rId2"/>
            </p:custDataLst>
          </p:nvPr>
        </p:nvGrpSpPr>
        <p:grpSpPr>
          <a:xfrm>
            <a:off x="0" y="228150"/>
            <a:ext cx="9144000" cy="4906460"/>
            <a:chOff x="0" y="304200"/>
            <a:chExt cx="12192000" cy="6541947"/>
          </a:xfrm>
        </p:grpSpPr>
        <p:grpSp>
          <p:nvGrpSpPr>
            <p:cNvPr id="67" name="组合 66"/>
            <p:cNvGrpSpPr/>
            <p:nvPr userDrawn="1"/>
          </p:nvGrpSpPr>
          <p:grpSpPr>
            <a:xfrm>
              <a:off x="0" y="304200"/>
              <a:ext cx="12192000" cy="6249600"/>
              <a:chOff x="0" y="304200"/>
              <a:chExt cx="12192000" cy="6249600"/>
            </a:xfrm>
          </p:grpSpPr>
          <p:sp>
            <p:nvSpPr>
              <p:cNvPr id="69" name="矩形 68"/>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8" name="图片 67"/>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flipH="1">
              <a:off x="93388" y="5261050"/>
              <a:ext cx="1469263" cy="1585097"/>
            </a:xfrm>
            <a:prstGeom prst="rect">
              <a:avLst/>
            </a:prstGeom>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77" name="Freeform 137"/>
          <p:cNvSpPr/>
          <p:nvPr>
            <p:custDataLst>
              <p:tags r:id="rId2"/>
            </p:custDataLst>
          </p:nvPr>
        </p:nvSpPr>
        <p:spPr bwMode="auto">
          <a:xfrm flipH="1">
            <a:off x="8415338" y="4367264"/>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38"/>
          <p:cNvSpPr/>
          <p:nvPr>
            <p:custDataLst>
              <p:tags r:id="rId3"/>
            </p:custDataLst>
          </p:nvPr>
        </p:nvSpPr>
        <p:spPr bwMode="auto">
          <a:xfrm flipH="1">
            <a:off x="8267701" y="4276777"/>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39"/>
          <p:cNvSpPr/>
          <p:nvPr>
            <p:custDataLst>
              <p:tags r:id="rId4"/>
            </p:custDataLst>
          </p:nvPr>
        </p:nvSpPr>
        <p:spPr bwMode="auto">
          <a:xfrm flipH="1">
            <a:off x="8120063" y="4142236"/>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Rectangle 13"/>
          <p:cNvSpPr>
            <a:spLocks noChangeArrowheads="1"/>
          </p:cNvSpPr>
          <p:nvPr>
            <p:custDataLst>
              <p:tags r:id="rId5"/>
            </p:custDataLst>
          </p:nvPr>
        </p:nvSpPr>
        <p:spPr bwMode="auto">
          <a:xfrm flipH="1">
            <a:off x="0" y="3757613"/>
            <a:ext cx="9145191" cy="138588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grpSp>
        <p:nvGrpSpPr>
          <p:cNvPr id="5" name="组合 4"/>
          <p:cNvGrpSpPr/>
          <p:nvPr userDrawn="1">
            <p:custDataLst>
              <p:tags r:id="rId6"/>
            </p:custDataLst>
          </p:nvPr>
        </p:nvGrpSpPr>
        <p:grpSpPr>
          <a:xfrm>
            <a:off x="701278" y="852488"/>
            <a:ext cx="3870722" cy="4075510"/>
            <a:chOff x="935037" y="1136650"/>
            <a:chExt cx="5160963" cy="5434013"/>
          </a:xfrm>
        </p:grpSpPr>
        <p:sp>
          <p:nvSpPr>
            <p:cNvPr id="168" name="Oval 28"/>
            <p:cNvSpPr>
              <a:spLocks noChangeArrowheads="1"/>
            </p:cNvSpPr>
            <p:nvPr>
              <p:custDataLst>
                <p:tags r:id="rId7"/>
              </p:custDataLst>
            </p:nvPr>
          </p:nvSpPr>
          <p:spPr bwMode="auto">
            <a:xfrm flipH="1">
              <a:off x="2617788" y="4206875"/>
              <a:ext cx="79375" cy="84138"/>
            </a:xfrm>
            <a:prstGeom prst="ellipse">
              <a:avLst/>
            </a:pr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grpSp>
          <p:nvGrpSpPr>
            <p:cNvPr id="9" name="组合 8"/>
            <p:cNvGrpSpPr/>
            <p:nvPr>
              <p:custDataLst>
                <p:tags r:id="rId8"/>
              </p:custDataLst>
            </p:nvPr>
          </p:nvGrpSpPr>
          <p:grpSpPr>
            <a:xfrm flipH="1">
              <a:off x="935037" y="1136650"/>
              <a:ext cx="5160963" cy="5434013"/>
              <a:chOff x="1157287" y="1136650"/>
              <a:chExt cx="5160963" cy="5434013"/>
            </a:xfrm>
          </p:grpSpPr>
          <p:sp>
            <p:nvSpPr>
              <p:cNvPr id="174" name="Freeform 34"/>
              <p:cNvSpPr/>
              <p:nvPr>
                <p:custDataLst>
                  <p:tags r:id="rId9"/>
                </p:custDataLst>
              </p:nvPr>
            </p:nvSpPr>
            <p:spPr bwMode="auto">
              <a:xfrm flipH="1">
                <a:off x="6226175"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 name="组合 7"/>
              <p:cNvGrpSpPr/>
              <p:nvPr/>
            </p:nvGrpSpPr>
            <p:grpSpPr>
              <a:xfrm>
                <a:off x="1157287" y="1136650"/>
                <a:ext cx="5132388" cy="5434013"/>
                <a:chOff x="1157287" y="1136650"/>
                <a:chExt cx="5132388" cy="5434013"/>
              </a:xfrm>
            </p:grpSpPr>
            <p:sp>
              <p:nvSpPr>
                <p:cNvPr id="175" name="Freeform 35"/>
                <p:cNvSpPr/>
                <p:nvPr>
                  <p:custDataLst>
                    <p:tags r:id="rId10"/>
                  </p:custDataLst>
                </p:nvPr>
              </p:nvSpPr>
              <p:spPr bwMode="auto">
                <a:xfrm flipH="1">
                  <a:off x="6149975"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6"/>
                <p:cNvSpPr/>
                <p:nvPr>
                  <p:custDataLst>
                    <p:tags r:id="rId11"/>
                  </p:custDataLst>
                </p:nvPr>
              </p:nvSpPr>
              <p:spPr bwMode="auto">
                <a:xfrm flipH="1">
                  <a:off x="6172200"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
                <p:cNvSpPr/>
                <p:nvPr>
                  <p:custDataLst>
                    <p:tags r:id="rId12"/>
                  </p:custDataLst>
                </p:nvPr>
              </p:nvSpPr>
              <p:spPr bwMode="auto">
                <a:xfrm flipH="1">
                  <a:off x="5467350"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8"/>
                <p:cNvSpPr/>
                <p:nvPr>
                  <p:custDataLst>
                    <p:tags r:id="rId13"/>
                  </p:custDataLst>
                </p:nvPr>
              </p:nvSpPr>
              <p:spPr bwMode="auto">
                <a:xfrm flipH="1">
                  <a:off x="5408613"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9"/>
                <p:cNvSpPr/>
                <p:nvPr>
                  <p:custDataLst>
                    <p:tags r:id="rId14"/>
                  </p:custDataLst>
                </p:nvPr>
              </p:nvSpPr>
              <p:spPr bwMode="auto">
                <a:xfrm flipH="1">
                  <a:off x="5426075"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0"/>
                <p:cNvSpPr/>
                <p:nvPr>
                  <p:custDataLst>
                    <p:tags r:id="rId15"/>
                  </p:custDataLst>
                </p:nvPr>
              </p:nvSpPr>
              <p:spPr bwMode="auto">
                <a:xfrm flipH="1">
                  <a:off x="2339975"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1"/>
                <p:cNvSpPr/>
                <p:nvPr>
                  <p:custDataLst>
                    <p:tags r:id="rId16"/>
                  </p:custDataLst>
                </p:nvPr>
              </p:nvSpPr>
              <p:spPr bwMode="auto">
                <a:xfrm flipH="1">
                  <a:off x="2278062"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2"/>
                <p:cNvSpPr/>
                <p:nvPr>
                  <p:custDataLst>
                    <p:tags r:id="rId17"/>
                  </p:custDataLst>
                </p:nvPr>
              </p:nvSpPr>
              <p:spPr bwMode="auto">
                <a:xfrm flipH="1">
                  <a:off x="2295525"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
                <p:cNvSpPr/>
                <p:nvPr>
                  <p:custDataLst>
                    <p:tags r:id="rId18"/>
                  </p:custDataLst>
                </p:nvPr>
              </p:nvSpPr>
              <p:spPr bwMode="auto">
                <a:xfrm flipH="1">
                  <a:off x="1162050"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
                <p:cNvSpPr/>
                <p:nvPr>
                  <p:custDataLst>
                    <p:tags r:id="rId19"/>
                  </p:custDataLst>
                </p:nvPr>
              </p:nvSpPr>
              <p:spPr bwMode="auto">
                <a:xfrm flipH="1">
                  <a:off x="4456112"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52"/>
                <p:cNvSpPr/>
                <p:nvPr>
                  <p:custDataLst>
                    <p:tags r:id="rId20"/>
                  </p:custDataLst>
                </p:nvPr>
              </p:nvSpPr>
              <p:spPr bwMode="auto">
                <a:xfrm flipH="1">
                  <a:off x="1157287"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31"/>
                <p:cNvSpPr/>
                <p:nvPr>
                  <p:custDataLst>
                    <p:tags r:id="rId21"/>
                  </p:custDataLst>
                </p:nvPr>
              </p:nvSpPr>
              <p:spPr bwMode="auto">
                <a:xfrm flipH="1">
                  <a:off x="4541838"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3"/>
                <p:cNvSpPr/>
                <p:nvPr>
                  <p:custDataLst>
                    <p:tags r:id="rId22"/>
                  </p:custDataLst>
                </p:nvPr>
              </p:nvSpPr>
              <p:spPr bwMode="auto">
                <a:xfrm flipH="1">
                  <a:off x="3741737"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4"/>
                <p:cNvSpPr/>
                <p:nvPr>
                  <p:custDataLst>
                    <p:tags r:id="rId23"/>
                  </p:custDataLst>
                </p:nvPr>
              </p:nvSpPr>
              <p:spPr bwMode="auto">
                <a:xfrm flipH="1">
                  <a:off x="3670300"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5"/>
                <p:cNvSpPr/>
                <p:nvPr>
                  <p:custDataLst>
                    <p:tags r:id="rId24"/>
                  </p:custDataLst>
                </p:nvPr>
              </p:nvSpPr>
              <p:spPr bwMode="auto">
                <a:xfrm flipH="1">
                  <a:off x="3692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6"/>
                <p:cNvSpPr/>
                <p:nvPr>
                  <p:custDataLst>
                    <p:tags r:id="rId25"/>
                  </p:custDataLst>
                </p:nvPr>
              </p:nvSpPr>
              <p:spPr bwMode="auto">
                <a:xfrm flipH="1">
                  <a:off x="1462088"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7"/>
                <p:cNvSpPr/>
                <p:nvPr>
                  <p:custDataLst>
                    <p:tags r:id="rId26"/>
                  </p:custDataLst>
                </p:nvPr>
              </p:nvSpPr>
              <p:spPr bwMode="auto">
                <a:xfrm flipH="1">
                  <a:off x="1392237"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8"/>
                <p:cNvSpPr/>
                <p:nvPr>
                  <p:custDataLst>
                    <p:tags r:id="rId27"/>
                  </p:custDataLst>
                </p:nvPr>
              </p:nvSpPr>
              <p:spPr bwMode="auto">
                <a:xfrm flipH="1">
                  <a:off x="1412875"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Oval 32"/>
                <p:cNvSpPr>
                  <a:spLocks noChangeArrowheads="1"/>
                </p:cNvSpPr>
                <p:nvPr>
                  <p:custDataLst>
                    <p:tags r:id="rId28"/>
                  </p:custDataLst>
                </p:nvPr>
              </p:nvSpPr>
              <p:spPr bwMode="auto">
                <a:xfrm flipH="1">
                  <a:off x="3854450" y="6224588"/>
                  <a:ext cx="1831975" cy="109538"/>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173" name="Oval 33"/>
                <p:cNvSpPr>
                  <a:spLocks noChangeArrowheads="1"/>
                </p:cNvSpPr>
                <p:nvPr>
                  <p:custDataLst>
                    <p:tags r:id="rId29"/>
                  </p:custDataLst>
                </p:nvPr>
              </p:nvSpPr>
              <p:spPr bwMode="auto">
                <a:xfrm flipH="1">
                  <a:off x="1160463" y="6210300"/>
                  <a:ext cx="1831975" cy="111125"/>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191" name="Freeform 51"/>
                <p:cNvSpPr/>
                <p:nvPr>
                  <p:custDataLst>
                    <p:tags r:id="rId30"/>
                  </p:custDataLst>
                </p:nvPr>
              </p:nvSpPr>
              <p:spPr bwMode="auto">
                <a:xfrm flipH="1">
                  <a:off x="1162050"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Oval 53"/>
                <p:cNvSpPr>
                  <a:spLocks noChangeArrowheads="1"/>
                </p:cNvSpPr>
                <p:nvPr>
                  <p:custDataLst>
                    <p:tags r:id="rId31"/>
                  </p:custDataLst>
                </p:nvPr>
              </p:nvSpPr>
              <p:spPr bwMode="auto">
                <a:xfrm flipH="1">
                  <a:off x="5770563"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54"/>
                <p:cNvSpPr>
                  <a:spLocks noChangeArrowheads="1"/>
                </p:cNvSpPr>
                <p:nvPr>
                  <p:custDataLst>
                    <p:tags r:id="rId32"/>
                  </p:custDataLst>
                </p:nvPr>
              </p:nvSpPr>
              <p:spPr bwMode="auto">
                <a:xfrm flipH="1">
                  <a:off x="5484813"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55"/>
                <p:cNvSpPr>
                  <a:spLocks noChangeArrowheads="1"/>
                </p:cNvSpPr>
                <p:nvPr>
                  <p:custDataLst>
                    <p:tags r:id="rId33"/>
                  </p:custDataLst>
                </p:nvPr>
              </p:nvSpPr>
              <p:spPr bwMode="auto">
                <a:xfrm flipH="1">
                  <a:off x="5200650"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56"/>
                <p:cNvSpPr/>
                <p:nvPr>
                  <p:custDataLst>
                    <p:tags r:id="rId34"/>
                  </p:custDataLst>
                </p:nvPr>
              </p:nvSpPr>
              <p:spPr bwMode="auto">
                <a:xfrm flipH="1">
                  <a:off x="1690688"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57"/>
                <p:cNvSpPr/>
                <p:nvPr>
                  <p:custDataLst>
                    <p:tags r:id="rId35"/>
                  </p:custDataLst>
                </p:nvPr>
              </p:nvSpPr>
              <p:spPr bwMode="auto">
                <a:xfrm flipH="1">
                  <a:off x="461962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Rectangle 58"/>
                <p:cNvSpPr>
                  <a:spLocks noChangeArrowheads="1"/>
                </p:cNvSpPr>
                <p:nvPr>
                  <p:custDataLst>
                    <p:tags r:id="rId36"/>
                  </p:custDataLst>
                </p:nvPr>
              </p:nvSpPr>
              <p:spPr bwMode="auto">
                <a:xfrm flipH="1">
                  <a:off x="5135563"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9" name="Rectangle 59"/>
                <p:cNvSpPr>
                  <a:spLocks noChangeArrowheads="1"/>
                </p:cNvSpPr>
                <p:nvPr>
                  <p:custDataLst>
                    <p:tags r:id="rId37"/>
                  </p:custDataLst>
                </p:nvPr>
              </p:nvSpPr>
              <p:spPr bwMode="auto">
                <a:xfrm flipH="1">
                  <a:off x="47625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0" name="Rectangle 60"/>
                <p:cNvSpPr>
                  <a:spLocks noChangeArrowheads="1"/>
                </p:cNvSpPr>
                <p:nvPr>
                  <p:custDataLst>
                    <p:tags r:id="rId38"/>
                  </p:custDataLst>
                </p:nvPr>
              </p:nvSpPr>
              <p:spPr bwMode="auto">
                <a:xfrm flipH="1">
                  <a:off x="5227638"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1" name="Rectangle 61"/>
                <p:cNvSpPr>
                  <a:spLocks noChangeArrowheads="1"/>
                </p:cNvSpPr>
                <p:nvPr>
                  <p:custDataLst>
                    <p:tags r:id="rId39"/>
                  </p:custDataLst>
                </p:nvPr>
              </p:nvSpPr>
              <p:spPr bwMode="auto">
                <a:xfrm flipH="1">
                  <a:off x="5497513"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2" name="Rectangle 62"/>
                <p:cNvSpPr>
                  <a:spLocks noChangeArrowheads="1"/>
                </p:cNvSpPr>
                <p:nvPr>
                  <p:custDataLst>
                    <p:tags r:id="rId40"/>
                  </p:custDataLst>
                </p:nvPr>
              </p:nvSpPr>
              <p:spPr bwMode="auto">
                <a:xfrm flipH="1">
                  <a:off x="511175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3" name="Rectangle 63"/>
                <p:cNvSpPr>
                  <a:spLocks noChangeArrowheads="1"/>
                </p:cNvSpPr>
                <p:nvPr>
                  <p:custDataLst>
                    <p:tags r:id="rId41"/>
                  </p:custDataLst>
                </p:nvPr>
              </p:nvSpPr>
              <p:spPr bwMode="auto">
                <a:xfrm flipH="1">
                  <a:off x="472440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4" name="Freeform 64"/>
                <p:cNvSpPr/>
                <p:nvPr>
                  <p:custDataLst>
                    <p:tags r:id="rId42"/>
                  </p:custDataLst>
                </p:nvPr>
              </p:nvSpPr>
              <p:spPr bwMode="auto">
                <a:xfrm flipH="1">
                  <a:off x="1341438"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Rectangle 65"/>
                <p:cNvSpPr>
                  <a:spLocks noChangeArrowheads="1"/>
                </p:cNvSpPr>
                <p:nvPr>
                  <p:custDataLst>
                    <p:tags r:id="rId43"/>
                  </p:custDataLst>
                </p:nvPr>
              </p:nvSpPr>
              <p:spPr bwMode="auto">
                <a:xfrm flipH="1">
                  <a:off x="1857375"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6" name="Rectangle 66"/>
                <p:cNvSpPr>
                  <a:spLocks noChangeArrowheads="1"/>
                </p:cNvSpPr>
                <p:nvPr>
                  <p:custDataLst>
                    <p:tags r:id="rId44"/>
                  </p:custDataLst>
                </p:nvPr>
              </p:nvSpPr>
              <p:spPr bwMode="auto">
                <a:xfrm flipH="1">
                  <a:off x="1485900"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7" name="Rectangle 67"/>
                <p:cNvSpPr>
                  <a:spLocks noChangeArrowheads="1"/>
                </p:cNvSpPr>
                <p:nvPr>
                  <p:custDataLst>
                    <p:tags r:id="rId45"/>
                  </p:custDataLst>
                </p:nvPr>
              </p:nvSpPr>
              <p:spPr bwMode="auto">
                <a:xfrm flipH="1">
                  <a:off x="1947862"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8" name="Rectangle 68"/>
                <p:cNvSpPr>
                  <a:spLocks noChangeArrowheads="1"/>
                </p:cNvSpPr>
                <p:nvPr>
                  <p:custDataLst>
                    <p:tags r:id="rId46"/>
                  </p:custDataLst>
                </p:nvPr>
              </p:nvSpPr>
              <p:spPr bwMode="auto">
                <a:xfrm flipH="1">
                  <a:off x="2220913"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9" name="Rectangle 69"/>
                <p:cNvSpPr>
                  <a:spLocks noChangeArrowheads="1"/>
                </p:cNvSpPr>
                <p:nvPr>
                  <p:custDataLst>
                    <p:tags r:id="rId47"/>
                  </p:custDataLst>
                </p:nvPr>
              </p:nvSpPr>
              <p:spPr bwMode="auto">
                <a:xfrm flipH="1">
                  <a:off x="1833562"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0" name="Rectangle 70"/>
                <p:cNvSpPr>
                  <a:spLocks noChangeArrowheads="1"/>
                </p:cNvSpPr>
                <p:nvPr>
                  <p:custDataLst>
                    <p:tags r:id="rId48"/>
                  </p:custDataLst>
                </p:nvPr>
              </p:nvSpPr>
              <p:spPr bwMode="auto">
                <a:xfrm flipH="1">
                  <a:off x="1447800"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1" name="Freeform 71"/>
                <p:cNvSpPr/>
                <p:nvPr>
                  <p:custDataLst>
                    <p:tags r:id="rId49"/>
                  </p:custDataLst>
                </p:nvPr>
              </p:nvSpPr>
              <p:spPr bwMode="auto">
                <a:xfrm flipH="1">
                  <a:off x="3740150"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72"/>
                <p:cNvSpPr/>
                <p:nvPr>
                  <p:custDataLst>
                    <p:tags r:id="rId50"/>
                  </p:custDataLst>
                </p:nvPr>
              </p:nvSpPr>
              <p:spPr bwMode="auto">
                <a:xfrm flipH="1">
                  <a:off x="3068637"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73"/>
                <p:cNvSpPr/>
                <p:nvPr>
                  <p:custDataLst>
                    <p:tags r:id="rId51"/>
                  </p:custDataLst>
                </p:nvPr>
              </p:nvSpPr>
              <p:spPr bwMode="auto">
                <a:xfrm flipH="1">
                  <a:off x="3257550"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74"/>
                <p:cNvSpPr/>
                <p:nvPr>
                  <p:custDataLst>
                    <p:tags r:id="rId52"/>
                  </p:custDataLst>
                </p:nvPr>
              </p:nvSpPr>
              <p:spPr bwMode="auto">
                <a:xfrm flipH="1">
                  <a:off x="382587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75"/>
                <p:cNvSpPr/>
                <p:nvPr>
                  <p:custDataLst>
                    <p:tags r:id="rId53"/>
                  </p:custDataLst>
                </p:nvPr>
              </p:nvSpPr>
              <p:spPr bwMode="auto">
                <a:xfrm flipH="1">
                  <a:off x="3298825"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76"/>
                <p:cNvSpPr/>
                <p:nvPr>
                  <p:custDataLst>
                    <p:tags r:id="rId54"/>
                  </p:custDataLst>
                </p:nvPr>
              </p:nvSpPr>
              <p:spPr bwMode="auto">
                <a:xfrm flipH="1">
                  <a:off x="3322638"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77"/>
                <p:cNvSpPr/>
                <p:nvPr>
                  <p:custDataLst>
                    <p:tags r:id="rId55"/>
                  </p:custDataLst>
                </p:nvPr>
              </p:nvSpPr>
              <p:spPr bwMode="auto">
                <a:xfrm flipH="1">
                  <a:off x="3730625"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78"/>
                <p:cNvSpPr/>
                <p:nvPr>
                  <p:custDataLst>
                    <p:tags r:id="rId56"/>
                  </p:custDataLst>
                </p:nvPr>
              </p:nvSpPr>
              <p:spPr bwMode="auto">
                <a:xfrm flipH="1">
                  <a:off x="4054475"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79"/>
                <p:cNvSpPr/>
                <p:nvPr>
                  <p:custDataLst>
                    <p:tags r:id="rId57"/>
                  </p:custDataLst>
                </p:nvPr>
              </p:nvSpPr>
              <p:spPr bwMode="auto">
                <a:xfrm flipH="1">
                  <a:off x="3790950"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80"/>
                <p:cNvSpPr/>
                <p:nvPr>
                  <p:custDataLst>
                    <p:tags r:id="rId58"/>
                  </p:custDataLst>
                </p:nvPr>
              </p:nvSpPr>
              <p:spPr bwMode="auto">
                <a:xfrm flipH="1">
                  <a:off x="3521075"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81"/>
                <p:cNvSpPr/>
                <p:nvPr>
                  <p:custDataLst>
                    <p:tags r:id="rId59"/>
                  </p:custDataLst>
                </p:nvPr>
              </p:nvSpPr>
              <p:spPr bwMode="auto">
                <a:xfrm flipH="1">
                  <a:off x="3260725"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82"/>
                <p:cNvSpPr/>
                <p:nvPr>
                  <p:custDataLst>
                    <p:tags r:id="rId60"/>
                  </p:custDataLst>
                </p:nvPr>
              </p:nvSpPr>
              <p:spPr bwMode="auto">
                <a:xfrm flipH="1">
                  <a:off x="3698875"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83"/>
                <p:cNvSpPr/>
                <p:nvPr>
                  <p:custDataLst>
                    <p:tags r:id="rId61"/>
                  </p:custDataLst>
                </p:nvPr>
              </p:nvSpPr>
              <p:spPr bwMode="auto">
                <a:xfrm flipH="1">
                  <a:off x="5081587"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84"/>
                <p:cNvSpPr/>
                <p:nvPr>
                  <p:custDataLst>
                    <p:tags r:id="rId62"/>
                  </p:custDataLst>
                </p:nvPr>
              </p:nvSpPr>
              <p:spPr bwMode="auto">
                <a:xfrm flipH="1">
                  <a:off x="4154487"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5" name="Freeform 85"/>
                <p:cNvSpPr/>
                <p:nvPr>
                  <p:custDataLst>
                    <p:tags r:id="rId63"/>
                  </p:custDataLst>
                </p:nvPr>
              </p:nvSpPr>
              <p:spPr bwMode="auto">
                <a:xfrm flipH="1">
                  <a:off x="4016375"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6" name="Freeform 86"/>
                <p:cNvSpPr/>
                <p:nvPr>
                  <p:custDataLst>
                    <p:tags r:id="rId64"/>
                  </p:custDataLst>
                </p:nvPr>
              </p:nvSpPr>
              <p:spPr bwMode="auto">
                <a:xfrm flipH="1">
                  <a:off x="4564062"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87"/>
                <p:cNvSpPr/>
                <p:nvPr>
                  <p:custDataLst>
                    <p:tags r:id="rId65"/>
                  </p:custDataLst>
                </p:nvPr>
              </p:nvSpPr>
              <p:spPr bwMode="auto">
                <a:xfrm flipH="1">
                  <a:off x="4802188"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88"/>
                <p:cNvSpPr/>
                <p:nvPr>
                  <p:custDataLst>
                    <p:tags r:id="rId66"/>
                  </p:custDataLst>
                </p:nvPr>
              </p:nvSpPr>
              <p:spPr bwMode="auto">
                <a:xfrm flipH="1">
                  <a:off x="4295775"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89"/>
                <p:cNvSpPr/>
                <p:nvPr>
                  <p:custDataLst>
                    <p:tags r:id="rId67"/>
                  </p:custDataLst>
                </p:nvPr>
              </p:nvSpPr>
              <p:spPr bwMode="auto">
                <a:xfrm flipH="1">
                  <a:off x="4267200"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90"/>
                <p:cNvSpPr/>
                <p:nvPr>
                  <p:custDataLst>
                    <p:tags r:id="rId68"/>
                  </p:custDataLst>
                </p:nvPr>
              </p:nvSpPr>
              <p:spPr bwMode="auto">
                <a:xfrm flipH="1">
                  <a:off x="4391025"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91"/>
                <p:cNvSpPr/>
                <p:nvPr>
                  <p:custDataLst>
                    <p:tags r:id="rId69"/>
                  </p:custDataLst>
                </p:nvPr>
              </p:nvSpPr>
              <p:spPr bwMode="auto">
                <a:xfrm flipH="1">
                  <a:off x="4616450"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2"/>
                <p:cNvSpPr/>
                <p:nvPr>
                  <p:custDataLst>
                    <p:tags r:id="rId70"/>
                  </p:custDataLst>
                </p:nvPr>
              </p:nvSpPr>
              <p:spPr bwMode="auto">
                <a:xfrm flipH="1">
                  <a:off x="4516437"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93"/>
                <p:cNvSpPr>
                  <a:spLocks noEditPoints="1"/>
                </p:cNvSpPr>
                <p:nvPr>
                  <p:custDataLst>
                    <p:tags r:id="rId71"/>
                  </p:custDataLst>
                </p:nvPr>
              </p:nvSpPr>
              <p:spPr bwMode="auto">
                <a:xfrm flipH="1">
                  <a:off x="4559300"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94"/>
                <p:cNvSpPr>
                  <a:spLocks noEditPoints="1"/>
                </p:cNvSpPr>
                <p:nvPr>
                  <p:custDataLst>
                    <p:tags r:id="rId72"/>
                  </p:custDataLst>
                </p:nvPr>
              </p:nvSpPr>
              <p:spPr bwMode="auto">
                <a:xfrm flipH="1">
                  <a:off x="4424362"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95"/>
                <p:cNvSpPr/>
                <p:nvPr>
                  <p:custDataLst>
                    <p:tags r:id="rId73"/>
                  </p:custDataLst>
                </p:nvPr>
              </p:nvSpPr>
              <p:spPr bwMode="auto">
                <a:xfrm flipH="1">
                  <a:off x="4427538"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96"/>
                <p:cNvSpPr/>
                <p:nvPr>
                  <p:custDataLst>
                    <p:tags r:id="rId74"/>
                  </p:custDataLst>
                </p:nvPr>
              </p:nvSpPr>
              <p:spPr bwMode="auto">
                <a:xfrm flipH="1">
                  <a:off x="4716463"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97"/>
                <p:cNvSpPr/>
                <p:nvPr>
                  <p:custDataLst>
                    <p:tags r:id="rId75"/>
                  </p:custDataLst>
                </p:nvPr>
              </p:nvSpPr>
              <p:spPr bwMode="auto">
                <a:xfrm flipH="1">
                  <a:off x="4379912"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98"/>
                <p:cNvSpPr/>
                <p:nvPr>
                  <p:custDataLst>
                    <p:tags r:id="rId76"/>
                  </p:custDataLst>
                </p:nvPr>
              </p:nvSpPr>
              <p:spPr bwMode="auto">
                <a:xfrm flipH="1">
                  <a:off x="4151312"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39" name="Freeform 99"/>
                <p:cNvSpPr/>
                <p:nvPr>
                  <p:custDataLst>
                    <p:tags r:id="rId77"/>
                  </p:custDataLst>
                </p:nvPr>
              </p:nvSpPr>
              <p:spPr bwMode="auto">
                <a:xfrm flipH="1">
                  <a:off x="4329112"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00"/>
                <p:cNvSpPr/>
                <p:nvPr>
                  <p:custDataLst>
                    <p:tags r:id="rId78"/>
                  </p:custDataLst>
                </p:nvPr>
              </p:nvSpPr>
              <p:spPr bwMode="auto">
                <a:xfrm flipH="1">
                  <a:off x="4319587"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01"/>
                <p:cNvSpPr/>
                <p:nvPr>
                  <p:custDataLst>
                    <p:tags r:id="rId79"/>
                  </p:custDataLst>
                </p:nvPr>
              </p:nvSpPr>
              <p:spPr bwMode="auto">
                <a:xfrm flipH="1">
                  <a:off x="3925888"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02"/>
                <p:cNvSpPr/>
                <p:nvPr>
                  <p:custDataLst>
                    <p:tags r:id="rId80"/>
                  </p:custDataLst>
                </p:nvPr>
              </p:nvSpPr>
              <p:spPr bwMode="auto">
                <a:xfrm flipH="1">
                  <a:off x="5221288"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03"/>
                <p:cNvSpPr/>
                <p:nvPr>
                  <p:custDataLst>
                    <p:tags r:id="rId81"/>
                  </p:custDataLst>
                </p:nvPr>
              </p:nvSpPr>
              <p:spPr bwMode="auto">
                <a:xfrm flipH="1">
                  <a:off x="5248275"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04"/>
                <p:cNvSpPr/>
                <p:nvPr>
                  <p:custDataLst>
                    <p:tags r:id="rId82"/>
                  </p:custDataLst>
                </p:nvPr>
              </p:nvSpPr>
              <p:spPr bwMode="auto">
                <a:xfrm flipH="1">
                  <a:off x="52292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05"/>
                <p:cNvSpPr/>
                <p:nvPr>
                  <p:custDataLst>
                    <p:tags r:id="rId83"/>
                  </p:custDataLst>
                </p:nvPr>
              </p:nvSpPr>
              <p:spPr bwMode="auto">
                <a:xfrm flipH="1">
                  <a:off x="4200525"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06"/>
                <p:cNvSpPr/>
                <p:nvPr>
                  <p:custDataLst>
                    <p:tags r:id="rId84"/>
                  </p:custDataLst>
                </p:nvPr>
              </p:nvSpPr>
              <p:spPr bwMode="auto">
                <a:xfrm flipH="1">
                  <a:off x="4200525"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07"/>
                <p:cNvSpPr/>
                <p:nvPr>
                  <p:custDataLst>
                    <p:tags r:id="rId85"/>
                  </p:custDataLst>
                </p:nvPr>
              </p:nvSpPr>
              <p:spPr bwMode="auto">
                <a:xfrm flipH="1">
                  <a:off x="5353050"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08"/>
                <p:cNvSpPr/>
                <p:nvPr>
                  <p:custDataLst>
                    <p:tags r:id="rId86"/>
                  </p:custDataLst>
                </p:nvPr>
              </p:nvSpPr>
              <p:spPr bwMode="auto">
                <a:xfrm flipH="1">
                  <a:off x="5464175"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09"/>
                <p:cNvSpPr/>
                <p:nvPr>
                  <p:custDataLst>
                    <p:tags r:id="rId87"/>
                  </p:custDataLst>
                </p:nvPr>
              </p:nvSpPr>
              <p:spPr bwMode="auto">
                <a:xfrm flipH="1">
                  <a:off x="1847850"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10"/>
                <p:cNvSpPr/>
                <p:nvPr>
                  <p:custDataLst>
                    <p:tags r:id="rId88"/>
                  </p:custDataLst>
                </p:nvPr>
              </p:nvSpPr>
              <p:spPr bwMode="auto">
                <a:xfrm flipH="1">
                  <a:off x="1838325"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11"/>
                <p:cNvSpPr/>
                <p:nvPr>
                  <p:custDataLst>
                    <p:tags r:id="rId89"/>
                  </p:custDataLst>
                </p:nvPr>
              </p:nvSpPr>
              <p:spPr bwMode="auto">
                <a:xfrm flipH="1">
                  <a:off x="1639888"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12"/>
                <p:cNvSpPr/>
                <p:nvPr>
                  <p:custDataLst>
                    <p:tags r:id="rId90"/>
                  </p:custDataLst>
                </p:nvPr>
              </p:nvSpPr>
              <p:spPr bwMode="auto">
                <a:xfrm flipH="1">
                  <a:off x="2246313"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13"/>
                <p:cNvSpPr/>
                <p:nvPr>
                  <p:custDataLst>
                    <p:tags r:id="rId91"/>
                  </p:custDataLst>
                </p:nvPr>
              </p:nvSpPr>
              <p:spPr bwMode="auto">
                <a:xfrm flipH="1">
                  <a:off x="2241550"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14"/>
                <p:cNvSpPr/>
                <p:nvPr>
                  <p:custDataLst>
                    <p:tags r:id="rId92"/>
                  </p:custDataLst>
                </p:nvPr>
              </p:nvSpPr>
              <p:spPr bwMode="auto">
                <a:xfrm flipH="1">
                  <a:off x="2209800"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15"/>
                <p:cNvSpPr/>
                <p:nvPr>
                  <p:custDataLst>
                    <p:tags r:id="rId93"/>
                  </p:custDataLst>
                </p:nvPr>
              </p:nvSpPr>
              <p:spPr bwMode="auto">
                <a:xfrm flipH="1">
                  <a:off x="1727200"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16"/>
                <p:cNvSpPr/>
                <p:nvPr>
                  <p:custDataLst>
                    <p:tags r:id="rId94"/>
                  </p:custDataLst>
                </p:nvPr>
              </p:nvSpPr>
              <p:spPr bwMode="auto">
                <a:xfrm flipH="1">
                  <a:off x="171450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17"/>
                <p:cNvSpPr/>
                <p:nvPr>
                  <p:custDataLst>
                    <p:tags r:id="rId95"/>
                  </p:custDataLst>
                </p:nvPr>
              </p:nvSpPr>
              <p:spPr bwMode="auto">
                <a:xfrm flipH="1">
                  <a:off x="1725612"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18"/>
                <p:cNvSpPr/>
                <p:nvPr>
                  <p:custDataLst>
                    <p:tags r:id="rId96"/>
                  </p:custDataLst>
                </p:nvPr>
              </p:nvSpPr>
              <p:spPr bwMode="auto">
                <a:xfrm flipH="1">
                  <a:off x="1681162"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19"/>
                <p:cNvSpPr/>
                <p:nvPr>
                  <p:custDataLst>
                    <p:tags r:id="rId97"/>
                  </p:custDataLst>
                </p:nvPr>
              </p:nvSpPr>
              <p:spPr bwMode="auto">
                <a:xfrm flipH="1">
                  <a:off x="1614488"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20"/>
                <p:cNvSpPr/>
                <p:nvPr>
                  <p:custDataLst>
                    <p:tags r:id="rId98"/>
                  </p:custDataLst>
                </p:nvPr>
              </p:nvSpPr>
              <p:spPr bwMode="auto">
                <a:xfrm flipH="1">
                  <a:off x="2127250"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21"/>
                <p:cNvSpPr/>
                <p:nvPr>
                  <p:custDataLst>
                    <p:tags r:id="rId99"/>
                  </p:custDataLst>
                </p:nvPr>
              </p:nvSpPr>
              <p:spPr bwMode="auto">
                <a:xfrm flipH="1">
                  <a:off x="1393825"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22"/>
                <p:cNvSpPr/>
                <p:nvPr>
                  <p:custDataLst>
                    <p:tags r:id="rId100"/>
                  </p:custDataLst>
                </p:nvPr>
              </p:nvSpPr>
              <p:spPr bwMode="auto">
                <a:xfrm flipH="1">
                  <a:off x="2305050"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23"/>
                <p:cNvSpPr/>
                <p:nvPr>
                  <p:custDataLst>
                    <p:tags r:id="rId101"/>
                  </p:custDataLst>
                </p:nvPr>
              </p:nvSpPr>
              <p:spPr bwMode="auto">
                <a:xfrm flipH="1">
                  <a:off x="1571625"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4" name="Freeform 124"/>
                <p:cNvSpPr/>
                <p:nvPr>
                  <p:custDataLst>
                    <p:tags r:id="rId102"/>
                  </p:custDataLst>
                </p:nvPr>
              </p:nvSpPr>
              <p:spPr bwMode="auto">
                <a:xfrm flipH="1">
                  <a:off x="1458912"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5" name="Freeform 125"/>
                <p:cNvSpPr/>
                <p:nvPr>
                  <p:custDataLst>
                    <p:tags r:id="rId103"/>
                  </p:custDataLst>
                </p:nvPr>
              </p:nvSpPr>
              <p:spPr bwMode="auto">
                <a:xfrm flipH="1">
                  <a:off x="1562100"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6" name="Freeform 126"/>
                <p:cNvSpPr/>
                <p:nvPr>
                  <p:custDataLst>
                    <p:tags r:id="rId104"/>
                  </p:custDataLst>
                </p:nvPr>
              </p:nvSpPr>
              <p:spPr bwMode="auto">
                <a:xfrm flipH="1">
                  <a:off x="1308100"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27"/>
                <p:cNvSpPr/>
                <p:nvPr>
                  <p:custDataLst>
                    <p:tags r:id="rId105"/>
                  </p:custDataLst>
                </p:nvPr>
              </p:nvSpPr>
              <p:spPr bwMode="auto">
                <a:xfrm flipH="1">
                  <a:off x="1462088"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128"/>
                <p:cNvSpPr/>
                <p:nvPr>
                  <p:custDataLst>
                    <p:tags r:id="rId106"/>
                  </p:custDataLst>
                </p:nvPr>
              </p:nvSpPr>
              <p:spPr bwMode="auto">
                <a:xfrm flipH="1">
                  <a:off x="1839912"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129"/>
                <p:cNvSpPr/>
                <p:nvPr>
                  <p:custDataLst>
                    <p:tags r:id="rId107"/>
                  </p:custDataLst>
                </p:nvPr>
              </p:nvSpPr>
              <p:spPr bwMode="auto">
                <a:xfrm flipH="1">
                  <a:off x="1423987"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30"/>
                <p:cNvSpPr/>
                <p:nvPr>
                  <p:custDataLst>
                    <p:tags r:id="rId108"/>
                  </p:custDataLst>
                </p:nvPr>
              </p:nvSpPr>
              <p:spPr bwMode="auto">
                <a:xfrm flipH="1">
                  <a:off x="2317750"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32"/>
                <p:cNvSpPr/>
                <p:nvPr>
                  <p:custDataLst>
                    <p:tags r:id="rId109"/>
                  </p:custDataLst>
                </p:nvPr>
              </p:nvSpPr>
              <p:spPr bwMode="auto">
                <a:xfrm flipH="1">
                  <a:off x="4700588"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33"/>
                <p:cNvSpPr/>
                <p:nvPr>
                  <p:custDataLst>
                    <p:tags r:id="rId110"/>
                  </p:custDataLst>
                </p:nvPr>
              </p:nvSpPr>
              <p:spPr bwMode="auto">
                <a:xfrm flipH="1">
                  <a:off x="4735513"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34"/>
                <p:cNvSpPr/>
                <p:nvPr>
                  <p:custDataLst>
                    <p:tags r:id="rId111"/>
                  </p:custDataLst>
                </p:nvPr>
              </p:nvSpPr>
              <p:spPr bwMode="auto">
                <a:xfrm flipH="1">
                  <a:off x="5364163"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35"/>
                <p:cNvSpPr/>
                <p:nvPr>
                  <p:custDataLst>
                    <p:tags r:id="rId112"/>
                  </p:custDataLst>
                </p:nvPr>
              </p:nvSpPr>
              <p:spPr bwMode="auto">
                <a:xfrm flipH="1">
                  <a:off x="4805363"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36"/>
                <p:cNvSpPr/>
                <p:nvPr>
                  <p:custDataLst>
                    <p:tags r:id="rId113"/>
                  </p:custDataLst>
                </p:nvPr>
              </p:nvSpPr>
              <p:spPr bwMode="auto">
                <a:xfrm flipH="1">
                  <a:off x="4840288"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13" name="标题 1"/>
          <p:cNvSpPr>
            <a:spLocks noGrp="1"/>
          </p:cNvSpPr>
          <p:nvPr>
            <p:ph type="ctrTitle" hasCustomPrompt="1"/>
            <p:custDataLst>
              <p:tags r:id="rId114"/>
            </p:custDataLst>
          </p:nvPr>
        </p:nvSpPr>
        <p:spPr>
          <a:xfrm>
            <a:off x="4950618" y="1842391"/>
            <a:ext cx="3565924" cy="1216132"/>
          </a:xfrm>
        </p:spPr>
        <p:txBody>
          <a:bodyPr anchor="ctr">
            <a:normAutofit/>
          </a:bodyPr>
          <a:lstStyle>
            <a:lvl1pPr marL="0" indent="0" algn="ctr">
              <a:buFont typeface="Arial" panose="020B0604020202020204" pitchFamily="34" charset="0"/>
              <a:buNone/>
              <a:defRPr sz="660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9"/>
            <p:custDataLst>
              <p:tags r:id="rId115"/>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116"/>
            </p:custDataLst>
          </p:nvPr>
        </p:nvSpPr>
        <p:spPr/>
        <p:txBody>
          <a:bodyPr/>
          <a:lstStyle/>
          <a:p>
            <a:endParaRPr lang="zh-CN" altLang="en-US" dirty="0"/>
          </a:p>
        </p:txBody>
      </p:sp>
      <p:sp>
        <p:nvSpPr>
          <p:cNvPr id="4" name="灯片编号占位符 3"/>
          <p:cNvSpPr>
            <a:spLocks noGrp="1"/>
          </p:cNvSpPr>
          <p:nvPr>
            <p:ph type="sldNum" sz="quarter" idx="21"/>
            <p:custDataLst>
              <p:tags r:id="rId117"/>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60" name="图片 15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32"/>
            <a:ext cx="881159" cy="522149"/>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grpSp>
      <p:sp>
        <p:nvSpPr>
          <p:cNvPr id="9" name="矩形 8"/>
          <p:cNvSpPr/>
          <p:nvPr userDrawn="1">
            <p:custDataLst>
              <p:tags r:id="rId9"/>
            </p:custDataLst>
          </p:nvPr>
        </p:nvSpPr>
        <p:spPr>
          <a:xfrm>
            <a:off x="0" y="4437380"/>
            <a:ext cx="9144000" cy="720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3617595" cy="51435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pitchFamily="34" charset="-122"/>
              <a:ea typeface="微软雅黑" panose="020B0503020204020204" pitchFamily="34" charset="-122"/>
              <a:sym typeface="+mn-ea"/>
            </a:endParaRPr>
          </a:p>
        </p:txBody>
      </p:sp>
      <p:grpSp>
        <p:nvGrpSpPr>
          <p:cNvPr id="14" name="组合 13"/>
          <p:cNvGrpSpPr/>
          <p:nvPr userDrawn="1">
            <p:custDataLst>
              <p:tags r:id="rId3"/>
            </p:custDataLst>
          </p:nvPr>
        </p:nvGrpSpPr>
        <p:grpSpPr>
          <a:xfrm>
            <a:off x="67487" y="71105"/>
            <a:ext cx="8965498" cy="5053346"/>
            <a:chOff x="89982" y="94806"/>
            <a:chExt cx="11953997" cy="6737794"/>
          </a:xfrm>
        </p:grpSpPr>
        <p:pic>
          <p:nvPicPr>
            <p:cNvPr id="24" name="图片 23"/>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13" name="图片 12"/>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userDrawn="1">
            <p:ph type="title" hasCustomPrompt="1"/>
            <p:custDataLst>
              <p:tags r:id="rId8"/>
            </p:custDataLst>
          </p:nvPr>
        </p:nvSpPr>
        <p:spPr>
          <a:xfrm>
            <a:off x="437400" y="577800"/>
            <a:ext cx="2970000" cy="661500"/>
          </a:xfrm>
        </p:spPr>
        <p:txBody>
          <a:bodyPr anchor="ctr"/>
          <a:lstStyle>
            <a:lvl1pP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2"/>
            </p:custDataLst>
          </p:nvPr>
        </p:nvSpPr>
        <p:spPr>
          <a:xfrm>
            <a:off x="440100" y="1323000"/>
            <a:ext cx="2967300" cy="3069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userDrawn="1">
            <p:ph sz="quarter" idx="14"/>
            <p:custDataLst>
              <p:tags r:id="rId13"/>
            </p:custDataLst>
          </p:nvPr>
        </p:nvSpPr>
        <p:spPr>
          <a:xfrm>
            <a:off x="3825900" y="577454"/>
            <a:ext cx="4860000" cy="3815953"/>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199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grpSp>
        <p:nvGrpSpPr>
          <p:cNvPr id="22" name="组合 21"/>
          <p:cNvGrpSpPr/>
          <p:nvPr userDrawn="1">
            <p:custDataLst>
              <p:tags r:id="rId3"/>
            </p:custDataLst>
          </p:nvPr>
        </p:nvGrpSpPr>
        <p:grpSpPr>
          <a:xfrm>
            <a:off x="67487" y="71105"/>
            <a:ext cx="8965498" cy="5053346"/>
            <a:chOff x="89982" y="94806"/>
            <a:chExt cx="11953997" cy="6737794"/>
          </a:xfrm>
        </p:grpSpPr>
        <p:pic>
          <p:nvPicPr>
            <p:cNvPr id="23" name="图片 2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24" name="图片 23"/>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p:ph type="title"/>
            <p:custDataLst>
              <p:tags r:id="rId8"/>
            </p:custDataLst>
          </p:nvPr>
        </p:nvSpPr>
        <p:spPr>
          <a:xfrm>
            <a:off x="459000" y="585900"/>
            <a:ext cx="8232300" cy="469800"/>
          </a:xfrm>
        </p:spPr>
        <p:txBody>
          <a:bodyPr anchor="ctr"/>
          <a:lstStyle>
            <a:lvl1pPr algn="ct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459000" y="1244700"/>
            <a:ext cx="8231981" cy="621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459581" y="2106000"/>
            <a:ext cx="8224200" cy="25731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32"/>
            <a:ext cx="881159" cy="522149"/>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8" name="矩形 7"/>
          <p:cNvSpPr/>
          <p:nvPr userDrawn="1">
            <p:custDataLst>
              <p:tags r:id="rId9"/>
            </p:custDataLst>
          </p:nvPr>
        </p:nvSpPr>
        <p:spPr>
          <a:xfrm>
            <a:off x="0" y="3771901"/>
            <a:ext cx="9144000" cy="13715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3" name="图片 62"/>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10" name="矩形 9"/>
          <p:cNvSpPr/>
          <p:nvPr userDrawn="1">
            <p:custDataLst>
              <p:tags r:id="rId4"/>
            </p:custDataLst>
          </p:nvPr>
        </p:nvSpPr>
        <p:spPr>
          <a:xfrm>
            <a:off x="0" y="0"/>
            <a:ext cx="9144000" cy="685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5"/>
            </p:custDataLst>
          </p:nvPr>
        </p:nvSpPr>
        <p:spPr>
          <a:xfrm>
            <a:off x="434700" y="178200"/>
            <a:ext cx="8278200" cy="331473"/>
          </a:xfrm>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1247400"/>
            <a:ext cx="40068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1247400"/>
            <a:ext cx="40257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3612600"/>
            <a:ext cx="40068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3609900"/>
            <a:ext cx="40257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bg>
      <p:bgPr>
        <a:pattFill prst="wdUpDiag">
          <a:fgClr>
            <a:schemeClr val="tx2"/>
          </a:fgClr>
          <a:bgClr>
            <a:schemeClr val="bg2"/>
          </a:bgClr>
        </a:patt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71941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userDrawn="1">
            <p:ph type="title" hasCustomPrompt="1"/>
            <p:custDataLst>
              <p:tags r:id="rId3"/>
            </p:custDataLst>
          </p:nvPr>
        </p:nvSpPr>
        <p:spPr>
          <a:xfrm>
            <a:off x="1142100" y="1004400"/>
            <a:ext cx="6858000" cy="1790100"/>
          </a:xfrm>
        </p:spPr>
        <p:txBody>
          <a:bodyPr anchor="b"/>
          <a:lstStyle>
            <a:lvl1pPr algn="ctr">
              <a:defRPr sz="45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1141810" y="2897100"/>
            <a:ext cx="6858000" cy="1242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grpSp>
        <p:nvGrpSpPr>
          <p:cNvPr id="13" name="组合 12"/>
          <p:cNvGrpSpPr/>
          <p:nvPr userDrawn="1">
            <p:custDataLst>
              <p:tags r:id="rId8"/>
            </p:custDataLst>
          </p:nvPr>
        </p:nvGrpSpPr>
        <p:grpSpPr>
          <a:xfrm>
            <a:off x="235350" y="260661"/>
            <a:ext cx="8775474" cy="4882839"/>
            <a:chOff x="313800" y="347548"/>
            <a:chExt cx="11700632" cy="6510452"/>
          </a:xfrm>
        </p:grpSpPr>
        <p:grpSp>
          <p:nvGrpSpPr>
            <p:cNvPr id="168" name="组合 167"/>
            <p:cNvGrpSpPr/>
            <p:nvPr userDrawn="1"/>
          </p:nvGrpSpPr>
          <p:grpSpPr>
            <a:xfrm rot="20310956">
              <a:off x="356063" y="347548"/>
              <a:ext cx="1824574" cy="1081190"/>
              <a:chOff x="4175125" y="1726565"/>
              <a:chExt cx="1094105" cy="648335"/>
            </a:xfrm>
          </p:grpSpPr>
          <p:sp>
            <p:nvSpPr>
              <p:cNvPr id="169" name="Freeform 64"/>
              <p:cNvSpPr/>
              <p:nvPr userDrawn="1">
                <p:custDataLst>
                  <p:tags r:id="rId9"/>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Rectangle 66"/>
              <p:cNvSpPr>
                <a:spLocks noChangeArrowheads="1"/>
              </p:cNvSpPr>
              <p:nvPr userDrawn="1">
                <p:custDataLst>
                  <p:tags r:id="rId10"/>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1" name="Rectangle 67"/>
              <p:cNvSpPr>
                <a:spLocks noChangeArrowheads="1"/>
              </p:cNvSpPr>
              <p:nvPr userDrawn="1">
                <p:custDataLst>
                  <p:tags r:id="rId11"/>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2" name="Rectangle 68"/>
              <p:cNvSpPr>
                <a:spLocks noChangeArrowheads="1"/>
              </p:cNvSpPr>
              <p:nvPr userDrawn="1">
                <p:custDataLst>
                  <p:tags r:id="rId12"/>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3" name="Rectangle 69"/>
              <p:cNvSpPr>
                <a:spLocks noChangeArrowheads="1"/>
              </p:cNvSpPr>
              <p:nvPr userDrawn="1">
                <p:custDataLst>
                  <p:tags r:id="rId13"/>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4" name="Rectangle 70"/>
              <p:cNvSpPr>
                <a:spLocks noChangeArrowheads="1"/>
              </p:cNvSpPr>
              <p:nvPr userDrawn="1">
                <p:custDataLst>
                  <p:tags r:id="rId14"/>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pic>
          <p:nvPicPr>
            <p:cNvPr id="48" name="图片 47"/>
            <p:cNvPicPr>
              <a:picLocks noChangeAspect="1"/>
            </p:cNvPicPr>
            <p:nvPr userDrawn="1">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10105396" y="4729291"/>
              <a:ext cx="1909036" cy="2060800"/>
            </a:xfrm>
            <a:prstGeom prst="rect">
              <a:avLst/>
            </a:prstGeom>
          </p:spPr>
        </p:pic>
        <p:pic>
          <p:nvPicPr>
            <p:cNvPr id="51" name="图片 50"/>
            <p:cNvPicPr>
              <a:picLocks noChangeAspect="1"/>
            </p:cNvPicPr>
            <p:nvPr userDrawn="1">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313800" y="4590091"/>
              <a:ext cx="737680" cy="226790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5" Type="http://schemas.openxmlformats.org/officeDocument/2006/relationships/theme" Target="../theme/theme2.xml"/><Relationship Id="rId24" Type="http://schemas.openxmlformats.org/officeDocument/2006/relationships/tags" Target="../tags/tag495.xml"/><Relationship Id="rId23" Type="http://schemas.openxmlformats.org/officeDocument/2006/relationships/tags" Target="../tags/tag494.xml"/><Relationship Id="rId22" Type="http://schemas.openxmlformats.org/officeDocument/2006/relationships/tags" Target="../tags/tag493.xml"/><Relationship Id="rId21" Type="http://schemas.openxmlformats.org/officeDocument/2006/relationships/tags" Target="../tags/tag492.xml"/><Relationship Id="rId20" Type="http://schemas.openxmlformats.org/officeDocument/2006/relationships/tags" Target="../tags/tag491.xml"/><Relationship Id="rId2" Type="http://schemas.openxmlformats.org/officeDocument/2006/relationships/slideLayout" Target="../slideLayouts/slideLayout16.xml"/><Relationship Id="rId19" Type="http://schemas.openxmlformats.org/officeDocument/2006/relationships/tags" Target="../tags/tag490.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14381"/>
            <a:ext cx="8139178" cy="40416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59807" y="4762375"/>
            <a:ext cx="2025000" cy="237600"/>
          </a:xfrm>
          <a:prstGeom prst="rect">
            <a:avLst/>
          </a:prstGeom>
        </p:spPr>
        <p:txBody>
          <a:bodyPr vert="horz" lIns="90000" tIns="46800" rIns="90000" bIns="46800" rtlCol="0" anchor="ctr">
            <a:normAutofit/>
          </a:bodyPr>
          <a:lstStyle>
            <a:lvl1pPr algn="l">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3087000" y="4762375"/>
            <a:ext cx="2970000" cy="237600"/>
          </a:xfrm>
          <a:prstGeom prst="rect">
            <a:avLst/>
          </a:prstGeom>
        </p:spPr>
        <p:txBody>
          <a:bodyPr vert="horz" lIns="90000" tIns="46800" rIns="90000" bIns="46800" rtlCol="0" anchor="ctr">
            <a:normAutofit/>
          </a:bodyPr>
          <a:lstStyle>
            <a:lvl1pPr algn="ct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6457950" y="4762375"/>
            <a:ext cx="2025000" cy="237600"/>
          </a:xfrm>
          <a:prstGeom prst="rect">
            <a:avLst/>
          </a:prstGeom>
        </p:spPr>
        <p:txBody>
          <a:bodyPr vert="horz" lIns="90000" tIns="46800" rIns="90000" bIns="46800" rtlCol="0" anchor="ctr">
            <a:normAutofit/>
          </a:bodyPr>
          <a:lstStyle>
            <a:lvl1pPr algn="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p:txStyles>
    <p:titleStyle>
      <a:lvl1pPr algn="l" defTabSz="685800" rtl="0" eaLnBrk="1" fontAlgn="auto" latinLnBrk="0" hangingPunct="1">
        <a:lnSpc>
          <a:spcPct val="12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8.xml"/><Relationship Id="rId7" Type="http://schemas.openxmlformats.org/officeDocument/2006/relationships/tags" Target="../tags/tag752.xml"/><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tags" Target="../tags/tag749.xml"/><Relationship Id="rId3" Type="http://schemas.openxmlformats.org/officeDocument/2006/relationships/tags" Target="../tags/tag748.xml"/><Relationship Id="rId2" Type="http://schemas.openxmlformats.org/officeDocument/2006/relationships/tags" Target="../tags/tag747.xml"/><Relationship Id="rId1" Type="http://schemas.openxmlformats.org/officeDocument/2006/relationships/tags" Target="../tags/tag746.xml"/></Relationships>
</file>

<file path=ppt/slides/_rels/slide11.xml.rels><?xml version="1.0" encoding="UTF-8" standalone="yes"?>
<Relationships xmlns="http://schemas.openxmlformats.org/package/2006/relationships"><Relationship Id="rId9" Type="http://schemas.openxmlformats.org/officeDocument/2006/relationships/tags" Target="../tags/tag761.xml"/><Relationship Id="rId8" Type="http://schemas.openxmlformats.org/officeDocument/2006/relationships/tags" Target="../tags/tag760.xml"/><Relationship Id="rId7" Type="http://schemas.openxmlformats.org/officeDocument/2006/relationships/tags" Target="../tags/tag759.xml"/><Relationship Id="rId6" Type="http://schemas.openxmlformats.org/officeDocument/2006/relationships/tags" Target="../tags/tag758.xml"/><Relationship Id="rId5" Type="http://schemas.openxmlformats.org/officeDocument/2006/relationships/tags" Target="../tags/tag757.xml"/><Relationship Id="rId4" Type="http://schemas.openxmlformats.org/officeDocument/2006/relationships/tags" Target="../tags/tag756.xml"/><Relationship Id="rId3" Type="http://schemas.openxmlformats.org/officeDocument/2006/relationships/tags" Target="../tags/tag755.xml"/><Relationship Id="rId27" Type="http://schemas.openxmlformats.org/officeDocument/2006/relationships/slideLayout" Target="../slideLayouts/slideLayout5.xml"/><Relationship Id="rId26" Type="http://schemas.openxmlformats.org/officeDocument/2006/relationships/tags" Target="../tags/tag778.xml"/><Relationship Id="rId25" Type="http://schemas.openxmlformats.org/officeDocument/2006/relationships/tags" Target="../tags/tag777.xml"/><Relationship Id="rId24" Type="http://schemas.openxmlformats.org/officeDocument/2006/relationships/tags" Target="../tags/tag776.xml"/><Relationship Id="rId23" Type="http://schemas.openxmlformats.org/officeDocument/2006/relationships/tags" Target="../tags/tag775.xml"/><Relationship Id="rId22" Type="http://schemas.openxmlformats.org/officeDocument/2006/relationships/tags" Target="../tags/tag774.xml"/><Relationship Id="rId21" Type="http://schemas.openxmlformats.org/officeDocument/2006/relationships/tags" Target="../tags/tag773.xml"/><Relationship Id="rId20" Type="http://schemas.openxmlformats.org/officeDocument/2006/relationships/tags" Target="../tags/tag772.xml"/><Relationship Id="rId2" Type="http://schemas.openxmlformats.org/officeDocument/2006/relationships/tags" Target="../tags/tag754.xml"/><Relationship Id="rId19" Type="http://schemas.openxmlformats.org/officeDocument/2006/relationships/tags" Target="../tags/tag771.xml"/><Relationship Id="rId18" Type="http://schemas.openxmlformats.org/officeDocument/2006/relationships/tags" Target="../tags/tag770.xml"/><Relationship Id="rId17" Type="http://schemas.openxmlformats.org/officeDocument/2006/relationships/tags" Target="../tags/tag769.xml"/><Relationship Id="rId16" Type="http://schemas.openxmlformats.org/officeDocument/2006/relationships/tags" Target="../tags/tag768.xml"/><Relationship Id="rId15" Type="http://schemas.openxmlformats.org/officeDocument/2006/relationships/tags" Target="../tags/tag767.xml"/><Relationship Id="rId14" Type="http://schemas.openxmlformats.org/officeDocument/2006/relationships/tags" Target="../tags/tag766.xml"/><Relationship Id="rId13" Type="http://schemas.openxmlformats.org/officeDocument/2006/relationships/tags" Target="../tags/tag765.xml"/><Relationship Id="rId12" Type="http://schemas.openxmlformats.org/officeDocument/2006/relationships/tags" Target="../tags/tag764.xml"/><Relationship Id="rId11" Type="http://schemas.openxmlformats.org/officeDocument/2006/relationships/tags" Target="../tags/tag763.xml"/><Relationship Id="rId10" Type="http://schemas.openxmlformats.org/officeDocument/2006/relationships/tags" Target="../tags/tag762.xml"/><Relationship Id="rId1" Type="http://schemas.openxmlformats.org/officeDocument/2006/relationships/tags" Target="../tags/tag753.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785.xml"/><Relationship Id="rId7" Type="http://schemas.openxmlformats.org/officeDocument/2006/relationships/tags" Target="../tags/tag784.xml"/><Relationship Id="rId6" Type="http://schemas.openxmlformats.org/officeDocument/2006/relationships/tags" Target="../tags/tag783.xml"/><Relationship Id="rId5" Type="http://schemas.openxmlformats.org/officeDocument/2006/relationships/tags" Target="../tags/tag782.xml"/><Relationship Id="rId4" Type="http://schemas.openxmlformats.org/officeDocument/2006/relationships/tags" Target="../tags/tag781.xml"/><Relationship Id="rId3" Type="http://schemas.openxmlformats.org/officeDocument/2006/relationships/tags" Target="../tags/tag780.xml"/><Relationship Id="rId2" Type="http://schemas.openxmlformats.org/officeDocument/2006/relationships/image" Target="../media/image7.png"/><Relationship Id="rId10" Type="http://schemas.openxmlformats.org/officeDocument/2006/relationships/notesSlide" Target="../notesSlides/notesSlide10.xml"/><Relationship Id="rId1" Type="http://schemas.openxmlformats.org/officeDocument/2006/relationships/tags" Target="../tags/tag779.xml"/></Relationships>
</file>

<file path=ppt/slides/_rels/slide13.xml.rels><?xml version="1.0" encoding="UTF-8" standalone="yes"?>
<Relationships xmlns="http://schemas.openxmlformats.org/package/2006/relationships"><Relationship Id="rId9" Type="http://schemas.openxmlformats.org/officeDocument/2006/relationships/tags" Target="../tags/tag794.xml"/><Relationship Id="rId8" Type="http://schemas.openxmlformats.org/officeDocument/2006/relationships/tags" Target="../tags/tag793.xml"/><Relationship Id="rId7" Type="http://schemas.openxmlformats.org/officeDocument/2006/relationships/tags" Target="../tags/tag792.xml"/><Relationship Id="rId6" Type="http://schemas.openxmlformats.org/officeDocument/2006/relationships/tags" Target="../tags/tag791.xml"/><Relationship Id="rId5" Type="http://schemas.openxmlformats.org/officeDocument/2006/relationships/tags" Target="../tags/tag790.xml"/><Relationship Id="rId4" Type="http://schemas.openxmlformats.org/officeDocument/2006/relationships/tags" Target="../tags/tag789.xml"/><Relationship Id="rId3" Type="http://schemas.openxmlformats.org/officeDocument/2006/relationships/tags" Target="../tags/tag788.xml"/><Relationship Id="rId28" Type="http://schemas.openxmlformats.org/officeDocument/2006/relationships/notesSlide" Target="../notesSlides/notesSlide11.xml"/><Relationship Id="rId27" Type="http://schemas.openxmlformats.org/officeDocument/2006/relationships/slideLayout" Target="../slideLayouts/slideLayout4.xml"/><Relationship Id="rId26" Type="http://schemas.openxmlformats.org/officeDocument/2006/relationships/tags" Target="../tags/tag811.xml"/><Relationship Id="rId25" Type="http://schemas.openxmlformats.org/officeDocument/2006/relationships/tags" Target="../tags/tag810.xml"/><Relationship Id="rId24" Type="http://schemas.openxmlformats.org/officeDocument/2006/relationships/tags" Target="../tags/tag809.xml"/><Relationship Id="rId23" Type="http://schemas.openxmlformats.org/officeDocument/2006/relationships/tags" Target="../tags/tag808.xml"/><Relationship Id="rId22" Type="http://schemas.openxmlformats.org/officeDocument/2006/relationships/tags" Target="../tags/tag807.xml"/><Relationship Id="rId21" Type="http://schemas.openxmlformats.org/officeDocument/2006/relationships/tags" Target="../tags/tag806.xml"/><Relationship Id="rId20" Type="http://schemas.openxmlformats.org/officeDocument/2006/relationships/tags" Target="../tags/tag805.xml"/><Relationship Id="rId2" Type="http://schemas.openxmlformats.org/officeDocument/2006/relationships/tags" Target="../tags/tag787.xml"/><Relationship Id="rId19" Type="http://schemas.openxmlformats.org/officeDocument/2006/relationships/tags" Target="../tags/tag804.xml"/><Relationship Id="rId18" Type="http://schemas.openxmlformats.org/officeDocument/2006/relationships/tags" Target="../tags/tag803.xml"/><Relationship Id="rId17" Type="http://schemas.openxmlformats.org/officeDocument/2006/relationships/tags" Target="../tags/tag802.xml"/><Relationship Id="rId16" Type="http://schemas.openxmlformats.org/officeDocument/2006/relationships/tags" Target="../tags/tag801.xml"/><Relationship Id="rId15" Type="http://schemas.openxmlformats.org/officeDocument/2006/relationships/tags" Target="../tags/tag800.xml"/><Relationship Id="rId14" Type="http://schemas.openxmlformats.org/officeDocument/2006/relationships/tags" Target="../tags/tag799.xml"/><Relationship Id="rId13" Type="http://schemas.openxmlformats.org/officeDocument/2006/relationships/tags" Target="../tags/tag798.xml"/><Relationship Id="rId12" Type="http://schemas.openxmlformats.org/officeDocument/2006/relationships/tags" Target="../tags/tag797.xml"/><Relationship Id="rId11" Type="http://schemas.openxmlformats.org/officeDocument/2006/relationships/tags" Target="../tags/tag796.xml"/><Relationship Id="rId10" Type="http://schemas.openxmlformats.org/officeDocument/2006/relationships/tags" Target="../tags/tag795.xml"/><Relationship Id="rId1" Type="http://schemas.openxmlformats.org/officeDocument/2006/relationships/tags" Target="../tags/tag786.xml"/></Relationships>
</file>

<file path=ppt/slides/_rels/slide14.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tags" Target="../tags/tag819.xml"/><Relationship Id="rId7" Type="http://schemas.openxmlformats.org/officeDocument/2006/relationships/tags" Target="../tags/tag818.xml"/><Relationship Id="rId6" Type="http://schemas.openxmlformats.org/officeDocument/2006/relationships/tags" Target="../tags/tag817.xml"/><Relationship Id="rId5" Type="http://schemas.openxmlformats.org/officeDocument/2006/relationships/tags" Target="../tags/tag816.xml"/><Relationship Id="rId4" Type="http://schemas.openxmlformats.org/officeDocument/2006/relationships/tags" Target="../tags/tag815.xml"/><Relationship Id="rId3" Type="http://schemas.openxmlformats.org/officeDocument/2006/relationships/tags" Target="../tags/tag814.xml"/><Relationship Id="rId2" Type="http://schemas.openxmlformats.org/officeDocument/2006/relationships/tags" Target="../tags/tag813.xml"/><Relationship Id="rId17" Type="http://schemas.openxmlformats.org/officeDocument/2006/relationships/slideLayout" Target="../slideLayouts/slideLayout5.xml"/><Relationship Id="rId16" Type="http://schemas.openxmlformats.org/officeDocument/2006/relationships/tags" Target="../tags/tag827.xml"/><Relationship Id="rId15" Type="http://schemas.openxmlformats.org/officeDocument/2006/relationships/tags" Target="../tags/tag826.xml"/><Relationship Id="rId14" Type="http://schemas.openxmlformats.org/officeDocument/2006/relationships/tags" Target="../tags/tag825.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tags" Target="../tags/tag8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9" Type="http://schemas.openxmlformats.org/officeDocument/2006/relationships/tags" Target="../tags/tag836.xml"/><Relationship Id="rId8" Type="http://schemas.openxmlformats.org/officeDocument/2006/relationships/tags" Target="../tags/tag835.xml"/><Relationship Id="rId7" Type="http://schemas.openxmlformats.org/officeDocument/2006/relationships/tags" Target="../tags/tag834.xml"/><Relationship Id="rId6" Type="http://schemas.openxmlformats.org/officeDocument/2006/relationships/tags" Target="../tags/tag833.xml"/><Relationship Id="rId5" Type="http://schemas.openxmlformats.org/officeDocument/2006/relationships/tags" Target="../tags/tag832.xml"/><Relationship Id="rId4" Type="http://schemas.openxmlformats.org/officeDocument/2006/relationships/tags" Target="../tags/tag831.xml"/><Relationship Id="rId3" Type="http://schemas.openxmlformats.org/officeDocument/2006/relationships/tags" Target="../tags/tag830.xml"/><Relationship Id="rId23" Type="http://schemas.openxmlformats.org/officeDocument/2006/relationships/slideLayout" Target="../slideLayouts/slideLayout23.xml"/><Relationship Id="rId22" Type="http://schemas.openxmlformats.org/officeDocument/2006/relationships/tags" Target="../tags/tag849.xml"/><Relationship Id="rId21" Type="http://schemas.openxmlformats.org/officeDocument/2006/relationships/tags" Target="../tags/tag848.xml"/><Relationship Id="rId20" Type="http://schemas.openxmlformats.org/officeDocument/2006/relationships/tags" Target="../tags/tag847.xml"/><Relationship Id="rId2" Type="http://schemas.openxmlformats.org/officeDocument/2006/relationships/tags" Target="../tags/tag829.xml"/><Relationship Id="rId19" Type="http://schemas.openxmlformats.org/officeDocument/2006/relationships/tags" Target="../tags/tag846.xml"/><Relationship Id="rId18" Type="http://schemas.openxmlformats.org/officeDocument/2006/relationships/tags" Target="../tags/tag845.xml"/><Relationship Id="rId17" Type="http://schemas.openxmlformats.org/officeDocument/2006/relationships/tags" Target="../tags/tag844.xml"/><Relationship Id="rId16" Type="http://schemas.openxmlformats.org/officeDocument/2006/relationships/tags" Target="../tags/tag843.xml"/><Relationship Id="rId15" Type="http://schemas.openxmlformats.org/officeDocument/2006/relationships/tags" Target="../tags/tag842.xml"/><Relationship Id="rId14" Type="http://schemas.openxmlformats.org/officeDocument/2006/relationships/tags" Target="../tags/tag841.xml"/><Relationship Id="rId13" Type="http://schemas.openxmlformats.org/officeDocument/2006/relationships/tags" Target="../tags/tag840.xml"/><Relationship Id="rId12" Type="http://schemas.openxmlformats.org/officeDocument/2006/relationships/tags" Target="../tags/tag839.xml"/><Relationship Id="rId11" Type="http://schemas.openxmlformats.org/officeDocument/2006/relationships/tags" Target="../tags/tag838.xml"/><Relationship Id="rId10" Type="http://schemas.openxmlformats.org/officeDocument/2006/relationships/tags" Target="../tags/tag837.xml"/><Relationship Id="rId1" Type="http://schemas.openxmlformats.org/officeDocument/2006/relationships/tags" Target="../tags/tag828.xml"/></Relationships>
</file>

<file path=ppt/slides/_rels/slide17.xml.rels><?xml version="1.0" encoding="UTF-8" standalone="yes"?>
<Relationships xmlns="http://schemas.openxmlformats.org/package/2006/relationships"><Relationship Id="rId9" Type="http://schemas.openxmlformats.org/officeDocument/2006/relationships/tags" Target="../tags/tag858.xml"/><Relationship Id="rId8" Type="http://schemas.openxmlformats.org/officeDocument/2006/relationships/tags" Target="../tags/tag857.xml"/><Relationship Id="rId7" Type="http://schemas.openxmlformats.org/officeDocument/2006/relationships/tags" Target="../tags/tag856.xml"/><Relationship Id="rId6" Type="http://schemas.openxmlformats.org/officeDocument/2006/relationships/tags" Target="../tags/tag855.xml"/><Relationship Id="rId5" Type="http://schemas.openxmlformats.org/officeDocument/2006/relationships/tags" Target="../tags/tag854.xml"/><Relationship Id="rId4" Type="http://schemas.openxmlformats.org/officeDocument/2006/relationships/tags" Target="../tags/tag853.xml"/><Relationship Id="rId3" Type="http://schemas.openxmlformats.org/officeDocument/2006/relationships/tags" Target="../tags/tag852.xml"/><Relationship Id="rId2" Type="http://schemas.openxmlformats.org/officeDocument/2006/relationships/tags" Target="../tags/tag851.xml"/><Relationship Id="rId15" Type="http://schemas.openxmlformats.org/officeDocument/2006/relationships/slideLayout" Target="../slideLayouts/slideLayout23.xml"/><Relationship Id="rId14" Type="http://schemas.openxmlformats.org/officeDocument/2006/relationships/tags" Target="../tags/tag863.xml"/><Relationship Id="rId13" Type="http://schemas.openxmlformats.org/officeDocument/2006/relationships/tags" Target="../tags/tag862.xml"/><Relationship Id="rId12" Type="http://schemas.openxmlformats.org/officeDocument/2006/relationships/tags" Target="../tags/tag861.xml"/><Relationship Id="rId11" Type="http://schemas.openxmlformats.org/officeDocument/2006/relationships/tags" Target="../tags/tag860.xml"/><Relationship Id="rId10" Type="http://schemas.openxmlformats.org/officeDocument/2006/relationships/tags" Target="../tags/tag859.xml"/><Relationship Id="rId1" Type="http://schemas.openxmlformats.org/officeDocument/2006/relationships/tags" Target="../tags/tag850.xml"/></Relationships>
</file>

<file path=ppt/slides/_rels/slide18.xml.rels><?xml version="1.0" encoding="UTF-8" standalone="yes"?>
<Relationships xmlns="http://schemas.openxmlformats.org/package/2006/relationships"><Relationship Id="rId9" Type="http://schemas.openxmlformats.org/officeDocument/2006/relationships/tags" Target="../tags/tag872.xml"/><Relationship Id="rId8" Type="http://schemas.openxmlformats.org/officeDocument/2006/relationships/tags" Target="../tags/tag871.xml"/><Relationship Id="rId7" Type="http://schemas.openxmlformats.org/officeDocument/2006/relationships/tags" Target="../tags/tag870.xml"/><Relationship Id="rId6" Type="http://schemas.openxmlformats.org/officeDocument/2006/relationships/tags" Target="../tags/tag869.xml"/><Relationship Id="rId5" Type="http://schemas.openxmlformats.org/officeDocument/2006/relationships/tags" Target="../tags/tag868.xml"/><Relationship Id="rId4" Type="http://schemas.openxmlformats.org/officeDocument/2006/relationships/tags" Target="../tags/tag867.xml"/><Relationship Id="rId3" Type="http://schemas.openxmlformats.org/officeDocument/2006/relationships/tags" Target="../tags/tag866.xml"/><Relationship Id="rId22" Type="http://schemas.openxmlformats.org/officeDocument/2006/relationships/slideLayout" Target="../slideLayouts/slideLayout5.xml"/><Relationship Id="rId21" Type="http://schemas.openxmlformats.org/officeDocument/2006/relationships/tags" Target="../tags/tag884.xml"/><Relationship Id="rId20" Type="http://schemas.openxmlformats.org/officeDocument/2006/relationships/tags" Target="../tags/tag883.xml"/><Relationship Id="rId2" Type="http://schemas.openxmlformats.org/officeDocument/2006/relationships/tags" Target="../tags/tag865.xml"/><Relationship Id="rId19" Type="http://schemas.openxmlformats.org/officeDocument/2006/relationships/tags" Target="../tags/tag882.xml"/><Relationship Id="rId18" Type="http://schemas.openxmlformats.org/officeDocument/2006/relationships/tags" Target="../tags/tag881.xml"/><Relationship Id="rId17" Type="http://schemas.openxmlformats.org/officeDocument/2006/relationships/tags" Target="../tags/tag880.xml"/><Relationship Id="rId16" Type="http://schemas.openxmlformats.org/officeDocument/2006/relationships/tags" Target="../tags/tag879.xml"/><Relationship Id="rId15" Type="http://schemas.openxmlformats.org/officeDocument/2006/relationships/tags" Target="../tags/tag878.xml"/><Relationship Id="rId14" Type="http://schemas.openxmlformats.org/officeDocument/2006/relationships/tags" Target="../tags/tag877.xml"/><Relationship Id="rId13" Type="http://schemas.openxmlformats.org/officeDocument/2006/relationships/tags" Target="../tags/tag876.xml"/><Relationship Id="rId12" Type="http://schemas.openxmlformats.org/officeDocument/2006/relationships/tags" Target="../tags/tag875.xml"/><Relationship Id="rId11" Type="http://schemas.openxmlformats.org/officeDocument/2006/relationships/tags" Target="../tags/tag874.xml"/><Relationship Id="rId10" Type="http://schemas.openxmlformats.org/officeDocument/2006/relationships/tags" Target="../tags/tag873.xml"/><Relationship Id="rId1" Type="http://schemas.openxmlformats.org/officeDocument/2006/relationships/tags" Target="../tags/tag864.xml"/></Relationships>
</file>

<file path=ppt/slides/_rels/slide19.xml.rels><?xml version="1.0" encoding="UTF-8" standalone="yes"?>
<Relationships xmlns="http://schemas.openxmlformats.org/package/2006/relationships"><Relationship Id="rId9" Type="http://schemas.openxmlformats.org/officeDocument/2006/relationships/tags" Target="../tags/tag893.xml"/><Relationship Id="rId8" Type="http://schemas.openxmlformats.org/officeDocument/2006/relationships/tags" Target="../tags/tag892.xml"/><Relationship Id="rId7" Type="http://schemas.openxmlformats.org/officeDocument/2006/relationships/tags" Target="../tags/tag891.xml"/><Relationship Id="rId6" Type="http://schemas.openxmlformats.org/officeDocument/2006/relationships/tags" Target="../tags/tag890.xml"/><Relationship Id="rId5" Type="http://schemas.openxmlformats.org/officeDocument/2006/relationships/tags" Target="../tags/tag889.xml"/><Relationship Id="rId4" Type="http://schemas.openxmlformats.org/officeDocument/2006/relationships/tags" Target="../tags/tag888.xml"/><Relationship Id="rId3" Type="http://schemas.openxmlformats.org/officeDocument/2006/relationships/tags" Target="../tags/tag887.xml"/><Relationship Id="rId27" Type="http://schemas.openxmlformats.org/officeDocument/2006/relationships/slideLayout" Target="../slideLayouts/slideLayout5.xml"/><Relationship Id="rId26" Type="http://schemas.openxmlformats.org/officeDocument/2006/relationships/tags" Target="../tags/tag910.xml"/><Relationship Id="rId25" Type="http://schemas.openxmlformats.org/officeDocument/2006/relationships/tags" Target="../tags/tag909.xml"/><Relationship Id="rId24" Type="http://schemas.openxmlformats.org/officeDocument/2006/relationships/tags" Target="../tags/tag908.xml"/><Relationship Id="rId23" Type="http://schemas.openxmlformats.org/officeDocument/2006/relationships/tags" Target="../tags/tag907.xml"/><Relationship Id="rId22" Type="http://schemas.openxmlformats.org/officeDocument/2006/relationships/tags" Target="../tags/tag906.xml"/><Relationship Id="rId21" Type="http://schemas.openxmlformats.org/officeDocument/2006/relationships/tags" Target="../tags/tag905.xml"/><Relationship Id="rId20" Type="http://schemas.openxmlformats.org/officeDocument/2006/relationships/tags" Target="../tags/tag904.xml"/><Relationship Id="rId2" Type="http://schemas.openxmlformats.org/officeDocument/2006/relationships/tags" Target="../tags/tag886.xml"/><Relationship Id="rId19" Type="http://schemas.openxmlformats.org/officeDocument/2006/relationships/tags" Target="../tags/tag903.xml"/><Relationship Id="rId18" Type="http://schemas.openxmlformats.org/officeDocument/2006/relationships/tags" Target="../tags/tag902.xml"/><Relationship Id="rId17" Type="http://schemas.openxmlformats.org/officeDocument/2006/relationships/tags" Target="../tags/tag901.xml"/><Relationship Id="rId16" Type="http://schemas.openxmlformats.org/officeDocument/2006/relationships/tags" Target="../tags/tag900.xml"/><Relationship Id="rId15" Type="http://schemas.openxmlformats.org/officeDocument/2006/relationships/tags" Target="../tags/tag899.xml"/><Relationship Id="rId14" Type="http://schemas.openxmlformats.org/officeDocument/2006/relationships/tags" Target="../tags/tag898.xml"/><Relationship Id="rId13" Type="http://schemas.openxmlformats.org/officeDocument/2006/relationships/tags" Target="../tags/tag897.xml"/><Relationship Id="rId12" Type="http://schemas.openxmlformats.org/officeDocument/2006/relationships/tags" Target="../tags/tag896.xml"/><Relationship Id="rId11" Type="http://schemas.openxmlformats.org/officeDocument/2006/relationships/tags" Target="../tags/tag895.xml"/><Relationship Id="rId10" Type="http://schemas.openxmlformats.org/officeDocument/2006/relationships/tags" Target="../tags/tag894.xml"/><Relationship Id="rId1" Type="http://schemas.openxmlformats.org/officeDocument/2006/relationships/tags" Target="../tags/tag885.xml"/></Relationships>
</file>

<file path=ppt/slides/_rels/slide2.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tags" Target="../tags/tag503.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tags" Target="../tags/tag499.xml"/><Relationship Id="rId3" Type="http://schemas.openxmlformats.org/officeDocument/2006/relationships/tags" Target="../tags/tag498.xml"/><Relationship Id="rId2" Type="http://schemas.openxmlformats.org/officeDocument/2006/relationships/tags" Target="../tags/tag497.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507.xml"/><Relationship Id="rId11" Type="http://schemas.openxmlformats.org/officeDocument/2006/relationships/tags" Target="../tags/tag506.xml"/><Relationship Id="rId10" Type="http://schemas.openxmlformats.org/officeDocument/2006/relationships/tags" Target="../tags/tag505.xml"/><Relationship Id="rId1" Type="http://schemas.openxmlformats.org/officeDocument/2006/relationships/tags" Target="../tags/tag496.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917.xml"/><Relationship Id="rId7" Type="http://schemas.openxmlformats.org/officeDocument/2006/relationships/tags" Target="../tags/tag916.xml"/><Relationship Id="rId6" Type="http://schemas.openxmlformats.org/officeDocument/2006/relationships/tags" Target="../tags/tag915.xml"/><Relationship Id="rId5" Type="http://schemas.openxmlformats.org/officeDocument/2006/relationships/tags" Target="../tags/tag914.xml"/><Relationship Id="rId4" Type="http://schemas.openxmlformats.org/officeDocument/2006/relationships/tags" Target="../tags/tag913.xml"/><Relationship Id="rId3" Type="http://schemas.openxmlformats.org/officeDocument/2006/relationships/tags" Target="../tags/tag912.xml"/><Relationship Id="rId2" Type="http://schemas.openxmlformats.org/officeDocument/2006/relationships/image" Target="../media/image7.png"/><Relationship Id="rId10" Type="http://schemas.openxmlformats.org/officeDocument/2006/relationships/notesSlide" Target="../notesSlides/notesSlide13.xml"/><Relationship Id="rId1" Type="http://schemas.openxmlformats.org/officeDocument/2006/relationships/tags" Target="../tags/tag911.xml"/></Relationships>
</file>

<file path=ppt/slides/_rels/slide21.xml.rels><?xml version="1.0" encoding="UTF-8" standalone="yes"?>
<Relationships xmlns="http://schemas.openxmlformats.org/package/2006/relationships"><Relationship Id="rId9" Type="http://schemas.openxmlformats.org/officeDocument/2006/relationships/tags" Target="../tags/tag926.xml"/><Relationship Id="rId8" Type="http://schemas.openxmlformats.org/officeDocument/2006/relationships/tags" Target="../tags/tag925.xml"/><Relationship Id="rId7" Type="http://schemas.openxmlformats.org/officeDocument/2006/relationships/tags" Target="../tags/tag924.xml"/><Relationship Id="rId6" Type="http://schemas.openxmlformats.org/officeDocument/2006/relationships/tags" Target="../tags/tag923.xml"/><Relationship Id="rId5" Type="http://schemas.openxmlformats.org/officeDocument/2006/relationships/tags" Target="../tags/tag922.xml"/><Relationship Id="rId4" Type="http://schemas.openxmlformats.org/officeDocument/2006/relationships/tags" Target="../tags/tag921.xml"/><Relationship Id="rId3" Type="http://schemas.openxmlformats.org/officeDocument/2006/relationships/tags" Target="../tags/tag920.xml"/><Relationship Id="rId25" Type="http://schemas.openxmlformats.org/officeDocument/2006/relationships/notesSlide" Target="../notesSlides/notesSlide14.xml"/><Relationship Id="rId24" Type="http://schemas.openxmlformats.org/officeDocument/2006/relationships/slideLayout" Target="../slideLayouts/slideLayout4.xml"/><Relationship Id="rId23" Type="http://schemas.openxmlformats.org/officeDocument/2006/relationships/tags" Target="../tags/tag940.xml"/><Relationship Id="rId22" Type="http://schemas.openxmlformats.org/officeDocument/2006/relationships/tags" Target="../tags/tag939.xml"/><Relationship Id="rId21" Type="http://schemas.openxmlformats.org/officeDocument/2006/relationships/tags" Target="../tags/tag938.xml"/><Relationship Id="rId20" Type="http://schemas.openxmlformats.org/officeDocument/2006/relationships/tags" Target="../tags/tag937.xml"/><Relationship Id="rId2" Type="http://schemas.openxmlformats.org/officeDocument/2006/relationships/tags" Target="../tags/tag919.xml"/><Relationship Id="rId19" Type="http://schemas.openxmlformats.org/officeDocument/2006/relationships/tags" Target="../tags/tag936.xml"/><Relationship Id="rId18" Type="http://schemas.openxmlformats.org/officeDocument/2006/relationships/tags" Target="../tags/tag935.xml"/><Relationship Id="rId17" Type="http://schemas.openxmlformats.org/officeDocument/2006/relationships/tags" Target="../tags/tag934.xml"/><Relationship Id="rId16" Type="http://schemas.openxmlformats.org/officeDocument/2006/relationships/tags" Target="../tags/tag933.xml"/><Relationship Id="rId15" Type="http://schemas.openxmlformats.org/officeDocument/2006/relationships/tags" Target="../tags/tag932.xml"/><Relationship Id="rId14" Type="http://schemas.openxmlformats.org/officeDocument/2006/relationships/tags" Target="../tags/tag931.xml"/><Relationship Id="rId13" Type="http://schemas.openxmlformats.org/officeDocument/2006/relationships/tags" Target="../tags/tag930.xml"/><Relationship Id="rId12" Type="http://schemas.openxmlformats.org/officeDocument/2006/relationships/tags" Target="../tags/tag929.xml"/><Relationship Id="rId11" Type="http://schemas.openxmlformats.org/officeDocument/2006/relationships/tags" Target="../tags/tag928.xml"/><Relationship Id="rId10" Type="http://schemas.openxmlformats.org/officeDocument/2006/relationships/tags" Target="../tags/tag927.xml"/><Relationship Id="rId1" Type="http://schemas.openxmlformats.org/officeDocument/2006/relationships/tags" Target="../tags/tag918.xml"/></Relationships>
</file>

<file path=ppt/slides/_rels/slide22.xml.rels><?xml version="1.0" encoding="UTF-8" standalone="yes"?>
<Relationships xmlns="http://schemas.openxmlformats.org/package/2006/relationships"><Relationship Id="rId9" Type="http://schemas.openxmlformats.org/officeDocument/2006/relationships/tags" Target="../tags/tag949.xml"/><Relationship Id="rId8" Type="http://schemas.openxmlformats.org/officeDocument/2006/relationships/tags" Target="../tags/tag948.xml"/><Relationship Id="rId7" Type="http://schemas.openxmlformats.org/officeDocument/2006/relationships/tags" Target="../tags/tag947.xml"/><Relationship Id="rId6" Type="http://schemas.openxmlformats.org/officeDocument/2006/relationships/tags" Target="../tags/tag946.xml"/><Relationship Id="rId5" Type="http://schemas.openxmlformats.org/officeDocument/2006/relationships/tags" Target="../tags/tag945.xml"/><Relationship Id="rId4" Type="http://schemas.openxmlformats.org/officeDocument/2006/relationships/tags" Target="../tags/tag944.xml"/><Relationship Id="rId3" Type="http://schemas.openxmlformats.org/officeDocument/2006/relationships/tags" Target="../tags/tag943.xml"/><Relationship Id="rId25" Type="http://schemas.openxmlformats.org/officeDocument/2006/relationships/notesSlide" Target="../notesSlides/notesSlide15.xml"/><Relationship Id="rId24" Type="http://schemas.openxmlformats.org/officeDocument/2006/relationships/slideLayout" Target="../slideLayouts/slideLayout4.xml"/><Relationship Id="rId23" Type="http://schemas.openxmlformats.org/officeDocument/2006/relationships/tags" Target="../tags/tag963.xml"/><Relationship Id="rId22" Type="http://schemas.openxmlformats.org/officeDocument/2006/relationships/tags" Target="../tags/tag962.xml"/><Relationship Id="rId21" Type="http://schemas.openxmlformats.org/officeDocument/2006/relationships/tags" Target="../tags/tag961.xml"/><Relationship Id="rId20" Type="http://schemas.openxmlformats.org/officeDocument/2006/relationships/tags" Target="../tags/tag960.xml"/><Relationship Id="rId2" Type="http://schemas.openxmlformats.org/officeDocument/2006/relationships/tags" Target="../tags/tag942.xml"/><Relationship Id="rId19" Type="http://schemas.openxmlformats.org/officeDocument/2006/relationships/tags" Target="../tags/tag959.xml"/><Relationship Id="rId18" Type="http://schemas.openxmlformats.org/officeDocument/2006/relationships/tags" Target="../tags/tag958.xml"/><Relationship Id="rId17" Type="http://schemas.openxmlformats.org/officeDocument/2006/relationships/tags" Target="../tags/tag957.xml"/><Relationship Id="rId16" Type="http://schemas.openxmlformats.org/officeDocument/2006/relationships/tags" Target="../tags/tag956.xml"/><Relationship Id="rId15" Type="http://schemas.openxmlformats.org/officeDocument/2006/relationships/tags" Target="../tags/tag955.xml"/><Relationship Id="rId14" Type="http://schemas.openxmlformats.org/officeDocument/2006/relationships/tags" Target="../tags/tag954.xml"/><Relationship Id="rId13" Type="http://schemas.openxmlformats.org/officeDocument/2006/relationships/tags" Target="../tags/tag953.xml"/><Relationship Id="rId12" Type="http://schemas.openxmlformats.org/officeDocument/2006/relationships/tags" Target="../tags/tag952.xml"/><Relationship Id="rId11" Type="http://schemas.openxmlformats.org/officeDocument/2006/relationships/tags" Target="../tags/tag951.xml"/><Relationship Id="rId10" Type="http://schemas.openxmlformats.org/officeDocument/2006/relationships/tags" Target="../tags/tag950.xml"/><Relationship Id="rId1" Type="http://schemas.openxmlformats.org/officeDocument/2006/relationships/tags" Target="../tags/tag941.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970.xml"/><Relationship Id="rId7" Type="http://schemas.openxmlformats.org/officeDocument/2006/relationships/image" Target="../media/image8.png"/><Relationship Id="rId6" Type="http://schemas.openxmlformats.org/officeDocument/2006/relationships/tags" Target="../tags/tag969.xml"/><Relationship Id="rId5" Type="http://schemas.openxmlformats.org/officeDocument/2006/relationships/tags" Target="../tags/tag968.xml"/><Relationship Id="rId4" Type="http://schemas.openxmlformats.org/officeDocument/2006/relationships/tags" Target="../tags/tag967.xml"/><Relationship Id="rId3" Type="http://schemas.openxmlformats.org/officeDocument/2006/relationships/tags" Target="../tags/tag966.xml"/><Relationship Id="rId2" Type="http://schemas.openxmlformats.org/officeDocument/2006/relationships/tags" Target="../tags/tag965.xml"/><Relationship Id="rId10" Type="http://schemas.openxmlformats.org/officeDocument/2006/relationships/notesSlide" Target="../notesSlides/notesSlide16.xml"/><Relationship Id="rId1" Type="http://schemas.openxmlformats.org/officeDocument/2006/relationships/tags" Target="../tags/tag964.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977.xml"/><Relationship Id="rId7" Type="http://schemas.openxmlformats.org/officeDocument/2006/relationships/image" Target="../media/image9.png"/><Relationship Id="rId6" Type="http://schemas.openxmlformats.org/officeDocument/2006/relationships/tags" Target="../tags/tag976.xml"/><Relationship Id="rId5" Type="http://schemas.openxmlformats.org/officeDocument/2006/relationships/tags" Target="../tags/tag975.xml"/><Relationship Id="rId4" Type="http://schemas.openxmlformats.org/officeDocument/2006/relationships/tags" Target="../tags/tag974.xml"/><Relationship Id="rId3" Type="http://schemas.openxmlformats.org/officeDocument/2006/relationships/tags" Target="../tags/tag973.xml"/><Relationship Id="rId2" Type="http://schemas.openxmlformats.org/officeDocument/2006/relationships/tags" Target="../tags/tag972.xml"/><Relationship Id="rId10" Type="http://schemas.openxmlformats.org/officeDocument/2006/relationships/notesSlide" Target="../notesSlides/notesSlide17.xml"/><Relationship Id="rId1" Type="http://schemas.openxmlformats.org/officeDocument/2006/relationships/tags" Target="../tags/tag971.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984.xml"/><Relationship Id="rId7" Type="http://schemas.openxmlformats.org/officeDocument/2006/relationships/image" Target="../media/image10.png"/><Relationship Id="rId6" Type="http://schemas.openxmlformats.org/officeDocument/2006/relationships/tags" Target="../tags/tag983.xml"/><Relationship Id="rId5" Type="http://schemas.openxmlformats.org/officeDocument/2006/relationships/tags" Target="../tags/tag982.xml"/><Relationship Id="rId4" Type="http://schemas.openxmlformats.org/officeDocument/2006/relationships/tags" Target="../tags/tag981.xml"/><Relationship Id="rId3" Type="http://schemas.openxmlformats.org/officeDocument/2006/relationships/tags" Target="../tags/tag980.xml"/><Relationship Id="rId2" Type="http://schemas.openxmlformats.org/officeDocument/2006/relationships/tags" Target="../tags/tag979.xml"/><Relationship Id="rId10" Type="http://schemas.openxmlformats.org/officeDocument/2006/relationships/notesSlide" Target="../notesSlides/notesSlide18.xml"/><Relationship Id="rId1" Type="http://schemas.openxmlformats.org/officeDocument/2006/relationships/tags" Target="../tags/tag978.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991.xml"/><Relationship Id="rId7" Type="http://schemas.openxmlformats.org/officeDocument/2006/relationships/image" Target="../media/image11.png"/><Relationship Id="rId6" Type="http://schemas.openxmlformats.org/officeDocument/2006/relationships/tags" Target="../tags/tag990.xml"/><Relationship Id="rId5" Type="http://schemas.openxmlformats.org/officeDocument/2006/relationships/tags" Target="../tags/tag989.xml"/><Relationship Id="rId4" Type="http://schemas.openxmlformats.org/officeDocument/2006/relationships/tags" Target="../tags/tag988.xml"/><Relationship Id="rId3" Type="http://schemas.openxmlformats.org/officeDocument/2006/relationships/tags" Target="../tags/tag987.xml"/><Relationship Id="rId2" Type="http://schemas.openxmlformats.org/officeDocument/2006/relationships/tags" Target="../tags/tag986.xml"/><Relationship Id="rId10" Type="http://schemas.openxmlformats.org/officeDocument/2006/relationships/notesSlide" Target="../notesSlides/notesSlide19.xml"/><Relationship Id="rId1" Type="http://schemas.openxmlformats.org/officeDocument/2006/relationships/tags" Target="../tags/tag985.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998.xml"/><Relationship Id="rId7" Type="http://schemas.openxmlformats.org/officeDocument/2006/relationships/image" Target="../media/image12.png"/><Relationship Id="rId6" Type="http://schemas.openxmlformats.org/officeDocument/2006/relationships/tags" Target="../tags/tag997.xml"/><Relationship Id="rId5" Type="http://schemas.openxmlformats.org/officeDocument/2006/relationships/tags" Target="../tags/tag996.xml"/><Relationship Id="rId4" Type="http://schemas.openxmlformats.org/officeDocument/2006/relationships/tags" Target="../tags/tag995.xml"/><Relationship Id="rId3" Type="http://schemas.openxmlformats.org/officeDocument/2006/relationships/tags" Target="../tags/tag994.xml"/><Relationship Id="rId2" Type="http://schemas.openxmlformats.org/officeDocument/2006/relationships/tags" Target="../tags/tag993.xml"/><Relationship Id="rId10" Type="http://schemas.openxmlformats.org/officeDocument/2006/relationships/notesSlide" Target="../notesSlides/notesSlide20.xml"/><Relationship Id="rId1" Type="http://schemas.openxmlformats.org/officeDocument/2006/relationships/tags" Target="../tags/tag992.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005.xml"/><Relationship Id="rId7" Type="http://schemas.openxmlformats.org/officeDocument/2006/relationships/image" Target="../media/image13.png"/><Relationship Id="rId6" Type="http://schemas.openxmlformats.org/officeDocument/2006/relationships/tags" Target="../tags/tag1004.xml"/><Relationship Id="rId5" Type="http://schemas.openxmlformats.org/officeDocument/2006/relationships/tags" Target="../tags/tag1003.xml"/><Relationship Id="rId4" Type="http://schemas.openxmlformats.org/officeDocument/2006/relationships/tags" Target="../tags/tag1002.xml"/><Relationship Id="rId3" Type="http://schemas.openxmlformats.org/officeDocument/2006/relationships/tags" Target="../tags/tag1001.xml"/><Relationship Id="rId2" Type="http://schemas.openxmlformats.org/officeDocument/2006/relationships/tags" Target="../tags/tag1000.xml"/><Relationship Id="rId10" Type="http://schemas.openxmlformats.org/officeDocument/2006/relationships/notesSlide" Target="../notesSlides/notesSlide21.xml"/><Relationship Id="rId1" Type="http://schemas.openxmlformats.org/officeDocument/2006/relationships/tags" Target="../tags/tag999.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012.xml"/><Relationship Id="rId7" Type="http://schemas.openxmlformats.org/officeDocument/2006/relationships/image" Target="../media/image14.png"/><Relationship Id="rId6" Type="http://schemas.openxmlformats.org/officeDocument/2006/relationships/tags" Target="../tags/tag1011.xml"/><Relationship Id="rId5" Type="http://schemas.openxmlformats.org/officeDocument/2006/relationships/tags" Target="../tags/tag1010.xml"/><Relationship Id="rId4" Type="http://schemas.openxmlformats.org/officeDocument/2006/relationships/tags" Target="../tags/tag1009.xml"/><Relationship Id="rId3" Type="http://schemas.openxmlformats.org/officeDocument/2006/relationships/tags" Target="../tags/tag1008.xml"/><Relationship Id="rId2" Type="http://schemas.openxmlformats.org/officeDocument/2006/relationships/tags" Target="../tags/tag1007.xml"/><Relationship Id="rId10" Type="http://schemas.openxmlformats.org/officeDocument/2006/relationships/notesSlide" Target="../notesSlides/notesSlide22.xml"/><Relationship Id="rId1" Type="http://schemas.openxmlformats.org/officeDocument/2006/relationships/tags" Target="../tags/tag1006.xml"/></Relationships>
</file>

<file path=ppt/slides/_rels/slide3.xml.rels><?xml version="1.0" encoding="UTF-8" standalone="yes"?>
<Relationships xmlns="http://schemas.openxmlformats.org/package/2006/relationships"><Relationship Id="rId9" Type="http://schemas.openxmlformats.org/officeDocument/2006/relationships/tags" Target="../tags/tag516.xml"/><Relationship Id="rId8" Type="http://schemas.openxmlformats.org/officeDocument/2006/relationships/tags" Target="../tags/tag515.xml"/><Relationship Id="rId7" Type="http://schemas.openxmlformats.org/officeDocument/2006/relationships/tags" Target="../tags/tag514.xml"/><Relationship Id="rId6" Type="http://schemas.openxmlformats.org/officeDocument/2006/relationships/tags" Target="../tags/tag513.xml"/><Relationship Id="rId5" Type="http://schemas.openxmlformats.org/officeDocument/2006/relationships/tags" Target="../tags/tag512.xml"/><Relationship Id="rId4" Type="http://schemas.openxmlformats.org/officeDocument/2006/relationships/tags" Target="../tags/tag511.xml"/><Relationship Id="rId3" Type="http://schemas.openxmlformats.org/officeDocument/2006/relationships/tags" Target="../tags/tag510.xml"/><Relationship Id="rId2" Type="http://schemas.openxmlformats.org/officeDocument/2006/relationships/tags" Target="../tags/tag509.xml"/><Relationship Id="rId14" Type="http://schemas.openxmlformats.org/officeDocument/2006/relationships/notesSlide" Target="../notesSlides/notesSlide3.xml"/><Relationship Id="rId13" Type="http://schemas.openxmlformats.org/officeDocument/2006/relationships/slideLayout" Target="../slideLayouts/slideLayout3.xml"/><Relationship Id="rId12" Type="http://schemas.openxmlformats.org/officeDocument/2006/relationships/tags" Target="../tags/tag519.xml"/><Relationship Id="rId11" Type="http://schemas.openxmlformats.org/officeDocument/2006/relationships/tags" Target="../tags/tag518.xml"/><Relationship Id="rId10" Type="http://schemas.openxmlformats.org/officeDocument/2006/relationships/tags" Target="../tags/tag517.xml"/><Relationship Id="rId1" Type="http://schemas.openxmlformats.org/officeDocument/2006/relationships/tags" Target="../tags/tag508.xml"/></Relationships>
</file>

<file path=ppt/slides/_rels/slide30.xml.rels><?xml version="1.0" encoding="UTF-8" standalone="yes"?>
<Relationships xmlns="http://schemas.openxmlformats.org/package/2006/relationships"><Relationship Id="rId9" Type="http://schemas.openxmlformats.org/officeDocument/2006/relationships/tags" Target="../tags/tag1021.xml"/><Relationship Id="rId8" Type="http://schemas.openxmlformats.org/officeDocument/2006/relationships/tags" Target="../tags/tag1020.xml"/><Relationship Id="rId7" Type="http://schemas.openxmlformats.org/officeDocument/2006/relationships/tags" Target="../tags/tag1019.xml"/><Relationship Id="rId6" Type="http://schemas.openxmlformats.org/officeDocument/2006/relationships/tags" Target="../tags/tag1018.xml"/><Relationship Id="rId5" Type="http://schemas.openxmlformats.org/officeDocument/2006/relationships/tags" Target="../tags/tag1017.xml"/><Relationship Id="rId4" Type="http://schemas.openxmlformats.org/officeDocument/2006/relationships/tags" Target="../tags/tag1016.xml"/><Relationship Id="rId3" Type="http://schemas.openxmlformats.org/officeDocument/2006/relationships/tags" Target="../tags/tag1015.xml"/><Relationship Id="rId2" Type="http://schemas.openxmlformats.org/officeDocument/2006/relationships/tags" Target="../tags/tag1014.xml"/><Relationship Id="rId11" Type="http://schemas.openxmlformats.org/officeDocument/2006/relationships/notesSlide" Target="../notesSlides/notesSlide23.xml"/><Relationship Id="rId10" Type="http://schemas.openxmlformats.org/officeDocument/2006/relationships/slideLayout" Target="../slideLayouts/slideLayout13.xml"/><Relationship Id="rId1" Type="http://schemas.openxmlformats.org/officeDocument/2006/relationships/tags" Target="../tags/tag1013.xml"/></Relationships>
</file>

<file path=ppt/slides/_rels/slide31.xml.rels><?xml version="1.0" encoding="UTF-8" standalone="yes"?>
<Relationships xmlns="http://schemas.openxmlformats.org/package/2006/relationships"><Relationship Id="rId9" Type="http://schemas.openxmlformats.org/officeDocument/2006/relationships/tags" Target="../tags/tag1030.xml"/><Relationship Id="rId8" Type="http://schemas.openxmlformats.org/officeDocument/2006/relationships/tags" Target="../tags/tag1029.xml"/><Relationship Id="rId7" Type="http://schemas.openxmlformats.org/officeDocument/2006/relationships/tags" Target="../tags/tag1028.xml"/><Relationship Id="rId6" Type="http://schemas.openxmlformats.org/officeDocument/2006/relationships/tags" Target="../tags/tag1027.xml"/><Relationship Id="rId5" Type="http://schemas.openxmlformats.org/officeDocument/2006/relationships/tags" Target="../tags/tag1026.xml"/><Relationship Id="rId4" Type="http://schemas.openxmlformats.org/officeDocument/2006/relationships/tags" Target="../tags/tag1025.xml"/><Relationship Id="rId3" Type="http://schemas.openxmlformats.org/officeDocument/2006/relationships/tags" Target="../tags/tag1024.xml"/><Relationship Id="rId27" Type="http://schemas.openxmlformats.org/officeDocument/2006/relationships/slideLayout" Target="../slideLayouts/slideLayout4.xml"/><Relationship Id="rId26" Type="http://schemas.openxmlformats.org/officeDocument/2006/relationships/tags" Target="../tags/tag1047.xml"/><Relationship Id="rId25" Type="http://schemas.openxmlformats.org/officeDocument/2006/relationships/tags" Target="../tags/tag1046.xml"/><Relationship Id="rId24" Type="http://schemas.openxmlformats.org/officeDocument/2006/relationships/tags" Target="../tags/tag1045.xml"/><Relationship Id="rId23" Type="http://schemas.openxmlformats.org/officeDocument/2006/relationships/tags" Target="../tags/tag1044.xml"/><Relationship Id="rId22" Type="http://schemas.openxmlformats.org/officeDocument/2006/relationships/tags" Target="../tags/tag1043.xml"/><Relationship Id="rId21" Type="http://schemas.openxmlformats.org/officeDocument/2006/relationships/tags" Target="../tags/tag1042.xml"/><Relationship Id="rId20" Type="http://schemas.openxmlformats.org/officeDocument/2006/relationships/tags" Target="../tags/tag1041.xml"/><Relationship Id="rId2" Type="http://schemas.openxmlformats.org/officeDocument/2006/relationships/tags" Target="../tags/tag1023.xml"/><Relationship Id="rId19" Type="http://schemas.openxmlformats.org/officeDocument/2006/relationships/tags" Target="../tags/tag1040.xml"/><Relationship Id="rId18" Type="http://schemas.openxmlformats.org/officeDocument/2006/relationships/tags" Target="../tags/tag1039.xml"/><Relationship Id="rId17" Type="http://schemas.openxmlformats.org/officeDocument/2006/relationships/tags" Target="../tags/tag1038.xml"/><Relationship Id="rId16" Type="http://schemas.openxmlformats.org/officeDocument/2006/relationships/tags" Target="../tags/tag1037.xml"/><Relationship Id="rId15" Type="http://schemas.openxmlformats.org/officeDocument/2006/relationships/tags" Target="../tags/tag1036.xml"/><Relationship Id="rId14" Type="http://schemas.openxmlformats.org/officeDocument/2006/relationships/tags" Target="../tags/tag1035.xml"/><Relationship Id="rId13" Type="http://schemas.openxmlformats.org/officeDocument/2006/relationships/tags" Target="../tags/tag1034.xml"/><Relationship Id="rId12" Type="http://schemas.openxmlformats.org/officeDocument/2006/relationships/tags" Target="../tags/tag1033.xml"/><Relationship Id="rId11" Type="http://schemas.openxmlformats.org/officeDocument/2006/relationships/tags" Target="../tags/tag1032.xml"/><Relationship Id="rId10" Type="http://schemas.openxmlformats.org/officeDocument/2006/relationships/tags" Target="../tags/tag1031.xml"/><Relationship Id="rId1" Type="http://schemas.openxmlformats.org/officeDocument/2006/relationships/tags" Target="../tags/tag1022.xml"/></Relationships>
</file>

<file path=ppt/slides/_rels/slide32.xml.rels><?xml version="1.0" encoding="UTF-8" standalone="yes"?>
<Relationships xmlns="http://schemas.openxmlformats.org/package/2006/relationships"><Relationship Id="rId9" Type="http://schemas.openxmlformats.org/officeDocument/2006/relationships/tags" Target="../tags/tag1056.xml"/><Relationship Id="rId8" Type="http://schemas.openxmlformats.org/officeDocument/2006/relationships/tags" Target="../tags/tag1055.xml"/><Relationship Id="rId7" Type="http://schemas.openxmlformats.org/officeDocument/2006/relationships/tags" Target="../tags/tag1054.xml"/><Relationship Id="rId6" Type="http://schemas.openxmlformats.org/officeDocument/2006/relationships/tags" Target="../tags/tag1053.xml"/><Relationship Id="rId5" Type="http://schemas.openxmlformats.org/officeDocument/2006/relationships/tags" Target="../tags/tag1052.xml"/><Relationship Id="rId4" Type="http://schemas.openxmlformats.org/officeDocument/2006/relationships/tags" Target="../tags/tag1051.xml"/><Relationship Id="rId3" Type="http://schemas.openxmlformats.org/officeDocument/2006/relationships/tags" Target="../tags/tag1050.xml"/><Relationship Id="rId2" Type="http://schemas.openxmlformats.org/officeDocument/2006/relationships/tags" Target="../tags/tag1049.xml"/><Relationship Id="rId15" Type="http://schemas.openxmlformats.org/officeDocument/2006/relationships/slideLayout" Target="../slideLayouts/slideLayout4.xml"/><Relationship Id="rId14" Type="http://schemas.openxmlformats.org/officeDocument/2006/relationships/tags" Target="../tags/tag1061.xml"/><Relationship Id="rId13" Type="http://schemas.openxmlformats.org/officeDocument/2006/relationships/tags" Target="../tags/tag1060.xml"/><Relationship Id="rId12" Type="http://schemas.openxmlformats.org/officeDocument/2006/relationships/tags" Target="../tags/tag1059.xml"/><Relationship Id="rId11" Type="http://schemas.openxmlformats.org/officeDocument/2006/relationships/tags" Target="../tags/tag1058.xml"/><Relationship Id="rId10" Type="http://schemas.openxmlformats.org/officeDocument/2006/relationships/tags" Target="../tags/tag1057.xml"/><Relationship Id="rId1" Type="http://schemas.openxmlformats.org/officeDocument/2006/relationships/tags" Target="../tags/tag1048.xml"/></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8.xml"/><Relationship Id="rId7" Type="http://schemas.openxmlformats.org/officeDocument/2006/relationships/tags" Target="../tags/tag1068.xml"/><Relationship Id="rId6" Type="http://schemas.openxmlformats.org/officeDocument/2006/relationships/tags" Target="../tags/tag1067.xml"/><Relationship Id="rId5" Type="http://schemas.openxmlformats.org/officeDocument/2006/relationships/tags" Target="../tags/tag1066.xml"/><Relationship Id="rId4" Type="http://schemas.openxmlformats.org/officeDocument/2006/relationships/tags" Target="../tags/tag1065.xml"/><Relationship Id="rId3" Type="http://schemas.openxmlformats.org/officeDocument/2006/relationships/tags" Target="../tags/tag1064.xml"/><Relationship Id="rId2" Type="http://schemas.openxmlformats.org/officeDocument/2006/relationships/tags" Target="../tags/tag1063.xml"/><Relationship Id="rId1" Type="http://schemas.openxmlformats.org/officeDocument/2006/relationships/tags" Target="../tags/tag1062.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075.xml"/><Relationship Id="rId7" Type="http://schemas.openxmlformats.org/officeDocument/2006/relationships/image" Target="../media/image15.png"/><Relationship Id="rId6" Type="http://schemas.openxmlformats.org/officeDocument/2006/relationships/tags" Target="../tags/tag1074.xml"/><Relationship Id="rId5" Type="http://schemas.openxmlformats.org/officeDocument/2006/relationships/tags" Target="../tags/tag1073.xml"/><Relationship Id="rId4" Type="http://schemas.openxmlformats.org/officeDocument/2006/relationships/tags" Target="../tags/tag1072.xml"/><Relationship Id="rId3" Type="http://schemas.openxmlformats.org/officeDocument/2006/relationships/tags" Target="../tags/tag1071.xml"/><Relationship Id="rId2" Type="http://schemas.openxmlformats.org/officeDocument/2006/relationships/tags" Target="../tags/tag1070.xml"/><Relationship Id="rId10" Type="http://schemas.openxmlformats.org/officeDocument/2006/relationships/notesSlide" Target="../notesSlides/notesSlide25.xml"/><Relationship Id="rId1" Type="http://schemas.openxmlformats.org/officeDocument/2006/relationships/tags" Target="../tags/tag1069.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082.xml"/><Relationship Id="rId7" Type="http://schemas.openxmlformats.org/officeDocument/2006/relationships/image" Target="../media/image16.png"/><Relationship Id="rId6" Type="http://schemas.openxmlformats.org/officeDocument/2006/relationships/tags" Target="../tags/tag1081.xml"/><Relationship Id="rId5" Type="http://schemas.openxmlformats.org/officeDocument/2006/relationships/tags" Target="../tags/tag1080.xml"/><Relationship Id="rId4" Type="http://schemas.openxmlformats.org/officeDocument/2006/relationships/tags" Target="../tags/tag1079.xml"/><Relationship Id="rId3" Type="http://schemas.openxmlformats.org/officeDocument/2006/relationships/tags" Target="../tags/tag1078.xml"/><Relationship Id="rId2" Type="http://schemas.openxmlformats.org/officeDocument/2006/relationships/tags" Target="../tags/tag1077.xml"/><Relationship Id="rId10" Type="http://schemas.openxmlformats.org/officeDocument/2006/relationships/notesSlide" Target="../notesSlides/notesSlide26.xml"/><Relationship Id="rId1" Type="http://schemas.openxmlformats.org/officeDocument/2006/relationships/tags" Target="../tags/tag1076.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089.xml"/><Relationship Id="rId7" Type="http://schemas.openxmlformats.org/officeDocument/2006/relationships/image" Target="../media/image17.png"/><Relationship Id="rId6" Type="http://schemas.openxmlformats.org/officeDocument/2006/relationships/tags" Target="../tags/tag1088.xml"/><Relationship Id="rId5" Type="http://schemas.openxmlformats.org/officeDocument/2006/relationships/tags" Target="../tags/tag1087.xml"/><Relationship Id="rId4" Type="http://schemas.openxmlformats.org/officeDocument/2006/relationships/tags" Target="../tags/tag1086.xml"/><Relationship Id="rId3" Type="http://schemas.openxmlformats.org/officeDocument/2006/relationships/tags" Target="../tags/tag1085.xml"/><Relationship Id="rId2" Type="http://schemas.openxmlformats.org/officeDocument/2006/relationships/tags" Target="../tags/tag1084.xml"/><Relationship Id="rId10" Type="http://schemas.openxmlformats.org/officeDocument/2006/relationships/notesSlide" Target="../notesSlides/notesSlide27.xml"/><Relationship Id="rId1" Type="http://schemas.openxmlformats.org/officeDocument/2006/relationships/tags" Target="../tags/tag1083.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096.xml"/><Relationship Id="rId7" Type="http://schemas.openxmlformats.org/officeDocument/2006/relationships/image" Target="../media/image18.png"/><Relationship Id="rId6" Type="http://schemas.openxmlformats.org/officeDocument/2006/relationships/tags" Target="../tags/tag1095.xml"/><Relationship Id="rId5" Type="http://schemas.openxmlformats.org/officeDocument/2006/relationships/tags" Target="../tags/tag1094.xml"/><Relationship Id="rId4" Type="http://schemas.openxmlformats.org/officeDocument/2006/relationships/tags" Target="../tags/tag1093.xml"/><Relationship Id="rId3" Type="http://schemas.openxmlformats.org/officeDocument/2006/relationships/tags" Target="../tags/tag1092.xml"/><Relationship Id="rId2" Type="http://schemas.openxmlformats.org/officeDocument/2006/relationships/tags" Target="../tags/tag1091.xml"/><Relationship Id="rId10" Type="http://schemas.openxmlformats.org/officeDocument/2006/relationships/notesSlide" Target="../notesSlides/notesSlide28.xml"/><Relationship Id="rId1" Type="http://schemas.openxmlformats.org/officeDocument/2006/relationships/tags" Target="../tags/tag1090.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103.xml"/><Relationship Id="rId7" Type="http://schemas.openxmlformats.org/officeDocument/2006/relationships/image" Target="../media/image19.png"/><Relationship Id="rId6" Type="http://schemas.openxmlformats.org/officeDocument/2006/relationships/tags" Target="../tags/tag1102.xml"/><Relationship Id="rId5" Type="http://schemas.openxmlformats.org/officeDocument/2006/relationships/tags" Target="../tags/tag1101.xml"/><Relationship Id="rId4" Type="http://schemas.openxmlformats.org/officeDocument/2006/relationships/tags" Target="../tags/tag1100.xml"/><Relationship Id="rId3" Type="http://schemas.openxmlformats.org/officeDocument/2006/relationships/tags" Target="../tags/tag1099.xml"/><Relationship Id="rId2" Type="http://schemas.openxmlformats.org/officeDocument/2006/relationships/tags" Target="../tags/tag1098.xml"/><Relationship Id="rId10" Type="http://schemas.openxmlformats.org/officeDocument/2006/relationships/notesSlide" Target="../notesSlides/notesSlide29.xml"/><Relationship Id="rId1" Type="http://schemas.openxmlformats.org/officeDocument/2006/relationships/tags" Target="../tags/tag1097.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111.xml"/><Relationship Id="rId7" Type="http://schemas.openxmlformats.org/officeDocument/2006/relationships/tags" Target="../tags/tag1110.xml"/><Relationship Id="rId6" Type="http://schemas.openxmlformats.org/officeDocument/2006/relationships/tags" Target="../tags/tag1109.xml"/><Relationship Id="rId5" Type="http://schemas.openxmlformats.org/officeDocument/2006/relationships/tags" Target="../tags/tag1108.xml"/><Relationship Id="rId4" Type="http://schemas.openxmlformats.org/officeDocument/2006/relationships/tags" Target="../tags/tag1107.xml"/><Relationship Id="rId3" Type="http://schemas.openxmlformats.org/officeDocument/2006/relationships/tags" Target="../tags/tag1106.xml"/><Relationship Id="rId2" Type="http://schemas.openxmlformats.org/officeDocument/2006/relationships/tags" Target="../tags/tag1105.xml"/><Relationship Id="rId10" Type="http://schemas.openxmlformats.org/officeDocument/2006/relationships/notesSlide" Target="../notesSlides/notesSlide30.xml"/><Relationship Id="rId1" Type="http://schemas.openxmlformats.org/officeDocument/2006/relationships/tags" Target="../tags/tag110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521.xml"/><Relationship Id="rId1" Type="http://schemas.openxmlformats.org/officeDocument/2006/relationships/tags" Target="../tags/tag520.xml"/></Relationships>
</file>

<file path=ppt/slides/_rels/slide40.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8.xml"/><Relationship Id="rId7" Type="http://schemas.openxmlformats.org/officeDocument/2006/relationships/tags" Target="../tags/tag1118.xml"/><Relationship Id="rId6" Type="http://schemas.openxmlformats.org/officeDocument/2006/relationships/tags" Target="../tags/tag1117.xml"/><Relationship Id="rId5" Type="http://schemas.openxmlformats.org/officeDocument/2006/relationships/tags" Target="../tags/tag1116.xml"/><Relationship Id="rId4" Type="http://schemas.openxmlformats.org/officeDocument/2006/relationships/tags" Target="../tags/tag1115.xml"/><Relationship Id="rId3" Type="http://schemas.openxmlformats.org/officeDocument/2006/relationships/tags" Target="../tags/tag1114.xml"/><Relationship Id="rId2" Type="http://schemas.openxmlformats.org/officeDocument/2006/relationships/tags" Target="../tags/tag1113.xml"/><Relationship Id="rId1" Type="http://schemas.openxmlformats.org/officeDocument/2006/relationships/tags" Target="../tags/tag1112.xml"/></Relationships>
</file>

<file path=ppt/slides/_rels/slide41.xml.rels><?xml version="1.0" encoding="UTF-8" standalone="yes"?>
<Relationships xmlns="http://schemas.openxmlformats.org/package/2006/relationships"><Relationship Id="rId9" Type="http://schemas.openxmlformats.org/officeDocument/2006/relationships/notesSlide" Target="../notesSlides/notesSlide32.xml"/><Relationship Id="rId8" Type="http://schemas.openxmlformats.org/officeDocument/2006/relationships/slideLayout" Target="../slideLayouts/slideLayout8.xml"/><Relationship Id="rId7" Type="http://schemas.openxmlformats.org/officeDocument/2006/relationships/tags" Target="../tags/tag1125.xml"/><Relationship Id="rId6" Type="http://schemas.openxmlformats.org/officeDocument/2006/relationships/tags" Target="../tags/tag1124.xml"/><Relationship Id="rId5" Type="http://schemas.openxmlformats.org/officeDocument/2006/relationships/tags" Target="../tags/tag1123.xml"/><Relationship Id="rId4" Type="http://schemas.openxmlformats.org/officeDocument/2006/relationships/tags" Target="../tags/tag1122.xml"/><Relationship Id="rId3" Type="http://schemas.openxmlformats.org/officeDocument/2006/relationships/tags" Target="../tags/tag1121.xml"/><Relationship Id="rId2" Type="http://schemas.openxmlformats.org/officeDocument/2006/relationships/tags" Target="../tags/tag1120.xml"/><Relationship Id="rId1" Type="http://schemas.openxmlformats.org/officeDocument/2006/relationships/tags" Target="../tags/tag1119.xml"/></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33.xml"/><Relationship Id="rId8" Type="http://schemas.openxmlformats.org/officeDocument/2006/relationships/slideLayout" Target="../slideLayouts/slideLayout8.xml"/><Relationship Id="rId7" Type="http://schemas.openxmlformats.org/officeDocument/2006/relationships/tags" Target="../tags/tag1132.xml"/><Relationship Id="rId6" Type="http://schemas.openxmlformats.org/officeDocument/2006/relationships/tags" Target="../tags/tag1131.xml"/><Relationship Id="rId5" Type="http://schemas.openxmlformats.org/officeDocument/2006/relationships/tags" Target="../tags/tag1130.xml"/><Relationship Id="rId4" Type="http://schemas.openxmlformats.org/officeDocument/2006/relationships/tags" Target="../tags/tag1129.xml"/><Relationship Id="rId3" Type="http://schemas.openxmlformats.org/officeDocument/2006/relationships/tags" Target="../tags/tag1128.xml"/><Relationship Id="rId2" Type="http://schemas.openxmlformats.org/officeDocument/2006/relationships/tags" Target="../tags/tag1127.xml"/><Relationship Id="rId1" Type="http://schemas.openxmlformats.org/officeDocument/2006/relationships/tags" Target="../tags/tag1126.xml"/></Relationships>
</file>

<file path=ppt/slides/_rels/slide43.xml.rels><?xml version="1.0" encoding="UTF-8" standalone="yes"?>
<Relationships xmlns="http://schemas.openxmlformats.org/package/2006/relationships"><Relationship Id="rId9" Type="http://schemas.openxmlformats.org/officeDocument/2006/relationships/notesSlide" Target="../notesSlides/notesSlide34.xml"/><Relationship Id="rId8" Type="http://schemas.openxmlformats.org/officeDocument/2006/relationships/slideLayout" Target="../slideLayouts/slideLayout8.xml"/><Relationship Id="rId7" Type="http://schemas.openxmlformats.org/officeDocument/2006/relationships/tags" Target="../tags/tag1139.xml"/><Relationship Id="rId6" Type="http://schemas.openxmlformats.org/officeDocument/2006/relationships/tags" Target="../tags/tag1138.xml"/><Relationship Id="rId5" Type="http://schemas.openxmlformats.org/officeDocument/2006/relationships/tags" Target="../tags/tag1137.xml"/><Relationship Id="rId4" Type="http://schemas.openxmlformats.org/officeDocument/2006/relationships/tags" Target="../tags/tag1136.xml"/><Relationship Id="rId3" Type="http://schemas.openxmlformats.org/officeDocument/2006/relationships/tags" Target="../tags/tag1135.xml"/><Relationship Id="rId2" Type="http://schemas.openxmlformats.org/officeDocument/2006/relationships/tags" Target="../tags/tag1134.xml"/><Relationship Id="rId1" Type="http://schemas.openxmlformats.org/officeDocument/2006/relationships/tags" Target="../tags/tag1133.xml"/></Relationships>
</file>

<file path=ppt/slides/_rels/slide44.xml.rels><?xml version="1.0" encoding="UTF-8" standalone="yes"?>
<Relationships xmlns="http://schemas.openxmlformats.org/package/2006/relationships"><Relationship Id="rId9" Type="http://schemas.openxmlformats.org/officeDocument/2006/relationships/notesSlide" Target="../notesSlides/notesSlide35.xml"/><Relationship Id="rId8" Type="http://schemas.openxmlformats.org/officeDocument/2006/relationships/slideLayout" Target="../slideLayouts/slideLayout8.xml"/><Relationship Id="rId7" Type="http://schemas.openxmlformats.org/officeDocument/2006/relationships/tags" Target="../tags/tag1146.xml"/><Relationship Id="rId6" Type="http://schemas.openxmlformats.org/officeDocument/2006/relationships/tags" Target="../tags/tag1145.xml"/><Relationship Id="rId5" Type="http://schemas.openxmlformats.org/officeDocument/2006/relationships/tags" Target="../tags/tag1144.xml"/><Relationship Id="rId4" Type="http://schemas.openxmlformats.org/officeDocument/2006/relationships/tags" Target="../tags/tag1143.xml"/><Relationship Id="rId3" Type="http://schemas.openxmlformats.org/officeDocument/2006/relationships/tags" Target="../tags/tag1142.xml"/><Relationship Id="rId2" Type="http://schemas.openxmlformats.org/officeDocument/2006/relationships/tags" Target="../tags/tag1141.xml"/><Relationship Id="rId1" Type="http://schemas.openxmlformats.org/officeDocument/2006/relationships/tags" Target="../tags/tag1140.xml"/></Relationships>
</file>

<file path=ppt/slides/_rels/slide45.xml.rels><?xml version="1.0" encoding="UTF-8" standalone="yes"?>
<Relationships xmlns="http://schemas.openxmlformats.org/package/2006/relationships"><Relationship Id="rId9" Type="http://schemas.openxmlformats.org/officeDocument/2006/relationships/notesSlide" Target="../notesSlides/notesSlide36.xml"/><Relationship Id="rId8" Type="http://schemas.openxmlformats.org/officeDocument/2006/relationships/slideLayout" Target="../slideLayouts/slideLayout8.xml"/><Relationship Id="rId7" Type="http://schemas.openxmlformats.org/officeDocument/2006/relationships/tags" Target="../tags/tag1153.xml"/><Relationship Id="rId6" Type="http://schemas.openxmlformats.org/officeDocument/2006/relationships/tags" Target="../tags/tag1152.xml"/><Relationship Id="rId5" Type="http://schemas.openxmlformats.org/officeDocument/2006/relationships/tags" Target="../tags/tag1151.xml"/><Relationship Id="rId4" Type="http://schemas.openxmlformats.org/officeDocument/2006/relationships/tags" Target="../tags/tag1150.xml"/><Relationship Id="rId3" Type="http://schemas.openxmlformats.org/officeDocument/2006/relationships/tags" Target="../tags/tag1149.xml"/><Relationship Id="rId2" Type="http://schemas.openxmlformats.org/officeDocument/2006/relationships/tags" Target="../tags/tag1148.xml"/><Relationship Id="rId1" Type="http://schemas.openxmlformats.org/officeDocument/2006/relationships/tags" Target="../tags/tag1147.xml"/></Relationships>
</file>

<file path=ppt/slides/_rels/slide46.xml.rels><?xml version="1.0" encoding="UTF-8" standalone="yes"?>
<Relationships xmlns="http://schemas.openxmlformats.org/package/2006/relationships"><Relationship Id="rId9" Type="http://schemas.openxmlformats.org/officeDocument/2006/relationships/notesSlide" Target="../notesSlides/notesSlide37.xml"/><Relationship Id="rId8" Type="http://schemas.openxmlformats.org/officeDocument/2006/relationships/slideLayout" Target="../slideLayouts/slideLayout8.xml"/><Relationship Id="rId7" Type="http://schemas.openxmlformats.org/officeDocument/2006/relationships/tags" Target="../tags/tag1160.xml"/><Relationship Id="rId6" Type="http://schemas.openxmlformats.org/officeDocument/2006/relationships/tags" Target="../tags/tag1159.xml"/><Relationship Id="rId5" Type="http://schemas.openxmlformats.org/officeDocument/2006/relationships/tags" Target="../tags/tag1158.xml"/><Relationship Id="rId4" Type="http://schemas.openxmlformats.org/officeDocument/2006/relationships/tags" Target="../tags/tag1157.xml"/><Relationship Id="rId3" Type="http://schemas.openxmlformats.org/officeDocument/2006/relationships/tags" Target="../tags/tag1156.xml"/><Relationship Id="rId2" Type="http://schemas.openxmlformats.org/officeDocument/2006/relationships/tags" Target="../tags/tag1155.xml"/><Relationship Id="rId1" Type="http://schemas.openxmlformats.org/officeDocument/2006/relationships/tags" Target="../tags/tag1154.xml"/></Relationships>
</file>

<file path=ppt/slides/_rels/slide47.xml.rels><?xml version="1.0" encoding="UTF-8" standalone="yes"?>
<Relationships xmlns="http://schemas.openxmlformats.org/package/2006/relationships"><Relationship Id="rId9" Type="http://schemas.openxmlformats.org/officeDocument/2006/relationships/notesSlide" Target="../notesSlides/notesSlide38.xml"/><Relationship Id="rId8" Type="http://schemas.openxmlformats.org/officeDocument/2006/relationships/slideLayout" Target="../slideLayouts/slideLayout8.xml"/><Relationship Id="rId7" Type="http://schemas.openxmlformats.org/officeDocument/2006/relationships/tags" Target="../tags/tag1167.xml"/><Relationship Id="rId6" Type="http://schemas.openxmlformats.org/officeDocument/2006/relationships/tags" Target="../tags/tag1166.xml"/><Relationship Id="rId5" Type="http://schemas.openxmlformats.org/officeDocument/2006/relationships/tags" Target="../tags/tag1165.xml"/><Relationship Id="rId4" Type="http://schemas.openxmlformats.org/officeDocument/2006/relationships/tags" Target="../tags/tag1164.xml"/><Relationship Id="rId3" Type="http://schemas.openxmlformats.org/officeDocument/2006/relationships/tags" Target="../tags/tag1163.xml"/><Relationship Id="rId2" Type="http://schemas.openxmlformats.org/officeDocument/2006/relationships/tags" Target="../tags/tag1162.xml"/><Relationship Id="rId1" Type="http://schemas.openxmlformats.org/officeDocument/2006/relationships/tags" Target="../tags/tag1161.xml"/></Relationships>
</file>

<file path=ppt/slides/_rels/slide48.xml.rels><?xml version="1.0" encoding="UTF-8" standalone="yes"?>
<Relationships xmlns="http://schemas.openxmlformats.org/package/2006/relationships"><Relationship Id="rId9" Type="http://schemas.openxmlformats.org/officeDocument/2006/relationships/notesSlide" Target="../notesSlides/notesSlide39.xml"/><Relationship Id="rId8" Type="http://schemas.openxmlformats.org/officeDocument/2006/relationships/slideLayout" Target="../slideLayouts/slideLayout8.xml"/><Relationship Id="rId7" Type="http://schemas.openxmlformats.org/officeDocument/2006/relationships/tags" Target="../tags/tag1174.xml"/><Relationship Id="rId6" Type="http://schemas.openxmlformats.org/officeDocument/2006/relationships/tags" Target="../tags/tag1173.xml"/><Relationship Id="rId5" Type="http://schemas.openxmlformats.org/officeDocument/2006/relationships/tags" Target="../tags/tag1172.xml"/><Relationship Id="rId4" Type="http://schemas.openxmlformats.org/officeDocument/2006/relationships/tags" Target="../tags/tag1171.xml"/><Relationship Id="rId3" Type="http://schemas.openxmlformats.org/officeDocument/2006/relationships/tags" Target="../tags/tag1170.xml"/><Relationship Id="rId2" Type="http://schemas.openxmlformats.org/officeDocument/2006/relationships/tags" Target="../tags/tag1169.xml"/><Relationship Id="rId1" Type="http://schemas.openxmlformats.org/officeDocument/2006/relationships/tags" Target="../tags/tag1168.xml"/></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40.xml"/><Relationship Id="rId8" Type="http://schemas.openxmlformats.org/officeDocument/2006/relationships/slideLayout" Target="../slideLayouts/slideLayout8.xml"/><Relationship Id="rId7" Type="http://schemas.openxmlformats.org/officeDocument/2006/relationships/tags" Target="../tags/tag1181.xml"/><Relationship Id="rId6" Type="http://schemas.openxmlformats.org/officeDocument/2006/relationships/tags" Target="../tags/tag1180.xml"/><Relationship Id="rId5" Type="http://schemas.openxmlformats.org/officeDocument/2006/relationships/tags" Target="../tags/tag1179.xml"/><Relationship Id="rId4" Type="http://schemas.openxmlformats.org/officeDocument/2006/relationships/tags" Target="../tags/tag1178.xml"/><Relationship Id="rId3" Type="http://schemas.openxmlformats.org/officeDocument/2006/relationships/tags" Target="../tags/tag1177.xml"/><Relationship Id="rId2" Type="http://schemas.openxmlformats.org/officeDocument/2006/relationships/tags" Target="../tags/tag1176.xml"/><Relationship Id="rId1" Type="http://schemas.openxmlformats.org/officeDocument/2006/relationships/tags" Target="../tags/tag1175.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28.xml"/><Relationship Id="rId7" Type="http://schemas.openxmlformats.org/officeDocument/2006/relationships/tags" Target="../tags/tag527.xml"/><Relationship Id="rId6" Type="http://schemas.openxmlformats.org/officeDocument/2006/relationships/tags" Target="../tags/tag526.xml"/><Relationship Id="rId5" Type="http://schemas.openxmlformats.org/officeDocument/2006/relationships/tags" Target="../tags/tag525.xml"/><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image" Target="../media/image6.png"/><Relationship Id="rId1" Type="http://schemas.openxmlformats.org/officeDocument/2006/relationships/tags" Target="../tags/tag52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98" Type="http://schemas.openxmlformats.org/officeDocument/2006/relationships/notesSlide" Target="../notesSlides/notesSlide5.xml"/><Relationship Id="rId97" Type="http://schemas.openxmlformats.org/officeDocument/2006/relationships/slideLayout" Target="../slideLayouts/slideLayout4.xml"/><Relationship Id="rId96" Type="http://schemas.openxmlformats.org/officeDocument/2006/relationships/tags" Target="../tags/tag624.xml"/><Relationship Id="rId95" Type="http://schemas.openxmlformats.org/officeDocument/2006/relationships/tags" Target="../tags/tag623.xml"/><Relationship Id="rId94" Type="http://schemas.openxmlformats.org/officeDocument/2006/relationships/tags" Target="../tags/tag622.xml"/><Relationship Id="rId93" Type="http://schemas.openxmlformats.org/officeDocument/2006/relationships/tags" Target="../tags/tag621.xml"/><Relationship Id="rId92" Type="http://schemas.openxmlformats.org/officeDocument/2006/relationships/tags" Target="../tags/tag620.xml"/><Relationship Id="rId91" Type="http://schemas.openxmlformats.org/officeDocument/2006/relationships/tags" Target="../tags/tag619.xml"/><Relationship Id="rId90" Type="http://schemas.openxmlformats.org/officeDocument/2006/relationships/tags" Target="../tags/tag618.xml"/><Relationship Id="rId9" Type="http://schemas.openxmlformats.org/officeDocument/2006/relationships/tags" Target="../tags/tag537.xml"/><Relationship Id="rId89" Type="http://schemas.openxmlformats.org/officeDocument/2006/relationships/tags" Target="../tags/tag617.xml"/><Relationship Id="rId88" Type="http://schemas.openxmlformats.org/officeDocument/2006/relationships/tags" Target="../tags/tag616.xml"/><Relationship Id="rId87" Type="http://schemas.openxmlformats.org/officeDocument/2006/relationships/tags" Target="../tags/tag615.xml"/><Relationship Id="rId86" Type="http://schemas.openxmlformats.org/officeDocument/2006/relationships/tags" Target="../tags/tag614.xml"/><Relationship Id="rId85" Type="http://schemas.openxmlformats.org/officeDocument/2006/relationships/tags" Target="../tags/tag613.xml"/><Relationship Id="rId84" Type="http://schemas.openxmlformats.org/officeDocument/2006/relationships/tags" Target="../tags/tag612.xml"/><Relationship Id="rId83" Type="http://schemas.openxmlformats.org/officeDocument/2006/relationships/tags" Target="../tags/tag611.xml"/><Relationship Id="rId82" Type="http://schemas.openxmlformats.org/officeDocument/2006/relationships/tags" Target="../tags/tag610.xml"/><Relationship Id="rId81" Type="http://schemas.openxmlformats.org/officeDocument/2006/relationships/tags" Target="../tags/tag609.xml"/><Relationship Id="rId80" Type="http://schemas.openxmlformats.org/officeDocument/2006/relationships/tags" Target="../tags/tag608.xml"/><Relationship Id="rId8" Type="http://schemas.openxmlformats.org/officeDocument/2006/relationships/tags" Target="../tags/tag536.xml"/><Relationship Id="rId79" Type="http://schemas.openxmlformats.org/officeDocument/2006/relationships/tags" Target="../tags/tag607.xml"/><Relationship Id="rId78" Type="http://schemas.openxmlformats.org/officeDocument/2006/relationships/tags" Target="../tags/tag606.xml"/><Relationship Id="rId77" Type="http://schemas.openxmlformats.org/officeDocument/2006/relationships/tags" Target="../tags/tag605.xml"/><Relationship Id="rId76" Type="http://schemas.openxmlformats.org/officeDocument/2006/relationships/tags" Target="../tags/tag604.xml"/><Relationship Id="rId75" Type="http://schemas.openxmlformats.org/officeDocument/2006/relationships/tags" Target="../tags/tag603.xml"/><Relationship Id="rId74" Type="http://schemas.openxmlformats.org/officeDocument/2006/relationships/tags" Target="../tags/tag602.xml"/><Relationship Id="rId73" Type="http://schemas.openxmlformats.org/officeDocument/2006/relationships/tags" Target="../tags/tag601.xml"/><Relationship Id="rId72" Type="http://schemas.openxmlformats.org/officeDocument/2006/relationships/tags" Target="../tags/tag600.xml"/><Relationship Id="rId71" Type="http://schemas.openxmlformats.org/officeDocument/2006/relationships/tags" Target="../tags/tag599.xml"/><Relationship Id="rId70" Type="http://schemas.openxmlformats.org/officeDocument/2006/relationships/tags" Target="../tags/tag598.xml"/><Relationship Id="rId7" Type="http://schemas.openxmlformats.org/officeDocument/2006/relationships/tags" Target="../tags/tag535.xml"/><Relationship Id="rId69" Type="http://schemas.openxmlformats.org/officeDocument/2006/relationships/tags" Target="../tags/tag597.xml"/><Relationship Id="rId68" Type="http://schemas.openxmlformats.org/officeDocument/2006/relationships/tags" Target="../tags/tag596.xml"/><Relationship Id="rId67" Type="http://schemas.openxmlformats.org/officeDocument/2006/relationships/tags" Target="../tags/tag595.xml"/><Relationship Id="rId66" Type="http://schemas.openxmlformats.org/officeDocument/2006/relationships/tags" Target="../tags/tag594.xml"/><Relationship Id="rId65" Type="http://schemas.openxmlformats.org/officeDocument/2006/relationships/tags" Target="../tags/tag593.xml"/><Relationship Id="rId64" Type="http://schemas.openxmlformats.org/officeDocument/2006/relationships/tags" Target="../tags/tag592.xml"/><Relationship Id="rId63" Type="http://schemas.openxmlformats.org/officeDocument/2006/relationships/tags" Target="../tags/tag591.xml"/><Relationship Id="rId62" Type="http://schemas.openxmlformats.org/officeDocument/2006/relationships/tags" Target="../tags/tag590.xml"/><Relationship Id="rId61" Type="http://schemas.openxmlformats.org/officeDocument/2006/relationships/tags" Target="../tags/tag589.xml"/><Relationship Id="rId60" Type="http://schemas.openxmlformats.org/officeDocument/2006/relationships/tags" Target="../tags/tag588.xml"/><Relationship Id="rId6" Type="http://schemas.openxmlformats.org/officeDocument/2006/relationships/tags" Target="../tags/tag534.xml"/><Relationship Id="rId59" Type="http://schemas.openxmlformats.org/officeDocument/2006/relationships/tags" Target="../tags/tag587.xml"/><Relationship Id="rId58" Type="http://schemas.openxmlformats.org/officeDocument/2006/relationships/tags" Target="../tags/tag586.xml"/><Relationship Id="rId57" Type="http://schemas.openxmlformats.org/officeDocument/2006/relationships/tags" Target="../tags/tag585.xml"/><Relationship Id="rId56" Type="http://schemas.openxmlformats.org/officeDocument/2006/relationships/tags" Target="../tags/tag584.xml"/><Relationship Id="rId55" Type="http://schemas.openxmlformats.org/officeDocument/2006/relationships/tags" Target="../tags/tag583.xml"/><Relationship Id="rId54" Type="http://schemas.openxmlformats.org/officeDocument/2006/relationships/tags" Target="../tags/tag582.xml"/><Relationship Id="rId53" Type="http://schemas.openxmlformats.org/officeDocument/2006/relationships/tags" Target="../tags/tag581.xml"/><Relationship Id="rId52" Type="http://schemas.openxmlformats.org/officeDocument/2006/relationships/tags" Target="../tags/tag580.xml"/><Relationship Id="rId51" Type="http://schemas.openxmlformats.org/officeDocument/2006/relationships/tags" Target="../tags/tag579.xml"/><Relationship Id="rId50" Type="http://schemas.openxmlformats.org/officeDocument/2006/relationships/tags" Target="../tags/tag578.xml"/><Relationship Id="rId5" Type="http://schemas.openxmlformats.org/officeDocument/2006/relationships/tags" Target="../tags/tag533.xml"/><Relationship Id="rId49" Type="http://schemas.openxmlformats.org/officeDocument/2006/relationships/tags" Target="../tags/tag577.xml"/><Relationship Id="rId48" Type="http://schemas.openxmlformats.org/officeDocument/2006/relationships/tags" Target="../tags/tag576.xml"/><Relationship Id="rId47" Type="http://schemas.openxmlformats.org/officeDocument/2006/relationships/tags" Target="../tags/tag575.xml"/><Relationship Id="rId46" Type="http://schemas.openxmlformats.org/officeDocument/2006/relationships/tags" Target="../tags/tag574.xml"/><Relationship Id="rId45" Type="http://schemas.openxmlformats.org/officeDocument/2006/relationships/tags" Target="../tags/tag573.xml"/><Relationship Id="rId44" Type="http://schemas.openxmlformats.org/officeDocument/2006/relationships/tags" Target="../tags/tag572.xml"/><Relationship Id="rId43" Type="http://schemas.openxmlformats.org/officeDocument/2006/relationships/tags" Target="../tags/tag571.xml"/><Relationship Id="rId42" Type="http://schemas.openxmlformats.org/officeDocument/2006/relationships/tags" Target="../tags/tag570.xml"/><Relationship Id="rId41" Type="http://schemas.openxmlformats.org/officeDocument/2006/relationships/tags" Target="../tags/tag569.xml"/><Relationship Id="rId40" Type="http://schemas.openxmlformats.org/officeDocument/2006/relationships/tags" Target="../tags/tag568.xml"/><Relationship Id="rId4" Type="http://schemas.openxmlformats.org/officeDocument/2006/relationships/tags" Target="../tags/tag532.xml"/><Relationship Id="rId39" Type="http://schemas.openxmlformats.org/officeDocument/2006/relationships/tags" Target="../tags/tag567.xml"/><Relationship Id="rId38" Type="http://schemas.openxmlformats.org/officeDocument/2006/relationships/tags" Target="../tags/tag566.xml"/><Relationship Id="rId37" Type="http://schemas.openxmlformats.org/officeDocument/2006/relationships/tags" Target="../tags/tag565.xml"/><Relationship Id="rId36" Type="http://schemas.openxmlformats.org/officeDocument/2006/relationships/tags" Target="../tags/tag564.xml"/><Relationship Id="rId35" Type="http://schemas.openxmlformats.org/officeDocument/2006/relationships/tags" Target="../tags/tag563.xml"/><Relationship Id="rId34" Type="http://schemas.openxmlformats.org/officeDocument/2006/relationships/tags" Target="../tags/tag562.xml"/><Relationship Id="rId33" Type="http://schemas.openxmlformats.org/officeDocument/2006/relationships/tags" Target="../tags/tag561.xml"/><Relationship Id="rId32" Type="http://schemas.openxmlformats.org/officeDocument/2006/relationships/tags" Target="../tags/tag560.xml"/><Relationship Id="rId31" Type="http://schemas.openxmlformats.org/officeDocument/2006/relationships/tags" Target="../tags/tag559.xml"/><Relationship Id="rId30" Type="http://schemas.openxmlformats.org/officeDocument/2006/relationships/tags" Target="../tags/tag558.xml"/><Relationship Id="rId3" Type="http://schemas.openxmlformats.org/officeDocument/2006/relationships/tags" Target="../tags/tag531.xml"/><Relationship Id="rId29" Type="http://schemas.openxmlformats.org/officeDocument/2006/relationships/tags" Target="../tags/tag557.xml"/><Relationship Id="rId28" Type="http://schemas.openxmlformats.org/officeDocument/2006/relationships/tags" Target="../tags/tag556.xml"/><Relationship Id="rId27" Type="http://schemas.openxmlformats.org/officeDocument/2006/relationships/tags" Target="../tags/tag555.xml"/><Relationship Id="rId26" Type="http://schemas.openxmlformats.org/officeDocument/2006/relationships/tags" Target="../tags/tag554.xml"/><Relationship Id="rId25" Type="http://schemas.openxmlformats.org/officeDocument/2006/relationships/tags" Target="../tags/tag553.xml"/><Relationship Id="rId24" Type="http://schemas.openxmlformats.org/officeDocument/2006/relationships/tags" Target="../tags/tag552.xml"/><Relationship Id="rId23" Type="http://schemas.openxmlformats.org/officeDocument/2006/relationships/tags" Target="../tags/tag551.xml"/><Relationship Id="rId22" Type="http://schemas.openxmlformats.org/officeDocument/2006/relationships/tags" Target="../tags/tag550.xml"/><Relationship Id="rId21" Type="http://schemas.openxmlformats.org/officeDocument/2006/relationships/tags" Target="../tags/tag549.xml"/><Relationship Id="rId20" Type="http://schemas.openxmlformats.org/officeDocument/2006/relationships/tags" Target="../tags/tag548.xml"/><Relationship Id="rId2" Type="http://schemas.openxmlformats.org/officeDocument/2006/relationships/tags" Target="../tags/tag530.xml"/><Relationship Id="rId19" Type="http://schemas.openxmlformats.org/officeDocument/2006/relationships/tags" Target="../tags/tag547.xml"/><Relationship Id="rId18" Type="http://schemas.openxmlformats.org/officeDocument/2006/relationships/tags" Target="../tags/tag546.xml"/><Relationship Id="rId17" Type="http://schemas.openxmlformats.org/officeDocument/2006/relationships/tags" Target="../tags/tag545.xml"/><Relationship Id="rId16" Type="http://schemas.openxmlformats.org/officeDocument/2006/relationships/tags" Target="../tags/tag544.xml"/><Relationship Id="rId15" Type="http://schemas.openxmlformats.org/officeDocument/2006/relationships/tags" Target="../tags/tag543.xml"/><Relationship Id="rId14" Type="http://schemas.openxmlformats.org/officeDocument/2006/relationships/tags" Target="../tags/tag542.xml"/><Relationship Id="rId13" Type="http://schemas.openxmlformats.org/officeDocument/2006/relationships/tags" Target="../tags/tag541.xml"/><Relationship Id="rId12" Type="http://schemas.openxmlformats.org/officeDocument/2006/relationships/tags" Target="../tags/tag540.xml"/><Relationship Id="rId11" Type="http://schemas.openxmlformats.org/officeDocument/2006/relationships/tags" Target="../tags/tag539.xml"/><Relationship Id="rId10" Type="http://schemas.openxmlformats.org/officeDocument/2006/relationships/tags" Target="../tags/tag538.xml"/><Relationship Id="rId1" Type="http://schemas.openxmlformats.org/officeDocument/2006/relationships/tags" Target="../tags/tag529.xml"/></Relationships>
</file>

<file path=ppt/slides/_rels/slide7.xml.rels><?xml version="1.0" encoding="UTF-8" standalone="yes"?>
<Relationships xmlns="http://schemas.openxmlformats.org/package/2006/relationships"><Relationship Id="rId94" Type="http://schemas.openxmlformats.org/officeDocument/2006/relationships/notesSlide" Target="../notesSlides/notesSlide6.xml"/><Relationship Id="rId93" Type="http://schemas.openxmlformats.org/officeDocument/2006/relationships/slideLayout" Target="../slideLayouts/slideLayout4.xml"/><Relationship Id="rId92" Type="http://schemas.openxmlformats.org/officeDocument/2006/relationships/tags" Target="../tags/tag716.xml"/><Relationship Id="rId91" Type="http://schemas.openxmlformats.org/officeDocument/2006/relationships/tags" Target="../tags/tag715.xml"/><Relationship Id="rId90" Type="http://schemas.openxmlformats.org/officeDocument/2006/relationships/tags" Target="../tags/tag714.xml"/><Relationship Id="rId9" Type="http://schemas.openxmlformats.org/officeDocument/2006/relationships/tags" Target="../tags/tag633.xml"/><Relationship Id="rId89" Type="http://schemas.openxmlformats.org/officeDocument/2006/relationships/tags" Target="../tags/tag713.xml"/><Relationship Id="rId88" Type="http://schemas.openxmlformats.org/officeDocument/2006/relationships/tags" Target="../tags/tag712.xml"/><Relationship Id="rId87" Type="http://schemas.openxmlformats.org/officeDocument/2006/relationships/tags" Target="../tags/tag711.xml"/><Relationship Id="rId86" Type="http://schemas.openxmlformats.org/officeDocument/2006/relationships/tags" Target="../tags/tag710.xml"/><Relationship Id="rId85" Type="http://schemas.openxmlformats.org/officeDocument/2006/relationships/tags" Target="../tags/tag709.xml"/><Relationship Id="rId84" Type="http://schemas.openxmlformats.org/officeDocument/2006/relationships/tags" Target="../tags/tag708.xml"/><Relationship Id="rId83" Type="http://schemas.openxmlformats.org/officeDocument/2006/relationships/tags" Target="../tags/tag707.xml"/><Relationship Id="rId82" Type="http://schemas.openxmlformats.org/officeDocument/2006/relationships/tags" Target="../tags/tag706.xml"/><Relationship Id="rId81" Type="http://schemas.openxmlformats.org/officeDocument/2006/relationships/tags" Target="../tags/tag705.xml"/><Relationship Id="rId80" Type="http://schemas.openxmlformats.org/officeDocument/2006/relationships/tags" Target="../tags/tag704.xml"/><Relationship Id="rId8" Type="http://schemas.openxmlformats.org/officeDocument/2006/relationships/tags" Target="../tags/tag632.xml"/><Relationship Id="rId79" Type="http://schemas.openxmlformats.org/officeDocument/2006/relationships/tags" Target="../tags/tag703.xml"/><Relationship Id="rId78" Type="http://schemas.openxmlformats.org/officeDocument/2006/relationships/tags" Target="../tags/tag702.xml"/><Relationship Id="rId77" Type="http://schemas.openxmlformats.org/officeDocument/2006/relationships/tags" Target="../tags/tag701.xml"/><Relationship Id="rId76" Type="http://schemas.openxmlformats.org/officeDocument/2006/relationships/tags" Target="../tags/tag700.xml"/><Relationship Id="rId75" Type="http://schemas.openxmlformats.org/officeDocument/2006/relationships/tags" Target="../tags/tag699.xml"/><Relationship Id="rId74" Type="http://schemas.openxmlformats.org/officeDocument/2006/relationships/tags" Target="../tags/tag698.xml"/><Relationship Id="rId73" Type="http://schemas.openxmlformats.org/officeDocument/2006/relationships/tags" Target="../tags/tag697.xml"/><Relationship Id="rId72" Type="http://schemas.openxmlformats.org/officeDocument/2006/relationships/tags" Target="../tags/tag696.xml"/><Relationship Id="rId71" Type="http://schemas.openxmlformats.org/officeDocument/2006/relationships/tags" Target="../tags/tag695.xml"/><Relationship Id="rId70" Type="http://schemas.openxmlformats.org/officeDocument/2006/relationships/tags" Target="../tags/tag694.xml"/><Relationship Id="rId7" Type="http://schemas.openxmlformats.org/officeDocument/2006/relationships/tags" Target="../tags/tag631.xml"/><Relationship Id="rId69" Type="http://schemas.openxmlformats.org/officeDocument/2006/relationships/tags" Target="../tags/tag693.xml"/><Relationship Id="rId68" Type="http://schemas.openxmlformats.org/officeDocument/2006/relationships/tags" Target="../tags/tag692.xml"/><Relationship Id="rId67" Type="http://schemas.openxmlformats.org/officeDocument/2006/relationships/tags" Target="../tags/tag691.xml"/><Relationship Id="rId66" Type="http://schemas.openxmlformats.org/officeDocument/2006/relationships/tags" Target="../tags/tag690.xml"/><Relationship Id="rId65" Type="http://schemas.openxmlformats.org/officeDocument/2006/relationships/tags" Target="../tags/tag689.xml"/><Relationship Id="rId64" Type="http://schemas.openxmlformats.org/officeDocument/2006/relationships/tags" Target="../tags/tag688.xml"/><Relationship Id="rId63" Type="http://schemas.openxmlformats.org/officeDocument/2006/relationships/tags" Target="../tags/tag687.xml"/><Relationship Id="rId62" Type="http://schemas.openxmlformats.org/officeDocument/2006/relationships/tags" Target="../tags/tag686.xml"/><Relationship Id="rId61" Type="http://schemas.openxmlformats.org/officeDocument/2006/relationships/tags" Target="../tags/tag685.xml"/><Relationship Id="rId60" Type="http://schemas.openxmlformats.org/officeDocument/2006/relationships/tags" Target="../tags/tag684.xml"/><Relationship Id="rId6" Type="http://schemas.openxmlformats.org/officeDocument/2006/relationships/tags" Target="../tags/tag630.xml"/><Relationship Id="rId59" Type="http://schemas.openxmlformats.org/officeDocument/2006/relationships/tags" Target="../tags/tag683.xml"/><Relationship Id="rId58" Type="http://schemas.openxmlformats.org/officeDocument/2006/relationships/tags" Target="../tags/tag682.xml"/><Relationship Id="rId57" Type="http://schemas.openxmlformats.org/officeDocument/2006/relationships/tags" Target="../tags/tag681.xml"/><Relationship Id="rId56" Type="http://schemas.openxmlformats.org/officeDocument/2006/relationships/tags" Target="../tags/tag680.xml"/><Relationship Id="rId55" Type="http://schemas.openxmlformats.org/officeDocument/2006/relationships/tags" Target="../tags/tag679.xml"/><Relationship Id="rId54" Type="http://schemas.openxmlformats.org/officeDocument/2006/relationships/tags" Target="../tags/tag678.xml"/><Relationship Id="rId53" Type="http://schemas.openxmlformats.org/officeDocument/2006/relationships/tags" Target="../tags/tag677.xml"/><Relationship Id="rId52" Type="http://schemas.openxmlformats.org/officeDocument/2006/relationships/tags" Target="../tags/tag676.xml"/><Relationship Id="rId51" Type="http://schemas.openxmlformats.org/officeDocument/2006/relationships/tags" Target="../tags/tag675.xml"/><Relationship Id="rId50" Type="http://schemas.openxmlformats.org/officeDocument/2006/relationships/tags" Target="../tags/tag674.xml"/><Relationship Id="rId5" Type="http://schemas.openxmlformats.org/officeDocument/2006/relationships/tags" Target="../tags/tag629.xml"/><Relationship Id="rId49" Type="http://schemas.openxmlformats.org/officeDocument/2006/relationships/tags" Target="../tags/tag673.xml"/><Relationship Id="rId48" Type="http://schemas.openxmlformats.org/officeDocument/2006/relationships/tags" Target="../tags/tag672.xml"/><Relationship Id="rId47" Type="http://schemas.openxmlformats.org/officeDocument/2006/relationships/tags" Target="../tags/tag671.xml"/><Relationship Id="rId46" Type="http://schemas.openxmlformats.org/officeDocument/2006/relationships/tags" Target="../tags/tag670.xml"/><Relationship Id="rId45" Type="http://schemas.openxmlformats.org/officeDocument/2006/relationships/tags" Target="../tags/tag669.xml"/><Relationship Id="rId44" Type="http://schemas.openxmlformats.org/officeDocument/2006/relationships/tags" Target="../tags/tag668.xml"/><Relationship Id="rId43" Type="http://schemas.openxmlformats.org/officeDocument/2006/relationships/tags" Target="../tags/tag667.xml"/><Relationship Id="rId42" Type="http://schemas.openxmlformats.org/officeDocument/2006/relationships/tags" Target="../tags/tag666.xml"/><Relationship Id="rId41" Type="http://schemas.openxmlformats.org/officeDocument/2006/relationships/tags" Target="../tags/tag665.xml"/><Relationship Id="rId40" Type="http://schemas.openxmlformats.org/officeDocument/2006/relationships/tags" Target="../tags/tag664.xml"/><Relationship Id="rId4" Type="http://schemas.openxmlformats.org/officeDocument/2006/relationships/tags" Target="../tags/tag628.xml"/><Relationship Id="rId39" Type="http://schemas.openxmlformats.org/officeDocument/2006/relationships/tags" Target="../tags/tag663.xml"/><Relationship Id="rId38" Type="http://schemas.openxmlformats.org/officeDocument/2006/relationships/tags" Target="../tags/tag662.xml"/><Relationship Id="rId37" Type="http://schemas.openxmlformats.org/officeDocument/2006/relationships/tags" Target="../tags/tag661.xml"/><Relationship Id="rId36" Type="http://schemas.openxmlformats.org/officeDocument/2006/relationships/tags" Target="../tags/tag660.xml"/><Relationship Id="rId35" Type="http://schemas.openxmlformats.org/officeDocument/2006/relationships/tags" Target="../tags/tag659.xml"/><Relationship Id="rId34" Type="http://schemas.openxmlformats.org/officeDocument/2006/relationships/tags" Target="../tags/tag658.xml"/><Relationship Id="rId33" Type="http://schemas.openxmlformats.org/officeDocument/2006/relationships/tags" Target="../tags/tag657.xml"/><Relationship Id="rId32" Type="http://schemas.openxmlformats.org/officeDocument/2006/relationships/tags" Target="../tags/tag656.xml"/><Relationship Id="rId31" Type="http://schemas.openxmlformats.org/officeDocument/2006/relationships/tags" Target="../tags/tag655.xml"/><Relationship Id="rId30" Type="http://schemas.openxmlformats.org/officeDocument/2006/relationships/tags" Target="../tags/tag654.xml"/><Relationship Id="rId3" Type="http://schemas.openxmlformats.org/officeDocument/2006/relationships/tags" Target="../tags/tag627.xml"/><Relationship Id="rId29" Type="http://schemas.openxmlformats.org/officeDocument/2006/relationships/tags" Target="../tags/tag653.xml"/><Relationship Id="rId28" Type="http://schemas.openxmlformats.org/officeDocument/2006/relationships/tags" Target="../tags/tag652.xml"/><Relationship Id="rId27" Type="http://schemas.openxmlformats.org/officeDocument/2006/relationships/tags" Target="../tags/tag651.xml"/><Relationship Id="rId26" Type="http://schemas.openxmlformats.org/officeDocument/2006/relationships/tags" Target="../tags/tag650.xml"/><Relationship Id="rId25" Type="http://schemas.openxmlformats.org/officeDocument/2006/relationships/tags" Target="../tags/tag649.xml"/><Relationship Id="rId24" Type="http://schemas.openxmlformats.org/officeDocument/2006/relationships/tags" Target="../tags/tag648.xml"/><Relationship Id="rId23" Type="http://schemas.openxmlformats.org/officeDocument/2006/relationships/tags" Target="../tags/tag647.xml"/><Relationship Id="rId22" Type="http://schemas.openxmlformats.org/officeDocument/2006/relationships/tags" Target="../tags/tag646.xml"/><Relationship Id="rId21" Type="http://schemas.openxmlformats.org/officeDocument/2006/relationships/tags" Target="../tags/tag645.xml"/><Relationship Id="rId20" Type="http://schemas.openxmlformats.org/officeDocument/2006/relationships/tags" Target="../tags/tag644.xml"/><Relationship Id="rId2" Type="http://schemas.openxmlformats.org/officeDocument/2006/relationships/tags" Target="../tags/tag626.xml"/><Relationship Id="rId19" Type="http://schemas.openxmlformats.org/officeDocument/2006/relationships/tags" Target="../tags/tag643.xml"/><Relationship Id="rId18" Type="http://schemas.openxmlformats.org/officeDocument/2006/relationships/tags" Target="../tags/tag642.xml"/><Relationship Id="rId17" Type="http://schemas.openxmlformats.org/officeDocument/2006/relationships/tags" Target="../tags/tag641.xml"/><Relationship Id="rId16" Type="http://schemas.openxmlformats.org/officeDocument/2006/relationships/tags" Target="../tags/tag640.xml"/><Relationship Id="rId15" Type="http://schemas.openxmlformats.org/officeDocument/2006/relationships/tags" Target="../tags/tag639.xml"/><Relationship Id="rId14" Type="http://schemas.openxmlformats.org/officeDocument/2006/relationships/tags" Target="../tags/tag638.xml"/><Relationship Id="rId13" Type="http://schemas.openxmlformats.org/officeDocument/2006/relationships/tags" Target="../tags/tag637.xml"/><Relationship Id="rId12" Type="http://schemas.openxmlformats.org/officeDocument/2006/relationships/tags" Target="../tags/tag636.xml"/><Relationship Id="rId11" Type="http://schemas.openxmlformats.org/officeDocument/2006/relationships/tags" Target="../tags/tag635.xml"/><Relationship Id="rId10" Type="http://schemas.openxmlformats.org/officeDocument/2006/relationships/tags" Target="../tags/tag634.xml"/><Relationship Id="rId1" Type="http://schemas.openxmlformats.org/officeDocument/2006/relationships/tags" Target="../tags/tag625.xml"/></Relationships>
</file>

<file path=ppt/slides/_rels/slide8.xml.rels><?xml version="1.0" encoding="UTF-8" standalone="yes"?>
<Relationships xmlns="http://schemas.openxmlformats.org/package/2006/relationships"><Relationship Id="rId9" Type="http://schemas.openxmlformats.org/officeDocument/2006/relationships/tags" Target="../tags/tag725.xml"/><Relationship Id="rId8" Type="http://schemas.openxmlformats.org/officeDocument/2006/relationships/tags" Target="../tags/tag724.xml"/><Relationship Id="rId7" Type="http://schemas.openxmlformats.org/officeDocument/2006/relationships/tags" Target="../tags/tag723.xml"/><Relationship Id="rId6" Type="http://schemas.openxmlformats.org/officeDocument/2006/relationships/tags" Target="../tags/tag722.xml"/><Relationship Id="rId5" Type="http://schemas.openxmlformats.org/officeDocument/2006/relationships/tags" Target="../tags/tag721.xml"/><Relationship Id="rId4" Type="http://schemas.openxmlformats.org/officeDocument/2006/relationships/tags" Target="../tags/tag720.xml"/><Relationship Id="rId3" Type="http://schemas.openxmlformats.org/officeDocument/2006/relationships/tags" Target="../tags/tag719.xml"/><Relationship Id="rId22" Type="http://schemas.openxmlformats.org/officeDocument/2006/relationships/notesSlide" Target="../notesSlides/notesSlide7.xml"/><Relationship Id="rId21" Type="http://schemas.openxmlformats.org/officeDocument/2006/relationships/slideLayout" Target="../slideLayouts/slideLayout4.xml"/><Relationship Id="rId20" Type="http://schemas.openxmlformats.org/officeDocument/2006/relationships/tags" Target="../tags/tag736.xml"/><Relationship Id="rId2" Type="http://schemas.openxmlformats.org/officeDocument/2006/relationships/tags" Target="../tags/tag718.xml"/><Relationship Id="rId19" Type="http://schemas.openxmlformats.org/officeDocument/2006/relationships/tags" Target="../tags/tag735.xml"/><Relationship Id="rId18" Type="http://schemas.openxmlformats.org/officeDocument/2006/relationships/tags" Target="../tags/tag734.xml"/><Relationship Id="rId17" Type="http://schemas.openxmlformats.org/officeDocument/2006/relationships/tags" Target="../tags/tag733.xml"/><Relationship Id="rId16" Type="http://schemas.openxmlformats.org/officeDocument/2006/relationships/tags" Target="../tags/tag732.xml"/><Relationship Id="rId15" Type="http://schemas.openxmlformats.org/officeDocument/2006/relationships/tags" Target="../tags/tag731.xml"/><Relationship Id="rId14" Type="http://schemas.openxmlformats.org/officeDocument/2006/relationships/tags" Target="../tags/tag730.xml"/><Relationship Id="rId13" Type="http://schemas.openxmlformats.org/officeDocument/2006/relationships/tags" Target="../tags/tag729.xml"/><Relationship Id="rId12" Type="http://schemas.openxmlformats.org/officeDocument/2006/relationships/tags" Target="../tags/tag728.xml"/><Relationship Id="rId11" Type="http://schemas.openxmlformats.org/officeDocument/2006/relationships/tags" Target="../tags/tag727.xml"/><Relationship Id="rId10" Type="http://schemas.openxmlformats.org/officeDocument/2006/relationships/tags" Target="../tags/tag726.xml"/><Relationship Id="rId1" Type="http://schemas.openxmlformats.org/officeDocument/2006/relationships/tags" Target="../tags/tag717.xml"/></Relationships>
</file>

<file path=ppt/slides/_rels/slide9.xml.rels><?xml version="1.0" encoding="UTF-8" standalone="yes"?>
<Relationships xmlns="http://schemas.openxmlformats.org/package/2006/relationships"><Relationship Id="rId9" Type="http://schemas.openxmlformats.org/officeDocument/2006/relationships/tags" Target="../tags/tag745.xml"/><Relationship Id="rId8" Type="http://schemas.openxmlformats.org/officeDocument/2006/relationships/tags" Target="../tags/tag744.xml"/><Relationship Id="rId7" Type="http://schemas.openxmlformats.org/officeDocument/2006/relationships/tags" Target="../tags/tag743.xml"/><Relationship Id="rId6" Type="http://schemas.openxmlformats.org/officeDocument/2006/relationships/tags" Target="../tags/tag742.xml"/><Relationship Id="rId5" Type="http://schemas.openxmlformats.org/officeDocument/2006/relationships/tags" Target="../tags/tag741.xml"/><Relationship Id="rId4" Type="http://schemas.openxmlformats.org/officeDocument/2006/relationships/tags" Target="../tags/tag740.xml"/><Relationship Id="rId3" Type="http://schemas.openxmlformats.org/officeDocument/2006/relationships/tags" Target="../tags/tag739.xml"/><Relationship Id="rId2" Type="http://schemas.openxmlformats.org/officeDocument/2006/relationships/tags" Target="../tags/tag738.xml"/><Relationship Id="rId11" Type="http://schemas.openxmlformats.org/officeDocument/2006/relationships/notesSlide" Target="../notesSlides/notesSlide8.xml"/><Relationship Id="rId10" Type="http://schemas.openxmlformats.org/officeDocument/2006/relationships/slideLayout" Target="../slideLayouts/slideLayout13.xml"/><Relationship Id="rId1" Type="http://schemas.openxmlformats.org/officeDocument/2006/relationships/tags" Target="../tags/tag73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42976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拓展模块</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二、程序设计的发展</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25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1731010"/>
            <a:ext cx="7825740" cy="26060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任何设计活动都是在各种约束条件和相互矛盾的需求之间寻求一种平衡，程序设计也不例外。在计算机技术发展的早期，由于机器资源比较昂贵，程序的时间和空间代价往往是设计者关心的主要因素；随着硬件技术的飞速发展和软件规模的日益庞大，程序的结构、可维护性、复用性、可扩展性等因素日益重要。</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另一方面，在计算机技术发展的早期，软件构造活动主要就是程序设计活动。但随着软件技术的发展，软件系统越来越复杂，逐渐分化出许多专用的软件系统，如操作系统、数据库系统、应用服务器，而且这些专用的软件系统愈来愈成为普遍的计算环境的一部分。这种情况下，软件构造活动的内容越来越丰富，不再只是纯粹的程序设计，还包括数据库设计、用户界面设计、接口设计、通信协议设计和复杂的系统配置过程。</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分析问题</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2. 设计算法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编写程序</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2591673" y="321548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运行程序，分析结果</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5259944" y="321572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编写程序</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文档</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127375" y="666750"/>
            <a:ext cx="3180715" cy="368300"/>
          </a:xfrm>
          <a:prstGeom prst="rect">
            <a:avLst/>
          </a:prstGeom>
          <a:noFill/>
        </p:spPr>
        <p:txBody>
          <a:bodyPr wrap="square" rtlCol="0" anchor="t">
            <a:spAutoFit/>
          </a:bodyPr>
          <a:p>
            <a:pPr algn="ctr"/>
            <a:r>
              <a:rPr lang="zh-CN" altLang="en-US" b="1">
                <a:latin typeface="微软雅黑" panose="020B0503020204020204" pitchFamily="34" charset="-122"/>
                <a:ea typeface="微软雅黑" panose="020B0503020204020204" pitchFamily="34" charset="-122"/>
              </a:rPr>
              <a:t>三、程序设计的一般步骤</a:t>
            </a:r>
            <a:endParaRPr lang="zh-CN" altLang="en-US" b="1">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p:cNvPicPr>
            <a:picLocks noChangeAspect="1"/>
          </p:cNvPicPr>
          <p:nvPr userDrawn="1">
            <p:custDataLst>
              <p:tags r:id="rId1"/>
            </p:custDataLst>
          </p:nvPr>
        </p:nvPicPr>
        <p:blipFill>
          <a:blip r:embed="rId2"/>
          <a:stretch>
            <a:fillRect/>
          </a:stretch>
        </p:blipFill>
        <p:spPr>
          <a:xfrm>
            <a:off x="7931976" y="3954677"/>
            <a:ext cx="1101947" cy="1188823"/>
          </a:xfrm>
          <a:prstGeom prst="rect">
            <a:avLst/>
          </a:prstGeom>
        </p:spPr>
      </p:pic>
      <p:sp>
        <p:nvSpPr>
          <p:cNvPr id="11" name="矩形 10"/>
          <p:cNvSpPr/>
          <p:nvPr>
            <p:custDataLst>
              <p:tags r:id="rId3"/>
            </p:custDataLst>
          </p:nvPr>
        </p:nvSpPr>
        <p:spPr>
          <a:xfrm>
            <a:off x="0" y="0"/>
            <a:ext cx="9144476" cy="5143976"/>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800107" y="800086"/>
            <a:ext cx="7601011" cy="3543329"/>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1600213"/>
            <a:ext cx="3314726" cy="10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85800" y="1885950"/>
            <a:ext cx="2286010"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lt1"/>
                </a:solidFill>
                <a:uFillTx/>
                <a:latin typeface="微软雅黑" panose="020B0503020204020204" pitchFamily="34" charset="-122"/>
                <a:ea typeface="微软雅黑" panose="020B0503020204020204" pitchFamily="34" charset="-122"/>
              </a:rPr>
              <a:t>思考和训练</a:t>
            </a:r>
            <a:endParaRPr lang="zh-CN" altLang="en-US" b="1" spc="160">
              <a:solidFill>
                <a:schemeClr val="lt1"/>
              </a:solidFill>
              <a:uFillTx/>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4457736" y="1600200"/>
            <a:ext cx="3314719" cy="148591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50000"/>
              </a:lnSpc>
              <a:spcBef>
                <a:spcPts val="0"/>
              </a:spcBef>
              <a:spcAft>
                <a:spcPts val="800"/>
              </a:spcAft>
              <a:buSzPct val="100000"/>
              <a:buFont typeface="+mn-ea"/>
              <a:buAutoNum type="ea1JpnChsDbPeriod"/>
            </a:pPr>
            <a:r>
              <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上网搜集程序设计相关基本概念的视频，进行自主学习。</a:t>
            </a:r>
            <a:endPar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50000"/>
              </a:lnSpc>
              <a:spcBef>
                <a:spcPts val="0"/>
              </a:spcBef>
              <a:spcAft>
                <a:spcPts val="800"/>
              </a:spcAft>
              <a:buSzPct val="100000"/>
              <a:buFont typeface="+mn-ea"/>
              <a:buAutoNum type="ea1JpnChsDbPeriod"/>
            </a:pPr>
            <a:r>
              <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思考程序设计给人类带来了怎样的变化？</a:t>
            </a:r>
            <a:endPar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1795145"/>
            <a:chOff x="8621" y="2357"/>
            <a:chExt cx="5288" cy="2827"/>
          </a:xfrm>
        </p:grpSpPr>
        <p:sp>
          <p:nvSpPr>
            <p:cNvPr id="42" name="文本框 41"/>
            <p:cNvSpPr txBox="1"/>
            <p:nvPr>
              <p:custDataLst>
                <p:tags r:id="rId1"/>
              </p:custDataLst>
            </p:nvPr>
          </p:nvSpPr>
          <p:spPr>
            <a:xfrm>
              <a:off x="8621" y="3166"/>
              <a:ext cx="5288" cy="2018"/>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自 20 世纪 60 年代以来，世界上公布的程序设计语言已有上千种。这些程序设计语言为信息技术的飞速发展起到了不可磨灭的作用。</a:t>
              </a:r>
              <a:endParaRPr lang="zh-CN" altLang="en-US" sz="1050">
                <a:sym typeface="Arial" panose="020B0604020202020204" pitchFamily="34" charset="0"/>
              </a:endParaRPr>
            </a:p>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本任务介绍程序设计语言的发展历史、分类，以及几种主流的程序设计语言。</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30403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程序设计语言和工具</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867645" cy="3214370"/>
            <a:chOff x="520" y="1330"/>
            <a:chExt cx="7666" cy="5062"/>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了解程序设计中语言的基本概念。</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了解程序设计语言的基本成分。</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了解程序设计语言的分类。</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了解程序设计语言的发展趋势。</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347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了解目前主流的程序设计语言。</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 name="组合 50"/>
          <p:cNvGrpSpPr/>
          <p:nvPr/>
        </p:nvGrpSpPr>
        <p:grpSpPr>
          <a:xfrm>
            <a:off x="6138069" y="2298383"/>
            <a:ext cx="1759744" cy="2345531"/>
            <a:chOff x="13335" y="3192"/>
            <a:chExt cx="3810" cy="5845"/>
          </a:xfrm>
        </p:grpSpPr>
        <p:sp>
          <p:nvSpPr>
            <p:cNvPr id="52" name="矩形: 圆角 22"/>
            <p:cNvSpPr/>
            <p:nvPr>
              <p:custDataLst>
                <p:tags r:id="rId1"/>
              </p:custDataLst>
            </p:nvPr>
          </p:nvSpPr>
          <p:spPr>
            <a:xfrm>
              <a:off x="13335" y="3192"/>
              <a:ext cx="3810" cy="5845"/>
            </a:xfrm>
            <a:prstGeom prst="roundRect">
              <a:avLst>
                <a:gd name="adj" fmla="val 6252"/>
              </a:avLst>
            </a:prstGeom>
            <a:noFill/>
            <a:ln>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3" name="矩形: 圆角 23"/>
            <p:cNvSpPr/>
            <p:nvPr>
              <p:custDataLst>
                <p:tags r:id="rId2"/>
              </p:custDataLst>
            </p:nvPr>
          </p:nvSpPr>
          <p:spPr>
            <a:xfrm>
              <a:off x="13335" y="3192"/>
              <a:ext cx="3810" cy="1347"/>
            </a:xfrm>
            <a:prstGeom prst="roundRect">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53"/>
            <p:cNvSpPr txBox="1"/>
            <p:nvPr>
              <p:custDataLst>
                <p:tags r:id="rId3"/>
              </p:custDataLst>
            </p:nvPr>
          </p:nvSpPr>
          <p:spPr>
            <a:xfrm>
              <a:off x="13335" y="3530"/>
              <a:ext cx="3810" cy="924"/>
            </a:xfrm>
            <a:prstGeom prst="rect">
              <a:avLst/>
            </a:prstGeom>
            <a:noFill/>
          </p:spPr>
          <p:txBody>
            <a:bodyPr wrap="square" rtlCol="0">
              <a:spAutoFit/>
            </a:bodyPr>
            <a:p>
              <a:pPr algn="ctr">
                <a:lnSpc>
                  <a:spcPct val="130000"/>
                </a:lnSpc>
                <a:spcBef>
                  <a:spcPts val="100"/>
                </a:spcBef>
                <a:spcAft>
                  <a:spcPts val="0"/>
                </a:spcAft>
                <a:buSzPct val="100000"/>
              </a:pPr>
              <a:r>
                <a:rPr sz="1400" b="1" noProof="1">
                  <a:solidFill>
                    <a:schemeClr val="bg1"/>
                  </a:solidFill>
                  <a:latin typeface="微软雅黑" panose="020B0503020204020204" pitchFamily="34" charset="-122"/>
                  <a:ea typeface="微软雅黑" panose="020B0503020204020204" pitchFamily="34" charset="-122"/>
                </a:rPr>
                <a:t>3</a:t>
              </a:r>
              <a:endParaRPr sz="1400" b="1" noProof="1">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custDataLst>
                <p:tags r:id="rId4"/>
              </p:custDataLst>
            </p:nvPr>
          </p:nvSpPr>
          <p:spPr>
            <a:xfrm>
              <a:off x="13436" y="4894"/>
              <a:ext cx="3610" cy="1272"/>
            </a:xfrm>
            <a:prstGeom prst="rect">
              <a:avLst/>
            </a:prstGeom>
            <a:noFill/>
          </p:spPr>
          <p:txBody>
            <a:bodyPr wrap="square" rtlCol="0">
              <a:spAutoFit/>
            </a:bodyPr>
            <a:p>
              <a:pPr algn="just">
                <a:lnSpc>
                  <a:spcPct val="130000"/>
                </a:lnSpc>
                <a:spcBef>
                  <a:spcPts val="100"/>
                </a:spcBef>
                <a:spcAft>
                  <a:spcPts val="0"/>
                </a:spcAft>
                <a:buSzPct val="100000"/>
              </a:pPr>
              <a:r>
                <a:rPr lang="zh-CN" altLang="en-US" sz="1050" spc="200" noProof="1">
                  <a:solidFill>
                    <a:schemeClr val="tx1">
                      <a:lumMod val="65000"/>
                      <a:lumOff val="35000"/>
                    </a:schemeClr>
                  </a:solidFill>
                  <a:latin typeface="微软雅黑" panose="020B0503020204020204" pitchFamily="34" charset="-122"/>
                  <a:ea typeface="微软雅黑" panose="020B0503020204020204" pitchFamily="34" charset="-122"/>
                  <a:cs typeface="+mn-cs"/>
                </a:rPr>
                <a:t>（3）语用表示程序与使用的关系。</a:t>
              </a:r>
              <a:endParaRPr lang="zh-CN" altLang="en-US" sz="1050" spc="200" noProof="1">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grpSp>
        <p:nvGrpSpPr>
          <p:cNvPr id="56" name="组合 55"/>
          <p:cNvGrpSpPr/>
          <p:nvPr/>
        </p:nvGrpSpPr>
        <p:grpSpPr>
          <a:xfrm>
            <a:off x="1314847" y="2291239"/>
            <a:ext cx="2144315" cy="2344341"/>
            <a:chOff x="2055" y="3192"/>
            <a:chExt cx="4644" cy="5845"/>
          </a:xfrm>
        </p:grpSpPr>
        <p:sp>
          <p:nvSpPr>
            <p:cNvPr id="57" name="矩形: 圆角 19"/>
            <p:cNvSpPr/>
            <p:nvPr>
              <p:custDataLst>
                <p:tags r:id="rId5"/>
              </p:custDataLst>
            </p:nvPr>
          </p:nvSpPr>
          <p:spPr>
            <a:xfrm>
              <a:off x="2055" y="3192"/>
              <a:ext cx="3810" cy="5845"/>
            </a:xfrm>
            <a:prstGeom prst="roundRect">
              <a:avLst>
                <a:gd name="adj" fmla="val 6252"/>
              </a:avLst>
            </a:prstGeom>
            <a:noFill/>
            <a:ln>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8" name="矩形: 圆角 11"/>
            <p:cNvSpPr/>
            <p:nvPr>
              <p:custDataLst>
                <p:tags r:id="rId6"/>
              </p:custDataLst>
            </p:nvPr>
          </p:nvSpPr>
          <p:spPr>
            <a:xfrm>
              <a:off x="2055" y="3192"/>
              <a:ext cx="3810" cy="1347"/>
            </a:xfrm>
            <a:prstGeom prst="roundRect">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7"/>
              </p:custDataLst>
            </p:nvPr>
          </p:nvSpPr>
          <p:spPr>
            <a:xfrm>
              <a:off x="2055" y="3535"/>
              <a:ext cx="3810" cy="925"/>
            </a:xfrm>
            <a:prstGeom prst="rect">
              <a:avLst/>
            </a:prstGeom>
            <a:noFill/>
          </p:spPr>
          <p:txBody>
            <a:bodyPr wrap="square" rtlCol="0">
              <a:spAutoFit/>
            </a:bodyPr>
            <a:p>
              <a:pPr algn="ctr">
                <a:lnSpc>
                  <a:spcPct val="130000"/>
                </a:lnSpc>
                <a:spcBef>
                  <a:spcPts val="100"/>
                </a:spcBef>
                <a:spcAft>
                  <a:spcPts val="0"/>
                </a:spcAft>
                <a:buSzPct val="100000"/>
              </a:pPr>
              <a:r>
                <a:rPr sz="1400" b="1" noProof="1">
                  <a:solidFill>
                    <a:schemeClr val="bg1"/>
                  </a:solidFill>
                  <a:latin typeface="微软雅黑" panose="020B0503020204020204" pitchFamily="34" charset="-122"/>
                  <a:ea typeface="微软雅黑" panose="020B0503020204020204" pitchFamily="34" charset="-122"/>
                </a:rPr>
                <a:t>1</a:t>
              </a:r>
              <a:endParaRPr sz="1400" b="1" noProof="1">
                <a:solidFill>
                  <a:schemeClr val="bg1"/>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8"/>
              </p:custDataLst>
            </p:nvPr>
          </p:nvSpPr>
          <p:spPr>
            <a:xfrm>
              <a:off x="2155" y="4626"/>
              <a:ext cx="3709" cy="3364"/>
            </a:xfrm>
            <a:prstGeom prst="rect">
              <a:avLst/>
            </a:prstGeom>
            <a:noFill/>
          </p:spPr>
          <p:txBody>
            <a:bodyPr wrap="square" rtlCol="0">
              <a:spAutoFit/>
            </a:bodyPr>
            <a:p>
              <a:pPr algn="just">
                <a:lnSpc>
                  <a:spcPct val="130000"/>
                </a:lnSpc>
              </a:pPr>
              <a:r>
                <a:rPr lang="zh-CN" altLang="en-US" sz="1050" spc="100" noProof="1">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（1）语法表示程序的结构或形式，即表示构成程序的各个记号之间的组合规则，但不涉及这些记号的特定含义，也不涉及使用者。</a:t>
              </a:r>
              <a:endParaRPr lang="zh-CN" altLang="en-US" sz="1050" spc="100" noProof="1">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1" name="箭头: 右 10"/>
            <p:cNvSpPr/>
            <p:nvPr>
              <p:custDataLst>
                <p:tags r:id="rId9"/>
              </p:custDataLst>
            </p:nvPr>
          </p:nvSpPr>
          <p:spPr>
            <a:xfrm>
              <a:off x="6244" y="3560"/>
              <a:ext cx="455" cy="612"/>
            </a:xfrm>
            <a:prstGeom prst="rightArrow">
              <a:avLst>
                <a:gd name="adj1" fmla="val 50000"/>
                <a:gd name="adj2" fmla="val 76316"/>
              </a:avLst>
            </a:prstGeom>
            <a:solidFill>
              <a:schemeClr val="accent2">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3750866" y="2298383"/>
            <a:ext cx="2146697" cy="2345531"/>
            <a:chOff x="7555" y="3192"/>
            <a:chExt cx="4646" cy="5845"/>
          </a:xfrm>
        </p:grpSpPr>
        <p:sp>
          <p:nvSpPr>
            <p:cNvPr id="63" name="矩形: 圆角 20"/>
            <p:cNvSpPr/>
            <p:nvPr>
              <p:custDataLst>
                <p:tags r:id="rId10"/>
              </p:custDataLst>
            </p:nvPr>
          </p:nvSpPr>
          <p:spPr>
            <a:xfrm>
              <a:off x="7555" y="3192"/>
              <a:ext cx="3872" cy="5845"/>
            </a:xfrm>
            <a:prstGeom prst="roundRect">
              <a:avLst>
                <a:gd name="adj" fmla="val 6252"/>
              </a:avLst>
            </a:prstGeom>
            <a:no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圆角 21"/>
            <p:cNvSpPr/>
            <p:nvPr>
              <p:custDataLst>
                <p:tags r:id="rId11"/>
              </p:custDataLst>
            </p:nvPr>
          </p:nvSpPr>
          <p:spPr>
            <a:xfrm>
              <a:off x="7555" y="3192"/>
              <a:ext cx="3871" cy="1347"/>
            </a:xfrm>
            <a:prstGeom prst="roundRect">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custDataLst>
                <p:tags r:id="rId12"/>
              </p:custDataLst>
            </p:nvPr>
          </p:nvSpPr>
          <p:spPr>
            <a:xfrm>
              <a:off x="7560" y="3530"/>
              <a:ext cx="3810" cy="924"/>
            </a:xfrm>
            <a:prstGeom prst="rect">
              <a:avLst/>
            </a:prstGeom>
            <a:noFill/>
          </p:spPr>
          <p:txBody>
            <a:bodyPr wrap="square" rtlCol="0">
              <a:spAutoFit/>
            </a:bodyPr>
            <a:p>
              <a:pPr algn="ctr">
                <a:lnSpc>
                  <a:spcPct val="130000"/>
                </a:lnSpc>
                <a:spcBef>
                  <a:spcPts val="100"/>
                </a:spcBef>
                <a:spcAft>
                  <a:spcPts val="0"/>
                </a:spcAft>
                <a:buSzPct val="100000"/>
              </a:pPr>
              <a:r>
                <a:rPr sz="1400" b="1" noProof="1">
                  <a:solidFill>
                    <a:schemeClr val="bg1"/>
                  </a:solidFill>
                  <a:latin typeface="微软雅黑" panose="020B0503020204020204" pitchFamily="34" charset="-122"/>
                  <a:ea typeface="微软雅黑" panose="020B0503020204020204" pitchFamily="34" charset="-122"/>
                </a:rPr>
                <a:t>2</a:t>
              </a:r>
              <a:endParaRPr sz="1400" b="1" noProof="1">
                <a:solidFill>
                  <a:schemeClr val="bg1"/>
                </a:solidFill>
                <a:latin typeface="微软雅黑" panose="020B0503020204020204" pitchFamily="34" charset="-122"/>
                <a:ea typeface="微软雅黑" panose="020B0503020204020204" pitchFamily="34" charset="-122"/>
              </a:endParaRPr>
            </a:p>
          </p:txBody>
        </p:sp>
        <p:sp>
          <p:nvSpPr>
            <p:cNvPr id="96277" name="文本框 65"/>
            <p:cNvSpPr txBox="1"/>
            <p:nvPr>
              <p:custDataLst>
                <p:tags r:id="rId13"/>
              </p:custDataLst>
            </p:nvPr>
          </p:nvSpPr>
          <p:spPr>
            <a:xfrm>
              <a:off x="7715" y="4869"/>
              <a:ext cx="3610" cy="2317"/>
            </a:xfrm>
            <a:prstGeom prst="rect">
              <a:avLst/>
            </a:prstGeom>
            <a:noFill/>
            <a:ln w="9525">
              <a:noFill/>
            </a:ln>
          </p:spPr>
          <p:txBody>
            <a:bodyPr wrap="square" anchor="t" anchorCtr="0">
              <a:spAutoFit/>
            </a:bodyPr>
            <a:p>
              <a:pPr algn="just">
                <a:lnSpc>
                  <a:spcPct val="130000"/>
                </a:lnSpc>
                <a:spcBef>
                  <a:spcPts val="100"/>
                </a:spcBef>
              </a:pPr>
              <a:r>
                <a:rPr lang="zh-CN" altLang="en-US" sz="105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（2）语义表示程序的含义，即表示按照各种方法所表示的各个记号的特定含义，但不涉及使用者。</a:t>
              </a:r>
              <a:endParaRPr lang="zh-CN" altLang="en-US" sz="105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箭头: 右 24"/>
            <p:cNvSpPr/>
            <p:nvPr>
              <p:custDataLst>
                <p:tags r:id="rId14"/>
              </p:custDataLst>
            </p:nvPr>
          </p:nvSpPr>
          <p:spPr>
            <a:xfrm>
              <a:off x="11746" y="3560"/>
              <a:ext cx="455" cy="612"/>
            </a:xfrm>
            <a:prstGeom prst="rightArrow">
              <a:avLst>
                <a:gd name="adj1" fmla="val 50000"/>
                <a:gd name="adj2" fmla="val 76316"/>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文本框 34"/>
          <p:cNvSpPr txBox="1"/>
          <p:nvPr>
            <p:custDataLst>
              <p:tags r:id="rId15"/>
            </p:custDataLst>
          </p:nvPr>
        </p:nvSpPr>
        <p:spPr>
          <a:xfrm>
            <a:off x="2916306" y="438382"/>
            <a:ext cx="3310119" cy="484748"/>
          </a:xfrm>
          <a:prstGeom prst="rect">
            <a:avLst/>
          </a:prstGeom>
          <a:noFill/>
        </p:spPr>
        <p:txBody>
          <a:bodyPr wrap="square" rtlCol="0" anchor="ctr">
            <a:normAutofit/>
          </a:bodyPr>
          <a:p>
            <a:pPr algn="ctr">
              <a:lnSpc>
                <a:spcPct val="120000"/>
              </a:lnSpc>
            </a:pPr>
            <a:r>
              <a:rPr lang="zh-CN" altLang="en-US" b="1">
                <a:latin typeface="微软雅黑" panose="020B0503020204020204" pitchFamily="34" charset="-122"/>
                <a:ea typeface="微软雅黑" panose="020B0503020204020204" pitchFamily="34" charset="-122"/>
                <a:sym typeface="+mn-ea"/>
              </a:rPr>
              <a:t>一、程序设计中的语言</a:t>
            </a:r>
            <a:endParaRPr lang="zh-CN" altLang="en-US" b="1">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685800" y="1047750"/>
            <a:ext cx="7802880" cy="922020"/>
          </a:xfrm>
          <a:prstGeom prst="rect">
            <a:avLst/>
          </a:prstGeom>
          <a:noFill/>
        </p:spPr>
        <p:txBody>
          <a:bodyPr wrap="square" rtlCol="0" anchor="t">
            <a:spAutoFit/>
          </a:bodyPr>
          <a:p>
            <a:pPr algn="just">
              <a:lnSpc>
                <a:spcPct val="150000"/>
              </a:lnSpc>
            </a:pPr>
            <a:r>
              <a:rPr lang="zh-CN" altLang="en-US" sz="1200">
                <a:sym typeface="+mn-ea"/>
              </a:rPr>
              <a:t>程序设计语言是用于编写计算机程序的语言。语言的基础是一组记号和一组规则。根据规则由记号构成的记号串的总体就是语言。在程序设计语言中，这些记号串就是程序。</a:t>
            </a:r>
            <a:endParaRPr lang="zh-CN" altLang="en-US" sz="1200">
              <a:sym typeface="+mn-ea"/>
            </a:endParaRPr>
          </a:p>
          <a:p>
            <a:pPr algn="just">
              <a:lnSpc>
                <a:spcPct val="150000"/>
              </a:lnSpc>
            </a:pPr>
            <a:r>
              <a:rPr lang="zh-CN" altLang="en-US" sz="1200">
                <a:sym typeface="+mn-ea"/>
              </a:rPr>
              <a:t>程序设计语言包含三个方面，即语法、语义和语用。</a:t>
            </a:r>
            <a:endParaRPr lang="zh-CN" altLang="en-US" sz="1200">
              <a:sym typeface="+mn-ea"/>
            </a:endParaRPr>
          </a:p>
        </p:txBody>
      </p:sp>
    </p:spTree>
    <p:custDataLst>
      <p:tags r:id="rId1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1000" fill="hold"/>
                                        <p:tgtEl>
                                          <p:spTgt spid="56"/>
                                        </p:tgtEl>
                                        <p:attrNameLst>
                                          <p:attrName>ppt_x</p:attrName>
                                        </p:attrNameLst>
                                      </p:cBhvr>
                                      <p:tavLst>
                                        <p:tav tm="0">
                                          <p:val>
                                            <p:strVal val="#ppt_x-.2"/>
                                          </p:val>
                                        </p:tav>
                                        <p:tav tm="100000">
                                          <p:val>
                                            <p:strVal val="#ppt_x"/>
                                          </p:val>
                                        </p:tav>
                                      </p:tavLst>
                                    </p:anim>
                                    <p:anim calcmode="lin" valueType="num">
                                      <p:cBhvr>
                                        <p:cTn id="8"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9" dur="1000"/>
                                        <p:tgtEl>
                                          <p:spTgt spid="56"/>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p:cTn id="13" dur="1000" fill="hold"/>
                                        <p:tgtEl>
                                          <p:spTgt spid="62"/>
                                        </p:tgtEl>
                                        <p:attrNameLst>
                                          <p:attrName>ppt_x</p:attrName>
                                        </p:attrNameLst>
                                      </p:cBhvr>
                                      <p:tavLst>
                                        <p:tav tm="0">
                                          <p:val>
                                            <p:strVal val="#ppt_x-.2"/>
                                          </p:val>
                                        </p:tav>
                                        <p:tav tm="100000">
                                          <p:val>
                                            <p:strVal val="#ppt_x"/>
                                          </p:val>
                                        </p:tav>
                                      </p:tavLst>
                                    </p:anim>
                                    <p:anim calcmode="lin" valueType="num">
                                      <p:cBhvr>
                                        <p:cTn id="14"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2"/>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1000" fill="hold"/>
                                        <p:tgtEl>
                                          <p:spTgt spid="51"/>
                                        </p:tgtEl>
                                        <p:attrNameLst>
                                          <p:attrName>ppt_x</p:attrName>
                                        </p:attrNameLst>
                                      </p:cBhvr>
                                      <p:tavLst>
                                        <p:tav tm="0">
                                          <p:val>
                                            <p:strVal val="#ppt_x-.2"/>
                                          </p:val>
                                        </p:tav>
                                        <p:tav tm="100000">
                                          <p:val>
                                            <p:strVal val="#ppt_x"/>
                                          </p:val>
                                        </p:tav>
                                      </p:tavLst>
                                    </p:anim>
                                    <p:anim calcmode="lin" valueType="num">
                                      <p:cBhvr>
                                        <p:cTn id="20"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a:hlinkClick r:id="rId1" action="ppaction://hlinksldjump"/>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9"/>
          <p:cNvGrpSpPr/>
          <p:nvPr/>
        </p:nvGrpSpPr>
        <p:grpSpPr>
          <a:xfrm>
            <a:off x="1022031" y="1648617"/>
            <a:ext cx="26994" cy="1773264"/>
            <a:chOff x="1331651" y="1597980"/>
            <a:chExt cx="36000" cy="2364481"/>
          </a:xfrm>
          <a:solidFill>
            <a:schemeClr val="accent1"/>
          </a:solidFill>
        </p:grpSpPr>
        <p:cxnSp>
          <p:nvCxnSpPr>
            <p:cNvPr id="13" name="直接连接符 12"/>
            <p:cNvCxnSpPr/>
            <p:nvPr/>
          </p:nvCxnSpPr>
          <p:spPr>
            <a:xfrm>
              <a:off x="1331651" y="1597980"/>
              <a:ext cx="0" cy="2364481"/>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31651" y="1597980"/>
              <a:ext cx="36000" cy="1080000"/>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 name="组合 23"/>
          <p:cNvGrpSpPr/>
          <p:nvPr/>
        </p:nvGrpSpPr>
        <p:grpSpPr>
          <a:xfrm flipV="1">
            <a:off x="2829580" y="2666097"/>
            <a:ext cx="26994" cy="1792648"/>
            <a:chOff x="1331651" y="1572132"/>
            <a:chExt cx="36000" cy="2390327"/>
          </a:xfrm>
          <a:solidFill>
            <a:srgbClr val="008C8A"/>
          </a:solidFill>
        </p:grpSpPr>
        <p:cxnSp>
          <p:nvCxnSpPr>
            <p:cNvPr id="25" name="直接连接符 24"/>
            <p:cNvCxnSpPr/>
            <p:nvPr/>
          </p:nvCxnSpPr>
          <p:spPr>
            <a:xfrm>
              <a:off x="1331651" y="1576008"/>
              <a:ext cx="0" cy="2386451"/>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31651" y="1572132"/>
              <a:ext cx="36000" cy="1080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4" name="组合 28"/>
          <p:cNvGrpSpPr/>
          <p:nvPr/>
        </p:nvGrpSpPr>
        <p:grpSpPr>
          <a:xfrm>
            <a:off x="4637130" y="1648617"/>
            <a:ext cx="26994" cy="1773264"/>
            <a:chOff x="1331651" y="1597980"/>
            <a:chExt cx="36000" cy="2364481"/>
          </a:xfrm>
          <a:solidFill>
            <a:srgbClr val="F29548"/>
          </a:solidFill>
        </p:grpSpPr>
        <p:cxnSp>
          <p:nvCxnSpPr>
            <p:cNvPr id="30" name="直接连接符 29"/>
            <p:cNvCxnSpPr/>
            <p:nvPr/>
          </p:nvCxnSpPr>
          <p:spPr>
            <a:xfrm>
              <a:off x="1331651" y="1597980"/>
              <a:ext cx="0" cy="2364481"/>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331651" y="1597980"/>
              <a:ext cx="36000" cy="10800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33"/>
          <p:cNvGrpSpPr/>
          <p:nvPr/>
        </p:nvGrpSpPr>
        <p:grpSpPr>
          <a:xfrm flipV="1">
            <a:off x="6444677" y="2666095"/>
            <a:ext cx="26994" cy="1792649"/>
            <a:chOff x="1331651" y="1572132"/>
            <a:chExt cx="36000" cy="2390328"/>
          </a:xfrm>
          <a:solidFill>
            <a:schemeClr val="accent4"/>
          </a:solidFill>
        </p:grpSpPr>
        <p:cxnSp>
          <p:nvCxnSpPr>
            <p:cNvPr id="35" name="直接连接符 34"/>
            <p:cNvCxnSpPr/>
            <p:nvPr/>
          </p:nvCxnSpPr>
          <p:spPr>
            <a:xfrm>
              <a:off x="1331651" y="1576008"/>
              <a:ext cx="0" cy="2386452"/>
            </a:xfrm>
            <a:prstGeom prst="line">
              <a:avLst/>
            </a:prstGeom>
            <a:grpFill/>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331651" y="1572132"/>
              <a:ext cx="36000" cy="1080000"/>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6" name="组合 2"/>
          <p:cNvGrpSpPr/>
          <p:nvPr/>
        </p:nvGrpSpPr>
        <p:grpSpPr>
          <a:xfrm>
            <a:off x="1022031" y="2666097"/>
            <a:ext cx="1574556" cy="762929"/>
            <a:chOff x="1331651" y="2945166"/>
            <a:chExt cx="2099921" cy="1017295"/>
          </a:xfrm>
        </p:grpSpPr>
        <p:sp>
          <p:nvSpPr>
            <p:cNvPr id="7" name="矩形 6"/>
            <p:cNvSpPr/>
            <p:nvPr/>
          </p:nvSpPr>
          <p:spPr>
            <a:xfrm>
              <a:off x="1331651" y="2945166"/>
              <a:ext cx="2099921" cy="1017295"/>
            </a:xfrm>
            <a:prstGeom prst="rect">
              <a:avLst/>
            </a:prstGeom>
            <a:solidFill>
              <a:schemeClr val="accent1"/>
            </a:solid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p>
              <a:pPr algn="ctr">
                <a:lnSpc>
                  <a:spcPct val="130000"/>
                </a:lnSpc>
              </a:pPr>
              <a:endParaRPr lang="zh-CN" altLang="en-US" sz="1400" kern="0" dirty="0">
                <a:solidFill>
                  <a:sysClr val="window" lastClr="FFFFFF"/>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68" name="文本框 67"/>
            <p:cNvSpPr txBox="1"/>
            <p:nvPr/>
          </p:nvSpPr>
          <p:spPr>
            <a:xfrm>
              <a:off x="1843808" y="3101808"/>
              <a:ext cx="1075605" cy="703016"/>
            </a:xfrm>
            <a:prstGeom prst="rect">
              <a:avLst/>
            </a:prstGeom>
            <a:no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latin typeface="字魂35号-经典雅黑" panose="02000000000000000000" pitchFamily="2" charset="-122"/>
                  <a:ea typeface="字魂35号-经典雅黑" panose="02000000000000000000" pitchFamily="2" charset="-122"/>
                  <a:sym typeface="Arial" panose="020B0604020202020204" pitchFamily="34" charset="0"/>
                </a:rPr>
                <a:t>1</a:t>
              </a:r>
              <a:endParaRPr lang="zh-CN" altLang="en-US" sz="30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8" name="组合 3"/>
          <p:cNvGrpSpPr/>
          <p:nvPr/>
        </p:nvGrpSpPr>
        <p:grpSpPr>
          <a:xfrm>
            <a:off x="2829580" y="2666094"/>
            <a:ext cx="1574556" cy="762929"/>
            <a:chOff x="3742306" y="2945166"/>
            <a:chExt cx="2099921" cy="1017295"/>
          </a:xfrm>
        </p:grpSpPr>
        <p:sp>
          <p:nvSpPr>
            <p:cNvPr id="23" name="矩形 22"/>
            <p:cNvSpPr/>
            <p:nvPr/>
          </p:nvSpPr>
          <p:spPr>
            <a:xfrm flipV="1">
              <a:off x="3742306" y="2945166"/>
              <a:ext cx="2099921" cy="1017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69" name="文本框 68"/>
            <p:cNvSpPr txBox="1"/>
            <p:nvPr/>
          </p:nvSpPr>
          <p:spPr>
            <a:xfrm>
              <a:off x="4270418" y="3085273"/>
              <a:ext cx="1075605" cy="738534"/>
            </a:xfrm>
            <a:prstGeom prst="rect">
              <a:avLst/>
            </a:prstGeom>
            <a:noFill/>
          </p:spPr>
          <p:txBody>
            <a:bodyPr wrap="square" rtlCol="0">
              <a:spAutoFit/>
            </a:bodyPr>
            <a:lstStyle/>
            <a:p>
              <a:pPr algn="ctr">
                <a:spcBef>
                  <a:spcPts val="750"/>
                </a:spcBef>
              </a:pPr>
              <a:r>
                <a:rPr lang="en-US" altLang="zh-CN"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zh-CN" altLang="en-US"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9" name="组合 4"/>
          <p:cNvGrpSpPr/>
          <p:nvPr/>
        </p:nvGrpSpPr>
        <p:grpSpPr>
          <a:xfrm>
            <a:off x="4637129" y="2666097"/>
            <a:ext cx="1574556" cy="762929"/>
            <a:chOff x="6152961" y="2945166"/>
            <a:chExt cx="2099921" cy="1017295"/>
          </a:xfrm>
        </p:grpSpPr>
        <p:sp>
          <p:nvSpPr>
            <p:cNvPr id="28" name="矩形 27"/>
            <p:cNvSpPr/>
            <p:nvPr/>
          </p:nvSpPr>
          <p:spPr>
            <a:xfrm>
              <a:off x="6152961" y="2945166"/>
              <a:ext cx="2099921" cy="1017295"/>
            </a:xfrm>
            <a:prstGeom prst="rect">
              <a:avLst/>
            </a:prstGeom>
            <a:solidFill>
              <a:schemeClr val="accent3"/>
            </a:solid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p>
              <a:pPr algn="ctr">
                <a:lnSpc>
                  <a:spcPct val="130000"/>
                </a:lnSpc>
              </a:pPr>
              <a:endParaRPr lang="zh-CN" altLang="en-US" sz="1400" kern="0" dirty="0">
                <a:solidFill>
                  <a:sysClr val="window" lastClr="FFFFFF"/>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0" name="文本框 69"/>
            <p:cNvSpPr txBox="1"/>
            <p:nvPr/>
          </p:nvSpPr>
          <p:spPr>
            <a:xfrm>
              <a:off x="6665963" y="3103056"/>
              <a:ext cx="1075605" cy="703016"/>
            </a:xfrm>
            <a:prstGeom prst="rect">
              <a:avLst/>
            </a:prstGeom>
            <a:no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latin typeface="字魂35号-经典雅黑" panose="02000000000000000000" pitchFamily="2" charset="-122"/>
                  <a:ea typeface="字魂35号-经典雅黑" panose="02000000000000000000" pitchFamily="2" charset="-122"/>
                  <a:sym typeface="Arial" panose="020B0604020202020204" pitchFamily="34" charset="0"/>
                </a:rPr>
                <a:t>3</a:t>
              </a:r>
              <a:endParaRPr lang="zh-CN" altLang="en-US" sz="30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10" name="组合 5"/>
          <p:cNvGrpSpPr/>
          <p:nvPr/>
        </p:nvGrpSpPr>
        <p:grpSpPr>
          <a:xfrm>
            <a:off x="6444677" y="2666094"/>
            <a:ext cx="1574556" cy="762929"/>
            <a:chOff x="8563615" y="2945166"/>
            <a:chExt cx="2099921" cy="1017295"/>
          </a:xfrm>
        </p:grpSpPr>
        <p:sp>
          <p:nvSpPr>
            <p:cNvPr id="33" name="矩形 32"/>
            <p:cNvSpPr/>
            <p:nvPr/>
          </p:nvSpPr>
          <p:spPr>
            <a:xfrm flipV="1">
              <a:off x="8563615" y="2945166"/>
              <a:ext cx="2099921" cy="10172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1" name="文本框 70"/>
            <p:cNvSpPr txBox="1"/>
            <p:nvPr/>
          </p:nvSpPr>
          <p:spPr>
            <a:xfrm>
              <a:off x="9075794" y="3084427"/>
              <a:ext cx="1075605" cy="738534"/>
            </a:xfrm>
            <a:prstGeom prst="rect">
              <a:avLst/>
            </a:prstGeom>
            <a:noFill/>
          </p:spPr>
          <p:txBody>
            <a:bodyPr wrap="square" rtlCol="0">
              <a:spAutoFit/>
            </a:bodyPr>
            <a:lstStyle/>
            <a:p>
              <a:pPr algn="ctr">
                <a:spcBef>
                  <a:spcPts val="750"/>
                </a:spcBef>
              </a:pPr>
              <a:r>
                <a:rPr lang="en-US" altLang="zh-CN"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zh-CN" altLang="en-US"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
        <p:nvSpPr>
          <p:cNvPr id="52" name="Text Placeholder 7"/>
          <p:cNvSpPr txBox="1"/>
          <p:nvPr/>
        </p:nvSpPr>
        <p:spPr>
          <a:xfrm>
            <a:off x="1209675" y="1943100"/>
            <a:ext cx="1760855" cy="577850"/>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400" dirty="0">
                <a:solidFill>
                  <a:schemeClr val="bg1">
                    <a:lumMod val="50000"/>
                  </a:schemeClr>
                </a:solidFill>
                <a:latin typeface="宋体" panose="02010600030101010101" pitchFamily="2" charset="-122"/>
                <a:ea typeface="宋体" panose="02010600030101010101" pitchFamily="2" charset="-122"/>
              </a:rPr>
              <a:t>（1）数据成分：描述程序所涉及的数据。</a:t>
            </a:r>
            <a:endParaRPr lang="zh-CN" altLang="en-US" sz="1400" dirty="0">
              <a:solidFill>
                <a:schemeClr val="bg1">
                  <a:lumMod val="50000"/>
                </a:schemeClr>
              </a:solidFill>
              <a:latin typeface="宋体" panose="02010600030101010101" pitchFamily="2" charset="-122"/>
              <a:ea typeface="宋体" panose="02010600030101010101" pitchFamily="2" charset="-122"/>
            </a:endParaRPr>
          </a:p>
        </p:txBody>
      </p:sp>
      <p:sp>
        <p:nvSpPr>
          <p:cNvPr id="54" name="Text Placeholder 7"/>
          <p:cNvSpPr txBox="1"/>
          <p:nvPr/>
        </p:nvSpPr>
        <p:spPr>
          <a:xfrm>
            <a:off x="2969895" y="3719195"/>
            <a:ext cx="1828800" cy="577850"/>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400" dirty="0">
                <a:solidFill>
                  <a:schemeClr val="bg1">
                    <a:lumMod val="50000"/>
                  </a:schemeClr>
                </a:solidFill>
                <a:latin typeface="宋体" panose="02010600030101010101" pitchFamily="2" charset="-122"/>
                <a:ea typeface="宋体" panose="02010600030101010101" pitchFamily="2" charset="-122"/>
              </a:rPr>
              <a:t>（2）运算成分：描述程序中所包含的运算。</a:t>
            </a:r>
            <a:endParaRPr lang="zh-CN" altLang="en-US" sz="1400" dirty="0">
              <a:solidFill>
                <a:schemeClr val="bg1">
                  <a:lumMod val="50000"/>
                </a:schemeClr>
              </a:solidFill>
              <a:latin typeface="宋体" panose="02010600030101010101" pitchFamily="2" charset="-122"/>
              <a:ea typeface="宋体" panose="02010600030101010101" pitchFamily="2" charset="-122"/>
            </a:endParaRPr>
          </a:p>
        </p:txBody>
      </p:sp>
      <p:sp>
        <p:nvSpPr>
          <p:cNvPr id="56" name="Text Placeholder 7"/>
          <p:cNvSpPr txBox="1"/>
          <p:nvPr/>
        </p:nvSpPr>
        <p:spPr>
          <a:xfrm>
            <a:off x="4825669" y="1942996"/>
            <a:ext cx="1889396" cy="577850"/>
          </a:xfrm>
          <a:prstGeom prst="rect">
            <a:avLst/>
          </a:prstGeom>
        </p:spPr>
        <p:txBody>
          <a:bodyPr vert="horz"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400" dirty="0">
                <a:solidFill>
                  <a:schemeClr val="bg1">
                    <a:lumMod val="50000"/>
                  </a:schemeClr>
                </a:solidFill>
                <a:latin typeface="宋体" panose="02010600030101010101" pitchFamily="2" charset="-122"/>
                <a:ea typeface="宋体" panose="02010600030101010101" pitchFamily="2" charset="-122"/>
              </a:rPr>
              <a:t>（3）控制成分：描述程序中所包含的控制。</a:t>
            </a:r>
            <a:endParaRPr lang="zh-CN" altLang="en-US" sz="1400" dirty="0">
              <a:solidFill>
                <a:schemeClr val="bg1">
                  <a:lumMod val="50000"/>
                </a:schemeClr>
              </a:solidFill>
              <a:latin typeface="宋体" panose="02010600030101010101" pitchFamily="2" charset="-122"/>
              <a:ea typeface="宋体" panose="02010600030101010101" pitchFamily="2" charset="-122"/>
            </a:endParaRPr>
          </a:p>
        </p:txBody>
      </p:sp>
      <p:sp>
        <p:nvSpPr>
          <p:cNvPr id="58" name="Text Placeholder 7"/>
          <p:cNvSpPr txBox="1"/>
          <p:nvPr/>
        </p:nvSpPr>
        <p:spPr>
          <a:xfrm>
            <a:off x="6599944" y="3719195"/>
            <a:ext cx="1889396" cy="577850"/>
          </a:xfrm>
          <a:prstGeom prst="rect">
            <a:avLst/>
          </a:prstGeom>
        </p:spPr>
        <p:txBody>
          <a:bodyPr vert="horz"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400" dirty="0">
                <a:solidFill>
                  <a:schemeClr val="bg1">
                    <a:lumMod val="50000"/>
                  </a:schemeClr>
                </a:solidFill>
                <a:latin typeface="宋体" panose="02010600030101010101" pitchFamily="2" charset="-122"/>
                <a:ea typeface="宋体" panose="02010600030101010101" pitchFamily="2" charset="-122"/>
              </a:rPr>
              <a:t>（4）传输成分：表达程序中数据的传输。</a:t>
            </a:r>
            <a:endParaRPr lang="zh-CN" altLang="en-US" sz="1400" dirty="0">
              <a:solidFill>
                <a:schemeClr val="bg1">
                  <a:lumMod val="50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685800" y="229235"/>
            <a:ext cx="456374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二、程序设计语言的基本成分</a:t>
            </a:r>
            <a:endParaRPr lang="zh-CN" altLang="en-US" b="1">
              <a:latin typeface="微软雅黑" panose="020B0503020204020204" pitchFamily="34" charset="-122"/>
              <a:ea typeface="微软雅黑" panose="020B0503020204020204" pitchFamily="34" charset="-122"/>
            </a:endParaRPr>
          </a:p>
        </p:txBody>
      </p:sp>
      <p:sp>
        <p:nvSpPr>
          <p:cNvPr id="17" name="文本框 16"/>
          <p:cNvSpPr txBox="1"/>
          <p:nvPr/>
        </p:nvSpPr>
        <p:spPr>
          <a:xfrm>
            <a:off x="685800" y="819150"/>
            <a:ext cx="7802880" cy="368300"/>
          </a:xfrm>
          <a:prstGeom prst="rect">
            <a:avLst/>
          </a:prstGeom>
          <a:noFill/>
        </p:spPr>
        <p:txBody>
          <a:bodyPr wrap="square" rtlCol="0" anchor="t">
            <a:spAutoFit/>
          </a:bodyPr>
          <a:p>
            <a:pPr algn="just">
              <a:lnSpc>
                <a:spcPct val="150000"/>
              </a:lnSpc>
            </a:pPr>
            <a:r>
              <a:rPr lang="zh-CN" altLang="en-US" sz="1200"/>
              <a:t>程序设计语言的基本成分如下。</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250"/>
                                        <p:tgtEl>
                                          <p:spTgt spid="2"/>
                                        </p:tgtEl>
                                      </p:cBhvr>
                                    </p:animEffect>
                                  </p:childTnLst>
                                </p:cTn>
                              </p:par>
                              <p:par>
                                <p:cTn id="24" presetID="22" presetClass="entr" presetSubtype="1" fill="hold" nodeType="withEffect">
                                  <p:stCondLst>
                                    <p:cond delay="75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250"/>
                                        <p:tgtEl>
                                          <p:spTgt spid="3"/>
                                        </p:tgtEl>
                                      </p:cBhvr>
                                    </p:animEffect>
                                  </p:childTnLst>
                                </p:cTn>
                              </p:par>
                              <p:par>
                                <p:cTn id="27" presetID="22" presetClass="entr" presetSubtype="4" fill="hold" nodeType="withEffect">
                                  <p:stCondLst>
                                    <p:cond delay="100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250"/>
                                        <p:tgtEl>
                                          <p:spTgt spid="4"/>
                                        </p:tgtEl>
                                      </p:cBhvr>
                                    </p:animEffect>
                                  </p:childTnLst>
                                </p:cTn>
                              </p:par>
                              <p:par>
                                <p:cTn id="30" presetID="22" presetClass="entr" presetSubtype="1" fill="hold" nodeType="withEffect">
                                  <p:stCondLst>
                                    <p:cond delay="125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250"/>
                                        <p:tgtEl>
                                          <p:spTgt spid="5"/>
                                        </p:tgtEl>
                                      </p:cBhvr>
                                    </p:animEffect>
                                  </p:childTnLst>
                                </p:cTn>
                              </p:par>
                            </p:childTnLst>
                          </p:cTn>
                        </p:par>
                        <p:par>
                          <p:cTn id="33" fill="hold">
                            <p:stCondLst>
                              <p:cond delay="500"/>
                            </p:stCondLst>
                            <p:childTnLst>
                              <p:par>
                                <p:cTn id="34" presetID="53" presetClass="entr" presetSubtype="16" fill="hold" grpId="0" nodeType="afterEffect">
                                  <p:stCondLst>
                                    <p:cond delay="0"/>
                                  </p:stCondLst>
                                  <p:childTnLst>
                                    <p:set>
                                      <p:cBhvr>
                                        <p:cTn id="35" dur="1" fill="hold">
                                          <p:stCondLst>
                                            <p:cond delay="0"/>
                                          </p:stCondLst>
                                        </p:cTn>
                                        <p:tgtEl>
                                          <p:spTgt spid="52">
                                            <p:txEl>
                                              <p:pRg st="0" end="0"/>
                                            </p:txEl>
                                          </p:spTgt>
                                        </p:tgtEl>
                                        <p:attrNameLst>
                                          <p:attrName>style.visibility</p:attrName>
                                        </p:attrNameLst>
                                      </p:cBhvr>
                                      <p:to>
                                        <p:strVal val="visible"/>
                                      </p:to>
                                    </p:set>
                                    <p:anim calcmode="lin" valueType="num">
                                      <p:cBhvr>
                                        <p:cTn id="36" dur="4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37" dur="400" fill="hold"/>
                                        <p:tgtEl>
                                          <p:spTgt spid="52">
                                            <p:txEl>
                                              <p:pRg st="0" end="0"/>
                                            </p:txEl>
                                          </p:spTgt>
                                        </p:tgtEl>
                                        <p:attrNameLst>
                                          <p:attrName>ppt_h</p:attrName>
                                        </p:attrNameLst>
                                      </p:cBhvr>
                                      <p:tavLst>
                                        <p:tav tm="0">
                                          <p:val>
                                            <p:fltVal val="0"/>
                                          </p:val>
                                        </p:tav>
                                        <p:tav tm="100000">
                                          <p:val>
                                            <p:strVal val="#ppt_h"/>
                                          </p:val>
                                        </p:tav>
                                      </p:tavLst>
                                    </p:anim>
                                    <p:animEffect transition="in" filter="fade">
                                      <p:cBhvr>
                                        <p:cTn id="38" dur="400"/>
                                        <p:tgtEl>
                                          <p:spTgt spid="52">
                                            <p:txEl>
                                              <p:pRg st="0" end="0"/>
                                            </p:txEl>
                                          </p:spTgt>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54">
                                            <p:txEl>
                                              <p:pRg st="0" end="0"/>
                                            </p:txEl>
                                          </p:spTgt>
                                        </p:tgtEl>
                                        <p:attrNameLst>
                                          <p:attrName>style.visibility</p:attrName>
                                        </p:attrNameLst>
                                      </p:cBhvr>
                                      <p:to>
                                        <p:strVal val="visible"/>
                                      </p:to>
                                    </p:set>
                                    <p:anim calcmode="lin" valueType="num">
                                      <p:cBhvr>
                                        <p:cTn id="42" dur="4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43" dur="4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44" dur="400"/>
                                        <p:tgtEl>
                                          <p:spTgt spid="54">
                                            <p:txEl>
                                              <p:pRg st="0" end="0"/>
                                            </p:txEl>
                                          </p:spTgt>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56">
                                            <p:txEl>
                                              <p:pRg st="0" end="0"/>
                                            </p:txEl>
                                          </p:spTgt>
                                        </p:tgtEl>
                                        <p:attrNameLst>
                                          <p:attrName>style.visibility</p:attrName>
                                        </p:attrNameLst>
                                      </p:cBhvr>
                                      <p:to>
                                        <p:strVal val="visible"/>
                                      </p:to>
                                    </p:set>
                                    <p:anim calcmode="lin" valueType="num">
                                      <p:cBhvr>
                                        <p:cTn id="48" dur="4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49" dur="4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50" dur="400"/>
                                        <p:tgtEl>
                                          <p:spTgt spid="56">
                                            <p:txEl>
                                              <p:pRg st="0" end="0"/>
                                            </p:txEl>
                                          </p:spTgt>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58">
                                            <p:txEl>
                                              <p:pRg st="0" end="0"/>
                                            </p:txEl>
                                          </p:spTgt>
                                        </p:tgtEl>
                                        <p:attrNameLst>
                                          <p:attrName>style.visibility</p:attrName>
                                        </p:attrNameLst>
                                      </p:cBhvr>
                                      <p:to>
                                        <p:strVal val="visible"/>
                                      </p:to>
                                    </p:set>
                                    <p:anim calcmode="lin" valueType="num">
                                      <p:cBhvr>
                                        <p:cTn id="54" dur="4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55" dur="4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56" dur="4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uild="p">
        <p:tmplLst>
          <p:tmpl lvl="1">
            <p:tnLst>
              <p:par>
                <p:cTn presetID="53" presetClass="entr" presetSubtype="16"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 calcmode="lin" valueType="num">
                      <p:cBhvr>
                        <p:cTn dur="400" fill="hold"/>
                        <p:tgtEl>
                          <p:spTgt spid="52"/>
                        </p:tgtEl>
                        <p:attrNameLst>
                          <p:attrName>ppt_w</p:attrName>
                        </p:attrNameLst>
                      </p:cBhvr>
                      <p:tavLst>
                        <p:tav tm="0">
                          <p:val>
                            <p:fltVal val="0"/>
                          </p:val>
                        </p:tav>
                        <p:tav tm="100000">
                          <p:val>
                            <p:strVal val="#ppt_w"/>
                          </p:val>
                        </p:tav>
                      </p:tavLst>
                    </p:anim>
                    <p:anim calcmode="lin" valueType="num">
                      <p:cBhvr>
                        <p:cTn dur="400" fill="hold"/>
                        <p:tgtEl>
                          <p:spTgt spid="52"/>
                        </p:tgtEl>
                        <p:attrNameLst>
                          <p:attrName>ppt_h</p:attrName>
                        </p:attrNameLst>
                      </p:cBhvr>
                      <p:tavLst>
                        <p:tav tm="0">
                          <p:val>
                            <p:fltVal val="0"/>
                          </p:val>
                        </p:tav>
                        <p:tav tm="100000">
                          <p:val>
                            <p:strVal val="#ppt_h"/>
                          </p:val>
                        </p:tav>
                      </p:tavLst>
                    </p:anim>
                    <p:animEffect transition="in" filter="fade">
                      <p:cBhvr>
                        <p:cTn dur="400"/>
                        <p:tgtEl>
                          <p:spTgt spid="52"/>
                        </p:tgtEl>
                      </p:cBhvr>
                    </p:animEffect>
                  </p:childTnLst>
                </p:cTn>
              </p:par>
            </p:tnLst>
          </p:tmpl>
        </p:tmplLst>
      </p:bldP>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400" fill="hold"/>
                        <p:tgtEl>
                          <p:spTgt spid="54"/>
                        </p:tgtEl>
                        <p:attrNameLst>
                          <p:attrName>ppt_w</p:attrName>
                        </p:attrNameLst>
                      </p:cBhvr>
                      <p:tavLst>
                        <p:tav tm="0">
                          <p:val>
                            <p:fltVal val="0"/>
                          </p:val>
                        </p:tav>
                        <p:tav tm="100000">
                          <p:val>
                            <p:strVal val="#ppt_w"/>
                          </p:val>
                        </p:tav>
                      </p:tavLst>
                    </p:anim>
                    <p:anim calcmode="lin" valueType="num">
                      <p:cBhvr>
                        <p:cTn dur="400" fill="hold"/>
                        <p:tgtEl>
                          <p:spTgt spid="54"/>
                        </p:tgtEl>
                        <p:attrNameLst>
                          <p:attrName>ppt_h</p:attrName>
                        </p:attrNameLst>
                      </p:cBhvr>
                      <p:tavLst>
                        <p:tav tm="0">
                          <p:val>
                            <p:fltVal val="0"/>
                          </p:val>
                        </p:tav>
                        <p:tav tm="100000">
                          <p:val>
                            <p:strVal val="#ppt_h"/>
                          </p:val>
                        </p:tav>
                      </p:tavLst>
                    </p:anim>
                    <p:animEffect transition="in" filter="fade">
                      <p:cBhvr>
                        <p:cTn dur="400"/>
                        <p:tgtEl>
                          <p:spTgt spid="54"/>
                        </p:tgtEl>
                      </p:cBhvr>
                    </p:animEffect>
                  </p:childTnLst>
                </p:cTn>
              </p:par>
            </p:tnLst>
          </p:tmpl>
        </p:tmplLst>
      </p:bldP>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400" fill="hold"/>
                        <p:tgtEl>
                          <p:spTgt spid="56"/>
                        </p:tgtEl>
                        <p:attrNameLst>
                          <p:attrName>ppt_w</p:attrName>
                        </p:attrNameLst>
                      </p:cBhvr>
                      <p:tavLst>
                        <p:tav tm="0">
                          <p:val>
                            <p:fltVal val="0"/>
                          </p:val>
                        </p:tav>
                        <p:tav tm="100000">
                          <p:val>
                            <p:strVal val="#ppt_w"/>
                          </p:val>
                        </p:tav>
                      </p:tavLst>
                    </p:anim>
                    <p:anim calcmode="lin" valueType="num">
                      <p:cBhvr>
                        <p:cTn dur="400" fill="hold"/>
                        <p:tgtEl>
                          <p:spTgt spid="56"/>
                        </p:tgtEl>
                        <p:attrNameLst>
                          <p:attrName>ppt_h</p:attrName>
                        </p:attrNameLst>
                      </p:cBhvr>
                      <p:tavLst>
                        <p:tav tm="0">
                          <p:val>
                            <p:fltVal val="0"/>
                          </p:val>
                        </p:tav>
                        <p:tav tm="100000">
                          <p:val>
                            <p:strVal val="#ppt_h"/>
                          </p:val>
                        </p:tav>
                      </p:tavLst>
                    </p:anim>
                    <p:animEffect transition="in" filter="fade">
                      <p:cBhvr>
                        <p:cTn dur="400"/>
                        <p:tgtEl>
                          <p:spTgt spid="56"/>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400" fill="hold"/>
                        <p:tgtEl>
                          <p:spTgt spid="58"/>
                        </p:tgtEl>
                        <p:attrNameLst>
                          <p:attrName>ppt_w</p:attrName>
                        </p:attrNameLst>
                      </p:cBhvr>
                      <p:tavLst>
                        <p:tav tm="0">
                          <p:val>
                            <p:fltVal val="0"/>
                          </p:val>
                        </p:tav>
                        <p:tav tm="100000">
                          <p:val>
                            <p:strVal val="#ppt_w"/>
                          </p:val>
                        </p:tav>
                      </p:tavLst>
                    </p:anim>
                    <p:anim calcmode="lin" valueType="num">
                      <p:cBhvr>
                        <p:cTn dur="400" fill="hold"/>
                        <p:tgtEl>
                          <p:spTgt spid="58"/>
                        </p:tgtEl>
                        <p:attrNameLst>
                          <p:attrName>ppt_h</p:attrName>
                        </p:attrNameLst>
                      </p:cBhvr>
                      <p:tavLst>
                        <p:tav tm="0">
                          <p:val>
                            <p:fltVal val="0"/>
                          </p:val>
                        </p:tav>
                        <p:tav tm="100000">
                          <p:val>
                            <p:strVal val="#ppt_h"/>
                          </p:val>
                        </p:tav>
                      </p:tavLst>
                    </p:anim>
                    <p:animEffect transition="in" filter="fade">
                      <p:cBhvr>
                        <p:cTn dur="400"/>
                        <p:tgtEl>
                          <p:spTgt spid="58"/>
                        </p:tgtEl>
                      </p:cBhvr>
                    </p:animEffect>
                  </p:childTnLst>
                </p:cTn>
              </p:par>
            </p:tnLst>
          </p:tmpl>
        </p:tmplLst>
      </p:b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8"/>
          <p:cNvSpPr txBox="1"/>
          <p:nvPr>
            <p:custDataLst>
              <p:tags r:id="rId1"/>
            </p:custDataLst>
          </p:nvPr>
        </p:nvSpPr>
        <p:spPr>
          <a:xfrm>
            <a:off x="528320" y="427355"/>
            <a:ext cx="5637530" cy="423545"/>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defRPr/>
            </a:pPr>
            <a:r>
              <a:rPr kumimoji="0" lang="zh-CN" altLang="en-US" b="1" i="0" u="none" strike="noStrike" kern="1200" cap="none" spc="150" normalizeH="0" baseline="0" noProof="0" dirty="0">
                <a:ln>
                  <a:noFill/>
                </a:ln>
                <a:solidFill>
                  <a:srgbClr val="7030A0"/>
                </a:solidFill>
                <a:effectLst/>
                <a:uLnTx/>
                <a:uFillTx/>
                <a:latin typeface="Arial" panose="020B0604020202020204" pitchFamily="34" charset="0"/>
                <a:ea typeface="微软雅黑" panose="020B0503020204020204" pitchFamily="34" charset="-122"/>
                <a:sym typeface="Arial" panose="020B0604020202020204" pitchFamily="34" charset="0"/>
              </a:rPr>
              <a:t>三、程序设计语言的分类</a:t>
            </a:r>
            <a:endParaRPr kumimoji="0" lang="zh-CN" altLang="en-US" b="1" i="0" u="none" strike="noStrike" kern="1200" cap="none" spc="150" normalizeH="0" baseline="0" noProof="0" dirty="0">
              <a:ln>
                <a:noFill/>
              </a:ln>
              <a:solidFill>
                <a:srgbClr val="7030A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custDataLst>
              <p:tags r:id="rId2"/>
            </p:custDataLst>
          </p:nvPr>
        </p:nvSpPr>
        <p:spPr>
          <a:xfrm>
            <a:off x="457200" y="535781"/>
            <a:ext cx="48006" cy="371475"/>
          </a:xfrm>
          <a:prstGeom prst="rect">
            <a:avLst/>
          </a:prstGeom>
          <a:solidFill>
            <a:schemeClr val="tx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Line 16"/>
          <p:cNvSpPr>
            <a:spLocks noChangeShapeType="1"/>
          </p:cNvSpPr>
          <p:nvPr>
            <p:custDataLst>
              <p:tags r:id="rId3"/>
            </p:custDataLst>
          </p:nvPr>
        </p:nvSpPr>
        <p:spPr bwMode="auto">
          <a:xfrm flipH="1">
            <a:off x="8160104" y="620537"/>
            <a:ext cx="315371"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id-ID" sz="13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8" name="Line 17"/>
          <p:cNvSpPr>
            <a:spLocks noChangeShapeType="1"/>
          </p:cNvSpPr>
          <p:nvPr>
            <p:custDataLst>
              <p:tags r:id="rId4"/>
            </p:custDataLst>
          </p:nvPr>
        </p:nvSpPr>
        <p:spPr bwMode="auto">
          <a:xfrm flipH="1">
            <a:off x="8329922" y="721518"/>
            <a:ext cx="145554"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id-ID" sz="13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9" name="Line 18"/>
          <p:cNvSpPr>
            <a:spLocks noChangeShapeType="1"/>
          </p:cNvSpPr>
          <p:nvPr>
            <p:custDataLst>
              <p:tags r:id="rId5"/>
            </p:custDataLst>
          </p:nvPr>
        </p:nvSpPr>
        <p:spPr bwMode="auto">
          <a:xfrm flipH="1">
            <a:off x="8249257" y="822499"/>
            <a:ext cx="226219"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53"/>
          <p:cNvSpPr txBox="1"/>
          <p:nvPr>
            <p:custDataLst>
              <p:tags r:id="rId6"/>
            </p:custDataLst>
          </p:nvPr>
        </p:nvSpPr>
        <p:spPr>
          <a:xfrm>
            <a:off x="1006475" y="2170430"/>
            <a:ext cx="1470660" cy="29083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1. 机器语言</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文本框 54"/>
          <p:cNvSpPr txBox="1"/>
          <p:nvPr>
            <p:custDataLst>
              <p:tags r:id="rId7"/>
            </p:custDataLst>
          </p:nvPr>
        </p:nvSpPr>
        <p:spPr>
          <a:xfrm>
            <a:off x="963314" y="2579337"/>
            <a:ext cx="1609837" cy="1362075"/>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20000"/>
              </a:lnSpc>
              <a:spcBef>
                <a:spcPts val="0"/>
              </a:spcBef>
              <a:spcAft>
                <a:spcPts val="0"/>
              </a:spcAft>
            </a:pPr>
            <a:r>
              <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机器语言是由机器指令构成的语言，即用二进制编码组成（如 01110101），不同的</a:t>
            </a:r>
            <a:endPar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CPU 具有不同的指令系统。</a:t>
            </a:r>
            <a:endPar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7" name="文本框 56"/>
          <p:cNvSpPr txBox="1"/>
          <p:nvPr>
            <p:custDataLst>
              <p:tags r:id="rId8"/>
            </p:custDataLst>
          </p:nvPr>
        </p:nvSpPr>
        <p:spPr>
          <a:xfrm>
            <a:off x="2926214" y="2188687"/>
            <a:ext cx="1209494" cy="25400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0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2. 汇编语言</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文本框 57"/>
          <p:cNvSpPr txBox="1"/>
          <p:nvPr>
            <p:custDataLst>
              <p:tags r:id="rId9"/>
            </p:custDataLst>
          </p:nvPr>
        </p:nvSpPr>
        <p:spPr>
          <a:xfrm>
            <a:off x="2731910" y="2579337"/>
            <a:ext cx="1609837" cy="1583055"/>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20000"/>
              </a:lnSpc>
              <a:spcBef>
                <a:spcPts val="0"/>
              </a:spcBef>
              <a:spcAft>
                <a:spcPts val="0"/>
              </a:spcAft>
            </a:pPr>
            <a:r>
              <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汇编语言是用较容易记忆的符号来代替机器指令中操作码和地址码的一种语言（如</a:t>
            </a:r>
            <a:endPar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ADD 代表“ +”，SUB 代表“ -”，MOV 代表“传递”）。</a:t>
            </a:r>
            <a:endPar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10"/>
            </p:custDataLst>
          </p:nvPr>
        </p:nvSpPr>
        <p:spPr>
          <a:xfrm>
            <a:off x="4467225" y="2170430"/>
            <a:ext cx="1552575" cy="29083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3. 高级语言</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文本框 59"/>
          <p:cNvSpPr txBox="1"/>
          <p:nvPr>
            <p:custDataLst>
              <p:tags r:id="rId11"/>
            </p:custDataLst>
          </p:nvPr>
        </p:nvSpPr>
        <p:spPr>
          <a:xfrm>
            <a:off x="4500245" y="2579370"/>
            <a:ext cx="1666875" cy="698500"/>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20000"/>
              </a:lnSpc>
              <a:spcBef>
                <a:spcPts val="0"/>
              </a:spcBef>
              <a:spcAft>
                <a:spcPts val="0"/>
              </a:spcAft>
            </a:pPr>
            <a:r>
              <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高级语言是面向用户的、基本上独立于计算机种类和结构的语言。</a:t>
            </a:r>
            <a:endPar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60"/>
          <p:cNvSpPr txBox="1"/>
          <p:nvPr>
            <p:custDataLst>
              <p:tags r:id="rId12"/>
            </p:custDataLst>
          </p:nvPr>
        </p:nvSpPr>
        <p:spPr>
          <a:xfrm>
            <a:off x="6469275" y="2059781"/>
            <a:ext cx="1209494" cy="51181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4. 非过程化语言</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文本框 61"/>
          <p:cNvSpPr txBox="1"/>
          <p:nvPr>
            <p:custDataLst>
              <p:tags r:id="rId13"/>
            </p:custDataLst>
          </p:nvPr>
        </p:nvSpPr>
        <p:spPr>
          <a:xfrm>
            <a:off x="6269104" y="2579337"/>
            <a:ext cx="1609837" cy="1362075"/>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20000"/>
              </a:lnSpc>
              <a:spcBef>
                <a:spcPts val="0"/>
              </a:spcBef>
              <a:spcAft>
                <a:spcPts val="0"/>
              </a:spcAft>
            </a:pPr>
            <a:r>
              <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4GL 是非过程化语言，编码时只需说明“做什么”，不需描述算法细节。其典型应用有数据库查询和应用程序生成器。</a:t>
            </a:r>
            <a:endParaRPr lang="zh-CN" altLang="en-US" sz="12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形状 34" descr="A0"/>
          <p:cNvSpPr/>
          <p:nvPr>
            <p:custDataLst>
              <p:tags r:id="rId14"/>
            </p:custDataLst>
          </p:nvPr>
        </p:nvSpPr>
        <p:spPr>
          <a:xfrm>
            <a:off x="4728981" y="1550197"/>
            <a:ext cx="473939" cy="546190"/>
          </a:xfrm>
          <a:custGeom>
            <a:avLst/>
            <a:gdLst>
              <a:gd name="connsiteX0" fmla="*/ 316687 w 631918"/>
              <a:gd name="connsiteY0" fmla="*/ 0 h 728253"/>
              <a:gd name="connsiteX1" fmla="*/ 631918 w 631918"/>
              <a:gd name="connsiteY1" fmla="*/ 309389 h 728253"/>
              <a:gd name="connsiteX2" fmla="*/ 631918 w 631918"/>
              <a:gd name="connsiteY2" fmla="*/ 728253 h 728253"/>
              <a:gd name="connsiteX3" fmla="*/ 442195 w 631918"/>
              <a:gd name="connsiteY3" fmla="*/ 728253 h 728253"/>
              <a:gd name="connsiteX4" fmla="*/ 442195 w 631918"/>
              <a:gd name="connsiteY4" fmla="*/ 312322 h 728253"/>
              <a:gd name="connsiteX5" fmla="*/ 316687 w 631918"/>
              <a:gd name="connsiteY5" fmla="*/ 170751 h 728253"/>
              <a:gd name="connsiteX6" fmla="*/ 189724 w 631918"/>
              <a:gd name="connsiteY6" fmla="*/ 312311 h 728253"/>
              <a:gd name="connsiteX7" fmla="*/ 189724 w 631918"/>
              <a:gd name="connsiteY7" fmla="*/ 728253 h 728253"/>
              <a:gd name="connsiteX8" fmla="*/ 0 w 631918"/>
              <a:gd name="connsiteY8" fmla="*/ 728253 h 728253"/>
              <a:gd name="connsiteX9" fmla="*/ 0 w 631918"/>
              <a:gd name="connsiteY9" fmla="*/ 309389 h 728253"/>
              <a:gd name="connsiteX10" fmla="*/ 316687 w 631918"/>
              <a:gd name="connsiteY10" fmla="*/ 0 h 72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918" h="728253">
                <a:moveTo>
                  <a:pt x="316687" y="0"/>
                </a:moveTo>
                <a:cubicBezTo>
                  <a:pt x="485970" y="0"/>
                  <a:pt x="631918" y="110913"/>
                  <a:pt x="631918" y="309389"/>
                </a:cubicBezTo>
                <a:lnTo>
                  <a:pt x="631918" y="728253"/>
                </a:lnTo>
                <a:lnTo>
                  <a:pt x="442195" y="728253"/>
                </a:lnTo>
                <a:lnTo>
                  <a:pt x="442195" y="312322"/>
                </a:lnTo>
                <a:cubicBezTo>
                  <a:pt x="442195" y="224747"/>
                  <a:pt x="391121" y="170751"/>
                  <a:pt x="316687" y="170751"/>
                </a:cubicBezTo>
                <a:cubicBezTo>
                  <a:pt x="242264" y="170751"/>
                  <a:pt x="189724" y="224747"/>
                  <a:pt x="189724" y="312311"/>
                </a:cubicBezTo>
                <a:lnTo>
                  <a:pt x="189724" y="728253"/>
                </a:lnTo>
                <a:lnTo>
                  <a:pt x="0" y="728253"/>
                </a:lnTo>
                <a:lnTo>
                  <a:pt x="0" y="309389"/>
                </a:lnTo>
                <a:cubicBezTo>
                  <a:pt x="0" y="110913"/>
                  <a:pt x="147402" y="0"/>
                  <a:pt x="316687" y="0"/>
                </a:cubicBezTo>
                <a:close/>
              </a:path>
            </a:pathLst>
          </a:custGeom>
          <a:solidFill>
            <a:srgbClr val="DB63A3"/>
          </a:solidFill>
          <a:ln w="1032" cap="flat">
            <a:noFill/>
            <a:prstDash val="solid"/>
            <a:miter/>
          </a:ln>
        </p:spPr>
        <p:txBody>
          <a:bodyPr rtlCol="0" anchor="ctr"/>
          <a:lstStyle/>
          <a:p>
            <a:endParaRPr lang="zh-CN" altLang="en-US" sz="1350"/>
          </a:p>
        </p:txBody>
      </p:sp>
      <p:sp>
        <p:nvSpPr>
          <p:cNvPr id="40" name="任意形状 39" descr="A3"/>
          <p:cNvSpPr/>
          <p:nvPr>
            <p:custDataLst>
              <p:tags r:id="rId15"/>
            </p:custDataLst>
          </p:nvPr>
        </p:nvSpPr>
        <p:spPr>
          <a:xfrm>
            <a:off x="5320528" y="1550672"/>
            <a:ext cx="485043" cy="546177"/>
          </a:xfrm>
          <a:custGeom>
            <a:avLst/>
            <a:gdLst>
              <a:gd name="connsiteX0" fmla="*/ 317950 w 646724"/>
              <a:gd name="connsiteY0" fmla="*/ 0 h 728236"/>
              <a:gd name="connsiteX1" fmla="*/ 634446 w 646724"/>
              <a:gd name="connsiteY1" fmla="*/ 297536 h 728236"/>
              <a:gd name="connsiteX2" fmla="*/ 514853 w 646724"/>
              <a:gd name="connsiteY2" fmla="*/ 510481 h 728236"/>
              <a:gd name="connsiteX3" fmla="*/ 638527 w 646724"/>
              <a:gd name="connsiteY3" fmla="*/ 662462 h 728236"/>
              <a:gd name="connsiteX4" fmla="*/ 646724 w 646724"/>
              <a:gd name="connsiteY4" fmla="*/ 728236 h 728236"/>
              <a:gd name="connsiteX5" fmla="*/ 457343 w 646724"/>
              <a:gd name="connsiteY5" fmla="*/ 728236 h 728236"/>
              <a:gd name="connsiteX6" fmla="*/ 449772 w 646724"/>
              <a:gd name="connsiteY6" fmla="*/ 682292 h 728236"/>
              <a:gd name="connsiteX7" fmla="*/ 313565 w 646724"/>
              <a:gd name="connsiteY7" fmla="*/ 597992 h 728236"/>
              <a:gd name="connsiteX8" fmla="*/ 285868 w 646724"/>
              <a:gd name="connsiteY8" fmla="*/ 597992 h 728236"/>
              <a:gd name="connsiteX9" fmla="*/ 285868 w 646724"/>
              <a:gd name="connsiteY9" fmla="*/ 433183 h 728236"/>
              <a:gd name="connsiteX10" fmla="*/ 313576 w 646724"/>
              <a:gd name="connsiteY10" fmla="*/ 433183 h 728236"/>
              <a:gd name="connsiteX11" fmla="*/ 444837 w 646724"/>
              <a:gd name="connsiteY11" fmla="*/ 303364 h 728236"/>
              <a:gd name="connsiteX12" fmla="*/ 317950 w 646724"/>
              <a:gd name="connsiteY12" fmla="*/ 170649 h 728236"/>
              <a:gd name="connsiteX13" fmla="*/ 189609 w 646724"/>
              <a:gd name="connsiteY13" fmla="*/ 296082 h 728236"/>
              <a:gd name="connsiteX14" fmla="*/ 0 w 646724"/>
              <a:gd name="connsiteY14" fmla="*/ 296082 h 728236"/>
              <a:gd name="connsiteX15" fmla="*/ 317950 w 646724"/>
              <a:gd name="connsiteY15" fmla="*/ 0 h 72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6724" h="728236">
                <a:moveTo>
                  <a:pt x="317950" y="0"/>
                </a:moveTo>
                <a:cubicBezTo>
                  <a:pt x="501731" y="0"/>
                  <a:pt x="634446" y="122513"/>
                  <a:pt x="634446" y="297536"/>
                </a:cubicBezTo>
                <a:cubicBezTo>
                  <a:pt x="634446" y="409848"/>
                  <a:pt x="583403" y="474013"/>
                  <a:pt x="514853" y="510481"/>
                </a:cubicBezTo>
                <a:cubicBezTo>
                  <a:pt x="570637" y="540013"/>
                  <a:pt x="618221" y="587598"/>
                  <a:pt x="638527" y="662462"/>
                </a:cubicBezTo>
                <a:lnTo>
                  <a:pt x="646724" y="728236"/>
                </a:lnTo>
                <a:lnTo>
                  <a:pt x="457343" y="728236"/>
                </a:lnTo>
                <a:lnTo>
                  <a:pt x="449772" y="682292"/>
                </a:lnTo>
                <a:cubicBezTo>
                  <a:pt x="430628" y="629989"/>
                  <a:pt x="383587" y="597992"/>
                  <a:pt x="313565" y="597992"/>
                </a:cubicBezTo>
                <a:lnTo>
                  <a:pt x="285868" y="597992"/>
                </a:lnTo>
                <a:lnTo>
                  <a:pt x="285868" y="433183"/>
                </a:lnTo>
                <a:lnTo>
                  <a:pt x="313576" y="433183"/>
                </a:lnTo>
                <a:cubicBezTo>
                  <a:pt x="405461" y="433183"/>
                  <a:pt x="444837" y="376300"/>
                  <a:pt x="444837" y="303364"/>
                </a:cubicBezTo>
                <a:cubicBezTo>
                  <a:pt x="444837" y="215864"/>
                  <a:pt x="386500" y="170649"/>
                  <a:pt x="317950" y="170649"/>
                </a:cubicBezTo>
                <a:cubicBezTo>
                  <a:pt x="246480" y="170649"/>
                  <a:pt x="193983" y="217319"/>
                  <a:pt x="189609" y="296082"/>
                </a:cubicBezTo>
                <a:lnTo>
                  <a:pt x="0" y="296082"/>
                </a:lnTo>
                <a:cubicBezTo>
                  <a:pt x="4373" y="110846"/>
                  <a:pt x="142928" y="0"/>
                  <a:pt x="317950" y="0"/>
                </a:cubicBezTo>
                <a:close/>
              </a:path>
            </a:pathLst>
          </a:custGeom>
          <a:solidFill>
            <a:srgbClr val="DB63A3"/>
          </a:solidFill>
          <a:ln w="1032" cap="flat">
            <a:noFill/>
            <a:prstDash val="solid"/>
            <a:miter/>
          </a:ln>
        </p:spPr>
        <p:txBody>
          <a:bodyPr rtlCol="0" anchor="ctr"/>
          <a:lstStyle/>
          <a:p>
            <a:endParaRPr lang="zh-CN" altLang="en-US" sz="1350"/>
          </a:p>
        </p:txBody>
      </p:sp>
      <p:sp>
        <p:nvSpPr>
          <p:cNvPr id="43" name="任意形状 42" descr="A0"/>
          <p:cNvSpPr/>
          <p:nvPr>
            <p:custDataLst>
              <p:tags r:id="rId16"/>
            </p:custDataLst>
          </p:nvPr>
        </p:nvSpPr>
        <p:spPr>
          <a:xfrm>
            <a:off x="6425286" y="1554958"/>
            <a:ext cx="473654" cy="533081"/>
          </a:xfrm>
          <a:custGeom>
            <a:avLst/>
            <a:gdLst>
              <a:gd name="connsiteX0" fmla="*/ 316496 w 631539"/>
              <a:gd name="connsiteY0" fmla="*/ 0 h 710774"/>
              <a:gd name="connsiteX1" fmla="*/ 631539 w 631539"/>
              <a:gd name="connsiteY1" fmla="*/ 309202 h 710774"/>
              <a:gd name="connsiteX2" fmla="*/ 631539 w 631539"/>
              <a:gd name="connsiteY2" fmla="*/ 710774 h 710774"/>
              <a:gd name="connsiteX3" fmla="*/ 441930 w 631539"/>
              <a:gd name="connsiteY3" fmla="*/ 710774 h 710774"/>
              <a:gd name="connsiteX4" fmla="*/ 441930 w 631539"/>
              <a:gd name="connsiteY4" fmla="*/ 312133 h 710774"/>
              <a:gd name="connsiteX5" fmla="*/ 316496 w 631539"/>
              <a:gd name="connsiteY5" fmla="*/ 170648 h 710774"/>
              <a:gd name="connsiteX6" fmla="*/ 189609 w 631539"/>
              <a:gd name="connsiteY6" fmla="*/ 312122 h 710774"/>
              <a:gd name="connsiteX7" fmla="*/ 189609 w 631539"/>
              <a:gd name="connsiteY7" fmla="*/ 710774 h 710774"/>
              <a:gd name="connsiteX8" fmla="*/ 0 w 631539"/>
              <a:gd name="connsiteY8" fmla="*/ 710774 h 710774"/>
              <a:gd name="connsiteX9" fmla="*/ 0 w 631539"/>
              <a:gd name="connsiteY9" fmla="*/ 309202 h 710774"/>
              <a:gd name="connsiteX10" fmla="*/ 316496 w 631539"/>
              <a:gd name="connsiteY10" fmla="*/ 0 h 71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539" h="710774">
                <a:moveTo>
                  <a:pt x="316496" y="0"/>
                </a:moveTo>
                <a:cubicBezTo>
                  <a:pt x="485679" y="0"/>
                  <a:pt x="631539" y="110845"/>
                  <a:pt x="631539" y="309202"/>
                </a:cubicBezTo>
                <a:lnTo>
                  <a:pt x="631539" y="710774"/>
                </a:lnTo>
                <a:lnTo>
                  <a:pt x="441930" y="710774"/>
                </a:lnTo>
                <a:lnTo>
                  <a:pt x="441930" y="312133"/>
                </a:lnTo>
                <a:cubicBezTo>
                  <a:pt x="441930" y="224611"/>
                  <a:pt x="390886" y="170648"/>
                  <a:pt x="316496" y="170648"/>
                </a:cubicBezTo>
                <a:cubicBezTo>
                  <a:pt x="242118" y="170648"/>
                  <a:pt x="189609" y="224611"/>
                  <a:pt x="189609" y="312122"/>
                </a:cubicBezTo>
                <a:lnTo>
                  <a:pt x="189609" y="710774"/>
                </a:lnTo>
                <a:lnTo>
                  <a:pt x="0" y="710774"/>
                </a:lnTo>
                <a:lnTo>
                  <a:pt x="0" y="309202"/>
                </a:lnTo>
                <a:cubicBezTo>
                  <a:pt x="0" y="110845"/>
                  <a:pt x="147314" y="0"/>
                  <a:pt x="316496" y="0"/>
                </a:cubicBezTo>
                <a:close/>
              </a:path>
            </a:pathLst>
          </a:custGeom>
          <a:solidFill>
            <a:srgbClr val="F5738C"/>
          </a:solidFill>
          <a:ln w="1032" cap="flat">
            <a:noFill/>
            <a:prstDash val="solid"/>
            <a:miter/>
          </a:ln>
        </p:spPr>
        <p:txBody>
          <a:bodyPr rtlCol="0" anchor="ctr"/>
          <a:lstStyle/>
          <a:p>
            <a:endParaRPr lang="zh-CN" altLang="en-US" sz="1350"/>
          </a:p>
        </p:txBody>
      </p:sp>
      <p:sp>
        <p:nvSpPr>
          <p:cNvPr id="42" name="任意形状 41" descr="A4"/>
          <p:cNvSpPr/>
          <p:nvPr>
            <p:custDataLst>
              <p:tags r:id="rId17"/>
            </p:custDataLst>
          </p:nvPr>
        </p:nvSpPr>
        <p:spPr>
          <a:xfrm>
            <a:off x="6988569" y="1553334"/>
            <a:ext cx="463740" cy="543053"/>
          </a:xfrm>
          <a:custGeom>
            <a:avLst/>
            <a:gdLst>
              <a:gd name="connsiteX0" fmla="*/ 432087 w 618320"/>
              <a:gd name="connsiteY0" fmla="*/ 528978 h 724071"/>
              <a:gd name="connsiteX1" fmla="*/ 618320 w 618320"/>
              <a:gd name="connsiteY1" fmla="*/ 528978 h 724071"/>
              <a:gd name="connsiteX2" fmla="*/ 618320 w 618320"/>
              <a:gd name="connsiteY2" fmla="*/ 724071 h 724071"/>
              <a:gd name="connsiteX3" fmla="*/ 432087 w 618320"/>
              <a:gd name="connsiteY3" fmla="*/ 724071 h 724071"/>
              <a:gd name="connsiteX4" fmla="*/ 362044 w 618320"/>
              <a:gd name="connsiteY4" fmla="*/ 0 h 724071"/>
              <a:gd name="connsiteX5" fmla="*/ 573624 w 618320"/>
              <a:gd name="connsiteY5" fmla="*/ 0 h 724071"/>
              <a:gd name="connsiteX6" fmla="*/ 211609 w 618320"/>
              <a:gd name="connsiteY6" fmla="*/ 724071 h 724071"/>
              <a:gd name="connsiteX7" fmla="*/ 0 w 618320"/>
              <a:gd name="connsiteY7" fmla="*/ 724071 h 72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8320" h="724071">
                <a:moveTo>
                  <a:pt x="432087" y="528978"/>
                </a:moveTo>
                <a:lnTo>
                  <a:pt x="618320" y="528978"/>
                </a:lnTo>
                <a:lnTo>
                  <a:pt x="618320" y="724071"/>
                </a:lnTo>
                <a:lnTo>
                  <a:pt x="432087" y="724071"/>
                </a:lnTo>
                <a:close/>
                <a:moveTo>
                  <a:pt x="362044" y="0"/>
                </a:moveTo>
                <a:lnTo>
                  <a:pt x="573624" y="0"/>
                </a:lnTo>
                <a:lnTo>
                  <a:pt x="211609" y="724071"/>
                </a:lnTo>
                <a:lnTo>
                  <a:pt x="0" y="724071"/>
                </a:lnTo>
                <a:close/>
              </a:path>
            </a:pathLst>
          </a:custGeom>
          <a:solidFill>
            <a:srgbClr val="F5738C"/>
          </a:solidFill>
          <a:ln w="1032" cap="flat">
            <a:noFill/>
            <a:prstDash val="solid"/>
            <a:miter/>
          </a:ln>
        </p:spPr>
        <p:txBody>
          <a:bodyPr rtlCol="0" anchor="ctr"/>
          <a:lstStyle/>
          <a:p>
            <a:endParaRPr lang="zh-CN" altLang="en-US" sz="1350"/>
          </a:p>
        </p:txBody>
      </p:sp>
      <p:sp>
        <p:nvSpPr>
          <p:cNvPr id="56" name="任意形状 55" descr="A0"/>
          <p:cNvSpPr/>
          <p:nvPr>
            <p:custDataLst>
              <p:tags r:id="rId18"/>
            </p:custDataLst>
          </p:nvPr>
        </p:nvSpPr>
        <p:spPr>
          <a:xfrm>
            <a:off x="2935424" y="1550197"/>
            <a:ext cx="473939" cy="552224"/>
          </a:xfrm>
          <a:custGeom>
            <a:avLst/>
            <a:gdLst>
              <a:gd name="connsiteX0" fmla="*/ 316687 w 631918"/>
              <a:gd name="connsiteY0" fmla="*/ 0 h 736299"/>
              <a:gd name="connsiteX1" fmla="*/ 631918 w 631918"/>
              <a:gd name="connsiteY1" fmla="*/ 309389 h 736299"/>
              <a:gd name="connsiteX2" fmla="*/ 631918 w 631918"/>
              <a:gd name="connsiteY2" fmla="*/ 736299 h 736299"/>
              <a:gd name="connsiteX3" fmla="*/ 442195 w 631918"/>
              <a:gd name="connsiteY3" fmla="*/ 736299 h 736299"/>
              <a:gd name="connsiteX4" fmla="*/ 442195 w 631918"/>
              <a:gd name="connsiteY4" fmla="*/ 312322 h 736299"/>
              <a:gd name="connsiteX5" fmla="*/ 316687 w 631918"/>
              <a:gd name="connsiteY5" fmla="*/ 170751 h 736299"/>
              <a:gd name="connsiteX6" fmla="*/ 189723 w 631918"/>
              <a:gd name="connsiteY6" fmla="*/ 312311 h 736299"/>
              <a:gd name="connsiteX7" fmla="*/ 189723 w 631918"/>
              <a:gd name="connsiteY7" fmla="*/ 736299 h 736299"/>
              <a:gd name="connsiteX8" fmla="*/ 0 w 631918"/>
              <a:gd name="connsiteY8" fmla="*/ 736299 h 736299"/>
              <a:gd name="connsiteX9" fmla="*/ 0 w 631918"/>
              <a:gd name="connsiteY9" fmla="*/ 309389 h 736299"/>
              <a:gd name="connsiteX10" fmla="*/ 316687 w 631918"/>
              <a:gd name="connsiteY10" fmla="*/ 0 h 736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918" h="736299">
                <a:moveTo>
                  <a:pt x="316687" y="0"/>
                </a:moveTo>
                <a:cubicBezTo>
                  <a:pt x="485970" y="0"/>
                  <a:pt x="631918" y="110913"/>
                  <a:pt x="631918" y="309389"/>
                </a:cubicBezTo>
                <a:lnTo>
                  <a:pt x="631918" y="736299"/>
                </a:lnTo>
                <a:lnTo>
                  <a:pt x="442195" y="736299"/>
                </a:lnTo>
                <a:lnTo>
                  <a:pt x="442195" y="312322"/>
                </a:lnTo>
                <a:cubicBezTo>
                  <a:pt x="442195" y="224747"/>
                  <a:pt x="391121" y="170751"/>
                  <a:pt x="316687" y="170751"/>
                </a:cubicBezTo>
                <a:cubicBezTo>
                  <a:pt x="242264" y="170751"/>
                  <a:pt x="189723" y="224747"/>
                  <a:pt x="189723" y="312311"/>
                </a:cubicBezTo>
                <a:lnTo>
                  <a:pt x="189723" y="736299"/>
                </a:lnTo>
                <a:lnTo>
                  <a:pt x="0" y="736299"/>
                </a:lnTo>
                <a:lnTo>
                  <a:pt x="0" y="309389"/>
                </a:lnTo>
                <a:cubicBezTo>
                  <a:pt x="0" y="110913"/>
                  <a:pt x="147402" y="0"/>
                  <a:pt x="316687" y="0"/>
                </a:cubicBezTo>
                <a:close/>
              </a:path>
            </a:pathLst>
          </a:custGeom>
          <a:solidFill>
            <a:srgbClr val="AE64B8"/>
          </a:solidFill>
          <a:ln w="1032" cap="flat">
            <a:noFill/>
            <a:prstDash val="solid"/>
            <a:miter/>
          </a:ln>
        </p:spPr>
        <p:txBody>
          <a:bodyPr rtlCol="0" anchor="ctr"/>
          <a:lstStyle/>
          <a:p>
            <a:endParaRPr lang="zh-CN" altLang="en-US" sz="1350"/>
          </a:p>
        </p:txBody>
      </p:sp>
      <p:sp>
        <p:nvSpPr>
          <p:cNvPr id="63" name="任意形状 62" descr="A2"/>
          <p:cNvSpPr/>
          <p:nvPr>
            <p:custDataLst>
              <p:tags r:id="rId19"/>
            </p:custDataLst>
          </p:nvPr>
        </p:nvSpPr>
        <p:spPr>
          <a:xfrm>
            <a:off x="3528797" y="1550689"/>
            <a:ext cx="478859" cy="536776"/>
          </a:xfrm>
          <a:custGeom>
            <a:avLst/>
            <a:gdLst>
              <a:gd name="connsiteX0" fmla="*/ 319975 w 638478"/>
              <a:gd name="connsiteY0" fmla="*/ 0 h 715701"/>
              <a:gd name="connsiteX1" fmla="*/ 638478 w 638478"/>
              <a:gd name="connsiteY1" fmla="*/ 305251 h 715701"/>
              <a:gd name="connsiteX2" fmla="*/ 526415 w 638478"/>
              <a:gd name="connsiteY2" fmla="*/ 545598 h 715701"/>
              <a:gd name="connsiteX3" fmla="*/ 379875 w 638478"/>
              <a:gd name="connsiteY3" fmla="*/ 715701 h 715701"/>
              <a:gd name="connsiteX4" fmla="*/ 146785 w 638478"/>
              <a:gd name="connsiteY4" fmla="*/ 715701 h 715701"/>
              <a:gd name="connsiteX5" fmla="*/ 392230 w 638478"/>
              <a:gd name="connsiteY5" fmla="*/ 430582 h 715701"/>
              <a:gd name="connsiteX6" fmla="*/ 446798 w 638478"/>
              <a:gd name="connsiteY6" fmla="*/ 303769 h 715701"/>
              <a:gd name="connsiteX7" fmla="*/ 319975 w 638478"/>
              <a:gd name="connsiteY7" fmla="*/ 172535 h 715701"/>
              <a:gd name="connsiteX8" fmla="*/ 191693 w 638478"/>
              <a:gd name="connsiteY8" fmla="*/ 306721 h 715701"/>
              <a:gd name="connsiteX9" fmla="*/ 0 w 638478"/>
              <a:gd name="connsiteY9" fmla="*/ 306721 h 715701"/>
              <a:gd name="connsiteX10" fmla="*/ 319975 w 638478"/>
              <a:gd name="connsiteY10" fmla="*/ 0 h 71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8478" h="715701">
                <a:moveTo>
                  <a:pt x="319975" y="0"/>
                </a:moveTo>
                <a:cubicBezTo>
                  <a:pt x="505776" y="0"/>
                  <a:pt x="638478" y="116486"/>
                  <a:pt x="638478" y="305251"/>
                </a:cubicBezTo>
                <a:cubicBezTo>
                  <a:pt x="638478" y="406990"/>
                  <a:pt x="598670" y="461547"/>
                  <a:pt x="526415" y="545598"/>
                </a:cubicBezTo>
                <a:lnTo>
                  <a:pt x="379875" y="715701"/>
                </a:lnTo>
                <a:lnTo>
                  <a:pt x="146785" y="715701"/>
                </a:lnTo>
                <a:lnTo>
                  <a:pt x="392230" y="430582"/>
                </a:lnTo>
                <a:cubicBezTo>
                  <a:pt x="430568" y="384870"/>
                  <a:pt x="446798" y="352422"/>
                  <a:pt x="446798" y="303769"/>
                </a:cubicBezTo>
                <a:cubicBezTo>
                  <a:pt x="446798" y="225622"/>
                  <a:pt x="401073" y="172535"/>
                  <a:pt x="319975" y="172535"/>
                </a:cubicBezTo>
                <a:cubicBezTo>
                  <a:pt x="256563" y="172535"/>
                  <a:pt x="191693" y="204982"/>
                  <a:pt x="191693" y="306721"/>
                </a:cubicBezTo>
                <a:lnTo>
                  <a:pt x="0" y="306721"/>
                </a:lnTo>
                <a:cubicBezTo>
                  <a:pt x="0" y="115028"/>
                  <a:pt x="140089" y="12"/>
                  <a:pt x="319975" y="0"/>
                </a:cubicBezTo>
                <a:close/>
              </a:path>
            </a:pathLst>
          </a:custGeom>
          <a:solidFill>
            <a:srgbClr val="AE64B8"/>
          </a:solidFill>
          <a:ln w="1032" cap="flat">
            <a:noFill/>
            <a:prstDash val="solid"/>
            <a:miter/>
          </a:ln>
        </p:spPr>
        <p:txBody>
          <a:bodyPr rtlCol="0" anchor="ctr"/>
          <a:lstStyle/>
          <a:p>
            <a:endParaRPr lang="zh-CN" altLang="en-US" sz="1350"/>
          </a:p>
        </p:txBody>
      </p:sp>
      <p:sp>
        <p:nvSpPr>
          <p:cNvPr id="53" name="任意形状 52" descr="A1"/>
          <p:cNvSpPr/>
          <p:nvPr>
            <p:custDataLst>
              <p:tags r:id="rId20"/>
            </p:custDataLst>
          </p:nvPr>
        </p:nvSpPr>
        <p:spPr>
          <a:xfrm>
            <a:off x="1940657" y="1548104"/>
            <a:ext cx="307676" cy="539360"/>
          </a:xfrm>
          <a:custGeom>
            <a:avLst/>
            <a:gdLst>
              <a:gd name="connsiteX0" fmla="*/ 216296 w 410235"/>
              <a:gd name="connsiteY0" fmla="*/ 0 h 719146"/>
              <a:gd name="connsiteX1" fmla="*/ 410235 w 410235"/>
              <a:gd name="connsiteY1" fmla="*/ 0 h 719146"/>
              <a:gd name="connsiteX2" fmla="*/ 410235 w 410235"/>
              <a:gd name="connsiteY2" fmla="*/ 719146 h 719146"/>
              <a:gd name="connsiteX3" fmla="*/ 216319 w 410235"/>
              <a:gd name="connsiteY3" fmla="*/ 719146 h 719146"/>
              <a:gd name="connsiteX4" fmla="*/ 216319 w 410235"/>
              <a:gd name="connsiteY4" fmla="*/ 208872 h 719146"/>
              <a:gd name="connsiteX5" fmla="*/ 0 w 410235"/>
              <a:gd name="connsiteY5" fmla="*/ 396828 h 719146"/>
              <a:gd name="connsiteX6" fmla="*/ 0 w 410235"/>
              <a:gd name="connsiteY6" fmla="*/ 187979 h 71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35" h="719146">
                <a:moveTo>
                  <a:pt x="216296" y="0"/>
                </a:moveTo>
                <a:lnTo>
                  <a:pt x="410235" y="0"/>
                </a:lnTo>
                <a:lnTo>
                  <a:pt x="410235" y="719146"/>
                </a:lnTo>
                <a:lnTo>
                  <a:pt x="216319" y="719146"/>
                </a:lnTo>
                <a:lnTo>
                  <a:pt x="216319" y="208872"/>
                </a:lnTo>
                <a:lnTo>
                  <a:pt x="0" y="396828"/>
                </a:lnTo>
                <a:lnTo>
                  <a:pt x="0" y="187979"/>
                </a:lnTo>
                <a:close/>
              </a:path>
            </a:pathLst>
          </a:custGeom>
          <a:solidFill>
            <a:srgbClr val="6969C7"/>
          </a:solidFill>
          <a:ln w="1032" cap="flat">
            <a:noFill/>
            <a:prstDash val="solid"/>
            <a:miter/>
          </a:ln>
        </p:spPr>
        <p:txBody>
          <a:bodyPr rtlCol="0" anchor="ctr"/>
          <a:lstStyle/>
          <a:p>
            <a:endParaRPr lang="zh-CN" altLang="en-US" sz="1350"/>
          </a:p>
        </p:txBody>
      </p:sp>
      <p:sp>
        <p:nvSpPr>
          <p:cNvPr id="51" name="任意形状 50" descr="A0"/>
          <p:cNvSpPr/>
          <p:nvPr>
            <p:custDataLst>
              <p:tags r:id="rId21"/>
            </p:custDataLst>
          </p:nvPr>
        </p:nvSpPr>
        <p:spPr>
          <a:xfrm>
            <a:off x="1261881" y="1550197"/>
            <a:ext cx="473939" cy="552224"/>
          </a:xfrm>
          <a:custGeom>
            <a:avLst/>
            <a:gdLst>
              <a:gd name="connsiteX0" fmla="*/ 316687 w 631918"/>
              <a:gd name="connsiteY0" fmla="*/ 0 h 736299"/>
              <a:gd name="connsiteX1" fmla="*/ 631918 w 631918"/>
              <a:gd name="connsiteY1" fmla="*/ 309389 h 736299"/>
              <a:gd name="connsiteX2" fmla="*/ 631918 w 631918"/>
              <a:gd name="connsiteY2" fmla="*/ 736299 h 736299"/>
              <a:gd name="connsiteX3" fmla="*/ 442195 w 631918"/>
              <a:gd name="connsiteY3" fmla="*/ 736299 h 736299"/>
              <a:gd name="connsiteX4" fmla="*/ 442195 w 631918"/>
              <a:gd name="connsiteY4" fmla="*/ 312322 h 736299"/>
              <a:gd name="connsiteX5" fmla="*/ 316687 w 631918"/>
              <a:gd name="connsiteY5" fmla="*/ 170751 h 736299"/>
              <a:gd name="connsiteX6" fmla="*/ 189723 w 631918"/>
              <a:gd name="connsiteY6" fmla="*/ 312311 h 736299"/>
              <a:gd name="connsiteX7" fmla="*/ 189723 w 631918"/>
              <a:gd name="connsiteY7" fmla="*/ 736299 h 736299"/>
              <a:gd name="connsiteX8" fmla="*/ 0 w 631918"/>
              <a:gd name="connsiteY8" fmla="*/ 736299 h 736299"/>
              <a:gd name="connsiteX9" fmla="*/ 0 w 631918"/>
              <a:gd name="connsiteY9" fmla="*/ 309389 h 736299"/>
              <a:gd name="connsiteX10" fmla="*/ 316687 w 631918"/>
              <a:gd name="connsiteY10" fmla="*/ 0 h 736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918" h="736299">
                <a:moveTo>
                  <a:pt x="316687" y="0"/>
                </a:moveTo>
                <a:cubicBezTo>
                  <a:pt x="485970" y="0"/>
                  <a:pt x="631918" y="110913"/>
                  <a:pt x="631918" y="309389"/>
                </a:cubicBezTo>
                <a:lnTo>
                  <a:pt x="631918" y="736299"/>
                </a:lnTo>
                <a:lnTo>
                  <a:pt x="442195" y="736299"/>
                </a:lnTo>
                <a:lnTo>
                  <a:pt x="442195" y="312322"/>
                </a:lnTo>
                <a:cubicBezTo>
                  <a:pt x="442195" y="224747"/>
                  <a:pt x="391121" y="170751"/>
                  <a:pt x="316687" y="170751"/>
                </a:cubicBezTo>
                <a:cubicBezTo>
                  <a:pt x="242263" y="170751"/>
                  <a:pt x="189723" y="224747"/>
                  <a:pt x="189723" y="312311"/>
                </a:cubicBezTo>
                <a:lnTo>
                  <a:pt x="189723" y="736299"/>
                </a:lnTo>
                <a:lnTo>
                  <a:pt x="0" y="736299"/>
                </a:lnTo>
                <a:lnTo>
                  <a:pt x="0" y="309389"/>
                </a:lnTo>
                <a:cubicBezTo>
                  <a:pt x="0" y="110913"/>
                  <a:pt x="147402" y="0"/>
                  <a:pt x="316687" y="0"/>
                </a:cubicBezTo>
                <a:close/>
              </a:path>
            </a:pathLst>
          </a:custGeom>
          <a:solidFill>
            <a:srgbClr val="6969C7"/>
          </a:solidFill>
          <a:ln w="1032" cap="flat">
            <a:noFill/>
            <a:prstDash val="solid"/>
            <a:miter/>
          </a:ln>
        </p:spPr>
        <p:txBody>
          <a:bodyPr rtlCol="0" anchor="ctr"/>
          <a:lstStyle/>
          <a:p>
            <a:endParaRPr lang="zh-CN" altLang="en-US" sz="1350"/>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1847890" y="240355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 name="矩形 4"/>
          <p:cNvSpPr/>
          <p:nvPr>
            <p:custDataLst>
              <p:tags r:id="rId2"/>
            </p:custDataLst>
          </p:nvPr>
        </p:nvSpPr>
        <p:spPr>
          <a:xfrm>
            <a:off x="1265824" y="2349002"/>
            <a:ext cx="1018670" cy="61217"/>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标题 1"/>
          <p:cNvSpPr txBox="1"/>
          <p:nvPr>
            <p:custDataLst>
              <p:tags r:id="rId3"/>
            </p:custDataLst>
          </p:nvPr>
        </p:nvSpPr>
        <p:spPr>
          <a:xfrm>
            <a:off x="1208973" y="2504882"/>
            <a:ext cx="2126462" cy="1049474"/>
          </a:xfrm>
          <a:prstGeom prst="rect">
            <a:avLst/>
          </a:prstGeom>
          <a:noFill/>
        </p:spPr>
        <p:txBody>
          <a:bodyPr wrap="square" rtlCol="0">
            <a:normAutofit lnSpcReduction="20000"/>
          </a:bodyPr>
          <a:lstStyle>
            <a:defPPr>
              <a:defRPr lang="zh-CN"/>
            </a:defPPr>
            <a:lvl1pPr>
              <a:lnSpc>
                <a:spcPct val="130000"/>
              </a:lnSpc>
              <a:defRPr sz="1200"/>
            </a:lvl1pPr>
          </a:lstStyle>
          <a:p>
            <a:pPr algn="just">
              <a:lnSpc>
                <a:spcPct val="130000"/>
              </a:lnSpc>
              <a:spcBef>
                <a:spcPts val="0"/>
              </a:spcBef>
            </a:pPr>
            <a:r>
              <a:rPr lang="zh-CN" altLang="en-US" sz="1400" b="1" kern="0">
                <a:solidFill>
                  <a:srgbClr val="1F74AD"/>
                </a:solidFill>
                <a:uFillTx/>
                <a:latin typeface="Arial" panose="020B0604020202020204" pitchFamily="34" charset="0"/>
                <a:ea typeface="微软雅黑" panose="020B0503020204020204" pitchFamily="34" charset="-122"/>
                <a:sym typeface="+mn-ea"/>
              </a:rPr>
              <a:t>（1）模块化。</a:t>
            </a:r>
            <a:r>
              <a:rPr lang="zh-CN" altLang="en-US" sz="1400" kern="0">
                <a:uFillTx/>
                <a:latin typeface="Arial" panose="020B0604020202020204" pitchFamily="34" charset="0"/>
                <a:ea typeface="微软雅黑" panose="020B0503020204020204" pitchFamily="34" charset="-122"/>
                <a:sym typeface="+mn-ea"/>
              </a:rPr>
              <a:t>不仅语言具有模块成分、程序由模块组成，而且语言本身的结构也是模块化的。</a:t>
            </a:r>
            <a:endParaRPr lang="zh-CN" altLang="en-US" sz="1400" kern="0">
              <a:uFillTx/>
              <a:latin typeface="Arial" panose="020B0604020202020204" pitchFamily="34" charset="0"/>
              <a:ea typeface="微软雅黑" panose="020B0503020204020204" pitchFamily="34" charset="-122"/>
              <a:sym typeface="+mn-ea"/>
            </a:endParaRPr>
          </a:p>
        </p:txBody>
      </p:sp>
      <p:sp>
        <p:nvSpPr>
          <p:cNvPr id="14" name="标题 1"/>
          <p:cNvSpPr txBox="1"/>
          <p:nvPr>
            <p:custDataLst>
              <p:tags r:id="rId4"/>
            </p:custDataLst>
          </p:nvPr>
        </p:nvSpPr>
        <p:spPr>
          <a:xfrm>
            <a:off x="888110" y="191253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1</a:t>
            </a:r>
            <a:endParaRPr lang="zh-CN" altLang="en-US"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7" name="直接连接符 26"/>
          <p:cNvCxnSpPr/>
          <p:nvPr>
            <p:custDataLst>
              <p:tags r:id="rId5"/>
            </p:custDataLst>
          </p:nvPr>
        </p:nvCxnSpPr>
        <p:spPr>
          <a:xfrm>
            <a:off x="4337327" y="240355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8" name="矩形 27"/>
          <p:cNvSpPr/>
          <p:nvPr>
            <p:custDataLst>
              <p:tags r:id="rId6"/>
            </p:custDataLst>
          </p:nvPr>
        </p:nvSpPr>
        <p:spPr>
          <a:xfrm>
            <a:off x="3755261" y="2349002"/>
            <a:ext cx="1018670" cy="612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标题 1"/>
          <p:cNvSpPr txBox="1"/>
          <p:nvPr>
            <p:custDataLst>
              <p:tags r:id="rId7"/>
            </p:custDataLst>
          </p:nvPr>
        </p:nvSpPr>
        <p:spPr>
          <a:xfrm>
            <a:off x="3698410" y="2504882"/>
            <a:ext cx="2126462" cy="1049474"/>
          </a:xfrm>
          <a:prstGeom prst="rect">
            <a:avLst/>
          </a:prstGeom>
          <a:noFill/>
        </p:spPr>
        <p:txBody>
          <a:bodyPr wrap="square" rtlCol="0">
            <a:normAutofit/>
          </a:bodyPr>
          <a:lstStyle>
            <a:defPPr>
              <a:defRPr lang="zh-CN"/>
            </a:defPPr>
            <a:lvl1pPr>
              <a:lnSpc>
                <a:spcPct val="130000"/>
              </a:lnSpc>
              <a:defRPr sz="1200"/>
            </a:lvl1pPr>
          </a:lstStyle>
          <a:p>
            <a:pPr algn="just">
              <a:lnSpc>
                <a:spcPct val="130000"/>
              </a:lnSpc>
              <a:spcBef>
                <a:spcPts val="0"/>
              </a:spcBef>
              <a:buClrTx/>
              <a:buSzTx/>
              <a:buFontTx/>
            </a:pPr>
            <a:r>
              <a:rPr lang="zh-CN" altLang="en-US" sz="1400" b="1" kern="0">
                <a:solidFill>
                  <a:srgbClr val="3498DB"/>
                </a:solidFill>
                <a:uFillTx/>
                <a:latin typeface="Arial" panose="020B0604020202020204" pitchFamily="34" charset="0"/>
                <a:ea typeface="微软雅黑" panose="020B0503020204020204" pitchFamily="34" charset="-122"/>
                <a:sym typeface="+mn-ea"/>
              </a:rPr>
              <a:t>（2）简明性。</a:t>
            </a:r>
            <a:r>
              <a:rPr lang="zh-CN" altLang="en-US" sz="1400" kern="0">
                <a:uFillTx/>
                <a:latin typeface="Arial" panose="020B0604020202020204" pitchFamily="34" charset="0"/>
                <a:ea typeface="微软雅黑" panose="020B0503020204020204" pitchFamily="34" charset="-122"/>
                <a:sym typeface="+mn-ea"/>
              </a:rPr>
              <a:t>涉及的基本概念不多，成分简单，结构清晰，易学易用。</a:t>
            </a:r>
            <a:endParaRPr lang="zh-CN" altLang="en-US" sz="1400" kern="0">
              <a:uFillTx/>
              <a:latin typeface="Arial" panose="020B0604020202020204" pitchFamily="34" charset="0"/>
              <a:ea typeface="微软雅黑" panose="020B0503020204020204" pitchFamily="34" charset="-122"/>
              <a:sym typeface="+mn-ea"/>
            </a:endParaRPr>
          </a:p>
        </p:txBody>
      </p:sp>
      <p:sp>
        <p:nvSpPr>
          <p:cNvPr id="30" name="标题 1"/>
          <p:cNvSpPr txBox="1"/>
          <p:nvPr>
            <p:custDataLst>
              <p:tags r:id="rId8"/>
            </p:custDataLst>
          </p:nvPr>
        </p:nvSpPr>
        <p:spPr>
          <a:xfrm>
            <a:off x="3377548" y="191253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2</a:t>
            </a:r>
            <a:endParaRPr lang="zh-CN" altLang="en-US"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2" name="直接连接符 31"/>
          <p:cNvCxnSpPr/>
          <p:nvPr>
            <p:custDataLst>
              <p:tags r:id="rId9"/>
            </p:custDataLst>
          </p:nvPr>
        </p:nvCxnSpPr>
        <p:spPr>
          <a:xfrm>
            <a:off x="6826765" y="2403559"/>
            <a:ext cx="1286147"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3" name="矩形 32"/>
          <p:cNvSpPr/>
          <p:nvPr>
            <p:custDataLst>
              <p:tags r:id="rId10"/>
            </p:custDataLst>
          </p:nvPr>
        </p:nvSpPr>
        <p:spPr>
          <a:xfrm>
            <a:off x="6244699" y="2349002"/>
            <a:ext cx="1018670" cy="61217"/>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4" name="标题 1"/>
          <p:cNvSpPr txBox="1"/>
          <p:nvPr>
            <p:custDataLst>
              <p:tags r:id="rId11"/>
            </p:custDataLst>
          </p:nvPr>
        </p:nvSpPr>
        <p:spPr>
          <a:xfrm>
            <a:off x="6187848" y="2504882"/>
            <a:ext cx="2126462" cy="1049474"/>
          </a:xfrm>
          <a:prstGeom prst="rect">
            <a:avLst/>
          </a:prstGeom>
          <a:noFill/>
        </p:spPr>
        <p:txBody>
          <a:bodyPr wrap="square" rtlCol="0">
            <a:noAutofit/>
          </a:bodyPr>
          <a:lstStyle>
            <a:defPPr>
              <a:defRPr lang="zh-CN"/>
            </a:defPPr>
            <a:lvl1pPr>
              <a:lnSpc>
                <a:spcPct val="130000"/>
              </a:lnSpc>
              <a:defRPr sz="1200"/>
            </a:lvl1pPr>
          </a:lstStyle>
          <a:p>
            <a:pPr algn="just">
              <a:lnSpc>
                <a:spcPct val="130000"/>
              </a:lnSpc>
              <a:spcBef>
                <a:spcPts val="0"/>
              </a:spcBef>
              <a:buClrTx/>
              <a:buSzTx/>
              <a:buFontTx/>
            </a:pPr>
            <a:r>
              <a:rPr lang="zh-CN" altLang="en-US" sz="1400" b="1" kern="0">
                <a:solidFill>
                  <a:srgbClr val="1AA3AA"/>
                </a:solidFill>
                <a:uFillTx/>
                <a:latin typeface="Arial" panose="020B0604020202020204" pitchFamily="34" charset="0"/>
                <a:ea typeface="微软雅黑" panose="020B0503020204020204" pitchFamily="34" charset="-122"/>
                <a:sym typeface="+mn-ea"/>
              </a:rPr>
              <a:t>（3）形式化。</a:t>
            </a:r>
            <a:r>
              <a:rPr lang="zh-CN" altLang="en-US" sz="1400" kern="0">
                <a:uFillTx/>
                <a:latin typeface="Arial" panose="020B0604020202020204" pitchFamily="34" charset="0"/>
                <a:ea typeface="微软雅黑" panose="020B0503020204020204" pitchFamily="34" charset="-122"/>
                <a:sym typeface="+mn-ea"/>
              </a:rPr>
              <a:t>发展合适的形式体系，以描述语言的语法、语义、语用。</a:t>
            </a:r>
            <a:endParaRPr lang="zh-CN" altLang="en-US" sz="1400" kern="0">
              <a:uFillTx/>
              <a:latin typeface="Arial" panose="020B0604020202020204" pitchFamily="34" charset="0"/>
              <a:ea typeface="微软雅黑" panose="020B0503020204020204" pitchFamily="34" charset="-122"/>
              <a:sym typeface="+mn-ea"/>
            </a:endParaRPr>
          </a:p>
        </p:txBody>
      </p:sp>
      <p:sp>
        <p:nvSpPr>
          <p:cNvPr id="35" name="标题 1"/>
          <p:cNvSpPr txBox="1"/>
          <p:nvPr>
            <p:custDataLst>
              <p:tags r:id="rId12"/>
            </p:custDataLst>
          </p:nvPr>
        </p:nvSpPr>
        <p:spPr>
          <a:xfrm>
            <a:off x="5866986" y="191253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3</a:t>
            </a:r>
            <a:endParaRPr lang="zh-CN" altLang="en-US"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13"/>
            </p:custDataLst>
          </p:nvPr>
        </p:nvSpPr>
        <p:spPr>
          <a:xfrm>
            <a:off x="1755340" y="406898"/>
            <a:ext cx="5598341" cy="503590"/>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b="1" spc="300" dirty="0">
                <a:latin typeface="Arial" panose="020B0604020202020204" pitchFamily="34" charset="0"/>
                <a:ea typeface="微软雅黑" panose="020B0503020204020204" pitchFamily="34" charset="-122"/>
                <a:cs typeface="+mn-ea"/>
                <a:sym typeface="Arial" panose="020B0604020202020204" pitchFamily="34" charset="0"/>
              </a:rPr>
              <a:t>四、程序设计语言的发展趋势</a:t>
            </a:r>
            <a:endParaRPr lang="zh-CN" altLang="en-US" b="1" spc="3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文本框 5"/>
          <p:cNvSpPr txBox="1"/>
          <p:nvPr/>
        </p:nvSpPr>
        <p:spPr>
          <a:xfrm>
            <a:off x="1295400" y="1123950"/>
            <a:ext cx="6536690" cy="306705"/>
          </a:xfrm>
          <a:prstGeom prst="rect">
            <a:avLst/>
          </a:prstGeom>
          <a:noFill/>
        </p:spPr>
        <p:txBody>
          <a:bodyPr wrap="square" rtlCol="0" anchor="t">
            <a:spAutoFit/>
          </a:bodyPr>
          <a:p>
            <a:r>
              <a:rPr lang="zh-CN" altLang="en-US" sz="1400"/>
              <a:t>程序设计语言是软件的重要方面，其发展趋势是模块化、简明性和形式化。</a:t>
            </a:r>
            <a:endParaRPr lang="zh-CN" altLang="en-US" sz="1400"/>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9335" name="组合 71"/>
          <p:cNvGrpSpPr/>
          <p:nvPr/>
        </p:nvGrpSpPr>
        <p:grpSpPr>
          <a:xfrm>
            <a:off x="782241" y="2982516"/>
            <a:ext cx="431006" cy="432197"/>
            <a:chOff x="2322" y="7283"/>
            <a:chExt cx="1120" cy="1120"/>
          </a:xfrm>
        </p:grpSpPr>
        <p:sp>
          <p:nvSpPr>
            <p:cNvPr id="73" name="Oval 90"/>
            <p:cNvSpPr/>
            <p:nvPr>
              <p:custDataLst>
                <p:tags r:id="rId1"/>
              </p:custDataLst>
            </p:nvPr>
          </p:nvSpPr>
          <p:spPr>
            <a:xfrm>
              <a:off x="2422" y="7384"/>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trike="noStrike" noProof="1">
                <a:latin typeface="+mj-lt"/>
              </a:endParaRPr>
            </a:p>
          </p:txBody>
        </p:sp>
        <p:sp>
          <p:nvSpPr>
            <p:cNvPr id="74" name="Oval 91"/>
            <p:cNvSpPr/>
            <p:nvPr>
              <p:custDataLst>
                <p:tags r:id="rId2"/>
              </p:custDataLst>
            </p:nvPr>
          </p:nvSpPr>
          <p:spPr>
            <a:xfrm>
              <a:off x="2322" y="7283"/>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1725" strike="noStrike" noProof="1"/>
            </a:p>
          </p:txBody>
        </p:sp>
        <p:sp>
          <p:nvSpPr>
            <p:cNvPr id="75" name="TextBox 92"/>
            <p:cNvSpPr txBox="1"/>
            <p:nvPr>
              <p:custDataLst>
                <p:tags r:id="rId3"/>
              </p:custDataLst>
            </p:nvPr>
          </p:nvSpPr>
          <p:spPr>
            <a:xfrm>
              <a:off x="2398" y="7601"/>
              <a:ext cx="967" cy="485"/>
            </a:xfrm>
            <a:prstGeom prst="rect">
              <a:avLst/>
            </a:prstGeom>
            <a:noFill/>
          </p:spPr>
          <p:txBody>
            <a:bodyPr wrap="square" lIns="67500" rIns="67500" bIns="35100" rtlCol="0" anchor="ctr" anchorCtr="0">
              <a:noAutofit/>
            </a:bodyPr>
            <a:lstStyle/>
            <a:p>
              <a:pPr algn="ctr">
                <a:lnSpc>
                  <a:spcPct val="120000"/>
                </a:lnSpc>
              </a:pPr>
              <a:r>
                <a:rPr lang="en-US" sz="1350" b="1" spc="150" noProof="1">
                  <a:solidFill>
                    <a:schemeClr val="bg1"/>
                  </a:solidFill>
                  <a:latin typeface="微软雅黑" panose="020B0503020204020204" pitchFamily="34" charset="-122"/>
                  <a:ea typeface="微软雅黑" panose="020B0503020204020204" pitchFamily="34" charset="-122"/>
                  <a:cs typeface="+mn-cs"/>
                </a:rPr>
                <a:t>3</a:t>
              </a:r>
              <a:endParaRPr lang="en-US" sz="1350" b="1" spc="150" noProof="1">
                <a:solidFill>
                  <a:schemeClr val="bg1"/>
                </a:solidFill>
                <a:latin typeface="微软雅黑" panose="020B0503020204020204" pitchFamily="34" charset="-122"/>
                <a:ea typeface="微软雅黑" panose="020B0503020204020204" pitchFamily="34" charset="-122"/>
                <a:cs typeface="+mn-cs"/>
              </a:endParaRPr>
            </a:p>
          </p:txBody>
        </p:sp>
      </p:grpSp>
      <p:sp>
        <p:nvSpPr>
          <p:cNvPr id="76" name="文本框 75"/>
          <p:cNvSpPr txBox="1"/>
          <p:nvPr>
            <p:custDataLst>
              <p:tags r:id="rId4"/>
            </p:custDataLst>
          </p:nvPr>
        </p:nvSpPr>
        <p:spPr>
          <a:xfrm>
            <a:off x="1316831" y="1588294"/>
            <a:ext cx="7148513" cy="500063"/>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200" b="1" strike="noStrike" spc="150" noProof="1">
                <a:solidFill>
                  <a:srgbClr val="415163"/>
                </a:solidFill>
                <a:uFillTx/>
                <a:latin typeface="微软雅黑" panose="020B0503020204020204" pitchFamily="34" charset="-122"/>
                <a:ea typeface="微软雅黑" panose="020B0503020204020204" pitchFamily="34" charset="-122"/>
                <a:cs typeface="+mn-cs"/>
              </a:rPr>
              <a:t>1. C 语言：</a:t>
            </a:r>
            <a:r>
              <a:rPr lang="zh-CN" altLang="en-US" sz="12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C 语言是一门面向过程的计算机编程语言。</a:t>
            </a:r>
            <a:endParaRPr lang="zh-CN" altLang="en-US" sz="12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77" name="文本框 76"/>
          <p:cNvSpPr txBox="1"/>
          <p:nvPr>
            <p:custDataLst>
              <p:tags r:id="rId5"/>
            </p:custDataLst>
          </p:nvPr>
        </p:nvSpPr>
        <p:spPr>
          <a:xfrm>
            <a:off x="1316831" y="2286000"/>
            <a:ext cx="7148513" cy="45720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200" b="1" strike="noStrike" spc="150" noProof="1">
                <a:solidFill>
                  <a:srgbClr val="1F74AD"/>
                </a:solidFill>
                <a:uFillTx/>
                <a:latin typeface="微软雅黑" panose="020B0503020204020204" pitchFamily="34" charset="-122"/>
                <a:ea typeface="微软雅黑" panose="020B0503020204020204" pitchFamily="34" charset="-122"/>
                <a:cs typeface="+mn-cs"/>
              </a:rPr>
              <a:t>2. Java：</a:t>
            </a:r>
            <a:r>
              <a:rPr lang="zh-CN" altLang="en-US" sz="12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Java 语言是一种面向对象的、不依赖于特定平台的程序设计语言，简单、可靠、可编译、可扩展、多线程、结构中立、类型显示说明、动态存储管理、易于理解，是一种理想的、用于开发 Internet 应用软件的程序设计语言。</a:t>
            </a:r>
            <a:endParaRPr lang="zh-CN" altLang="en-US" sz="12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sp>
        <p:nvSpPr>
          <p:cNvPr id="78" name="文本框 77"/>
          <p:cNvSpPr txBox="1"/>
          <p:nvPr>
            <p:custDataLst>
              <p:tags r:id="rId6"/>
            </p:custDataLst>
          </p:nvPr>
        </p:nvSpPr>
        <p:spPr>
          <a:xfrm>
            <a:off x="1316831" y="2980770"/>
            <a:ext cx="7209235" cy="60841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20000"/>
              </a:lnSpc>
              <a:buNone/>
            </a:pPr>
            <a:r>
              <a:rPr lang="zh-CN" altLang="en-US" sz="1200" b="1" strike="noStrike" spc="150" noProof="1">
                <a:solidFill>
                  <a:srgbClr val="1AA3AA"/>
                </a:solidFill>
                <a:uFillTx/>
                <a:latin typeface="微软雅黑" panose="020B0503020204020204" pitchFamily="34" charset="-122"/>
                <a:ea typeface="微软雅黑" panose="020B0503020204020204" pitchFamily="34" charset="-122"/>
                <a:cs typeface="+mn-cs"/>
              </a:rPr>
              <a:t>3. C#：</a:t>
            </a:r>
            <a:r>
              <a:rPr lang="zh-CN" altLang="en-US" sz="12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C# 是微软公司开发的由 C 和 C+ + 衍生出来的面向对象的编程语言，运行于 .NETFramework 和 .NET Core（完全开源，跨平台）之上。</a:t>
            </a:r>
            <a:endParaRPr lang="zh-CN" altLang="en-US" sz="12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grpSp>
        <p:nvGrpSpPr>
          <p:cNvPr id="99342" name="组合 81"/>
          <p:cNvGrpSpPr/>
          <p:nvPr/>
        </p:nvGrpSpPr>
        <p:grpSpPr>
          <a:xfrm>
            <a:off x="782241" y="1622822"/>
            <a:ext cx="431006" cy="432197"/>
            <a:chOff x="2322" y="3665"/>
            <a:chExt cx="1120" cy="1133"/>
          </a:xfrm>
        </p:grpSpPr>
        <p:sp>
          <p:nvSpPr>
            <p:cNvPr id="83" name="Oval 82"/>
            <p:cNvSpPr/>
            <p:nvPr>
              <p:custDataLst>
                <p:tags r:id="rId7"/>
              </p:custDataLst>
            </p:nvPr>
          </p:nvSpPr>
          <p:spPr>
            <a:xfrm>
              <a:off x="2422" y="3778"/>
              <a:ext cx="920" cy="920"/>
            </a:xfrm>
            <a:prstGeom prst="ellipse">
              <a:avLst/>
            </a:prstGeom>
            <a:solidFill>
              <a:schemeClr val="accent1">
                <a:lumMod val="50000"/>
              </a:scheme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100" strike="noStrike" noProof="1">
                <a:solidFill>
                  <a:srgbClr val="222222">
                    <a:lumMod val="75000"/>
                    <a:lumOff val="25000"/>
                  </a:srgbClr>
                </a:solidFill>
                <a:latin typeface="+mj-lt"/>
              </a:endParaRPr>
            </a:p>
          </p:txBody>
        </p:sp>
        <p:sp>
          <p:nvSpPr>
            <p:cNvPr id="84" name="Oval 83"/>
            <p:cNvSpPr/>
            <p:nvPr>
              <p:custDataLst>
                <p:tags r:id="rId8"/>
              </p:custDataLst>
            </p:nvPr>
          </p:nvSpPr>
          <p:spPr>
            <a:xfrm>
              <a:off x="2322" y="367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1725" strike="noStrike" noProof="1"/>
            </a:p>
          </p:txBody>
        </p:sp>
        <p:sp>
          <p:nvSpPr>
            <p:cNvPr id="85" name="TextBox 84"/>
            <p:cNvSpPr txBox="1"/>
            <p:nvPr>
              <p:custDataLst>
                <p:tags r:id="rId9"/>
              </p:custDataLst>
            </p:nvPr>
          </p:nvSpPr>
          <p:spPr>
            <a:xfrm>
              <a:off x="2539" y="3996"/>
              <a:ext cx="722" cy="485"/>
            </a:xfrm>
            <a:prstGeom prst="rect">
              <a:avLst/>
            </a:prstGeom>
            <a:noFill/>
          </p:spPr>
          <p:txBody>
            <a:bodyPr wrap="square" lIns="67500" rIns="67500" bIns="35100" rtlCol="0" anchor="ctr" anchorCtr="0">
              <a:noAutofit/>
            </a:bodyPr>
            <a:lstStyle/>
            <a:p>
              <a:pPr algn="ctr">
                <a:lnSpc>
                  <a:spcPct val="120000"/>
                </a:lnSpc>
              </a:pPr>
              <a:r>
                <a:rPr lang="en-US" sz="1350" b="1" spc="150" noProof="1">
                  <a:solidFill>
                    <a:schemeClr val="bg1"/>
                  </a:solidFill>
                  <a:latin typeface="微软雅黑" panose="020B0503020204020204" pitchFamily="34" charset="-122"/>
                  <a:ea typeface="微软雅黑" panose="020B0503020204020204" pitchFamily="34" charset="-122"/>
                  <a:cs typeface="+mn-cs"/>
                </a:rPr>
                <a:t>1</a:t>
              </a:r>
              <a:endParaRPr lang="en-US" sz="1350" b="1" spc="150" noProof="1">
                <a:solidFill>
                  <a:schemeClr val="bg1"/>
                </a:solidFill>
                <a:latin typeface="微软雅黑" panose="020B0503020204020204" pitchFamily="34" charset="-122"/>
                <a:ea typeface="微软雅黑" panose="020B0503020204020204" pitchFamily="34" charset="-122"/>
                <a:cs typeface="+mn-cs"/>
              </a:endParaRPr>
            </a:p>
          </p:txBody>
        </p:sp>
        <p:sp>
          <p:nvSpPr>
            <p:cNvPr id="86" name="Oval 83"/>
            <p:cNvSpPr/>
            <p:nvPr>
              <p:custDataLst>
                <p:tags r:id="rId10"/>
              </p:custDataLst>
            </p:nvPr>
          </p:nvSpPr>
          <p:spPr>
            <a:xfrm>
              <a:off x="2322" y="3665"/>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1725" strike="noStrike" noProof="1"/>
            </a:p>
          </p:txBody>
        </p:sp>
      </p:grpSp>
      <p:grpSp>
        <p:nvGrpSpPr>
          <p:cNvPr id="99347" name="组合 1"/>
          <p:cNvGrpSpPr/>
          <p:nvPr/>
        </p:nvGrpSpPr>
        <p:grpSpPr>
          <a:xfrm>
            <a:off x="783431" y="2286000"/>
            <a:ext cx="429816" cy="426244"/>
            <a:chOff x="1376" y="4720"/>
            <a:chExt cx="904" cy="896"/>
          </a:xfrm>
        </p:grpSpPr>
        <p:sp>
          <p:nvSpPr>
            <p:cNvPr id="88" name="Oval 86"/>
            <p:cNvSpPr/>
            <p:nvPr>
              <p:custDataLst>
                <p:tags r:id="rId11"/>
              </p:custDataLst>
            </p:nvPr>
          </p:nvSpPr>
          <p:spPr>
            <a:xfrm>
              <a:off x="1457" y="4797"/>
              <a:ext cx="743" cy="742"/>
            </a:xfrm>
            <a:prstGeom prst="ellipse">
              <a:avLst/>
            </a:prstGeom>
            <a:solidFill>
              <a:schemeClr val="accent1"/>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100" strike="noStrike" noProof="1">
                <a:latin typeface="+mj-lt"/>
              </a:endParaRPr>
            </a:p>
          </p:txBody>
        </p:sp>
        <p:sp>
          <p:nvSpPr>
            <p:cNvPr id="89" name="Oval 87"/>
            <p:cNvSpPr/>
            <p:nvPr>
              <p:custDataLst>
                <p:tags r:id="rId12"/>
              </p:custDataLst>
            </p:nvPr>
          </p:nvSpPr>
          <p:spPr>
            <a:xfrm>
              <a:off x="1376" y="4720"/>
              <a:ext cx="905" cy="897"/>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1725" strike="noStrike" noProof="1"/>
            </a:p>
          </p:txBody>
        </p:sp>
        <p:sp>
          <p:nvSpPr>
            <p:cNvPr id="90" name="TextBox 88"/>
            <p:cNvSpPr txBox="1"/>
            <p:nvPr>
              <p:custDataLst>
                <p:tags r:id="rId13"/>
              </p:custDataLst>
            </p:nvPr>
          </p:nvSpPr>
          <p:spPr>
            <a:xfrm>
              <a:off x="1438" y="4974"/>
              <a:ext cx="781" cy="388"/>
            </a:xfrm>
            <a:prstGeom prst="rect">
              <a:avLst/>
            </a:prstGeom>
            <a:noFill/>
          </p:spPr>
          <p:txBody>
            <a:bodyPr wrap="square" lIns="67500" rIns="67500" bIns="35100" rtlCol="0" anchor="ctr" anchorCtr="0">
              <a:noAutofit/>
            </a:bodyPr>
            <a:lstStyle/>
            <a:p>
              <a:pPr algn="ctr">
                <a:lnSpc>
                  <a:spcPct val="120000"/>
                </a:lnSpc>
              </a:pPr>
              <a:r>
                <a:rPr lang="en-US" sz="1350" b="1" spc="150" noProof="1">
                  <a:solidFill>
                    <a:schemeClr val="bg1"/>
                  </a:solidFill>
                  <a:latin typeface="微软雅黑" panose="020B0503020204020204" pitchFamily="34" charset="-122"/>
                  <a:ea typeface="微软雅黑" panose="020B0503020204020204" pitchFamily="34" charset="-122"/>
                  <a:cs typeface="+mn-cs"/>
                </a:rPr>
                <a:t>2</a:t>
              </a:r>
              <a:endParaRPr lang="en-US" sz="1350" b="1" spc="150" noProof="1">
                <a:solidFill>
                  <a:schemeClr val="bg1"/>
                </a:solidFill>
                <a:latin typeface="微软雅黑" panose="020B0503020204020204" pitchFamily="34" charset="-122"/>
                <a:ea typeface="微软雅黑" panose="020B0503020204020204" pitchFamily="34" charset="-122"/>
                <a:cs typeface="+mn-cs"/>
              </a:endParaRPr>
            </a:p>
          </p:txBody>
        </p:sp>
        <p:sp>
          <p:nvSpPr>
            <p:cNvPr id="91" name="Oval 87"/>
            <p:cNvSpPr/>
            <p:nvPr>
              <p:custDataLst>
                <p:tags r:id="rId14"/>
              </p:custDataLst>
            </p:nvPr>
          </p:nvSpPr>
          <p:spPr>
            <a:xfrm>
              <a:off x="1460" y="4800"/>
              <a:ext cx="737" cy="737"/>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1725" strike="noStrike" noProof="1"/>
            </a:p>
          </p:txBody>
        </p:sp>
      </p:grpSp>
      <p:sp>
        <p:nvSpPr>
          <p:cNvPr id="92" name="文本框 91"/>
          <p:cNvSpPr txBox="1"/>
          <p:nvPr>
            <p:custDataLst>
              <p:tags r:id="rId15"/>
            </p:custDataLst>
          </p:nvPr>
        </p:nvSpPr>
        <p:spPr>
          <a:xfrm>
            <a:off x="1316831" y="3711179"/>
            <a:ext cx="7210425" cy="456010"/>
          </a:xfrm>
          <a:prstGeom prst="rect">
            <a:avLst/>
          </a:prstGeom>
          <a:noFill/>
          <a:ln>
            <a:noFill/>
          </a:ln>
        </p:spPr>
        <p:txBody>
          <a:bodyPr wrap="square" rtlCol="0" anchor="ctr" anchorCtr="0"/>
          <a:lstStyle>
            <a:defPPr>
              <a:defRPr lang="en-US"/>
            </a:defPPr>
            <a:lvl1pPr marL="342900" indent="-342900">
              <a:lnSpc>
                <a:spcPct val="140000"/>
              </a:lnSpc>
              <a:buFont typeface="+mj-lt"/>
              <a:buAutoNum type="arabicPeriod"/>
              <a:defRPr kumimoji="1" sz="1400">
                <a:solidFill>
                  <a:srgbClr val="222222">
                    <a:lumMod val="75000"/>
                    <a:lumOff val="25000"/>
                  </a:srgbClr>
                </a:solidFill>
              </a:defRPr>
            </a:lvl1pPr>
          </a:lstStyle>
          <a:p>
            <a:pPr marL="0" indent="0" algn="just" fontAlgn="base">
              <a:lnSpc>
                <a:spcPct val="110000"/>
              </a:lnSpc>
              <a:buNone/>
            </a:pPr>
            <a:r>
              <a:rPr lang="zh-CN" altLang="en-US" sz="1200" b="1" strike="noStrike" spc="150" noProof="1">
                <a:solidFill>
                  <a:srgbClr val="3498DB"/>
                </a:solidFill>
                <a:uFillTx/>
                <a:latin typeface="微软雅黑" panose="020B0503020204020204" pitchFamily="34" charset="-122"/>
                <a:ea typeface="微软雅黑" panose="020B0503020204020204" pitchFamily="34" charset="-122"/>
                <a:cs typeface="+mn-cs"/>
              </a:rPr>
              <a:t>4. Python：</a:t>
            </a:r>
            <a:r>
              <a:rPr lang="zh-CN" altLang="en-US" sz="12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rPr>
              <a:t>Python 提供了高效的高级数据结构，还能简单有效地面向对象编程。</a:t>
            </a:r>
            <a:endParaRPr lang="zh-CN" altLang="en-US" sz="1200" strike="noStrike" spc="15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endParaRPr>
          </a:p>
        </p:txBody>
      </p:sp>
      <p:grpSp>
        <p:nvGrpSpPr>
          <p:cNvPr id="99353" name="组合 92"/>
          <p:cNvGrpSpPr/>
          <p:nvPr/>
        </p:nvGrpSpPr>
        <p:grpSpPr>
          <a:xfrm>
            <a:off x="782241" y="3723085"/>
            <a:ext cx="432197" cy="432197"/>
            <a:chOff x="2322" y="5308"/>
            <a:chExt cx="1120" cy="1133"/>
          </a:xfrm>
        </p:grpSpPr>
        <p:sp>
          <p:nvSpPr>
            <p:cNvPr id="94" name="Oval 86"/>
            <p:cNvSpPr/>
            <p:nvPr>
              <p:custDataLst>
                <p:tags r:id="rId16"/>
              </p:custDataLst>
            </p:nvPr>
          </p:nvSpPr>
          <p:spPr>
            <a:xfrm>
              <a:off x="2422" y="5421"/>
              <a:ext cx="920" cy="920"/>
            </a:xfrm>
            <a:prstGeom prst="ellipse">
              <a:avLst/>
            </a:prstGeom>
            <a:solidFill>
              <a:schemeClr val="accent1"/>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2100" strike="noStrike" noProof="1">
                <a:latin typeface="+mj-lt"/>
              </a:endParaRPr>
            </a:p>
          </p:txBody>
        </p:sp>
        <p:sp>
          <p:nvSpPr>
            <p:cNvPr id="95" name="Oval 87"/>
            <p:cNvSpPr/>
            <p:nvPr>
              <p:custDataLst>
                <p:tags r:id="rId17"/>
              </p:custDataLst>
            </p:nvPr>
          </p:nvSpPr>
          <p:spPr>
            <a:xfrm>
              <a:off x="2322" y="5321"/>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fontAlgn="base"/>
              <a:endParaRPr lang="en-US" sz="1725" strike="noStrike" noProof="1"/>
            </a:p>
          </p:txBody>
        </p:sp>
        <p:sp>
          <p:nvSpPr>
            <p:cNvPr id="96" name="TextBox 88"/>
            <p:cNvSpPr txBox="1"/>
            <p:nvPr>
              <p:custDataLst>
                <p:tags r:id="rId18"/>
              </p:custDataLst>
            </p:nvPr>
          </p:nvSpPr>
          <p:spPr>
            <a:xfrm>
              <a:off x="2398" y="5639"/>
              <a:ext cx="967" cy="485"/>
            </a:xfrm>
            <a:prstGeom prst="rect">
              <a:avLst/>
            </a:prstGeom>
            <a:noFill/>
          </p:spPr>
          <p:txBody>
            <a:bodyPr wrap="square" lIns="67500" rIns="67500" bIns="35100" rtlCol="0" anchor="ctr" anchorCtr="0">
              <a:noAutofit/>
            </a:bodyPr>
            <a:lstStyle/>
            <a:p>
              <a:pPr algn="ctr">
                <a:lnSpc>
                  <a:spcPct val="120000"/>
                </a:lnSpc>
              </a:pPr>
              <a:r>
                <a:rPr lang="en-US" sz="1350" b="1" spc="150" noProof="1">
                  <a:solidFill>
                    <a:schemeClr val="bg1"/>
                  </a:solidFill>
                  <a:latin typeface="微软雅黑" panose="020B0503020204020204" pitchFamily="34" charset="-122"/>
                  <a:ea typeface="微软雅黑" panose="020B0503020204020204" pitchFamily="34" charset="-122"/>
                  <a:cs typeface="+mn-cs"/>
                </a:rPr>
                <a:t>4</a:t>
              </a:r>
              <a:endParaRPr lang="en-US" sz="1350" b="1" spc="150" noProof="1">
                <a:solidFill>
                  <a:schemeClr val="bg1"/>
                </a:solidFill>
                <a:latin typeface="微软雅黑" panose="020B0503020204020204" pitchFamily="34" charset="-122"/>
                <a:ea typeface="微软雅黑" panose="020B0503020204020204" pitchFamily="34" charset="-122"/>
                <a:cs typeface="+mn-cs"/>
              </a:endParaRPr>
            </a:p>
          </p:txBody>
        </p:sp>
        <p:sp>
          <p:nvSpPr>
            <p:cNvPr id="97" name="Oval 87"/>
            <p:cNvSpPr/>
            <p:nvPr>
              <p:custDataLst>
                <p:tags r:id="rId19"/>
              </p:custDataLst>
            </p:nvPr>
          </p:nvSpPr>
          <p:spPr>
            <a:xfrm>
              <a:off x="2322" y="5308"/>
              <a:ext cx="1120" cy="1120"/>
            </a:xfrm>
            <a:prstGeom prst="ellipse">
              <a:avLst/>
            </a:prstGeom>
            <a:noFill/>
            <a:ln>
              <a:solidFill>
                <a:srgbClr val="C9C915"/>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lang="en-US" sz="1725" strike="noStrike" noProof="1"/>
            </a:p>
          </p:txBody>
        </p:sp>
      </p:grpSp>
      <p:sp>
        <p:nvSpPr>
          <p:cNvPr id="36" name="矩形 35"/>
          <p:cNvSpPr/>
          <p:nvPr>
            <p:custDataLst>
              <p:tags r:id="rId20"/>
            </p:custDataLst>
          </p:nvPr>
        </p:nvSpPr>
        <p:spPr>
          <a:xfrm>
            <a:off x="1752800" y="514213"/>
            <a:ext cx="5598341" cy="503590"/>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b="1" spc="300" dirty="0">
                <a:latin typeface="Arial" panose="020B0604020202020204" pitchFamily="34" charset="0"/>
                <a:ea typeface="微软雅黑" panose="020B0503020204020204" pitchFamily="34" charset="-122"/>
                <a:cs typeface="+mn-ea"/>
                <a:sym typeface="Arial" panose="020B0604020202020204" pitchFamily="34" charset="0"/>
              </a:rPr>
              <a:t>五、常用的程序设计语言</a:t>
            </a:r>
            <a:endParaRPr lang="zh-CN" altLang="en-US" b="1" spc="3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000" fill="hold">
                                          <p:stCondLst>
                                            <p:cond delay="0"/>
                                          </p:stCondLst>
                                        </p:cTn>
                                        <p:tgtEl>
                                          <p:spTgt spid="76"/>
                                        </p:tgtEl>
                                        <p:attrNameLst>
                                          <p:attrName>style.visibility</p:attrName>
                                        </p:attrNameLst>
                                      </p:cBhvr>
                                      <p:to>
                                        <p:strVal val="visible"/>
                                      </p:to>
                                    </p:set>
                                    <p:anim calcmode="lin" valueType="num">
                                      <p:cBhvr>
                                        <p:cTn id="7" dur="1000"/>
                                        <p:tgtEl>
                                          <p:spTgt spid="76"/>
                                        </p:tgtEl>
                                        <p:attrNameLst>
                                          <p:attrName>ppt_y</p:attrName>
                                        </p:attrNameLst>
                                      </p:cBhvr>
                                      <p:tavLst>
                                        <p:tav tm="0">
                                          <p:val>
                                            <p:strVal val="#ppt_y-#ppt_h*1.125000"/>
                                          </p:val>
                                        </p:tav>
                                        <p:tav tm="100000">
                                          <p:val>
                                            <p:strVal val="#ppt_y"/>
                                          </p:val>
                                        </p:tav>
                                      </p:tavLst>
                                    </p:anim>
                                    <p:animEffect transition="in" filter="wipe(down)">
                                      <p:cBhvr>
                                        <p:cTn id="8" dur="1000"/>
                                        <p:tgtEl>
                                          <p:spTgt spid="76"/>
                                        </p:tgtEl>
                                      </p:cBhvr>
                                    </p:animEffect>
                                  </p:childTnLst>
                                </p:cTn>
                              </p:par>
                            </p:childTnLst>
                          </p:cTn>
                        </p:par>
                        <p:par>
                          <p:cTn id="9" fill="hold">
                            <p:stCondLst>
                              <p:cond delay="1000"/>
                            </p:stCondLst>
                            <p:childTnLst>
                              <p:par>
                                <p:cTn id="10" presetID="12" presetClass="entr" presetSubtype="1" fill="hold" grpId="0" nodeType="afterEffect">
                                  <p:stCondLst>
                                    <p:cond delay="0"/>
                                  </p:stCondLst>
                                  <p:childTnLst>
                                    <p:set>
                                      <p:cBhvr>
                                        <p:cTn id="11" dur="1000" fill="hold">
                                          <p:stCondLst>
                                            <p:cond delay="0"/>
                                          </p:stCondLst>
                                        </p:cTn>
                                        <p:tgtEl>
                                          <p:spTgt spid="77"/>
                                        </p:tgtEl>
                                        <p:attrNameLst>
                                          <p:attrName>style.visibility</p:attrName>
                                        </p:attrNameLst>
                                      </p:cBhvr>
                                      <p:to>
                                        <p:strVal val="visible"/>
                                      </p:to>
                                    </p:set>
                                    <p:anim calcmode="lin" valueType="num">
                                      <p:cBhvr>
                                        <p:cTn id="12" dur="1000"/>
                                        <p:tgtEl>
                                          <p:spTgt spid="77"/>
                                        </p:tgtEl>
                                        <p:attrNameLst>
                                          <p:attrName>ppt_y</p:attrName>
                                        </p:attrNameLst>
                                      </p:cBhvr>
                                      <p:tavLst>
                                        <p:tav tm="0">
                                          <p:val>
                                            <p:strVal val="#ppt_y-#ppt_h*1.125000"/>
                                          </p:val>
                                        </p:tav>
                                        <p:tav tm="100000">
                                          <p:val>
                                            <p:strVal val="#ppt_y"/>
                                          </p:val>
                                        </p:tav>
                                      </p:tavLst>
                                    </p:anim>
                                    <p:animEffect transition="in" filter="wipe(down)">
                                      <p:cBhvr>
                                        <p:cTn id="13" dur="1000"/>
                                        <p:tgtEl>
                                          <p:spTgt spid="77"/>
                                        </p:tgtEl>
                                      </p:cBhvr>
                                    </p:animEffect>
                                  </p:childTnLst>
                                </p:cTn>
                              </p:par>
                            </p:childTnLst>
                          </p:cTn>
                        </p:par>
                        <p:par>
                          <p:cTn id="14" fill="hold">
                            <p:stCondLst>
                              <p:cond delay="2000"/>
                            </p:stCondLst>
                            <p:childTnLst>
                              <p:par>
                                <p:cTn id="15" presetID="12" presetClass="entr" presetSubtype="1" fill="hold" grpId="0" nodeType="afterEffect">
                                  <p:stCondLst>
                                    <p:cond delay="0"/>
                                  </p:stCondLst>
                                  <p:childTnLst>
                                    <p:set>
                                      <p:cBhvr>
                                        <p:cTn id="16" dur="1000" fill="hold">
                                          <p:stCondLst>
                                            <p:cond delay="0"/>
                                          </p:stCondLst>
                                        </p:cTn>
                                        <p:tgtEl>
                                          <p:spTgt spid="78"/>
                                        </p:tgtEl>
                                        <p:attrNameLst>
                                          <p:attrName>style.visibility</p:attrName>
                                        </p:attrNameLst>
                                      </p:cBhvr>
                                      <p:to>
                                        <p:strVal val="visible"/>
                                      </p:to>
                                    </p:set>
                                    <p:anim calcmode="lin" valueType="num">
                                      <p:cBhvr>
                                        <p:cTn id="17" dur="1000"/>
                                        <p:tgtEl>
                                          <p:spTgt spid="78"/>
                                        </p:tgtEl>
                                        <p:attrNameLst>
                                          <p:attrName>ppt_y</p:attrName>
                                        </p:attrNameLst>
                                      </p:cBhvr>
                                      <p:tavLst>
                                        <p:tav tm="0">
                                          <p:val>
                                            <p:strVal val="#ppt_y-#ppt_h*1.125000"/>
                                          </p:val>
                                        </p:tav>
                                        <p:tav tm="100000">
                                          <p:val>
                                            <p:strVal val="#ppt_y"/>
                                          </p:val>
                                        </p:tav>
                                      </p:tavLst>
                                    </p:anim>
                                    <p:animEffect transition="in" filter="wipe(down)">
                                      <p:cBhvr>
                                        <p:cTn id="18" dur="1000"/>
                                        <p:tgtEl>
                                          <p:spTgt spid="78"/>
                                        </p:tgtEl>
                                      </p:cBhvr>
                                    </p:animEffect>
                                  </p:childTnLst>
                                </p:cTn>
                              </p:par>
                            </p:childTnLst>
                          </p:cTn>
                        </p:par>
                        <p:par>
                          <p:cTn id="19" fill="hold">
                            <p:stCondLst>
                              <p:cond delay="3000"/>
                            </p:stCondLst>
                            <p:childTnLst>
                              <p:par>
                                <p:cTn id="20" presetID="12" presetClass="entr" presetSubtype="1" fill="hold" grpId="0" nodeType="afterEffect">
                                  <p:stCondLst>
                                    <p:cond delay="0"/>
                                  </p:stCondLst>
                                  <p:childTnLst>
                                    <p:set>
                                      <p:cBhvr>
                                        <p:cTn id="21" dur="1000" fill="hold">
                                          <p:stCondLst>
                                            <p:cond delay="0"/>
                                          </p:stCondLst>
                                        </p:cTn>
                                        <p:tgtEl>
                                          <p:spTgt spid="92"/>
                                        </p:tgtEl>
                                        <p:attrNameLst>
                                          <p:attrName>style.visibility</p:attrName>
                                        </p:attrNameLst>
                                      </p:cBhvr>
                                      <p:to>
                                        <p:strVal val="visible"/>
                                      </p:to>
                                    </p:set>
                                    <p:anim calcmode="lin" valueType="num">
                                      <p:cBhvr>
                                        <p:cTn id="22" dur="1000"/>
                                        <p:tgtEl>
                                          <p:spTgt spid="92"/>
                                        </p:tgtEl>
                                        <p:attrNameLst>
                                          <p:attrName>ppt_y</p:attrName>
                                        </p:attrNameLst>
                                      </p:cBhvr>
                                      <p:tavLst>
                                        <p:tav tm="0">
                                          <p:val>
                                            <p:strVal val="#ppt_y-#ppt_h*1.125000"/>
                                          </p:val>
                                        </p:tav>
                                        <p:tav tm="100000">
                                          <p:val>
                                            <p:strVal val="#ppt_y"/>
                                          </p:val>
                                        </p:tav>
                                      </p:tavLst>
                                    </p:anim>
                                    <p:animEffect transition="in" filter="wipe(down)">
                                      <p:cBhvr>
                                        <p:cTn id="23" dur="1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77" grpId="0" bldLvl="0" animBg="1"/>
      <p:bldP spid="78" grpId="0" bldLvl="0" animBg="1"/>
      <p:bldP spid="9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项目的应用领域</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2. 软件开发的方法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软件执行的环境</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2591673" y="321548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算法和数据结构的复杂性</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5259944" y="321572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软件开发人员的知识</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318071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六、程序设计语言的选择</a:t>
            </a:r>
            <a:endParaRPr lang="zh-CN" altLang="en-US" b="1">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项目管理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40679"/>
            <a:ext cx="2103380" cy="553720"/>
            <a:chOff x="868421" y="3422741"/>
            <a:chExt cx="2103380" cy="55372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程序设计基础</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p:cNvPicPr>
            <a:picLocks noChangeAspect="1"/>
          </p:cNvPicPr>
          <p:nvPr userDrawn="1">
            <p:custDataLst>
              <p:tags r:id="rId1"/>
            </p:custDataLst>
          </p:nvPr>
        </p:nvPicPr>
        <p:blipFill>
          <a:blip r:embed="rId2"/>
          <a:stretch>
            <a:fillRect/>
          </a:stretch>
        </p:blipFill>
        <p:spPr>
          <a:xfrm>
            <a:off x="7931976" y="3954677"/>
            <a:ext cx="1101947" cy="1188823"/>
          </a:xfrm>
          <a:prstGeom prst="rect">
            <a:avLst/>
          </a:prstGeom>
        </p:spPr>
      </p:pic>
      <p:sp>
        <p:nvSpPr>
          <p:cNvPr id="11" name="矩形 10"/>
          <p:cNvSpPr/>
          <p:nvPr>
            <p:custDataLst>
              <p:tags r:id="rId3"/>
            </p:custDataLst>
          </p:nvPr>
        </p:nvSpPr>
        <p:spPr>
          <a:xfrm>
            <a:off x="0" y="0"/>
            <a:ext cx="9144476" cy="5143976"/>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800107" y="800086"/>
            <a:ext cx="7601011" cy="3543329"/>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1600213"/>
            <a:ext cx="3314726" cy="10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85800" y="1885950"/>
            <a:ext cx="2286010"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lt1"/>
                </a:solidFill>
                <a:uFillTx/>
                <a:latin typeface="微软雅黑" panose="020B0503020204020204" pitchFamily="34" charset="-122"/>
                <a:ea typeface="微软雅黑" panose="020B0503020204020204" pitchFamily="34" charset="-122"/>
              </a:rPr>
              <a:t>思考和训练</a:t>
            </a:r>
            <a:endParaRPr lang="zh-CN" altLang="en-US" b="1" spc="160">
              <a:solidFill>
                <a:schemeClr val="lt1"/>
              </a:solidFill>
              <a:uFillTx/>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4457736" y="1600200"/>
            <a:ext cx="3314719" cy="148591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50000"/>
              </a:lnSpc>
              <a:spcBef>
                <a:spcPts val="0"/>
              </a:spcBef>
              <a:spcAft>
                <a:spcPts val="800"/>
              </a:spcAft>
              <a:buSzPct val="100000"/>
              <a:buFont typeface="+mn-ea"/>
              <a:buAutoNum type="ea1JpnChsDbPeriod"/>
            </a:pPr>
            <a:r>
              <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上网搜集程序设计语言的相关视频进行学习。</a:t>
            </a:r>
            <a:endPar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50000"/>
              </a:lnSpc>
              <a:spcBef>
                <a:spcPts val="0"/>
              </a:spcBef>
              <a:spcAft>
                <a:spcPts val="800"/>
              </a:spcAft>
              <a:buSzPct val="100000"/>
              <a:buFont typeface="+mn-ea"/>
              <a:buAutoNum type="ea1JpnChsDbPeriod"/>
            </a:pPr>
            <a:r>
              <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说说机器语言、汇编语言、高级语言各自的优缺点。</a:t>
            </a:r>
            <a:endPar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2741295"/>
            <a:chOff x="8621" y="2357"/>
            <a:chExt cx="5288" cy="4317"/>
          </a:xfrm>
        </p:grpSpPr>
        <p:sp>
          <p:nvSpPr>
            <p:cNvPr id="42" name="文本框 41"/>
            <p:cNvSpPr txBox="1"/>
            <p:nvPr>
              <p:custDataLst>
                <p:tags r:id="rId1"/>
              </p:custDataLst>
            </p:nvPr>
          </p:nvSpPr>
          <p:spPr>
            <a:xfrm>
              <a:off x="8621" y="3166"/>
              <a:ext cx="5288" cy="3508"/>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Python 是一种解释型、跨平台、面向对象的程序设计语言，具有开源性、易学性、可移植性、可扩展性和丰富类库支持等特点，在机器学习、数据挖掘、人工智能等领域应用广泛。因此，成为现今知名度高、影响力大、应用广泛的主流编程工具。</a:t>
              </a:r>
              <a:endParaRPr lang="zh-CN" altLang="en-US" sz="1200">
                <a:sym typeface="Arial" panose="020B0604020202020204" pitchFamily="34" charset="0"/>
              </a:endParaRPr>
            </a:p>
            <a:p>
              <a:pPr indent="342900" algn="just" fontAlgn="auto">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本任务以 Python 为例介绍程序设计的方法。</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3</a:t>
            </a:r>
            <a:r>
              <a:rPr lang="en-US" altLang="zh-CN" sz="1800" dirty="0" smtClean="0">
                <a:solidFill>
                  <a:schemeClr val="tx1">
                    <a:lumMod val="75000"/>
                    <a:lumOff val="25000"/>
                  </a:schemeClr>
                </a:solidFill>
                <a:latin typeface="字魂35号-经典雅黑" panose="02000000000000000000" pitchFamily="2" charset="-122"/>
              </a:rPr>
              <a:t>  信息安全概述</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867645" cy="2981325"/>
            <a:chOff x="520" y="1330"/>
            <a:chExt cx="7666" cy="469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掌握 Python 的安装和环境配置。</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掌握 Python 的运行方式和基本语法。</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 Python 的数据类型。</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掌握 Python 的运算符和表达式。</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2741295"/>
            <a:chOff x="8621" y="2357"/>
            <a:chExt cx="5288" cy="4317"/>
          </a:xfrm>
        </p:grpSpPr>
        <p:sp>
          <p:nvSpPr>
            <p:cNvPr id="42" name="文本框 41"/>
            <p:cNvSpPr txBox="1"/>
            <p:nvPr>
              <p:custDataLst>
                <p:tags r:id="rId1"/>
              </p:custDataLst>
            </p:nvPr>
          </p:nvSpPr>
          <p:spPr>
            <a:xfrm>
              <a:off x="8621" y="3166"/>
              <a:ext cx="5288" cy="3508"/>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Python 是一种解释型、跨平台、面向对象的程序设计语言，具有开源性、易学性、可移植性、可扩展性和丰富类库支持等特点，在机器学习、数据挖掘、人工智能等领域应用广泛。因此，成为现今知名度高、影响力大、应用广泛的主流编程工具。</a:t>
              </a:r>
              <a:endParaRPr lang="zh-CN" altLang="en-US" sz="1200">
                <a:sym typeface="Arial" panose="020B0604020202020204" pitchFamily="34" charset="0"/>
              </a:endParaRPr>
            </a:p>
            <a:p>
              <a:pPr indent="342900" algn="just" fontAlgn="auto">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本任务以 Python 为例介绍程序设计的方法。</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3</a:t>
            </a:r>
            <a:r>
              <a:rPr lang="en-US" altLang="zh-CN" sz="1800" dirty="0" smtClean="0">
                <a:solidFill>
                  <a:schemeClr val="tx1">
                    <a:lumMod val="75000"/>
                    <a:lumOff val="25000"/>
                  </a:schemeClr>
                </a:solidFill>
                <a:latin typeface="字魂35号-经典雅黑" panose="02000000000000000000" pitchFamily="2" charset="-122"/>
              </a:rPr>
              <a:t>  信息安全概述</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867645" cy="2981325"/>
            <a:chOff x="520" y="1330"/>
            <a:chExt cx="7666" cy="469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掌握程序设计的流程控制。</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6. 掌握函数和模块的使用方法。</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7. 掌握打开、读取、写入文件的方法。</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803"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8. 了解异常处理的方法。</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rPr>
              <a:t>一、安装与配置 Python 程序开发环境</a:t>
            </a:r>
            <a:endPar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649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1731010"/>
            <a:ext cx="3991610" cy="204660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IDLE 是开发 Python 程序的基本 IDE（集成开发环境），是初学 Python 开发的较好的选择。这里介绍的是 Windows 系统下的 IDLE。 （1）进入 Python 官网，如图 4-3-1 所示。由于网页经常改变，看到的网页可能不同。</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（2）单击“Download Python 3.8.3”按钮，下载到指定的文件夹中。</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4876800" y="1731010"/>
            <a:ext cx="3461385" cy="268160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rPr>
              <a:t>一、安装与配置 Python 程序开发环境</a:t>
            </a:r>
            <a:endPar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649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1657350"/>
            <a:ext cx="4244975" cy="204660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（2）单击“Download Python 3.8.3”按钮，下载到指定的文件夹中。</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（3）单击“运行”按钮，显示“打开文件 - 安全警告”对话框，单击“运行”按钮，显示 Python 安装向导界面，如图 4-3-2 所示，先勾选“Add Python 3.8 to PATH”</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项，自动配置环境变量。</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（4）按照提示选择安装路径，安装过程需等待几分钟。</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（5）安装完成后，单击“Close”按钮关闭安装向导界面。</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5257800" y="1825625"/>
            <a:ext cx="3263265" cy="236410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rPr>
              <a:t>二、Python 的两种运行方式</a:t>
            </a:r>
            <a:endPar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649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1581150"/>
            <a:ext cx="4244975" cy="204660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200" b="1" spc="150">
                <a:solidFill>
                  <a:schemeClr val="tx1">
                    <a:lumMod val="95000"/>
                    <a:lumOff val="5000"/>
                  </a:schemeClr>
                </a:solidFill>
                <a:latin typeface="微软雅黑" panose="020B0503020204020204" pitchFamily="34" charset="-122"/>
                <a:ea typeface="微软雅黑" panose="020B0503020204020204" pitchFamily="34" charset="-122"/>
              </a:rPr>
              <a:t>通过 IDLE 启动后的初始窗口，可以在 IDLE 内部执行 Python 命令，如图 4-3-3所示。</a:t>
            </a:r>
            <a:endParaRPr lang="zh-CN" altLang="en-US" sz="1200" b="1"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200" b="1" spc="150">
                <a:solidFill>
                  <a:schemeClr val="tx1">
                    <a:lumMod val="95000"/>
                    <a:lumOff val="5000"/>
                  </a:schemeClr>
                </a:solidFill>
                <a:latin typeface="微软雅黑" panose="020B0503020204020204" pitchFamily="34" charset="-122"/>
                <a:ea typeface="微软雅黑" panose="020B0503020204020204" pitchFamily="34" charset="-122"/>
              </a:rPr>
              <a:t>IDLE（Python GUI） 和 Python（Command line）两种窗口中，都以3 个大于号“&gt;&gt;&gt;”作为提示符。本任务使用 IDLE（Python GUI）环境来介绍 Python 程序的编程。</a:t>
            </a:r>
            <a:endParaRPr lang="zh-CN" altLang="en-US" sz="1200" b="1"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200" b="1" spc="150">
                <a:solidFill>
                  <a:schemeClr val="tx1">
                    <a:lumMod val="95000"/>
                    <a:lumOff val="5000"/>
                  </a:schemeClr>
                </a:solidFill>
                <a:latin typeface="微软雅黑" panose="020B0503020204020204" pitchFamily="34" charset="-122"/>
                <a:ea typeface="微软雅黑" panose="020B0503020204020204" pitchFamily="34" charset="-122"/>
              </a:rPr>
              <a:t>本任务约定，在给出的示例代码中，“&gt;&gt;&gt;”符号都不需要输入，仅表示该代码是在交互方式下运行；而不带该提示符的代码则表示是以程序的方式运行。</a:t>
            </a:r>
            <a:endParaRPr lang="zh-CN" altLang="en-US" sz="1200" b="1"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5105400" y="1809750"/>
            <a:ext cx="3300095" cy="243967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rPr>
              <a:t>三、交互式运行方式</a:t>
            </a:r>
            <a:endPar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2038350"/>
            <a:ext cx="3983990" cy="204660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直接在提示符“&gt;&gt;&gt;”后输入相应的命令或语句并按“Enter”键。如果执行命令正确，在下一行将显示运行结果；否则将抛出异常，给出错误提示。</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4643120" y="2038350"/>
            <a:ext cx="3839210" cy="222504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1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rPr>
              <a:t>四、文件式运行方式</a:t>
            </a:r>
            <a:endPar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959485"/>
            <a:ext cx="8151495" cy="382079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760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552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123950"/>
            <a:ext cx="7487285" cy="122237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 Python 语句、命令等程序代码，按照一定的业务逻辑编写成程序，并以文件的形式保存到硬盘等外存中，这样的程序文件可以重复调用和编辑。</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b="1" spc="150">
                <a:solidFill>
                  <a:srgbClr val="415163"/>
                </a:solidFill>
                <a:latin typeface="微软雅黑" panose="020B0503020204020204" pitchFamily="34" charset="-122"/>
                <a:ea typeface="微软雅黑" panose="020B0503020204020204" pitchFamily="34" charset="-122"/>
              </a:rPr>
              <a:t>1. 新建 Python 程序文件</a:t>
            </a:r>
            <a:endParaRPr lang="zh-CN" altLang="en-US" sz="1200" b="1" spc="150">
              <a:solidFill>
                <a:srgbClr val="415163"/>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在 IDLE 窗口中，执行“File”→“New File”命令（或者按“Ctrl+N”键），如图 4-3-5 所示。打开一个新的编辑窗口，由于没有保存文件，标题栏显示“untitled”，如图 4-3-6 所示。</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1807845" y="2647950"/>
            <a:ext cx="5527675" cy="209359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1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rPr>
              <a:t>四、文件式运行方式</a:t>
            </a:r>
            <a:endPar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959485"/>
            <a:ext cx="8151495" cy="382079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760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552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123950"/>
            <a:ext cx="7487285" cy="122237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b="1" spc="150">
                <a:solidFill>
                  <a:srgbClr val="415163"/>
                </a:solidFill>
                <a:latin typeface="微软雅黑" panose="020B0503020204020204" pitchFamily="34" charset="-122"/>
                <a:ea typeface="微软雅黑" panose="020B0503020204020204" pitchFamily="34" charset="-122"/>
              </a:rPr>
              <a:t>2. 保存、命名 Python 文件</a:t>
            </a:r>
            <a:endParaRPr lang="zh-CN" altLang="en-US" sz="1200" b="1" spc="150">
              <a:solidFill>
                <a:srgbClr val="415163"/>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执行“File”→“Save”命令，显示“另存为”对话框，如图 4-3-7 所示，选择保存位置，输入文件名。程序文件名一定要加后缀 .py。</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algn="just" defTabSz="914400" rtl="0" eaLnBrk="1" fontAlgn="auto" latinLnBrk="0" hangingPunct="1">
              <a:lnSpc>
                <a:spcPct val="100000"/>
              </a:lnSpc>
              <a:buClrTx/>
              <a:buSzTx/>
              <a:buFont typeface="Wingdings" panose="05000000000000000000" pitchFamily="2" charset="2"/>
              <a:buNone/>
              <a:defRPr/>
            </a:pPr>
            <a:r>
              <a:rPr lang="zh-CN" altLang="en-US" sz="1200" b="1" spc="150">
                <a:solidFill>
                  <a:srgbClr val="415163"/>
                </a:solidFill>
                <a:latin typeface="微软雅黑" panose="020B0503020204020204" pitchFamily="34" charset="-122"/>
                <a:ea typeface="微软雅黑" panose="020B0503020204020204" pitchFamily="34" charset="-122"/>
              </a:rPr>
              <a:t>3. 输入、编辑源程序</a:t>
            </a:r>
            <a:endParaRPr lang="zh-CN" altLang="en-US" sz="1200" b="1" spc="150">
              <a:solidFill>
                <a:srgbClr val="415163"/>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在编辑窗口中输入、编辑源程序内容（也称 Python 脚本文件），如图 4-3-8 所示。</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1905000" y="2495550"/>
            <a:ext cx="5846445" cy="221297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1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rPr>
              <a:t>四、文件式运行方式</a:t>
            </a:r>
            <a:endParaRPr lang="zh-CN" altLang="en-US" sz="20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959485"/>
            <a:ext cx="8151495" cy="382079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760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552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123950"/>
            <a:ext cx="7487285" cy="122237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b="1" spc="150">
                <a:solidFill>
                  <a:srgbClr val="415163"/>
                </a:solidFill>
                <a:latin typeface="微软雅黑" panose="020B0503020204020204" pitchFamily="34" charset="-122"/>
                <a:ea typeface="微软雅黑" panose="020B0503020204020204" pitchFamily="34" charset="-122"/>
              </a:rPr>
              <a:t>4. 运行程序</a:t>
            </a:r>
            <a:endParaRPr lang="zh-CN" altLang="en-US" sz="1200" b="1" spc="150">
              <a:solidFill>
                <a:srgbClr val="415163"/>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执行“Run”→“Run Module”命令（或者按“F5”键），运行当前编辑窗口中的程序。</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程序运行的结果会显示在 IDLE 窗口中，如图 4-3-9 所示。</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algn="just" defTabSz="914400" rtl="0" eaLnBrk="1" fontAlgn="auto" latinLnBrk="0" hangingPunct="1">
              <a:lnSpc>
                <a:spcPct val="100000"/>
              </a:lnSpc>
              <a:buClrTx/>
              <a:buSzTx/>
              <a:buFont typeface="Wingdings" panose="05000000000000000000" pitchFamily="2" charset="2"/>
              <a:buNone/>
              <a:defRPr/>
            </a:pPr>
            <a:r>
              <a:rPr lang="zh-CN" altLang="en-US" sz="1200" b="1" spc="150">
                <a:solidFill>
                  <a:srgbClr val="415163"/>
                </a:solidFill>
                <a:latin typeface="微软雅黑" panose="020B0503020204020204" pitchFamily="34" charset="-122"/>
                <a:ea typeface="微软雅黑" panose="020B0503020204020204" pitchFamily="34" charset="-122"/>
              </a:rPr>
              <a:t>5. 关闭或退出编辑窗口</a:t>
            </a:r>
            <a:endParaRPr lang="zh-CN" altLang="en-US" sz="1200" b="1" spc="150">
              <a:solidFill>
                <a:srgbClr val="415163"/>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当前程序编辑、运行完成后，可以 Close（关闭）或 Exit（退出）编辑窗口。</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2362200" y="2571750"/>
            <a:ext cx="4223385" cy="212979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8</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9</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10</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11</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12</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880"/>
            <a:ext cx="3645535" cy="3254375"/>
          </a:xfrm>
          <a:prstGeom prst="rect">
            <a:avLst/>
          </a:prstGeom>
        </p:spPr>
        <p:txBody>
          <a:bodyPr anchor="ctr">
            <a:normAutofit fontScale="9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lvl="0" indent="0" algn="l">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可以对 IDLE 做一些基本配置，使得 IDLE 更加容易使用，可以设置显示行号、字体、语法高亮和快捷键等选项。</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lvl="0" indent="0" algn="l">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在“Option”菜单中，选中“Show Line Number”命令，则编辑窗口左侧出现行号。</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lvl="0" indent="0" algn="l">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执行“Options”→“Configure IDLE”命令，在弹出的“Settings”对话框中，可以设置字体、字号、缩进、文字高亮外观等。</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914400" y="2343150"/>
            <a:ext cx="2645410" cy="51943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五、配置基本 IDLE</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六、基本数据类型</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2"/>
            </p:custDataLst>
          </p:nvPr>
        </p:nvSpPr>
        <p:spPr>
          <a:xfrm>
            <a:off x="1303655" y="1123950"/>
            <a:ext cx="6536690" cy="275590"/>
          </a:xfrm>
          <a:prstGeom prst="rect">
            <a:avLst/>
          </a:prstGeom>
          <a:noFill/>
        </p:spPr>
        <p:txBody>
          <a:bodyPr wrap="square" rtlCol="0" anchor="t">
            <a:spAutoFit/>
          </a:bodyPr>
          <a:p>
            <a:r>
              <a:rPr lang="zh-CN" altLang="en-US" sz="1200">
                <a:solidFill>
                  <a:schemeClr val="tx1"/>
                </a:solidFill>
              </a:rPr>
              <a:t>Python 的基本数据类型只有两种，即数值数据类型和字符串数据类型。</a:t>
            </a:r>
            <a:endParaRPr lang="zh-CN" altLang="en-US" sz="1200">
              <a:solidFill>
                <a:schemeClr val="tx1"/>
              </a:solidFill>
            </a:endParaRPr>
          </a:p>
        </p:txBody>
      </p:sp>
      <p:grpSp>
        <p:nvGrpSpPr>
          <p:cNvPr id="5" name="组合 4"/>
          <p:cNvGrpSpPr/>
          <p:nvPr>
            <p:custDataLst>
              <p:tags r:id="rId3"/>
            </p:custDataLst>
          </p:nvPr>
        </p:nvGrpSpPr>
        <p:grpSpPr>
          <a:xfrm rot="0">
            <a:off x="534035" y="2496185"/>
            <a:ext cx="1701800" cy="1339215"/>
            <a:chOff x="1943384" y="2596376"/>
            <a:chExt cx="2269209" cy="1785848"/>
          </a:xfrm>
        </p:grpSpPr>
        <p:sp>
          <p:nvSpPr>
            <p:cNvPr id="13" name="任意多边形 12"/>
            <p:cNvSpPr/>
            <p:nvPr>
              <p:custDataLst>
                <p:tags r:id="rId4"/>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5"/>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6"/>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7"/>
            </p:custDataLst>
          </p:nvPr>
        </p:nvGrpSpPr>
        <p:grpSpPr>
          <a:xfrm rot="0">
            <a:off x="2797175" y="2496185"/>
            <a:ext cx="1701800" cy="1339215"/>
            <a:chOff x="4961396" y="2596376"/>
            <a:chExt cx="2269209" cy="1785848"/>
          </a:xfrm>
        </p:grpSpPr>
        <p:sp>
          <p:nvSpPr>
            <p:cNvPr id="12" name="任意多边形 11"/>
            <p:cNvSpPr/>
            <p:nvPr>
              <p:custDataLst>
                <p:tags r:id="rId8"/>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9"/>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10"/>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1"/>
            </p:custDataLst>
          </p:nvPr>
        </p:nvGrpSpPr>
        <p:grpSpPr>
          <a:xfrm rot="0">
            <a:off x="5060950" y="2496185"/>
            <a:ext cx="1701800" cy="1339215"/>
            <a:chOff x="7979408" y="2596376"/>
            <a:chExt cx="2269209" cy="1785848"/>
          </a:xfrm>
        </p:grpSpPr>
        <p:sp>
          <p:nvSpPr>
            <p:cNvPr id="42" name="任意多边形 41"/>
            <p:cNvSpPr/>
            <p:nvPr>
              <p:custDataLst>
                <p:tags r:id="rId12"/>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13"/>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14"/>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15"/>
            </p:custDataLst>
          </p:nvPr>
        </p:nvSpPr>
        <p:spPr>
          <a:xfrm>
            <a:off x="719455" y="2636520"/>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int（整型）</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16"/>
            </p:custDataLst>
          </p:nvPr>
        </p:nvSpPr>
        <p:spPr>
          <a:xfrm>
            <a:off x="2987040" y="263652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float（浮点型）</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17"/>
            </p:custDataLst>
          </p:nvPr>
        </p:nvSpPr>
        <p:spPr>
          <a:xfrm>
            <a:off x="5246370" y="263652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complex（复数型）</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18"/>
            </p:custDataLst>
          </p:nvPr>
        </p:nvSpPr>
        <p:spPr>
          <a:xfrm>
            <a:off x="1851025" y="361505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行为否认</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19"/>
            </p:custDataLst>
          </p:nvPr>
        </p:nvSpPr>
        <p:spPr>
          <a:xfrm>
            <a:off x="4114800" y="360553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授权侵犯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20"/>
            </p:custDataLst>
          </p:nvPr>
        </p:nvGrpSpPr>
        <p:grpSpPr>
          <a:xfrm rot="0">
            <a:off x="7205980" y="2543175"/>
            <a:ext cx="1701800" cy="1339215"/>
            <a:chOff x="7979408" y="2596376"/>
            <a:chExt cx="2269209" cy="1785848"/>
          </a:xfrm>
        </p:grpSpPr>
        <p:sp>
          <p:nvSpPr>
            <p:cNvPr id="10" name="任意多边形 9"/>
            <p:cNvSpPr/>
            <p:nvPr>
              <p:custDataLst>
                <p:tags r:id="rId21"/>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2"/>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23"/>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24"/>
            </p:custDataLst>
          </p:nvPr>
        </p:nvSpPr>
        <p:spPr>
          <a:xfrm>
            <a:off x="7315200" y="268351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bool（布尔型）</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24"/>
          <p:cNvSpPr/>
          <p:nvPr>
            <p:custDataLst>
              <p:tags r:id="rId25"/>
            </p:custDataLst>
          </p:nvPr>
        </p:nvSpPr>
        <p:spPr>
          <a:xfrm>
            <a:off x="6318885" y="363029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恶意攻击</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681990" y="1826895"/>
            <a:ext cx="5109210" cy="337185"/>
          </a:xfrm>
          <a:prstGeom prst="rect">
            <a:avLst/>
          </a:prstGeom>
          <a:noFill/>
        </p:spPr>
        <p:txBody>
          <a:bodyPr wrap="square" rtlCol="0">
            <a:spAutoFit/>
          </a:bodyPr>
          <a:p>
            <a:r>
              <a:rPr lang="zh-CN" altLang="en-US" sz="1600" b="1">
                <a:solidFill>
                  <a:srgbClr val="415163"/>
                </a:solidFill>
              </a:rPr>
              <a:t>1. 数值类型</a:t>
            </a:r>
            <a:endParaRPr lang="zh-CN" altLang="en-US" sz="1600" b="1">
              <a:solidFill>
                <a:srgbClr val="415163"/>
              </a:solidFill>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1052036" y="2364026"/>
            <a:ext cx="764381" cy="764381"/>
          </a:xfrm>
          <a:prstGeom prst="ellipse">
            <a:avLst/>
          </a:prstGeom>
          <a:solidFill>
            <a:srgbClr val="415163"/>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 name="五角星 1"/>
          <p:cNvSpPr/>
          <p:nvPr>
            <p:custDataLst>
              <p:tags r:id="rId2"/>
            </p:custDataLst>
          </p:nvPr>
        </p:nvSpPr>
        <p:spPr>
          <a:xfrm>
            <a:off x="1144905" y="2428320"/>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rPr>
              <a:t>A</a:t>
            </a:r>
            <a:endPar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0" name="直接连接符 9"/>
          <p:cNvCxnSpPr/>
          <p:nvPr>
            <p:custDataLst>
              <p:tags r:id="rId3"/>
            </p:custDataLst>
          </p:nvPr>
        </p:nvCxnSpPr>
        <p:spPr>
          <a:xfrm>
            <a:off x="1923575" y="2196148"/>
            <a:ext cx="0" cy="1100138"/>
          </a:xfrm>
          <a:prstGeom prst="line">
            <a:avLst/>
          </a:prstGeom>
          <a:ln>
            <a:solidFill>
              <a:srgbClr val="415163"/>
            </a:solidFill>
          </a:ln>
        </p:spPr>
        <p:style>
          <a:lnRef idx="1">
            <a:srgbClr val="1F74AD"/>
          </a:lnRef>
          <a:fillRef idx="0">
            <a:srgbClr val="1F74AD"/>
          </a:fillRef>
          <a:effectRef idx="0">
            <a:srgbClr val="1F74AD"/>
          </a:effectRef>
          <a:fontRef idx="minor">
            <a:srgbClr val="000000"/>
          </a:fontRef>
        </p:style>
      </p:cxnSp>
      <p:sp>
        <p:nvSpPr>
          <p:cNvPr id="15" name="椭圆 14"/>
          <p:cNvSpPr/>
          <p:nvPr>
            <p:custDataLst>
              <p:tags r:id="rId4"/>
            </p:custDataLst>
          </p:nvPr>
        </p:nvSpPr>
        <p:spPr>
          <a:xfrm>
            <a:off x="3709511" y="2364026"/>
            <a:ext cx="764381" cy="764381"/>
          </a:xfrm>
          <a:prstGeom prst="ellipse">
            <a:avLst/>
          </a:prstGeom>
          <a:solidFill>
            <a:srgbClr val="F4634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五角星 15"/>
          <p:cNvSpPr/>
          <p:nvPr>
            <p:custDataLst>
              <p:tags r:id="rId5"/>
            </p:custDataLst>
          </p:nvPr>
        </p:nvSpPr>
        <p:spPr>
          <a:xfrm>
            <a:off x="3802380" y="2428320"/>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900" spc="150" dirty="0">
                <a:solidFill>
                  <a:srgbClr val="F46346"/>
                </a:solidFill>
                <a:latin typeface="Arial" panose="020B0604020202020204" pitchFamily="34" charset="0"/>
                <a:ea typeface="微软雅黑" panose="020B0503020204020204" pitchFamily="34" charset="-122"/>
                <a:sym typeface="Arial" panose="020B0604020202020204" pitchFamily="34" charset="0"/>
              </a:rPr>
              <a:t>B</a:t>
            </a:r>
            <a:endParaRPr lang="en-US" altLang="zh-CN" sz="900" spc="150" dirty="0">
              <a:solidFill>
                <a:srgbClr val="F46346"/>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7" name="直接连接符 16"/>
          <p:cNvCxnSpPr/>
          <p:nvPr>
            <p:custDataLst>
              <p:tags r:id="rId6"/>
            </p:custDataLst>
          </p:nvPr>
        </p:nvCxnSpPr>
        <p:spPr>
          <a:xfrm>
            <a:off x="4581050" y="2196148"/>
            <a:ext cx="0" cy="1100138"/>
          </a:xfrm>
          <a:prstGeom prst="line">
            <a:avLst/>
          </a:prstGeom>
          <a:ln>
            <a:solidFill>
              <a:srgbClr val="F46346"/>
            </a:solidFill>
          </a:ln>
        </p:spPr>
        <p:style>
          <a:lnRef idx="1">
            <a:srgbClr val="1F74AD"/>
          </a:lnRef>
          <a:fillRef idx="0">
            <a:srgbClr val="1F74AD"/>
          </a:fillRef>
          <a:effectRef idx="0">
            <a:srgbClr val="1F74AD"/>
          </a:effectRef>
          <a:fontRef idx="minor">
            <a:srgbClr val="000000"/>
          </a:fontRef>
        </p:style>
      </p:cxnSp>
      <p:sp>
        <p:nvSpPr>
          <p:cNvPr id="20" name="椭圆 19"/>
          <p:cNvSpPr/>
          <p:nvPr>
            <p:custDataLst>
              <p:tags r:id="rId7"/>
            </p:custDataLst>
          </p:nvPr>
        </p:nvSpPr>
        <p:spPr>
          <a:xfrm>
            <a:off x="6366986" y="2364026"/>
            <a:ext cx="764381" cy="764381"/>
          </a:xfrm>
          <a:prstGeom prst="ellipse">
            <a:avLst/>
          </a:prstGeom>
          <a:solidFill>
            <a:srgbClr val="415163"/>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1" name="五角星 20"/>
          <p:cNvSpPr/>
          <p:nvPr>
            <p:custDataLst>
              <p:tags r:id="rId8"/>
            </p:custDataLst>
          </p:nvPr>
        </p:nvSpPr>
        <p:spPr>
          <a:xfrm>
            <a:off x="6459855" y="2428320"/>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rPr>
              <a:t>C</a:t>
            </a:r>
            <a:endPar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2" name="直接连接符 21"/>
          <p:cNvCxnSpPr/>
          <p:nvPr>
            <p:custDataLst>
              <p:tags r:id="rId9"/>
            </p:custDataLst>
          </p:nvPr>
        </p:nvCxnSpPr>
        <p:spPr>
          <a:xfrm>
            <a:off x="7238525" y="2196148"/>
            <a:ext cx="0" cy="1100138"/>
          </a:xfrm>
          <a:prstGeom prst="line">
            <a:avLst/>
          </a:prstGeom>
          <a:ln>
            <a:solidFill>
              <a:srgbClr val="415163"/>
            </a:solidFill>
          </a:ln>
        </p:spPr>
        <p:style>
          <a:lnRef idx="1">
            <a:srgbClr val="1F74AD"/>
          </a:lnRef>
          <a:fillRef idx="0">
            <a:srgbClr val="1F74AD"/>
          </a:fillRef>
          <a:effectRef idx="0">
            <a:srgbClr val="1F74AD"/>
          </a:effectRef>
          <a:fontRef idx="minor">
            <a:srgbClr val="000000"/>
          </a:fontRef>
        </p:style>
      </p:cxnSp>
      <p:sp>
        <p:nvSpPr>
          <p:cNvPr id="35" name="文本框 34"/>
          <p:cNvSpPr txBox="1"/>
          <p:nvPr>
            <p:custDataLst>
              <p:tags r:id="rId10"/>
            </p:custDataLst>
          </p:nvPr>
        </p:nvSpPr>
        <p:spPr>
          <a:xfrm>
            <a:off x="2916555" y="455930"/>
            <a:ext cx="3310255" cy="548640"/>
          </a:xfrm>
          <a:prstGeom prst="rect">
            <a:avLst/>
          </a:prstGeom>
          <a:noFill/>
        </p:spPr>
        <p:txBody>
          <a:bodyPr wrap="square" rtlCol="0" anchor="ctr">
            <a:normAutofit/>
          </a:bodyPr>
          <a:p>
            <a:pPr algn="ct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六、基本数据类型</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11"/>
            </p:custDataLst>
          </p:nvPr>
        </p:nvSpPr>
        <p:spPr>
          <a:xfrm>
            <a:off x="2004695" y="2244090"/>
            <a:ext cx="1436370" cy="1564005"/>
          </a:xfrm>
          <a:prstGeom prst="rect">
            <a:avLst/>
          </a:prstGeom>
          <a:noFill/>
        </p:spPr>
        <p:txBody>
          <a:bodyPr wrap="square" rtlCol="0" anchor="ctr">
            <a:normAutofit lnSpcReduction="10000"/>
          </a:bodyPr>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（1）使用三引号（‘’’或“””）可以指定一个多行字符串，也可以在程序中表示较</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长的注释。</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custDataLst>
              <p:tags r:id="rId12"/>
            </p:custDataLst>
          </p:nvPr>
        </p:nvSpPr>
        <p:spPr>
          <a:xfrm>
            <a:off x="4662170" y="2244090"/>
            <a:ext cx="1317625" cy="1246505"/>
          </a:xfrm>
          <a:prstGeom prst="rect">
            <a:avLst/>
          </a:prstGeom>
          <a:noFill/>
        </p:spPr>
        <p:txBody>
          <a:bodyPr wrap="square" rtlCol="0" anchor="ctr">
            <a:noAutofit/>
          </a:bodyPr>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（2）若字符串中包含特殊含义的符号，需要使用转义字符。</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p:cNvSpPr txBox="1"/>
          <p:nvPr>
            <p:custDataLst>
              <p:tags r:id="rId13"/>
            </p:custDataLst>
          </p:nvPr>
        </p:nvSpPr>
        <p:spPr>
          <a:xfrm>
            <a:off x="7345680" y="2364105"/>
            <a:ext cx="1255395" cy="1003935"/>
          </a:xfrm>
          <a:prstGeom prst="rect">
            <a:avLst/>
          </a:prstGeom>
          <a:noFill/>
        </p:spPr>
        <p:txBody>
          <a:bodyPr wrap="square" rtlCol="0" anchor="ctr">
            <a:noAutofit/>
          </a:bodyPr>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（3）字符串的连接。</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762000" y="1515745"/>
            <a:ext cx="5109210" cy="337185"/>
          </a:xfrm>
          <a:prstGeom prst="rect">
            <a:avLst/>
          </a:prstGeom>
          <a:noFill/>
        </p:spPr>
        <p:txBody>
          <a:bodyPr wrap="square" rtlCol="0">
            <a:spAutoFit/>
          </a:bodyPr>
          <a:p>
            <a:r>
              <a:rPr lang="zh-CN" altLang="en-US" sz="1600" b="1">
                <a:solidFill>
                  <a:srgbClr val="415163"/>
                </a:solidFill>
              </a:rPr>
              <a:t>2. 字符串</a:t>
            </a:r>
            <a:endParaRPr lang="zh-CN" altLang="en-US" sz="1600" b="1">
              <a:solidFill>
                <a:srgbClr val="415163"/>
              </a:solidFill>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七、标识符和保留字符</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1731010"/>
            <a:ext cx="7825740" cy="26060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600" b="1" spc="150">
                <a:solidFill>
                  <a:srgbClr val="1F74AD"/>
                </a:solidFill>
                <a:latin typeface="微软雅黑" panose="020B0503020204020204" pitchFamily="34" charset="-122"/>
                <a:ea typeface="微软雅黑" panose="020B0503020204020204" pitchFamily="34" charset="-122"/>
              </a:rPr>
              <a:t>1. 标识符</a:t>
            </a:r>
            <a:endParaRPr lang="zh-CN" altLang="en-US" sz="1600" b="1" spc="150">
              <a:solidFill>
                <a:srgbClr val="1F74AD"/>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600" spc="150">
                <a:solidFill>
                  <a:schemeClr val="tx1">
                    <a:lumMod val="95000"/>
                    <a:lumOff val="5000"/>
                  </a:schemeClr>
                </a:solidFill>
                <a:latin typeface="微软雅黑" panose="020B0503020204020204" pitchFamily="34" charset="-122"/>
                <a:ea typeface="微软雅黑" panose="020B0503020204020204" pitchFamily="34" charset="-122"/>
              </a:rPr>
              <a:t>标识符是在编程时给变量、函数、类、模块、包、文件等对象指定的名字。</a:t>
            </a:r>
            <a:endParaRPr lang="zh-CN" altLang="en-US" sz="16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algn="l" defTabSz="914400" rtl="0" eaLnBrk="1" fontAlgn="auto" latinLnBrk="0" hangingPunct="1">
              <a:lnSpc>
                <a:spcPct val="130000"/>
              </a:lnSpc>
              <a:buClrTx/>
              <a:buSzTx/>
              <a:buFont typeface="Wingdings" panose="05000000000000000000" pitchFamily="2" charset="2"/>
              <a:buNone/>
              <a:defRPr/>
            </a:pPr>
            <a:r>
              <a:rPr lang="zh-CN" altLang="en-US" sz="1600" b="1" spc="150">
                <a:solidFill>
                  <a:srgbClr val="1F74AD"/>
                </a:solidFill>
                <a:latin typeface="微软雅黑" panose="020B0503020204020204" pitchFamily="34" charset="-122"/>
                <a:ea typeface="微软雅黑" panose="020B0503020204020204" pitchFamily="34" charset="-122"/>
              </a:rPr>
              <a:t>2. 关键字</a:t>
            </a:r>
            <a:endParaRPr lang="zh-CN" altLang="en-US" sz="1600" b="1" spc="150">
              <a:solidFill>
                <a:srgbClr val="1F74AD"/>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600" spc="150">
                <a:solidFill>
                  <a:schemeClr val="tx1">
                    <a:lumMod val="95000"/>
                    <a:lumOff val="5000"/>
                  </a:schemeClr>
                </a:solidFill>
                <a:latin typeface="微软雅黑" panose="020B0503020204020204" pitchFamily="34" charset="-122"/>
                <a:ea typeface="微软雅黑" panose="020B0503020204020204" pitchFamily="34" charset="-122"/>
              </a:rPr>
              <a:t>关键字（key word）是指在 Python 语言中有特定含义，成为语法中一部分的具有特殊功能的标识符，代表一定语义。因为这些标识符已经被 Python 使用了，所以不允许程序员定义与关键字相同名字的标识符。</a:t>
            </a:r>
            <a:endParaRPr lang="zh-CN" altLang="en-US" sz="16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八、运算符</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188085"/>
            <a:ext cx="8151495" cy="3575050"/>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85800" y="1352550"/>
            <a:ext cx="7825740" cy="83439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buSzPct val="100000"/>
              <a:buFont typeface="Wingdings" panose="05000000000000000000" pitchFamily="2" charset="2"/>
              <a:buNone/>
              <a:defRPr/>
            </a:pPr>
            <a:r>
              <a:rPr lang="zh-CN" altLang="en-US" sz="1600" b="1" spc="150">
                <a:solidFill>
                  <a:srgbClr val="1F74AD"/>
                </a:solidFill>
                <a:latin typeface="微软雅黑" panose="020B0503020204020204" pitchFamily="34" charset="-122"/>
                <a:ea typeface="微软雅黑" panose="020B0503020204020204" pitchFamily="34" charset="-122"/>
              </a:rPr>
              <a:t>1. 算术运算符</a:t>
            </a:r>
            <a:endParaRPr lang="zh-CN" altLang="en-US" sz="1600" b="1" spc="150">
              <a:solidFill>
                <a:srgbClr val="1F74AD"/>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Python 中的算术运算符如表 4-3-2 所示。</a:t>
            </a:r>
            <a:endParaRPr lang="zh-CN" altLang="en-US" sz="1400" spc="15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2057400" y="2114550"/>
            <a:ext cx="5191125" cy="251587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八、运算符</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70649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765" y="1200150"/>
            <a:ext cx="7825740" cy="83439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50000"/>
              </a:lnSpc>
              <a:buSzPct val="100000"/>
              <a:buFont typeface="Wingdings" panose="05000000000000000000" pitchFamily="2" charset="2"/>
              <a:buNone/>
              <a:defRPr/>
            </a:pPr>
            <a:r>
              <a:rPr lang="zh-CN" altLang="en-US" sz="1600" b="1" spc="150">
                <a:solidFill>
                  <a:srgbClr val="1F74AD"/>
                </a:solidFill>
                <a:latin typeface="微软雅黑" panose="020B0503020204020204" pitchFamily="34" charset="-122"/>
                <a:ea typeface="微软雅黑" panose="020B0503020204020204" pitchFamily="34" charset="-122"/>
              </a:rPr>
              <a:t>2. 关系运算符</a:t>
            </a:r>
            <a:endParaRPr lang="zh-CN" altLang="en-US" sz="1600" b="1" spc="150">
              <a:solidFill>
                <a:srgbClr val="1F74AD"/>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关系运算符用来对两个表达式的值进行比较，比较的结果是一个布尔值（True 或False）。Python 关系运算符有 6 种，如表 4-3-4 所示。</a:t>
            </a:r>
            <a:endParaRPr lang="zh-CN" altLang="en-US" sz="1400" spc="15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1905000" y="2647950"/>
            <a:ext cx="5634990" cy="198818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八、运算符</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70649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765" y="1200150"/>
            <a:ext cx="7825740" cy="83439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50000"/>
              </a:lnSpc>
              <a:buSzPct val="100000"/>
              <a:buFont typeface="Wingdings" panose="05000000000000000000" pitchFamily="2" charset="2"/>
              <a:buNone/>
              <a:defRPr/>
            </a:pPr>
            <a:r>
              <a:rPr lang="zh-CN" altLang="en-US" sz="1600" b="1" spc="150">
                <a:solidFill>
                  <a:srgbClr val="1F74AD"/>
                </a:solidFill>
                <a:latin typeface="微软雅黑" panose="020B0503020204020204" pitchFamily="34" charset="-122"/>
                <a:ea typeface="微软雅黑" panose="020B0503020204020204" pitchFamily="34" charset="-122"/>
              </a:rPr>
              <a:t>3. 逻辑运算符</a:t>
            </a:r>
            <a:endParaRPr lang="zh-CN" altLang="en-US" sz="1600" b="1" spc="150">
              <a:solidFill>
                <a:srgbClr val="1F74AD"/>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Python 逻辑运算符，如表 4-3-5 所示。</a:t>
            </a:r>
            <a:endParaRPr lang="zh-CN" altLang="en-US" sz="1400" spc="15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1676400" y="2343150"/>
            <a:ext cx="5933440" cy="215519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八、运算符</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70649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765" y="1200150"/>
            <a:ext cx="7825740" cy="83439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50000"/>
              </a:lnSpc>
              <a:buSzPct val="100000"/>
              <a:buFont typeface="Wingdings" panose="05000000000000000000" pitchFamily="2" charset="2"/>
              <a:buNone/>
              <a:defRPr/>
            </a:pPr>
            <a:r>
              <a:rPr lang="zh-CN" altLang="en-US" sz="1600" b="1" spc="150">
                <a:solidFill>
                  <a:srgbClr val="1F74AD"/>
                </a:solidFill>
                <a:latin typeface="微软雅黑" panose="020B0503020204020204" pitchFamily="34" charset="-122"/>
                <a:ea typeface="微软雅黑" panose="020B0503020204020204" pitchFamily="34" charset="-122"/>
              </a:rPr>
              <a:t>4. 赋值运算符</a:t>
            </a:r>
            <a:endParaRPr lang="zh-CN" altLang="en-US" sz="1600" b="1" spc="150">
              <a:solidFill>
                <a:srgbClr val="1F74AD"/>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复合赋值运算符由一个算术运算符与一个简单赋值运算符组合构成，如表 4-3-6所示。</a:t>
            </a:r>
            <a:endParaRPr lang="zh-CN" altLang="en-US" sz="1400" spc="15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2209800" y="2190750"/>
            <a:ext cx="5434965" cy="240792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八、运算符</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70649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765" y="1200150"/>
            <a:ext cx="7825740" cy="83439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20000"/>
              </a:lnSpc>
              <a:buSzPct val="100000"/>
              <a:buFont typeface="Wingdings" panose="05000000000000000000" pitchFamily="2" charset="2"/>
              <a:buNone/>
              <a:defRPr/>
            </a:pPr>
            <a:r>
              <a:rPr lang="zh-CN" altLang="en-US" sz="1600" b="1" spc="150">
                <a:solidFill>
                  <a:srgbClr val="1F74AD"/>
                </a:solidFill>
                <a:latin typeface="微软雅黑" panose="020B0503020204020204" pitchFamily="34" charset="-122"/>
                <a:ea typeface="微软雅黑" panose="020B0503020204020204" pitchFamily="34" charset="-122"/>
              </a:rPr>
              <a:t>5. 运算符的优先级</a:t>
            </a:r>
            <a:endParaRPr lang="zh-CN" altLang="en-US" sz="1600" b="1" spc="150">
              <a:solidFill>
                <a:srgbClr val="1F74AD"/>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2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表达式中运算符的优先级别是指在同一个表达式中，多个运算符被执行的次序。表 4-3-7 列出了从最高到最低优先级的所有运算符。</a:t>
            </a:r>
            <a:endParaRPr lang="zh-CN" altLang="en-US" sz="1400" spc="15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2590800" y="2266950"/>
            <a:ext cx="4767580" cy="235966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6105" y="1581150"/>
            <a:ext cx="1825625" cy="71628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九、程序的基本结构</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382588"/>
            <a:ext cx="5621020" cy="42659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dirty="0">
                <a:latin typeface="微软雅黑" panose="020B0503020204020204" pitchFamily="34" charset="-122"/>
                <a:ea typeface="微软雅黑" panose="020B0503020204020204" pitchFamily="34" charset="-122"/>
              </a:rPr>
              <a:t>1. 顺序结构</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顺序结构表示程序中的各操作是按照它们出现的先后顺序执行的，是程序设计中最简单、最常用的基本程序结构。</a:t>
            </a:r>
            <a:endParaRPr sz="1400" dirty="0">
              <a:latin typeface="微软雅黑" panose="020B0503020204020204" pitchFamily="34" charset="-122"/>
              <a:ea typeface="微软雅黑" panose="020B0503020204020204" pitchFamily="34" charset="-122"/>
            </a:endParaRPr>
          </a:p>
          <a:p>
            <a:pPr marL="285750" lvl="0" indent="-285750" algn="just" fontAlgn="ctr">
              <a:lnSpc>
                <a:spcPct val="150000"/>
              </a:lnSpc>
              <a:spcBef>
                <a:spcPts val="1000"/>
              </a:spcBef>
              <a:spcAft>
                <a:spcPts val="0"/>
              </a:spcAft>
              <a:buSzPct val="100000"/>
              <a:buFont typeface="Wingdings" panose="05000000000000000000" charset="0"/>
              <a:buChar char="l"/>
            </a:pPr>
            <a:r>
              <a:rPr sz="1400" dirty="0">
                <a:latin typeface="微软雅黑" panose="020B0503020204020204" pitchFamily="34" charset="-122"/>
                <a:ea typeface="微软雅黑" panose="020B0503020204020204" pitchFamily="34" charset="-122"/>
              </a:rPr>
              <a:t>2. 选择结构</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选择结构表示需要根据某一特定的条件选择其中的一个分支执行。选择结构有单选择、双选择和多选择三种形式。</a:t>
            </a:r>
            <a:endParaRPr sz="1400" dirty="0">
              <a:latin typeface="微软雅黑" panose="020B0503020204020204" pitchFamily="34" charset="-122"/>
              <a:ea typeface="微软雅黑" panose="020B0503020204020204" pitchFamily="34" charset="-122"/>
            </a:endParaRPr>
          </a:p>
          <a:p>
            <a:pPr marL="285750" lvl="0" indent="-285750" algn="just" fontAlgn="ctr">
              <a:lnSpc>
                <a:spcPct val="150000"/>
              </a:lnSpc>
              <a:spcBef>
                <a:spcPts val="1000"/>
              </a:spcBef>
              <a:spcAft>
                <a:spcPts val="0"/>
              </a:spcAft>
              <a:buSzPct val="100000"/>
              <a:buFont typeface="Wingdings" panose="05000000000000000000" charset="0"/>
              <a:buChar char="l"/>
            </a:pPr>
            <a:r>
              <a:rPr lang="zh-CN" sz="1400" dirty="0">
                <a:latin typeface="微软雅黑" panose="020B0503020204020204" pitchFamily="34" charset="-122"/>
                <a:ea typeface="微软雅黑" panose="020B0503020204020204" pitchFamily="34" charset="-122"/>
              </a:rPr>
              <a:t>3. 循环结构</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循环结构表示程序反复执行某些语句，直到某条件为假时才可终止循环。被重复执行的程序块称为循环体，必须确保循环体的重复执行能被终止（即非无限循环）。循环结构有三个要素：循环变量、循环体和循环终止条件。</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04</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114800" y="1809750"/>
            <a:ext cx="4384040" cy="6089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程序设计基础</a:t>
            </a:r>
            <a:endPar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876800" y="2578100"/>
            <a:ext cx="3529330" cy="774700"/>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程序设计基础知识</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程序设计语言和工具</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3</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程序设计方法和实践</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十、组合数据类型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70649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910590" y="1428750"/>
            <a:ext cx="7520305" cy="283210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600" b="1" spc="150">
                <a:solidFill>
                  <a:srgbClr val="1F74AD"/>
                </a:solidFill>
                <a:latin typeface="微软雅黑" panose="020B0503020204020204" pitchFamily="34" charset="-122"/>
                <a:ea typeface="微软雅黑" panose="020B0503020204020204" pitchFamily="34" charset="-122"/>
              </a:rPr>
              <a:t>1. 列表</a:t>
            </a:r>
            <a:endParaRPr lang="zh-CN" altLang="en-US" sz="16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600" spc="150">
                <a:solidFill>
                  <a:schemeClr val="tx1"/>
                </a:solidFill>
                <a:latin typeface="微软雅黑" panose="020B0503020204020204" pitchFamily="34" charset="-122"/>
                <a:ea typeface="微软雅黑" panose="020B0503020204020204" pitchFamily="34" charset="-122"/>
              </a:rPr>
              <a:t>列表是一种可变的元素序列，是 Python 中使用最频繁的数据类型，系统自动为其分配连续的内存空间。列表中的元素类型可以不同，可以是数字、字符串或列表（列表</a:t>
            </a:r>
            <a:endParaRPr lang="zh-CN" altLang="en-US" sz="16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600" spc="150">
                <a:solidFill>
                  <a:schemeClr val="tx1"/>
                </a:solidFill>
                <a:latin typeface="微软雅黑" panose="020B0503020204020204" pitchFamily="34" charset="-122"/>
                <a:ea typeface="微软雅黑" panose="020B0503020204020204" pitchFamily="34" charset="-122"/>
              </a:rPr>
              <a:t>嵌套）等。列表定义的一般形式为：</a:t>
            </a:r>
            <a:endParaRPr lang="zh-CN" altLang="en-US" sz="16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600" spc="150">
                <a:solidFill>
                  <a:schemeClr val="tx1"/>
                </a:solidFill>
                <a:latin typeface="微软雅黑" panose="020B0503020204020204" pitchFamily="34" charset="-122"/>
                <a:ea typeface="微软雅黑" panose="020B0503020204020204" pitchFamily="34" charset="-122"/>
              </a:rPr>
              <a:t>列表名 = [ 元素 1，元素 2，…，元素 N]</a:t>
            </a:r>
            <a:endParaRPr lang="zh-CN" altLang="en-US" sz="16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600" spc="150">
                <a:solidFill>
                  <a:schemeClr val="tx1"/>
                </a:solidFill>
                <a:latin typeface="微软雅黑" panose="020B0503020204020204" pitchFamily="34" charset="-122"/>
                <a:ea typeface="微软雅黑" panose="020B0503020204020204" pitchFamily="34" charset="-122"/>
              </a:rPr>
              <a:t>列表支持索引和切片操作，规则和字符串相同。序列可以进行添加、删除、排序等操作，内存空间自动扩展和收缩。</a:t>
            </a:r>
            <a:endParaRPr lang="zh-CN" altLang="en-US" sz="1600" spc="150">
              <a:solidFill>
                <a:schemeClr val="tx1"/>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十、组合数据类型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70649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964565" y="1733550"/>
            <a:ext cx="7520305" cy="220027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600" b="1" spc="150">
                <a:solidFill>
                  <a:srgbClr val="1F74AD"/>
                </a:solidFill>
                <a:latin typeface="微软雅黑" panose="020B0503020204020204" pitchFamily="34" charset="-122"/>
                <a:ea typeface="微软雅黑" panose="020B0503020204020204" pitchFamily="34" charset="-122"/>
              </a:rPr>
              <a:t>2. 元组</a:t>
            </a:r>
            <a:endParaRPr lang="zh-CN" altLang="en-US" sz="16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600" spc="150">
                <a:solidFill>
                  <a:schemeClr val="tx1"/>
                </a:solidFill>
                <a:latin typeface="微软雅黑" panose="020B0503020204020204" pitchFamily="34" charset="-122"/>
                <a:ea typeface="微软雅黑" panose="020B0503020204020204" pitchFamily="34" charset="-122"/>
              </a:rPr>
              <a:t>元组与列表类似，也是元素的有序序列。元组与列表的区别是元组对象创建后，元组存储的值是不可改变的。因此，元组中没有修改元组中元素值、删除元素的方法。</a:t>
            </a:r>
            <a:endParaRPr lang="zh-CN" altLang="en-US" sz="16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600" spc="150">
                <a:solidFill>
                  <a:schemeClr val="tx1"/>
                </a:solidFill>
                <a:latin typeface="微软雅黑" panose="020B0503020204020204" pitchFamily="34" charset="-122"/>
                <a:ea typeface="微软雅黑" panose="020B0503020204020204" pitchFamily="34" charset="-122"/>
              </a:rPr>
              <a:t>元组定义的格式如下：</a:t>
            </a:r>
            <a:endParaRPr lang="zh-CN" altLang="en-US" sz="16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600" spc="150">
                <a:solidFill>
                  <a:schemeClr val="tx1"/>
                </a:solidFill>
                <a:latin typeface="微软雅黑" panose="020B0503020204020204" pitchFamily="34" charset="-122"/>
                <a:ea typeface="微软雅黑" panose="020B0503020204020204" pitchFamily="34" charset="-122"/>
              </a:rPr>
              <a:t>元组名 = ( 元素 0，元素 1，元素 2，…，元素 N)</a:t>
            </a:r>
            <a:endParaRPr lang="zh-CN" altLang="en-US" sz="1600" spc="150">
              <a:solidFill>
                <a:schemeClr val="tx1"/>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十、组合数据类型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70649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964565" y="1352550"/>
            <a:ext cx="7520305" cy="220027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600" b="1" spc="150">
                <a:solidFill>
                  <a:srgbClr val="1F74AD"/>
                </a:solidFill>
                <a:latin typeface="微软雅黑" panose="020B0503020204020204" pitchFamily="34" charset="-122"/>
                <a:ea typeface="微软雅黑" panose="020B0503020204020204" pitchFamily="34" charset="-122"/>
              </a:rPr>
              <a:t>3. 字典</a:t>
            </a:r>
            <a:endParaRPr lang="zh-CN" altLang="en-US" sz="16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字典是 Python 内置的映射数据结构类型。字典中的每个数据由两部分构成：一部分称为键，另一部分称为值，键与对应的值之间用冒号分隔，由键 - 值（key-value）</a:t>
            </a:r>
            <a:endParaRPr lang="zh-CN" altLang="en-US" sz="14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对组成，所有键及与其对应的值都放置在一对花括号“{}”内。</a:t>
            </a:r>
            <a:endParaRPr lang="zh-CN" altLang="en-US" sz="14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字典定义的语法格式如下：</a:t>
            </a:r>
            <a:endParaRPr lang="zh-CN" altLang="en-US" sz="14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字典名 = { 键 0: 值 0，键 1: 值 1，…，键 N: 值 N}</a:t>
            </a:r>
            <a:endParaRPr lang="zh-CN" altLang="en-US" sz="14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在同一个字典中，每个键必须互不相同，键与值之间存在一一对应的关系。键的作用相当于索引，每个键对应的值就是数据，数据是按照键存储的，只要找到了键便可以找到所需要的值，因此字典也称为键 - 值对。</a:t>
            </a:r>
            <a:endParaRPr lang="zh-CN" altLang="en-US" sz="1400" spc="150">
              <a:solidFill>
                <a:schemeClr val="tx1"/>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十、组合数据类型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70649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964565" y="1276350"/>
            <a:ext cx="7520305" cy="348615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400" b="1" spc="150">
                <a:solidFill>
                  <a:srgbClr val="1F74AD"/>
                </a:solidFill>
                <a:latin typeface="微软雅黑" panose="020B0503020204020204" pitchFamily="34" charset="-122"/>
                <a:ea typeface="微软雅黑" panose="020B0503020204020204" pitchFamily="34" charset="-122"/>
              </a:rPr>
              <a:t>4. 集合</a:t>
            </a:r>
            <a:endParaRPr lang="zh-CN" altLang="en-US" sz="14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10000"/>
              </a:lnSpc>
              <a:buSzPct val="100000"/>
              <a:buFont typeface="Wingdings" panose="05000000000000000000" pitchFamily="2" charset="2"/>
              <a:buNone/>
              <a:defRPr/>
            </a:pPr>
            <a:r>
              <a:rPr lang="zh-CN" altLang="en-US" sz="1200" spc="150">
                <a:solidFill>
                  <a:schemeClr val="tx1"/>
                </a:solidFill>
                <a:latin typeface="微软雅黑" panose="020B0503020204020204" pitchFamily="34" charset="-122"/>
                <a:ea typeface="微软雅黑" panose="020B0503020204020204" pitchFamily="34" charset="-122"/>
              </a:rPr>
              <a:t>集合是由 0 个或多个不重复的、无序的元素组合。集合与列表和元组等有序序列不同，集合不记录元素的位置，因此对集合不能进行索引和切片等操作。</a:t>
            </a:r>
            <a:endParaRPr lang="zh-CN" altLang="en-US" sz="12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10000"/>
              </a:lnSpc>
              <a:buSzPct val="100000"/>
              <a:buFont typeface="Wingdings" panose="05000000000000000000" pitchFamily="2" charset="2"/>
              <a:buNone/>
              <a:defRPr/>
            </a:pPr>
            <a:r>
              <a:rPr lang="zh-CN" altLang="en-US" sz="1200" spc="150">
                <a:solidFill>
                  <a:schemeClr val="tx1"/>
                </a:solidFill>
                <a:latin typeface="微软雅黑" panose="020B0503020204020204" pitchFamily="34" charset="-122"/>
                <a:ea typeface="微软雅黑" panose="020B0503020204020204" pitchFamily="34" charset="-122"/>
              </a:rPr>
              <a:t>集合分为可变集合（set）和不可变集合（frozenset）两种。可变集合可以添加和删除集合元素；不可变集合不能添加和删除集合元素。</a:t>
            </a:r>
            <a:endParaRPr lang="zh-CN" altLang="en-US" sz="12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10000"/>
              </a:lnSpc>
              <a:buSzPct val="100000"/>
              <a:buFont typeface="Wingdings" panose="05000000000000000000" pitchFamily="2" charset="2"/>
              <a:buNone/>
              <a:defRPr/>
            </a:pPr>
            <a:r>
              <a:rPr lang="zh-CN" altLang="en-US" sz="1200" spc="150">
                <a:solidFill>
                  <a:schemeClr val="tx1"/>
                </a:solidFill>
                <a:latin typeface="微软雅黑" panose="020B0503020204020204" pitchFamily="34" charset="-122"/>
                <a:ea typeface="微软雅黑" panose="020B0503020204020204" pitchFamily="34" charset="-122"/>
              </a:rPr>
              <a:t>（1）定义可变集合对象的格式如下：</a:t>
            </a:r>
            <a:endParaRPr lang="zh-CN" altLang="en-US" sz="12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10000"/>
              </a:lnSpc>
              <a:buSzPct val="100000"/>
              <a:buFont typeface="Wingdings" panose="05000000000000000000" pitchFamily="2" charset="2"/>
              <a:buNone/>
              <a:defRPr/>
            </a:pPr>
            <a:r>
              <a:rPr lang="zh-CN" altLang="en-US" sz="1200" spc="150">
                <a:solidFill>
                  <a:schemeClr val="tx1"/>
                </a:solidFill>
                <a:latin typeface="微软雅黑" panose="020B0503020204020204" pitchFamily="34" charset="-122"/>
                <a:ea typeface="微软雅黑" panose="020B0503020204020204" pitchFamily="34" charset="-122"/>
              </a:rPr>
              <a:t>集合名 = { 元素 0，元素 1，元素 2，…，元素 N}</a:t>
            </a:r>
            <a:endParaRPr lang="zh-CN" altLang="en-US" sz="12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10000"/>
              </a:lnSpc>
              <a:buSzPct val="100000"/>
              <a:buFont typeface="Wingdings" panose="05000000000000000000" pitchFamily="2" charset="2"/>
              <a:buNone/>
              <a:defRPr/>
            </a:pPr>
            <a:r>
              <a:rPr lang="zh-CN" altLang="en-US" sz="1200" spc="150">
                <a:solidFill>
                  <a:schemeClr val="tx1"/>
                </a:solidFill>
                <a:latin typeface="微软雅黑" panose="020B0503020204020204" pitchFamily="34" charset="-122"/>
                <a:ea typeface="微软雅黑" panose="020B0503020204020204" pitchFamily="34" charset="-122"/>
              </a:rPr>
              <a:t>集合中的元素可以是不同的数据类型，但只能是数值、字符串或元组。</a:t>
            </a:r>
            <a:endParaRPr lang="zh-CN" altLang="en-US" sz="12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10000"/>
              </a:lnSpc>
              <a:buSzPct val="100000"/>
              <a:buFont typeface="Wingdings" panose="05000000000000000000" pitchFamily="2" charset="2"/>
              <a:buNone/>
              <a:defRPr/>
            </a:pPr>
            <a:r>
              <a:rPr lang="zh-CN" altLang="en-US" sz="1200" spc="150">
                <a:solidFill>
                  <a:schemeClr val="tx1"/>
                </a:solidFill>
                <a:latin typeface="微软雅黑" panose="020B0503020204020204" pitchFamily="34" charset="-122"/>
                <a:ea typeface="微软雅黑" panose="020B0503020204020204" pitchFamily="34" charset="-122"/>
              </a:rPr>
              <a:t>（2）定义不可变集合对象。由于不可变集合没有自己的语法格式，只能通过调用frozenset( ) 函数创建，格式如下：</a:t>
            </a:r>
            <a:endParaRPr lang="zh-CN" altLang="en-US" sz="12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10000"/>
              </a:lnSpc>
              <a:buSzPct val="100000"/>
              <a:buFont typeface="Wingdings" panose="05000000000000000000" pitchFamily="2" charset="2"/>
              <a:buNone/>
              <a:defRPr/>
            </a:pPr>
            <a:r>
              <a:rPr lang="zh-CN" altLang="en-US" sz="1200" spc="150">
                <a:solidFill>
                  <a:schemeClr val="tx1"/>
                </a:solidFill>
                <a:latin typeface="微软雅黑" panose="020B0503020204020204" pitchFamily="34" charset="-122"/>
                <a:ea typeface="微软雅黑" panose="020B0503020204020204" pitchFamily="34" charset="-122"/>
              </a:rPr>
              <a:t>集合名 = frozenset([ 可迭代对象 ])</a:t>
            </a:r>
            <a:endParaRPr lang="zh-CN" altLang="en-US" sz="12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10000"/>
              </a:lnSpc>
              <a:buSzPct val="100000"/>
              <a:buFont typeface="Wingdings" panose="05000000000000000000" pitchFamily="2" charset="2"/>
              <a:buNone/>
              <a:defRPr/>
            </a:pPr>
            <a:r>
              <a:rPr lang="zh-CN" altLang="en-US" sz="1200" spc="150">
                <a:solidFill>
                  <a:schemeClr val="tx1"/>
                </a:solidFill>
                <a:latin typeface="微软雅黑" panose="020B0503020204020204" pitchFamily="34" charset="-122"/>
                <a:ea typeface="微软雅黑" panose="020B0503020204020204" pitchFamily="34" charset="-122"/>
              </a:rPr>
              <a:t>其中，可迭代对象可以是列表、元组、可变集合、字典等。</a:t>
            </a:r>
            <a:endParaRPr lang="zh-CN" altLang="en-US" sz="1200" spc="150">
              <a:solidFill>
                <a:schemeClr val="tx1"/>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十一、函数</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85127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289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964565" y="1123950"/>
            <a:ext cx="7520305" cy="359600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b="1" spc="150">
                <a:solidFill>
                  <a:srgbClr val="1F74AD"/>
                </a:solidFill>
                <a:latin typeface="微软雅黑" panose="020B0503020204020204" pitchFamily="34" charset="-122"/>
                <a:ea typeface="微软雅黑" panose="020B0503020204020204" pitchFamily="34" charset="-122"/>
              </a:rPr>
              <a:t>1. 函数的定义</a:t>
            </a:r>
            <a:endParaRPr lang="zh-CN" altLang="en-US" sz="12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b="1" spc="150">
                <a:solidFill>
                  <a:schemeClr val="tx1"/>
                </a:solidFill>
                <a:latin typeface="微软雅黑" panose="020B0503020204020204" pitchFamily="34" charset="-122"/>
                <a:ea typeface="微软雅黑" panose="020B0503020204020204" pitchFamily="34" charset="-122"/>
              </a:rPr>
              <a:t>定义函数使用 def 关键字，其语法格式如下：</a:t>
            </a:r>
            <a:endParaRPr lang="zh-CN" altLang="en-US" sz="1200" b="1"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b="1" spc="150">
                <a:solidFill>
                  <a:schemeClr val="tx1"/>
                </a:solidFill>
                <a:latin typeface="微软雅黑" panose="020B0503020204020204" pitchFamily="34" charset="-122"/>
                <a:ea typeface="微软雅黑" panose="020B0503020204020204" pitchFamily="34" charset="-122"/>
              </a:rPr>
              <a:t>def 函数名 ( 参数列表 ):</a:t>
            </a:r>
            <a:endParaRPr lang="zh-CN" altLang="en-US" sz="1200" b="1"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b="1" spc="150">
                <a:solidFill>
                  <a:schemeClr val="tx1"/>
                </a:solidFill>
                <a:latin typeface="微软雅黑" panose="020B0503020204020204" pitchFamily="34" charset="-122"/>
                <a:ea typeface="微软雅黑" panose="020B0503020204020204" pitchFamily="34" charset="-122"/>
              </a:rPr>
              <a:t> 函数体</a:t>
            </a:r>
            <a:endParaRPr lang="zh-CN" altLang="en-US" sz="1200" b="1"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b="1" spc="150">
                <a:solidFill>
                  <a:schemeClr val="tx1"/>
                </a:solidFill>
                <a:latin typeface="微软雅黑" panose="020B0503020204020204" pitchFamily="34" charset="-122"/>
                <a:ea typeface="微软雅黑" panose="020B0503020204020204" pitchFamily="34" charset="-122"/>
              </a:rPr>
              <a:t> [return [ 返回值列表 ]]</a:t>
            </a:r>
            <a:endParaRPr lang="zh-CN" altLang="en-US" sz="1200" b="1" spc="150">
              <a:solidFill>
                <a:schemeClr val="tx1"/>
              </a:solidFill>
              <a:latin typeface="微软雅黑" panose="020B0503020204020204" pitchFamily="34" charset="-122"/>
              <a:ea typeface="微软雅黑" panose="020B0503020204020204" pitchFamily="34" charset="-122"/>
            </a:endParaRPr>
          </a:p>
          <a:p>
            <a:pPr marL="0" marR="0" lvl="0" algn="just" defTabSz="914400" rtl="0" eaLnBrk="1" fontAlgn="auto" latinLnBrk="0" hangingPunct="1">
              <a:lnSpc>
                <a:spcPct val="100000"/>
              </a:lnSpc>
              <a:buClrTx/>
              <a:buSzTx/>
              <a:buFont typeface="Wingdings" panose="05000000000000000000" pitchFamily="2" charset="2"/>
              <a:buNone/>
              <a:defRPr/>
            </a:pPr>
            <a:r>
              <a:rPr lang="zh-CN" altLang="en-US" sz="1200" b="1" spc="150">
                <a:solidFill>
                  <a:srgbClr val="1F74AD"/>
                </a:solidFill>
                <a:latin typeface="微软雅黑" panose="020B0503020204020204" pitchFamily="34" charset="-122"/>
                <a:ea typeface="微软雅黑" panose="020B0503020204020204" pitchFamily="34" charset="-122"/>
              </a:rPr>
              <a:t>2. 调用函数</a:t>
            </a:r>
            <a:endParaRPr lang="zh-CN" altLang="en-US" sz="12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b="1" spc="150">
                <a:solidFill>
                  <a:schemeClr val="tx1"/>
                </a:solidFill>
                <a:latin typeface="微软雅黑" panose="020B0503020204020204" pitchFamily="34" charset="-122"/>
                <a:ea typeface="微软雅黑" panose="020B0503020204020204" pitchFamily="34" charset="-122"/>
              </a:rPr>
              <a:t>调用函数也就是执行函数。因为定义好的函数并不会立即执行，需要在程序中调用才能执行。由于函数返回一个值，调用时把它写在表达式中。</a:t>
            </a:r>
            <a:endParaRPr lang="zh-CN" altLang="en-US" sz="1200" b="1" spc="150">
              <a:solidFill>
                <a:schemeClr val="tx1"/>
              </a:solidFill>
              <a:latin typeface="微软雅黑" panose="020B0503020204020204" pitchFamily="34" charset="-122"/>
              <a:ea typeface="微软雅黑" panose="020B0503020204020204" pitchFamily="34" charset="-122"/>
            </a:endParaRPr>
          </a:p>
          <a:p>
            <a:pPr marL="0" marR="0" lvl="0" algn="just" defTabSz="914400" rtl="0" eaLnBrk="1" fontAlgn="auto" latinLnBrk="0" hangingPunct="1">
              <a:lnSpc>
                <a:spcPct val="100000"/>
              </a:lnSpc>
              <a:buClrTx/>
              <a:buSzTx/>
              <a:buFont typeface="Wingdings" panose="05000000000000000000" pitchFamily="2" charset="2"/>
              <a:buNone/>
              <a:defRPr/>
            </a:pPr>
            <a:r>
              <a:rPr lang="zh-CN" altLang="en-US" sz="1200" b="1" spc="150">
                <a:solidFill>
                  <a:srgbClr val="1F74AD"/>
                </a:solidFill>
                <a:latin typeface="微软雅黑" panose="020B0503020204020204" pitchFamily="34" charset="-122"/>
                <a:ea typeface="微软雅黑" panose="020B0503020204020204" pitchFamily="34" charset="-122"/>
              </a:rPr>
              <a:t>3. 常用的内置函数</a:t>
            </a:r>
            <a:endParaRPr lang="zh-CN" altLang="en-US" sz="12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b="1" spc="150">
                <a:solidFill>
                  <a:schemeClr val="tx1"/>
                </a:solidFill>
                <a:latin typeface="微软雅黑" panose="020B0503020204020204" pitchFamily="34" charset="-122"/>
                <a:ea typeface="微软雅黑" panose="020B0503020204020204" pitchFamily="34" charset="-122"/>
              </a:rPr>
              <a:t>内置函数是 Python 自动加载、能被直接使用的函数。</a:t>
            </a:r>
            <a:endParaRPr lang="zh-CN" altLang="en-US" sz="1200" b="1" spc="150">
              <a:solidFill>
                <a:schemeClr val="tx1"/>
              </a:solidFill>
              <a:latin typeface="微软雅黑" panose="020B0503020204020204" pitchFamily="34" charset="-122"/>
              <a:ea typeface="微软雅黑" panose="020B0503020204020204" pitchFamily="34" charset="-122"/>
            </a:endParaRPr>
          </a:p>
          <a:p>
            <a:pPr marL="0" marR="0" lvl="0" algn="just" defTabSz="914400" rtl="0" eaLnBrk="1" fontAlgn="auto" latinLnBrk="0" hangingPunct="1">
              <a:lnSpc>
                <a:spcPct val="100000"/>
              </a:lnSpc>
              <a:buClrTx/>
              <a:buSzTx/>
              <a:buFont typeface="Wingdings" panose="05000000000000000000" pitchFamily="2" charset="2"/>
              <a:buNone/>
              <a:defRPr/>
            </a:pPr>
            <a:r>
              <a:rPr lang="zh-CN" altLang="en-US" sz="1200" b="1" spc="150">
                <a:solidFill>
                  <a:srgbClr val="1F74AD"/>
                </a:solidFill>
                <a:latin typeface="微软雅黑" panose="020B0503020204020204" pitchFamily="34" charset="-122"/>
                <a:ea typeface="微软雅黑" panose="020B0503020204020204" pitchFamily="34" charset="-122"/>
              </a:rPr>
              <a:t>4. 匿名函数</a:t>
            </a:r>
            <a:endParaRPr lang="zh-CN" altLang="en-US" sz="12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200" b="1" spc="150">
                <a:solidFill>
                  <a:schemeClr val="tx1"/>
                </a:solidFill>
                <a:latin typeface="微软雅黑" panose="020B0503020204020204" pitchFamily="34" charset="-122"/>
                <a:ea typeface="微软雅黑" panose="020B0503020204020204" pitchFamily="34" charset="-122"/>
              </a:rPr>
              <a:t>匿名函数是指没有名字的函数。Python 允许快速定义单行的不需要函数名字的简单函数，称为 lambda 函数，实质上是一个 lambda 表达式。</a:t>
            </a:r>
            <a:endParaRPr lang="zh-CN" altLang="en-US" sz="1200" b="1" spc="150">
              <a:solidFill>
                <a:schemeClr val="tx1"/>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十二、模块</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85127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289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964565" y="1123950"/>
            <a:ext cx="7520305" cy="359600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模块是把复用的函数或类单独组织起来的 Python 程序。通过导入模块，可以使用该模块中定义的函数和类，从而重用其功能。</a:t>
            </a:r>
            <a:endParaRPr lang="zh-CN" altLang="en-US" sz="14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b="1" spc="150">
                <a:solidFill>
                  <a:srgbClr val="1F74AD"/>
                </a:solidFill>
                <a:latin typeface="微软雅黑" panose="020B0503020204020204" pitchFamily="34" charset="-122"/>
                <a:ea typeface="微软雅黑" panose="020B0503020204020204" pitchFamily="34" charset="-122"/>
              </a:rPr>
              <a:t>1. 内置模块</a:t>
            </a:r>
            <a:endParaRPr lang="zh-CN" altLang="en-US" sz="14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Python 中包含数量众多的模块，可以实现不同的功能和应用。在安装 Python 时会默认安装一些内置模块，称之为标准库或内置库，如 math 模块、random 模块、os 模块和 sys 模块等。</a:t>
            </a:r>
            <a:endParaRPr lang="zh-CN" altLang="en-US" sz="14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b="1" spc="150">
                <a:solidFill>
                  <a:srgbClr val="1F74AD"/>
                </a:solidFill>
                <a:latin typeface="微软雅黑" panose="020B0503020204020204" pitchFamily="34" charset="-122"/>
                <a:ea typeface="微软雅黑" panose="020B0503020204020204" pitchFamily="34" charset="-122"/>
              </a:rPr>
              <a:t>2. 第三方模块</a:t>
            </a:r>
            <a:endParaRPr lang="zh-CN" altLang="en-US" sz="14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Python 拥有大量功能强大的第三方的模块，最常用的安装方式是采用 pip 工具安装。pip 是 Python 包管理工具，该工具提供了对 Python 模块的查找、下载、安装及卸载功能。Python 3.4 + 以上版本都自带 pip 工具。</a:t>
            </a:r>
            <a:endParaRPr lang="zh-CN" altLang="en-US" sz="1400" spc="150">
              <a:solidFill>
                <a:schemeClr val="tx1"/>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十三、文件操作</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85127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289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964565" y="1123950"/>
            <a:ext cx="7520305" cy="359600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b="1" spc="150">
                <a:solidFill>
                  <a:srgbClr val="1F74AD"/>
                </a:solidFill>
                <a:latin typeface="微软雅黑" panose="020B0503020204020204" pitchFamily="34" charset="-122"/>
                <a:ea typeface="微软雅黑" panose="020B0503020204020204" pitchFamily="34" charset="-122"/>
              </a:rPr>
              <a:t>1. 打开文件</a:t>
            </a:r>
            <a:endParaRPr lang="zh-CN" altLang="en-US" sz="14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在 Python 中访问文件，首先要使用内置函数 open( ) 打开文件，创建文件对象，再利用该文件对象执行读、写操作。一般把文件对象赋值给一个变量（如 fileObject），称为文件对象变量。使用内置的 open( ) 函数打开文件的语法格式如下：</a:t>
            </a:r>
            <a:endParaRPr lang="zh-CN" altLang="en-US" sz="1400" spc="150">
              <a:solidFill>
                <a:schemeClr val="tx1"/>
              </a:solidFill>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30000"/>
              </a:lnSpc>
              <a:buSzPct val="100000"/>
              <a:buFont typeface="Wingdings" panose="05000000000000000000" pitchFamily="2" charset="2"/>
              <a:buNone/>
              <a:defRPr/>
            </a:pPr>
            <a:r>
              <a:rPr lang="zh-CN" altLang="en-US" sz="1400" b="1" spc="150">
                <a:solidFill>
                  <a:srgbClr val="1F74AD"/>
                </a:solidFill>
                <a:latin typeface="微软雅黑" panose="020B0503020204020204" pitchFamily="34" charset="-122"/>
                <a:ea typeface="微软雅黑" panose="020B0503020204020204" pitchFamily="34" charset="-122"/>
              </a:rPr>
              <a:t>变量名 = open( 文件名 [，打开模式 ])</a:t>
            </a:r>
            <a:endParaRPr lang="zh-CN" altLang="en-US" sz="14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00000"/>
              </a:lnSpc>
              <a:buSzPct val="100000"/>
              <a:buFont typeface="Wingdings" panose="05000000000000000000" pitchFamily="2" charset="2"/>
              <a:buNone/>
              <a:defRPr/>
            </a:pPr>
            <a:r>
              <a:rPr lang="zh-CN" altLang="en-US" sz="1400" b="1" spc="150">
                <a:solidFill>
                  <a:srgbClr val="1F74AD"/>
                </a:solidFill>
                <a:latin typeface="微软雅黑" panose="020B0503020204020204" pitchFamily="34" charset="-122"/>
                <a:ea typeface="微软雅黑" panose="020B0503020204020204" pitchFamily="34" charset="-122"/>
              </a:rPr>
              <a:t>2. 读取文件中的数据</a:t>
            </a:r>
            <a:endParaRPr lang="zh-CN" altLang="en-US" sz="14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打开一个文本文件或二进制文件后，可以调用文件对象的 read( )、readline( ) 和readlines( ) 方法从文件中读取文本内容。打开的文件在读取时可以一次性全部读入，也可以逐行读入，或读取指定位置的内容。</a:t>
            </a:r>
            <a:endParaRPr lang="zh-CN" altLang="en-US" sz="1400" spc="150">
              <a:solidFill>
                <a:schemeClr val="tx1"/>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十三、文件操作</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056640"/>
            <a:ext cx="8151495" cy="385127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289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964565" y="1123950"/>
            <a:ext cx="7520305" cy="359600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b="1" spc="150">
                <a:solidFill>
                  <a:srgbClr val="1F74AD"/>
                </a:solidFill>
                <a:latin typeface="微软雅黑" panose="020B0503020204020204" pitchFamily="34" charset="-122"/>
                <a:ea typeface="微软雅黑" panose="020B0503020204020204" pitchFamily="34" charset="-122"/>
              </a:rPr>
              <a:t>3. 向文件中写入数据</a:t>
            </a:r>
            <a:endParaRPr lang="zh-CN" altLang="en-US" sz="14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打开一个文本文件或二进制文件后，可以调用文件对象的 write( ) 方法和writelines( ) 方法向文件中写入数据。</a:t>
            </a:r>
            <a:endParaRPr lang="zh-CN" altLang="en-US" sz="1400" spc="150">
              <a:solidFill>
                <a:schemeClr val="tx1"/>
              </a:solidFill>
              <a:latin typeface="微软雅黑" panose="020B0503020204020204" pitchFamily="34" charset="-122"/>
              <a:ea typeface="微软雅黑" panose="020B0503020204020204" pitchFamily="34" charset="-122"/>
            </a:endParaRPr>
          </a:p>
          <a:p>
            <a:pPr marL="0" marR="0" lvl="0" algn="just" defTabSz="914400" rtl="0" eaLnBrk="1" fontAlgn="auto" latinLnBrk="0" hangingPunct="1">
              <a:lnSpc>
                <a:spcPct val="150000"/>
              </a:lnSpc>
              <a:buClrTx/>
              <a:buSzTx/>
              <a:buFont typeface="Wingdings" panose="05000000000000000000" pitchFamily="2" charset="2"/>
              <a:buNone/>
              <a:defRPr/>
            </a:pPr>
            <a:r>
              <a:rPr lang="zh-CN" altLang="en-US" sz="1400" b="1" spc="150">
                <a:solidFill>
                  <a:srgbClr val="1F74AD"/>
                </a:solidFill>
                <a:latin typeface="微软雅黑" panose="020B0503020204020204" pitchFamily="34" charset="-122"/>
                <a:ea typeface="微软雅黑" panose="020B0503020204020204" pitchFamily="34" charset="-122"/>
              </a:rPr>
              <a:t>4. 关闭文件</a:t>
            </a:r>
            <a:endParaRPr lang="zh-CN" altLang="en-US" sz="14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文件操作之后需要关闭文件，释放程序对文件的控制，将缓冲区中所有没写入到外存的数据写入文件，并释放文件的引用。</a:t>
            </a:r>
            <a:endParaRPr lang="zh-CN" altLang="en-US" sz="1400" spc="150">
              <a:solidFill>
                <a:schemeClr val="tx1"/>
              </a:solidFill>
              <a:latin typeface="微软雅黑" panose="020B0503020204020204" pitchFamily="34" charset="-122"/>
              <a:ea typeface="微软雅黑" panose="020B0503020204020204" pitchFamily="34" charset="-122"/>
            </a:endParaRPr>
          </a:p>
          <a:p>
            <a:pPr marL="0" marR="0" lvl="0" algn="just" defTabSz="914400" rtl="0" eaLnBrk="1" fontAlgn="auto" latinLnBrk="0" hangingPunct="1">
              <a:lnSpc>
                <a:spcPct val="150000"/>
              </a:lnSpc>
              <a:buClrTx/>
              <a:buSzTx/>
              <a:buFont typeface="Wingdings" panose="05000000000000000000" pitchFamily="2" charset="2"/>
              <a:buNone/>
              <a:defRPr/>
            </a:pPr>
            <a:r>
              <a:rPr lang="zh-CN" altLang="en-US" sz="1400" b="1" spc="150">
                <a:solidFill>
                  <a:srgbClr val="1F74AD"/>
                </a:solidFill>
                <a:latin typeface="微软雅黑" panose="020B0503020204020204" pitchFamily="34" charset="-122"/>
                <a:ea typeface="微软雅黑" panose="020B0503020204020204" pitchFamily="34" charset="-122"/>
              </a:rPr>
              <a:t>5. 缓存写入文件</a:t>
            </a:r>
            <a:endParaRPr lang="zh-CN" altLang="en-US" sz="1400" b="1" spc="150">
              <a:solidFill>
                <a:srgbClr val="1F74AD"/>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如果希望将缓冲区的数据写入文件，但不关闭文件，可以使用 flush( ) 方法把缓冲区的内容写入外存储器（如硬盘、U 盘）。格式如下：</a:t>
            </a:r>
            <a:endParaRPr lang="zh-CN" altLang="en-US" sz="14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solidFill>
                <a:latin typeface="微软雅黑" panose="020B0503020204020204" pitchFamily="34" charset="-122"/>
                <a:ea typeface="微软雅黑" panose="020B0503020204020204" pitchFamily="34" charset="-122"/>
              </a:rPr>
              <a:t>变量名 .flush()</a:t>
            </a:r>
            <a:endParaRPr lang="zh-CN" altLang="en-US" sz="1400" spc="150">
              <a:solidFill>
                <a:schemeClr val="tx1"/>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endParaRPr lang="zh-CN" altLang="en-US" sz="1400" spc="150">
              <a:solidFill>
                <a:schemeClr val="tx1"/>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765" y="209550"/>
            <a:ext cx="7825105" cy="554990"/>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十四、异常处理</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209040"/>
            <a:ext cx="8151495" cy="334962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836789"/>
            <a:ext cx="289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6285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964565" y="1504950"/>
            <a:ext cx="7520305" cy="283654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600" spc="150">
                <a:solidFill>
                  <a:schemeClr val="tx1"/>
                </a:solidFill>
                <a:latin typeface="微软雅黑" panose="020B0503020204020204" pitchFamily="34" charset="-122"/>
                <a:ea typeface="微软雅黑" panose="020B0503020204020204" pitchFamily="34" charset="-122"/>
              </a:rPr>
              <a:t>在的文件、语法错误等。如果在程序中遇到异常没有进行任何处理，程序就会用回溯（Traceback）终止执行并返回错误信息，包括错误的名称、原因和错误发生的行号。</a:t>
            </a:r>
            <a:endParaRPr lang="zh-CN" altLang="en-US" sz="16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600" spc="150">
                <a:solidFill>
                  <a:schemeClr val="tx1"/>
                </a:solidFill>
                <a:latin typeface="微软雅黑" panose="020B0503020204020204" pitchFamily="34" charset="-122"/>
                <a:ea typeface="微软雅黑" panose="020B0503020204020204" pitchFamily="34" charset="-122"/>
              </a:rPr>
              <a:t>例如，当除数为 0 时，引发 ZeroDivisionError 异常。</a:t>
            </a:r>
            <a:endParaRPr lang="zh-CN" altLang="en-US" sz="1600" spc="150">
              <a:solidFill>
                <a:schemeClr val="tx1"/>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600" spc="150">
                <a:solidFill>
                  <a:schemeClr val="tx1"/>
                </a:solidFill>
                <a:latin typeface="微软雅黑" panose="020B0503020204020204" pitchFamily="34" charset="-122"/>
                <a:ea typeface="微软雅黑" panose="020B0503020204020204" pitchFamily="34" charset="-122"/>
              </a:rPr>
              <a:t>除了 ZeroDivisionError 异 常，Python 中还有语法错误 SyntaxError、类型错误TypeError、访问未申明变量 NameError、访问未知对象属性 AttributeError 等异常。在Python 中可以使用 try…except…else…finally 语句捕获和处理异常。</a:t>
            </a:r>
            <a:endParaRPr lang="zh-CN" altLang="en-US" sz="1600" spc="150">
              <a:solidFill>
                <a:schemeClr val="tx1"/>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30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30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821690" y="1731010"/>
            <a:ext cx="7501890" cy="26060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 编写程序。给定 r = 10，计算圆的面积 S =PI*r2，PI = 3.1415926。</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 编写程序。给定矩形的 width= 20，height= 30，计算矩形的面积。</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 编写程序。输出 100～200 之间不能被 3 整除的数。</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4. 编写程序。输入一个分数，判断学生成绩等级 A 至 E，其中，90 分以上为 A，80～89 分为 B，70～79 分为 C，60～69 分为 D，60 分以下为 E。</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5. 编写程序。利用 for 循环将列表 ls = [1, 7, 4, 89, 34, 2, 100, 0] 按从小到大排序。</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3733800" cy="343598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2131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1" y="15191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7455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01120" y="2419103"/>
            <a:ext cx="3359900" cy="181546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42900" algn="just" fontAlgn="auto">
              <a:lnSpc>
                <a:spcPct val="120000"/>
              </a:lnSpc>
              <a:buNone/>
              <a:extLst>
                <a:ext uri="{35155182-B16C-46BC-9424-99874614C6A1}">
                  <wpsdc:indentchars xmlns:wpsdc="http://www.wps.cn/officeDocument/2017/drawingmlCustomData" val="200" checksum="758948160"/>
                </a:ext>
              </a:extLst>
            </a:pPr>
            <a:r>
              <a:rPr lang="zh-CN" altLang="en-US" sz="1200" spc="150" dirty="0">
                <a:solidFill>
                  <a:srgbClr val="FFFFFF"/>
                </a:solidFill>
                <a:latin typeface="微软雅黑" panose="020B0503020204020204" pitchFamily="34" charset="-122"/>
                <a:ea typeface="微软雅黑" panose="020B0503020204020204" pitchFamily="34" charset="-122"/>
              </a:rPr>
              <a:t>在科技高速发展的今天，在电脑上点击一个应用、手机上点击播放一段音乐，就已经让我们与程序设计联系在一起。学习程序设计，可以用计算机技术解决生活中的问题，可以培养互联网思维，激发想象力和创造力。因此，熟悉和掌握程序设计的基础知识，是现代信息社会中生存和发展的基本技能之一。</a:t>
            </a:r>
            <a:endParaRPr lang="zh-CN" altLang="en-US" sz="120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55654" y="2735287"/>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322502" y="2802091"/>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35220" y="2695575"/>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3. 掌握典型程序设计的基本思路与流程。</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96995" y="1997649"/>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96995" y="261236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96995" y="322707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96995" y="3841781"/>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35220" y="2080895"/>
            <a:ext cx="341947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2. 了解程序设计的发展历程和未来趋势。</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55654" y="2120576"/>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317129" y="2182052"/>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35266" y="3310541"/>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l" fontAlgn="auto">
              <a:lnSpc>
                <a:spcPct val="120000"/>
              </a:lnSpc>
            </a:pPr>
            <a:r>
              <a:rPr lang="en-US" altLang="zh-CN" sz="1200" spc="150" dirty="0">
                <a:latin typeface="微软雅黑" panose="020B0503020204020204" pitchFamily="34" charset="-122"/>
                <a:ea typeface="微软雅黑" panose="020B0503020204020204" pitchFamily="34" charset="-122"/>
              </a:rPr>
              <a:t>4. 了解主流程序设计语言的特点和适用场景。</a:t>
            </a:r>
            <a:endParaRPr lang="en-US" altLang="zh-CN" sz="12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55654" y="3349997"/>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42525" y="3411473"/>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35266" y="1466410"/>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1. 理解程序设计的基本概念。</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55654" y="1505866"/>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317908" y="1569143"/>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55654" y="2735287"/>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322502" y="2802091"/>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35220" y="2695575"/>
            <a:ext cx="363093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7. 能完成简单程序的编写和调测任务，为相关领域应用开发提供支持。</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96995" y="1997649"/>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96995" y="261236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96995" y="322707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6"/>
            </p:custDataLst>
          </p:nvPr>
        </p:nvSpPr>
        <p:spPr bwMode="auto">
          <a:xfrm>
            <a:off x="4935220" y="2080895"/>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6. 掌握一种主流程序设计语言的基本语法、流程控制、数据类型、函数、模块、文件操作、异常处理等。</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7"/>
            </p:custDataLst>
          </p:nvPr>
        </p:nvSpPr>
        <p:spPr>
          <a:xfrm rot="2700000">
            <a:off x="4255654" y="2120576"/>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8"/>
            </p:custDataLst>
          </p:nvPr>
        </p:nvSpPr>
        <p:spPr bwMode="auto">
          <a:xfrm>
            <a:off x="4317129" y="2182052"/>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89"/>
            </p:custDataLst>
          </p:nvPr>
        </p:nvSpPr>
        <p:spPr bwMode="auto">
          <a:xfrm>
            <a:off x="4935220" y="1466215"/>
            <a:ext cx="327533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5. 掌握一种主流编程工具的安装、环境配置和基本使用方法。</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0"/>
            </p:custDataLst>
          </p:nvPr>
        </p:nvSpPr>
        <p:spPr>
          <a:xfrm rot="2700000">
            <a:off x="4255654" y="1505866"/>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1"/>
            </p:custDataLst>
          </p:nvPr>
        </p:nvSpPr>
        <p:spPr bwMode="auto">
          <a:xfrm>
            <a:off x="4317908" y="1569143"/>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93440" cy="2021840"/>
            <a:chOff x="8621" y="2357"/>
            <a:chExt cx="5344" cy="3184"/>
          </a:xfrm>
        </p:grpSpPr>
        <p:sp>
          <p:nvSpPr>
            <p:cNvPr id="42" name="文本框 41"/>
            <p:cNvSpPr txBox="1"/>
            <p:nvPr>
              <p:custDataLst>
                <p:tags r:id="rId1"/>
              </p:custDataLst>
            </p:nvPr>
          </p:nvSpPr>
          <p:spPr>
            <a:xfrm>
              <a:off x="8621" y="3166"/>
              <a:ext cx="5344" cy="2375"/>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fontAlgn="auto">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程序设计是设计和构建可执行的程序以完成特定计算结果的过程，是软件构造活动的重要组成部分，一般包含分析、设计、编码、调试、测试等阶段。</a:t>
              </a:r>
              <a:endParaRPr lang="zh-CN" altLang="en-US" sz="1200">
                <a:sym typeface="Arial" panose="020B0604020202020204" pitchFamily="34" charset="0"/>
              </a:endParaRPr>
            </a:p>
            <a:p>
              <a:pPr indent="342900" fontAlgn="auto">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本任务介绍程序设计的基本概念和发展历程。</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343"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8117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程序设计基础知识</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735572" cy="2981325"/>
            <a:chOff x="520" y="1330"/>
            <a:chExt cx="7458" cy="469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62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理解程序设计的概念和作用。</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331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351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331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了解程序设计的发展历程。</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3833" y="516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028" y="535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4746" y="5214"/>
              <a:ext cx="3017"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了解程序设计的一般步骤。</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705"/>
            <a:ext cx="3597254" cy="3254090"/>
          </a:xfrm>
          <a:prstGeom prst="rect">
            <a:avLst/>
          </a:prstGeom>
        </p:spPr>
        <p:txBody>
          <a:bodyPr anchor="ctr">
            <a:normAutofit lnSpcReduction="1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程序设计是给出解决特定问题程序的过程，是软件构造活动中的重要组成部分。程序设计往往以某种程序设计语言为工具，给出这种语言下的程序。程序设计过程应当包括分析、设计、编码、测试、排错等不同阶段。专业的程序设计人员常被称为程序员。</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571750"/>
            <a:ext cx="2645410" cy="422275"/>
          </a:xfrm>
          <a:prstGeom prst="rect">
            <a:avLst/>
          </a:prstGeom>
          <a:noFill/>
        </p:spPr>
        <p:txBody>
          <a:bodyPr wrap="square" rtlCol="0" anchor="b" anchorCtr="0">
            <a:normAutofit/>
          </a:bodyPr>
          <a:lstStyle/>
          <a:p>
            <a:pPr marL="0" indent="0" algn="ctr">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一、程序设计的概念</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0.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00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005.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007.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01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012.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016.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021.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1022.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1023.xml><?xml version="1.0" encoding="utf-8"?>
<p:tagLst xmlns:p="http://schemas.openxmlformats.org/presentationml/2006/main">
  <p:tag name="REFSHAPE" val="201706716"/>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3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03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03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03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4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4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04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047.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4*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9_4*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4*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4*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9_4*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0"/>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4*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 name="KSO_WM_UNIT_USESOURCEFORMAT_APPLY" val="1"/>
  <p:tag name="KSO_WM_UNIT_DIAGRAM_SCHEMECOLOR_ID" val="0"/>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4*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9_4*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0"/>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4*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 name="KSO_WM_UNIT_USESOURCEFORMAT_APPLY" val="1"/>
  <p:tag name="KSO_WM_UNIT_DIAGRAM_SCHEMECOLOR_ID" val="0"/>
</p:tagLst>
</file>

<file path=ppt/tags/tag1057.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1058.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4*l_h_f*1_1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1059.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4*l_h_f*1_2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60.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4*l_h_f*1_3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1061.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063.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06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068.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70.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07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075.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077.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08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082.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084.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08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089.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091.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095.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096.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098.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10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103.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10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10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11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113.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11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118.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20.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12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125.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127.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13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132.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134.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13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139.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141.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145.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146.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148.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15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153.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155.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159.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60.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162.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166.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167.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169.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173.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174.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176.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80.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181.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182.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43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3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4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44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4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5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8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48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8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5.xml><?xml version="1.0" encoding="utf-8"?>
<p:tagLst xmlns:p="http://schemas.openxmlformats.org/presentationml/2006/main">
  <p:tag name="KSO_WM_TAG_VERSION" val="1.0"/>
  <p:tag name="KSO_WM_BEAUTIFY_FLAG" val="#wm#"/>
  <p:tag name="KSO_WM_TEMPLATE_CATEGORY" val="custom"/>
  <p:tag name="KSO_WM_TEMPLATE_INDEX" val="20191296"/>
  <p:tag name="KSO_WM_TEMPLATE_THUMBS_INDEX" val="1、3、7、8、10、13、14、15、17、18、19"/>
  <p:tag name="KSO_WM_TEMPLATE_SUBCATEGORY" val="0"/>
  <p:tag name="KSO_WM_TEMPLATE_MASTER_TYPE" val="1"/>
  <p:tag name="KSO_WM_TEMPLATE_COLOR_TYPE" val="1"/>
  <p:tag name="KSO_WM_TEMPLATE_MASTER_THUMB_INDEX" val="18"/>
  <p:tag name="KSO_WM_UNIT_SHOW_EDIT_AREA_INDICATION" val="0"/>
</p:tagLst>
</file>

<file path=ppt/tags/tag496.xml><?xml version="1.0" encoding="utf-8"?>
<p:tagLst xmlns:p="http://schemas.openxmlformats.org/presentationml/2006/main">
  <p:tag name="MH" val="20161022203400"/>
  <p:tag name="MH_LIBRARY" val="GRAPHIC"/>
  <p:tag name="MH_TYPE" val="Other"/>
  <p:tag name="MH_ORDER" val="1"/>
</p:tagLst>
</file>

<file path=ppt/tags/tag497.xml><?xml version="1.0" encoding="utf-8"?>
<p:tagLst xmlns:p="http://schemas.openxmlformats.org/presentationml/2006/main">
  <p:tag name="MH" val="20161022192605"/>
  <p:tag name="MH_LIBRARY" val="GRAPHIC"/>
  <p:tag name="MH_TYPE" val="Text"/>
  <p:tag name="MH_ORDER" val="1"/>
</p:tagLst>
</file>

<file path=ppt/tags/tag498.xml><?xml version="1.0" encoding="utf-8"?>
<p:tagLst xmlns:p="http://schemas.openxmlformats.org/presentationml/2006/main">
  <p:tag name="MH" val="20161022203400"/>
  <p:tag name="MH_LIBRARY" val="GRAPHIC"/>
  <p:tag name="MH_TYPE" val="Other"/>
  <p:tag name="MH_ORDER" val="1"/>
</p:tagLst>
</file>

<file path=ppt/tags/tag499.xml><?xml version="1.0" encoding="utf-8"?>
<p:tagLst xmlns:p="http://schemas.openxmlformats.org/presentationml/2006/main">
  <p:tag name="MH" val="20161022192605"/>
  <p:tag name="MH_LIBRARY" val="GRAPHIC"/>
  <p:tag name="MH_TYPE" val="Text"/>
  <p:tag name="MH_ORDER"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0.xml><?xml version="1.0" encoding="utf-8"?>
<p:tagLst xmlns:p="http://schemas.openxmlformats.org/presentationml/2006/main">
  <p:tag name="MH" val="20161022203400"/>
  <p:tag name="MH_LIBRARY" val="GRAPHIC"/>
  <p:tag name="MH_TYPE" val="Other"/>
  <p:tag name="MH_ORDER" val="1"/>
</p:tagLst>
</file>

<file path=ppt/tags/tag501.xml><?xml version="1.0" encoding="utf-8"?>
<p:tagLst xmlns:p="http://schemas.openxmlformats.org/presentationml/2006/main">
  <p:tag name="MH" val="20161022192605"/>
  <p:tag name="MH_LIBRARY" val="GRAPHIC"/>
  <p:tag name="MH_TYPE" val="Text"/>
  <p:tag name="MH_ORDER" val="1"/>
</p:tagLst>
</file>

<file path=ppt/tags/tag502.xml><?xml version="1.0" encoding="utf-8"?>
<p:tagLst xmlns:p="http://schemas.openxmlformats.org/presentationml/2006/main">
  <p:tag name="MH" val="20161022203400"/>
  <p:tag name="MH_LIBRARY" val="GRAPHIC"/>
  <p:tag name="MH_TYPE" val="Other"/>
  <p:tag name="MH_ORDER" val="1"/>
</p:tagLst>
</file>

<file path=ppt/tags/tag503.xml><?xml version="1.0" encoding="utf-8"?>
<p:tagLst xmlns:p="http://schemas.openxmlformats.org/presentationml/2006/main">
  <p:tag name="MH" val="20161022192605"/>
  <p:tag name="MH_LIBRARY" val="GRAPHIC"/>
  <p:tag name="MH_TYPE" val="Text"/>
  <p:tag name="MH_ORDER" val="1"/>
</p:tagLst>
</file>

<file path=ppt/tags/tag504.xml><?xml version="1.0" encoding="utf-8"?>
<p:tagLst xmlns:p="http://schemas.openxmlformats.org/presentationml/2006/main">
  <p:tag name="MH" val="20161022203400"/>
  <p:tag name="MH_LIBRARY" val="GRAPHIC"/>
  <p:tag name="MH_TYPE" val="Other"/>
  <p:tag name="MH_ORDER" val="1"/>
</p:tagLst>
</file>

<file path=ppt/tags/tag505.xml><?xml version="1.0" encoding="utf-8"?>
<p:tagLst xmlns:p="http://schemas.openxmlformats.org/presentationml/2006/main">
  <p:tag name="MH" val="20161022192605"/>
  <p:tag name="MH_LIBRARY" val="GRAPHIC"/>
  <p:tag name="MH_TYPE" val="Text"/>
  <p:tag name="MH_ORDER" val="1"/>
</p:tagLst>
</file>

<file path=ppt/tags/tag506.xml><?xml version="1.0" encoding="utf-8"?>
<p:tagLst xmlns:p="http://schemas.openxmlformats.org/presentationml/2006/main">
  <p:tag name="MH" val="20161022203400"/>
  <p:tag name="MH_LIBRARY" val="GRAPHIC"/>
  <p:tag name="MH_TYPE" val="Other"/>
  <p:tag name="MH_ORDER" val="1"/>
</p:tagLst>
</file>

<file path=ppt/tags/tag507.xml><?xml version="1.0" encoding="utf-8"?>
<p:tagLst xmlns:p="http://schemas.openxmlformats.org/presentationml/2006/main">
  <p:tag name="MH" val="20161022192605"/>
  <p:tag name="MH_LIBRARY" val="GRAPHIC"/>
  <p:tag name="MH_TYPE" val="Text"/>
  <p:tag name="MH_ORDER" val="1"/>
</p:tagLst>
</file>

<file path=ppt/tags/tag508.xml><?xml version="1.0" encoding="utf-8"?>
<p:tagLst xmlns:p="http://schemas.openxmlformats.org/presentationml/2006/main">
  <p:tag name="MH" val="20161022203400"/>
  <p:tag name="MH_LIBRARY" val="GRAPHIC"/>
  <p:tag name="MH_TYPE" val="Other"/>
  <p:tag name="MH_ORDER" val="1"/>
</p:tagLst>
</file>

<file path=ppt/tags/tag509.xml><?xml version="1.0" encoding="utf-8"?>
<p:tagLst xmlns:p="http://schemas.openxmlformats.org/presentationml/2006/main">
  <p:tag name="MH" val="20161022192605"/>
  <p:tag name="MH_LIBRARY" val="GRAPHIC"/>
  <p:tag name="MH_TYPE" val="Text"/>
  <p:tag name="MH_ORDER"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0.xml><?xml version="1.0" encoding="utf-8"?>
<p:tagLst xmlns:p="http://schemas.openxmlformats.org/presentationml/2006/main">
  <p:tag name="MH" val="20161022203400"/>
  <p:tag name="MH_LIBRARY" val="GRAPHIC"/>
  <p:tag name="MH_TYPE" val="Other"/>
  <p:tag name="MH_ORDER" val="1"/>
</p:tagLst>
</file>

<file path=ppt/tags/tag511.xml><?xml version="1.0" encoding="utf-8"?>
<p:tagLst xmlns:p="http://schemas.openxmlformats.org/presentationml/2006/main">
  <p:tag name="MH" val="20161022192605"/>
  <p:tag name="MH_LIBRARY" val="GRAPHIC"/>
  <p:tag name="MH_TYPE" val="Text"/>
  <p:tag name="MH_ORDER" val="1"/>
</p:tagLst>
</file>

<file path=ppt/tags/tag512.xml><?xml version="1.0" encoding="utf-8"?>
<p:tagLst xmlns:p="http://schemas.openxmlformats.org/presentationml/2006/main">
  <p:tag name="MH" val="20161022203400"/>
  <p:tag name="MH_LIBRARY" val="GRAPHIC"/>
  <p:tag name="MH_TYPE" val="Other"/>
  <p:tag name="MH_ORDER" val="1"/>
</p:tagLst>
</file>

<file path=ppt/tags/tag513.xml><?xml version="1.0" encoding="utf-8"?>
<p:tagLst xmlns:p="http://schemas.openxmlformats.org/presentationml/2006/main">
  <p:tag name="MH" val="20161022192605"/>
  <p:tag name="MH_LIBRARY" val="GRAPHIC"/>
  <p:tag name="MH_TYPE" val="Text"/>
  <p:tag name="MH_ORDER" val="1"/>
</p:tagLst>
</file>

<file path=ppt/tags/tag514.xml><?xml version="1.0" encoding="utf-8"?>
<p:tagLst xmlns:p="http://schemas.openxmlformats.org/presentationml/2006/main">
  <p:tag name="MH" val="20161022203400"/>
  <p:tag name="MH_LIBRARY" val="GRAPHIC"/>
  <p:tag name="MH_TYPE" val="Other"/>
  <p:tag name="MH_ORDER" val="1"/>
</p:tagLst>
</file>

<file path=ppt/tags/tag515.xml><?xml version="1.0" encoding="utf-8"?>
<p:tagLst xmlns:p="http://schemas.openxmlformats.org/presentationml/2006/main">
  <p:tag name="MH" val="20161022192605"/>
  <p:tag name="MH_LIBRARY" val="GRAPHIC"/>
  <p:tag name="MH_TYPE" val="Text"/>
  <p:tag name="MH_ORDER" val="1"/>
</p:tagLst>
</file>

<file path=ppt/tags/tag516.xml><?xml version="1.0" encoding="utf-8"?>
<p:tagLst xmlns:p="http://schemas.openxmlformats.org/presentationml/2006/main">
  <p:tag name="MH" val="20161022203400"/>
  <p:tag name="MH_LIBRARY" val="GRAPHIC"/>
  <p:tag name="MH_TYPE" val="Other"/>
  <p:tag name="MH_ORDER" val="1"/>
</p:tagLst>
</file>

<file path=ppt/tags/tag517.xml><?xml version="1.0" encoding="utf-8"?>
<p:tagLst xmlns:p="http://schemas.openxmlformats.org/presentationml/2006/main">
  <p:tag name="MH" val="20161022192605"/>
  <p:tag name="MH_LIBRARY" val="GRAPHIC"/>
  <p:tag name="MH_TYPE" val="Text"/>
  <p:tag name="MH_ORDER" val="1"/>
</p:tagLst>
</file>

<file path=ppt/tags/tag518.xml><?xml version="1.0" encoding="utf-8"?>
<p:tagLst xmlns:p="http://schemas.openxmlformats.org/presentationml/2006/main">
  <p:tag name="MH" val="20161022203400"/>
  <p:tag name="MH_LIBRARY" val="GRAPHIC"/>
  <p:tag name="MH_TYPE" val="Other"/>
  <p:tag name="MH_ORDER" val="1"/>
</p:tagLst>
</file>

<file path=ppt/tags/tag519.xml><?xml version="1.0" encoding="utf-8"?>
<p:tagLst xmlns:p="http://schemas.openxmlformats.org/presentationml/2006/main">
  <p:tag name="MH" val="20161022192605"/>
  <p:tag name="MH_LIBRARY" val="GRAPHIC"/>
  <p:tag name="MH_TYPE" val="Text"/>
  <p:tag name="MH_ORDER"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0.xml><?xml version="1.0" encoding="utf-8"?>
<p:tagLst xmlns:p="http://schemas.openxmlformats.org/presentationml/2006/main">
  <p:tag name="MH" val="20161022204343"/>
  <p:tag name="MH_LIBRARY" val="GRAPHIC"/>
  <p:tag name="MH_ORDER" val="标题 5"/>
</p:tagLst>
</file>

<file path=ppt/tags/tag521.xml><?xml version="1.0" encoding="utf-8"?>
<p:tagLst xmlns:p="http://schemas.openxmlformats.org/presentationml/2006/main">
  <p:tag name="MH" val="20161022204343"/>
  <p:tag name="MH_LIBRARY" val="GRAPHIC"/>
  <p:tag name="MH_ORDER" val="文本占位符 6"/>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526.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527.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528.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529.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0.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1.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2.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4.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5.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6.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7.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8.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9.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0.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1.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2.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3.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5.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6.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7.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8.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9.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0.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1.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2.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4.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5.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0.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1.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8.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0.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3.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5.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0.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1.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0.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1.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6.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7.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598.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0.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4.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5.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7.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0.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612.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613.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614.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615.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16.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61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0.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2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625.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8.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9.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0.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1.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5.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6.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9.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40.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1.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3.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4.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8.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9.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50.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3.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9.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60.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2.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3.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4.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5.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6.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8.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9.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70.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1.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2.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3.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4.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5.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6.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7.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8.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9.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80.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1.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2.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3.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4.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5.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6.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7.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8.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9.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90.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1.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2.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3.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694.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696.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97.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8.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9.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0.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01.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02.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03.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0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705.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06.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07.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708.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709.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10.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1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712.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13.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71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16.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717.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718.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19.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20.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721.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722.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723.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24.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25.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26.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27.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28.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29.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30.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31.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32.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33.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34.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35.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36.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40.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7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745.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747.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75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752.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75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75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75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75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75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75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6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76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76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76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76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76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76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76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7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77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77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77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77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77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77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80.xml><?xml version="1.0" encoding="utf-8"?>
<p:tagLst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60656f444054ed1e2fb8068c"/>
  <p:tag name="KSO_WM_TEMPLATE_ASSEMBLE_GROUPID" val="60656f444054ed1e2fb8068c"/>
</p:tagLst>
</file>

<file path=ppt/tags/tag781.xml><?xml version="1.0" encoding="utf-8"?>
<p:tagLst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60656f444054ed1e2fb8068c"/>
  <p:tag name="KSO_WM_TEMPLATE_ASSEMBLE_GROUPID" val="60656f444054ed1e2fb8068c"/>
</p:tagLst>
</file>

<file path=ppt/tags/tag782.xml><?xml version="1.0" encoding="utf-8"?>
<p:tagLst xmlns:p="http://schemas.openxmlformats.org/presentationml/2006/main">
  <p:tag name="KSO_WM_UNIT_BLOCK" val="0"/>
  <p:tag name="KSO_WM_UNIT_SM_LIMIT_TYPE" val="2"/>
  <p:tag name="KSO_WM_UNIT_DEC_AREA_ID" val="b63f246397164817bf41cf6556c15022"/>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3a9f8db1f9a459bbda07269ee35e8d7&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60656f444054ed1e2fb8068c"/>
  <p:tag name="KSO_WM_TEMPLATE_ASSEMBLE_GROUPID" val="60656f444054ed1e2fb8068c"/>
</p:tagLst>
</file>

<file path=ppt/tags/tag78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3a9f8db1f9a459bbda07269ee35e8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68a4e95e952f41c8a5d9e00167f3460a"/>
  <p:tag name="KSO_WM_UNIT_SUPPORT_BIG_FONT" val="1"/>
  <p:tag name="KSO_WM_UNIT_TEXT_FILL_FORE_SCHEMECOLOR_INDEX_BRIGHTNESS" val="0"/>
  <p:tag name="KSO_WM_UNIT_TEXT_FILL_FORE_SCHEMECOLOR_INDEX" val="13"/>
  <p:tag name="KSO_WM_UNIT_TEXT_FILL_TYPE" val="1"/>
  <p:tag name="KSO_WM_TEMPLATE_ASSEMBLE_XID" val="60656f444054ed1e2fb8068c"/>
  <p:tag name="KSO_WM_TEMPLATE_ASSEMBLE_GROUPID" val="60656f444054ed1e2fb8068c"/>
</p:tagLst>
</file>

<file path=ppt/tags/tag7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79ca83d956ce4dbeb1142a3a68e345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f2f0fb6a9f465ca8c8f67f6ab8b409"/>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44054ed1e2fb8068c"/>
  <p:tag name="KSO_WM_TEMPLATE_ASSEMBLE_GROUPID" val="60656f444054ed1e2fb8068c"/>
</p:tagLst>
</file>

<file path=ppt/tags/tag785.xml><?xml version="1.0" encoding="utf-8"?>
<p:tagLst xmlns:p="http://schemas.openxmlformats.org/presentationml/2006/main">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2448"/>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36:41&quot;,&quot;maxSize&quot;:{&quot;size1&quot;:45},&quot;minSize&quot;:{&quot;size1&quot;:45},&quot;normalSize&quot;:{&quot;size1&quot;:45},&quot;subLayout&quot;:[{&quot;id&quot;:&quot;2021-04-01T15:36:41&quot;,&quot;margin&quot;:{&quot;bottom&quot;:8.4670000076293945,&quot;left&quot;:2.9630000591278076,&quot;right&quot;:3.809999942779541,&quot;top&quot;:6.7729997634887695},&quot;type&quot;:0},{&quot;id&quot;:&quot;2021-04-01T15:36:41&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60656f444054ed1e2fb8068c"/>
  <p:tag name="KSO_WM_TEMPLATE_ASSEMBLE_GROUPID" val="60656f444054ed1e2fb8068c"/>
</p:tagLst>
</file>

<file path=ppt/tags/tag786.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787.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88.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789.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90.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791.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792.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93.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94.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95.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96.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97.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98.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99.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0.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801.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02.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03.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804.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05.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06.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807.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08.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09.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10.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11.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3"/>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2"/>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4"/>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3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3_1"/>
  <p:tag name="KSO_WM_UNIT_PRESET_TEXT" val="第三阶段&#13;(2017-2018年中)"/>
  <p:tag name="KSO_WM_UNIT_VALUE" val="18"/>
  <p:tag name="KSO_WM_UNIT_TEXT_FILL_FORE_SCHEMECOLOR_INDEX" val="14"/>
  <p:tag name="KSO_WM_UNIT_TEXT_FILL_TYPE" val="1"/>
  <p:tag name="KSO_WM_UNIT_USESOURCEFORMAT_APPLY" val="1"/>
  <p:tag name="KSO_WM_UNIT_DIAGRAM_SCHEMECOLOR_ID" val="4"/>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3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3_1"/>
  <p:tag name="KSO_WM_UNIT_PRESET_TEXT" val="1.成为全球化的品牌&#13;2.人群的深度就广度拓展&#13;3.App端全面开放合作,接入更多友商智能硬件,全面搜集用户数据,并对接专业的服务机构给宝宝提供真正有价值的数据服务"/>
  <p:tag name="KSO_WM_UNIT_VALUE" val="110"/>
  <p:tag name="KSO_WM_UNIT_TEXT_FILL_FORE_SCHEMECOLOR_INDEX" val="13"/>
  <p:tag name="KSO_WM_UNIT_TEXT_FILL_TYPE" val="1"/>
  <p:tag name="KSO_WM_UNIT_USESOURCEFORMAT_APPLY" val="1"/>
  <p:tag name="KSO_WM_UNIT_DIAGRAM_SCHEMECOLOR_ID" val="4"/>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2"/>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1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1_1"/>
  <p:tag name="KSO_WM_UNIT_PRESET_TEXT" val="第一阶段&#13;(2015-2016年中)"/>
  <p:tag name="KSO_WM_UNIT_VALUE" val="18"/>
  <p:tag name="KSO_WM_UNIT_TEXT_FILL_FORE_SCHEMECOLOR_INDEX" val="14"/>
  <p:tag name="KSO_WM_UNIT_TEXT_FILL_TYPE" val="1"/>
  <p:tag name="KSO_WM_UNIT_USESOURCEFORMAT_APPLY" val="1"/>
  <p:tag name="KSO_WM_UNIT_DIAGRAM_SCHEMECOLOR_ID" val="4"/>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1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1_1"/>
  <p:tag name="KSO_WM_UNIT_PRESET_TEXT" val="1.塑造品牌,搭建渠道2.专注配奶机类目,深度优化软硬件体验,快速迭代,推出合约机全面占领市场,在类目赛道上建立足够领先优势,待竞争对手进来做大蛋糕,早已转向不依剩硬件盈利,靠激活码的分成来获得更多收益,收割市场,扩大用户量"/>
  <p:tag name="KSO_WM_UNIT_VALUE" val="110"/>
  <p:tag name="KSO_WM_UNIT_TEXT_FILL_FORE_SCHEMECOLOR_INDEX" val="13"/>
  <p:tag name="KSO_WM_UNIT_TEXT_FILL_TYPE" val="1"/>
  <p:tag name="KSO_WM_UNIT_USESOURCEFORMAT_APPLY" val="1"/>
  <p:tag name="KSO_WM_UNIT_DIAGRAM_SCHEMECOLOR_ID" val="4"/>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2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2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2"/>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4"/>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2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2_1"/>
  <p:tag name="KSO_WM_UNIT_PRESET_TEXT" val="第二阶段&#13;(2016-2017年中)"/>
  <p:tag name="KSO_WM_UNIT_VALUE" val="18"/>
  <p:tag name="KSO_WM_UNIT_TEXT_FILL_FORE_SCHEMECOLOR_INDEX" val="14"/>
  <p:tag name="KSO_WM_UNIT_TEXT_FILL_TYPE" val="1"/>
  <p:tag name="KSO_WM_UNIT_USESOURCEFORMAT_APPLY" val="1"/>
  <p:tag name="KSO_WM_UNIT_DIAGRAM_SCHEMECOLOR_ID" val="4"/>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2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2_1"/>
  <p:tag name="KSO_WM_UNIT_PRESET_TEXT" val="1.品牌初成,海外发力&#13;2.推出跟奶粉、辅食、母乳相关的系列智能产品及相关模块化附属产品,拓展产品线&#13;3.App端引入积分和商城系统强化社交运营,并进行电商尝试"/>
  <p:tag name="KSO_WM_UNIT_VALUE" val="110"/>
  <p:tag name="KSO_WM_UNIT_TEXT_FILL_FORE_SCHEMECOLOR_INDEX" val="13"/>
  <p:tag name="KSO_WM_UNIT_TEXT_FILL_TYPE" val="1"/>
  <p:tag name="KSO_WM_UNIT_USESOURCEFORMAT_APPLY" val="1"/>
  <p:tag name="KSO_WM_UNIT_DIAGRAM_SCHEMECOLOR_ID" val="4"/>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3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3_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826.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82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8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a"/>
  <p:tag name="KSO_WM_UNIT_INDEX" val="1"/>
  <p:tag name="KSO_WM_UNIT_ID" val="diagram20198924_4*a*1"/>
  <p:tag name="KSO_WM_TEMPLATE_CATEGORY" val="diagram"/>
  <p:tag name="KSO_WM_TEMPLATE_INDEX" val="20198924"/>
  <p:tag name="KSO_WM_UNIT_LAYERLEVEL" val="1"/>
  <p:tag name="KSO_WM_TAG_VERSION" val="1.0"/>
  <p:tag name="KSO_WM_BEAUTIFY_FLAG" val="#wm#"/>
  <p:tag name="KSO_WM_UNIT_PRESET_TEXT" val="项目亮点"/>
  <p:tag name="KSO_WM_UNIT_TEXT_FILL_FORE_SCHEMECOLOR_INDEX" val="5"/>
  <p:tag name="KSO_WM_UNIT_TEXT_FILL_TYPE" val="1"/>
  <p:tag name="KSO_WM_UNIT_USESOURCEFORMAT_APPLY" val="1"/>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1"/>
  <p:tag name="KSO_WM_UNIT_ID" val="diagram20198924_4*i*1"/>
  <p:tag name="KSO_WM_TEMPLATE_CATEGORY" val="diagram"/>
  <p:tag name="KSO_WM_TEMPLATE_INDEX" val="2019892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2"/>
  <p:tag name="KSO_WM_UNIT_ID" val="diagram20198924_4*i*2"/>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3"/>
  <p:tag name="KSO_WM_UNIT_ID" val="diagram20198924_4*i*3"/>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4"/>
  <p:tag name="KSO_WM_UNIT_ID" val="diagram20198924_4*i*4"/>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33.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1_1"/>
  <p:tag name="KSO_WM_UNIT_ID" val="diagram20198924_4*l_h_a*1_1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834.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1_1"/>
  <p:tag name="KSO_WM_UNIT_ID" val="diagram20198924_4*l_h_f*1_1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835.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2_1"/>
  <p:tag name="KSO_WM_UNIT_ID" val="diagram20198924_4*l_h_a*1_2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83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2_1"/>
  <p:tag name="KSO_WM_UNIT_ID" val="diagram20198924_4*l_h_f*1_2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837.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3_1"/>
  <p:tag name="KSO_WM_UNIT_ID" val="diagram20198924_4*l_h_a*1_3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83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3_1"/>
  <p:tag name="KSO_WM_UNIT_ID" val="diagram20198924_4*l_h_f*1_3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839.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4_1"/>
  <p:tag name="KSO_WM_UNIT_ID" val="diagram20198924_4*l_h_a*1_4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40.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4_1"/>
  <p:tag name="KSO_WM_UNIT_ID" val="diagram20198924_4*l_h_f*1_4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8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24_4*l_h_i*1_3_1"/>
  <p:tag name="KSO_WM_TEMPLATE_CATEGORY" val="diagram"/>
  <p:tag name="KSO_WM_TEMPLATE_INDEX" val="2019892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8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24_4*l_h_i*1_3_2"/>
  <p:tag name="KSO_WM_TEMPLATE_CATEGORY" val="diagram"/>
  <p:tag name="KSO_WM_TEMPLATE_INDEX" val="2019892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8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24_4*l_h_i*1_4_1"/>
  <p:tag name="KSO_WM_TEMPLATE_CATEGORY" val="diagram"/>
  <p:tag name="KSO_WM_TEMPLATE_INDEX" val="2019892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8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24_4*l_h_i*1_4_2"/>
  <p:tag name="KSO_WM_TEMPLATE_CATEGORY" val="diagram"/>
  <p:tag name="KSO_WM_TEMPLATE_INDEX" val="2019892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8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24_4*l_h_i*1_2_1"/>
  <p:tag name="KSO_WM_TEMPLATE_CATEGORY" val="diagram"/>
  <p:tag name="KSO_WM_TEMPLATE_INDEX" val="2019892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8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24_4*l_h_i*1_2_2"/>
  <p:tag name="KSO_WM_TEMPLATE_CATEGORY" val="diagram"/>
  <p:tag name="KSO_WM_TEMPLATE_INDEX" val="2019892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24_4*l_h_i*1_1_2"/>
  <p:tag name="KSO_WM_TEMPLATE_CATEGORY" val="diagram"/>
  <p:tag name="KSO_WM_TEMPLATE_INDEX" val="20198924"/>
  <p:tag name="KSO_WM_UNIT_LAYERLEVEL" val="1_1_1"/>
  <p:tag name="KSO_WM_TAG_VERSION" val="1.0"/>
  <p:tag name="KSO_WM_BEAUTIFY_FLAG" val="#wm#"/>
  <p:tag name="KSO_WM_UNIT_DIAGRAM_MODELTYPE" val="stripeEnu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24_4*l_h_i*1_1_1"/>
  <p:tag name="KSO_WM_TEMPLATE_CATEGORY" val="diagram"/>
  <p:tag name="KSO_WM_TEMPLATE_INDEX" val="2019892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49.xml><?xml version="1.0" encoding="utf-8"?>
<p:tagLst xmlns:p="http://schemas.openxmlformats.org/presentationml/2006/main">
  <p:tag name="KSO_WM_BEAUTIFY_FLAG" val="#wm#"/>
  <p:tag name="KSO_WM_TEMPLATE_CATEGORY" val="diagram"/>
  <p:tag name="KSO_WM_TEMPLATE_INDEX" val="20198924"/>
  <p:tag name="KSO_WM_SLIDE_ID" val="diagram20198924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11.73*200.36"/>
  <p:tag name="KSO_WM_SLIDE_POSITION" val="24.1353*218.864"/>
  <p:tag name="KSO_WM_DIAGRAM_GROUP_CODE" val="l1-1"/>
  <p:tag name="KSO_WM_SLIDE_DIAGTYPE" val="l"/>
  <p:tag name="KSO_WM_TAG_VERSION" val="1.0"/>
  <p:tag name="KSO_WM_SLIDE_LAYOUT" val="a_l"/>
  <p:tag name="KSO_WM_SLIDE_LAYOUT_CNT" val="1_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8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5*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52.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5*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8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8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8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5*l_h_i*1_2_2"/>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856.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5*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8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8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5*l_h_i*1_3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8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60.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5*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86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862.xml><?xml version="1.0" encoding="utf-8"?>
<p:tagLst xmlns:p="http://schemas.openxmlformats.org/presentationml/2006/main">
  <p:tag name="KSO_WM_UNIT_RELATE_UNITID" val="261*l*1"/>
  <p:tag name="KSO_WM_UNIT_ISCONTENTSTITLE" val="0"/>
  <p:tag name="KSO_WM_UNIT_NOCLEAR" val="0"/>
  <p:tag name="KSO_WM_UNIT_VALUE" val="3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87_5*a*1"/>
  <p:tag name="KSO_WM_TEMPLATE_CATEGORY" val="diagram"/>
  <p:tag name="KSO_WM_TEMPLATE_INDEX" val="78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863.xml><?xml version="1.0" encoding="utf-8"?>
<p:tagLst xmlns:p="http://schemas.openxmlformats.org/presentationml/2006/main">
  <p:tag name="KSO_WM_BEAUTIFY_FLAG" val="#wm#"/>
  <p:tag name="KSO_WM_TEMPLATE_CATEGORY" val="diagram"/>
  <p:tag name="KSO_WM_TEMPLATE_INDEX" val="787"/>
  <p:tag name="KSO_WM_SLIDE_ID" val="diagram787_5"/>
  <p:tag name="KSO_WM_TEMPLATE_SUBCATEGORY" val="0"/>
  <p:tag name="KSO_WM_TEMPLATE_MASTER_TYPE" val="0"/>
  <p:tag name="KSO_WM_TEMPLATE_COLOR_TYPE" val="1"/>
  <p:tag name="KSO_WM_SLIDE_TYPE" val="text"/>
  <p:tag name="KSO_WM_SLIDE_SUBTYPE" val="pureTxt"/>
  <p:tag name="KSO_WM_SLIDE_ITEM_CNT" val="6"/>
  <p:tag name="KSO_WM_SLIDE_INDEX" val="5"/>
  <p:tag name="KSO_WM_SLIDE_SIZE" val="779.654*337.814"/>
  <p:tag name="KSO_WM_SLIDE_POSITION" val="90.1732*132.125"/>
  <p:tag name="KSO_WM_DIAGRAM_GROUP_CODE" val="l1-1"/>
  <p:tag name="KSO_WM_SLIDE_DIAGTYPE" val="l"/>
  <p:tag name="KSO_WM_TAG_VERSION" val="1.0"/>
  <p:tag name="KSO_WM_SLIDE_LAYOUT" val="a_l"/>
  <p:tag name="KSO_WM_SLIDE_LAYOUT_CNT" val="1_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866.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 name="KSO_WM_UNIT_DIAGRAM_SCHEMECOLOR_ID" val="0"/>
</p:tagLst>
</file>

<file path=ppt/tags/tag867.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6_1*l_h_f*1_1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68.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69.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6_1*l_h_i*1_1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872.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201326_1*l_h_f*1_1_2"/>
  <p:tag name="KSO_WM_TEMPLATE_CATEGORY" val="diagram"/>
  <p:tag name="KSO_WM_TEMPLATE_INDEX" val="20201326"/>
  <p:tag name="KSO_WM_UNIT_LAYERLEVEL" val="1_1_1"/>
  <p:tag name="KSO_WM_TAG_VERSION" val="1.0"/>
  <p:tag name="KSO_WM_BEAUTIFY_FLAG" val="#wm#"/>
  <p:tag name="KSO_WM_UNIT_PRESET_TEXT" val="59%"/>
  <p:tag name="KSO_WM_UNIT_TEXT_FILL_FORE_SCHEMECOLOR_INDEX" val="14"/>
  <p:tag name="KSO_WM_UNIT_TEXT_FILL_TYPE" val="1"/>
  <p:tag name="KSO_WM_UNIT_USESOURCEFORMAT_APPLY" val="1"/>
  <p:tag name="KSO_WM_UNIT_DIAGRAM_SCHEMECOLOR_ID" val="0"/>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876.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878.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881.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 name="KSO_WM_UNIT_DIAGRAM_SCHEMECOLOR_ID" val="0"/>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883.xml><?xml version="1.0" encoding="utf-8"?>
<p:tagLst xmlns:p="http://schemas.openxmlformats.org/presentationml/2006/main">
  <p:tag name="KSO_WM_UNIT_RELATE_UNITID" val="261*l*1"/>
  <p:tag name="KSO_WM_UNIT_ISCONTENTSTITLE" val="0"/>
  <p:tag name="KSO_WM_UNIT_NOCLEAR" val="0"/>
  <p:tag name="KSO_WM_UNIT_VALUE" val="3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87_5*a*1"/>
  <p:tag name="KSO_WM_TEMPLATE_CATEGORY" val="diagram"/>
  <p:tag name="KSO_WM_TEMPLATE_INDEX" val="78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884.xml><?xml version="1.0" encoding="utf-8"?>
<p:tagLst xmlns:p="http://schemas.openxmlformats.org/presentationml/2006/main">
  <p:tag name="KSO_WM_BEAUTIFY_FLAG" val="#wm#"/>
  <p:tag name="KSO_WM_TEMPLATE_CATEGORY" val="custom"/>
  <p:tag name="KSO_WM_TEMPLATE_INDEX" val="20202616"/>
</p:tagLst>
</file>

<file path=ppt/tags/tag88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88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88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88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9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89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89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89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89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89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8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89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90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90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90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90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90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90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912.xml><?xml version="1.0" encoding="utf-8"?>
<p:tagLst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60656f444054ed1e2fb8068c"/>
  <p:tag name="KSO_WM_TEMPLATE_ASSEMBLE_GROUPID" val="60656f444054ed1e2fb8068c"/>
</p:tagLst>
</file>

<file path=ppt/tags/tag913.xml><?xml version="1.0" encoding="utf-8"?>
<p:tagLst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60656f444054ed1e2fb8068c"/>
  <p:tag name="KSO_WM_TEMPLATE_ASSEMBLE_GROUPID" val="60656f444054ed1e2fb8068c"/>
</p:tagLst>
</file>

<file path=ppt/tags/tag914.xml><?xml version="1.0" encoding="utf-8"?>
<p:tagLst xmlns:p="http://schemas.openxmlformats.org/presentationml/2006/main">
  <p:tag name="KSO_WM_UNIT_BLOCK" val="0"/>
  <p:tag name="KSO_WM_UNIT_SM_LIMIT_TYPE" val="2"/>
  <p:tag name="KSO_WM_UNIT_DEC_AREA_ID" val="b63f246397164817bf41cf6556c15022"/>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3a9f8db1f9a459bbda07269ee35e8d7&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60656f444054ed1e2fb8068c"/>
  <p:tag name="KSO_WM_TEMPLATE_ASSEMBLE_GROUPID" val="60656f444054ed1e2fb8068c"/>
</p:tagLst>
</file>

<file path=ppt/tags/tag91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3a9f8db1f9a459bbda07269ee35e8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68a4e95e952f41c8a5d9e00167f3460a"/>
  <p:tag name="KSO_WM_UNIT_SUPPORT_BIG_FONT" val="1"/>
  <p:tag name="KSO_WM_UNIT_TEXT_FILL_FORE_SCHEMECOLOR_INDEX_BRIGHTNESS" val="0"/>
  <p:tag name="KSO_WM_UNIT_TEXT_FILL_FORE_SCHEMECOLOR_INDEX" val="13"/>
  <p:tag name="KSO_WM_UNIT_TEXT_FILL_TYPE" val="1"/>
  <p:tag name="KSO_WM_TEMPLATE_ASSEMBLE_XID" val="60656f444054ed1e2fb8068c"/>
  <p:tag name="KSO_WM_TEMPLATE_ASSEMBLE_GROUPID" val="60656f444054ed1e2fb8068c"/>
</p:tagLst>
</file>

<file path=ppt/tags/tag9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79ca83d956ce4dbeb1142a3a68e345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f2f0fb6a9f465ca8c8f67f6ab8b409"/>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44054ed1e2fb8068c"/>
  <p:tag name="KSO_WM_TEMPLATE_ASSEMBLE_GROUPID" val="60656f444054ed1e2fb8068c"/>
</p:tagLst>
</file>

<file path=ppt/tags/tag917.xml><?xml version="1.0" encoding="utf-8"?>
<p:tagLst xmlns:p="http://schemas.openxmlformats.org/presentationml/2006/main">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2448"/>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36:41&quot;,&quot;maxSize&quot;:{&quot;size1&quot;:45},&quot;minSize&quot;:{&quot;size1&quot;:45},&quot;normalSize&quot;:{&quot;size1&quot;:45},&quot;subLayout&quot;:[{&quot;id&quot;:&quot;2021-04-01T15:36:41&quot;,&quot;margin&quot;:{&quot;bottom&quot;:8.4670000076293945,&quot;left&quot;:2.9630000591278076,&quot;right&quot;:3.809999942779541,&quot;top&quot;:6.7729997634887695},&quot;type&quot;:0},{&quot;id&quot;:&quot;2021-04-01T15:36:41&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60656f444054ed1e2fb8068c"/>
  <p:tag name="KSO_WM_TEMPLATE_ASSEMBLE_GROUPID" val="60656f444054ed1e2fb8068c"/>
</p:tagLst>
</file>

<file path=ppt/tags/tag918.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919.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0.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921.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922.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923.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24.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25.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26.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27.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28.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29.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0.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31.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32.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33.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34.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35.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36.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37.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38.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39.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0.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941.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942.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943.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944.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945.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946.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47.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48.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49.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0.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51.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52.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53.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54.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55.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56.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57.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58.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59.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0.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61.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62.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63.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965.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969.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0.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972.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976.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977.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979.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983.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984.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986.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0.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991.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993.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99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998.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7E7F0"/>
      </a:dk2>
      <a:lt2>
        <a:srgbClr val="FFFFFF"/>
      </a:lt2>
      <a:accent1>
        <a:srgbClr val="6969C7"/>
      </a:accent1>
      <a:accent2>
        <a:srgbClr val="AE64B8"/>
      </a:accent2>
      <a:accent3>
        <a:srgbClr val="DB63A3"/>
      </a:accent3>
      <a:accent4>
        <a:srgbClr val="F5738C"/>
      </a:accent4>
      <a:accent5>
        <a:srgbClr val="F79179"/>
      </a:accent5>
      <a:accent6>
        <a:srgbClr val="FAB574"/>
      </a:accent6>
      <a:hlink>
        <a:srgbClr val="304FFC"/>
      </a:hlink>
      <a:folHlink>
        <a:srgbClr val="492067"/>
      </a:folHlink>
    </a:clrScheme>
    <a:fontScheme name="商务风">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7901</Words>
  <Application>WPS 演示</Application>
  <PresentationFormat>全屏显示(16:9)</PresentationFormat>
  <Paragraphs>538</Paragraphs>
  <Slides>50</Slides>
  <Notes>24</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50</vt:i4>
      </vt:variant>
    </vt:vector>
  </HeadingPairs>
  <TitlesOfParts>
    <vt:vector size="71" baseType="lpstr">
      <vt:lpstr>Arial</vt:lpstr>
      <vt:lpstr>宋体</vt:lpstr>
      <vt:lpstr>Wingdings</vt:lpstr>
      <vt:lpstr>字魂35号-经典雅黑</vt:lpstr>
      <vt:lpstr>黑体</vt:lpstr>
      <vt:lpstr>微软雅黑</vt:lpstr>
      <vt:lpstr>汉仪旗黑-85S</vt:lpstr>
      <vt:lpstr>Noto Serif CJK SC</vt:lpstr>
      <vt:lpstr>方正黑体简体</vt:lpstr>
      <vt:lpstr>Wingdings</vt:lpstr>
      <vt:lpstr>Calibri</vt:lpstr>
      <vt:lpstr>Arial Unicode MS</vt:lpstr>
      <vt:lpstr>Lato Regular</vt:lpstr>
      <vt:lpstr>微软雅黑 Light</vt:lpstr>
      <vt:lpstr>Lato</vt:lpstr>
      <vt:lpstr>Helvetica Neue Medium</vt:lpstr>
      <vt:lpstr>字魂35号-经典雅黑</vt:lpstr>
      <vt:lpstr>Segoe UI</vt:lpstr>
      <vt:lpstr>Arial Black</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174</cp:revision>
  <dcterms:created xsi:type="dcterms:W3CDTF">2019-03-14T04:19:00Z</dcterms:created>
  <dcterms:modified xsi:type="dcterms:W3CDTF">2022-02-14T05:06:03Z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A9463A3A67754ED9B747E9EED873734A</vt:lpwstr>
  </property>
</Properties>
</file>