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712" r:id="rId6"/>
    <p:sldId id="482" r:id="rId7"/>
    <p:sldId id="504" r:id="rId8"/>
    <p:sldId id="505" r:id="rId9"/>
    <p:sldId id="782" r:id="rId10"/>
    <p:sldId id="811" r:id="rId11"/>
    <p:sldId id="810" r:id="rId12"/>
    <p:sldId id="812" r:id="rId13"/>
    <p:sldId id="877" r:id="rId14"/>
    <p:sldId id="833" r:id="rId15"/>
    <p:sldId id="878" r:id="rId16"/>
    <p:sldId id="834" r:id="rId17"/>
    <p:sldId id="835" r:id="rId18"/>
    <p:sldId id="879" r:id="rId19"/>
    <p:sldId id="880" r:id="rId20"/>
    <p:sldId id="881" r:id="rId21"/>
    <p:sldId id="882" r:id="rId22"/>
    <p:sldId id="884" r:id="rId23"/>
    <p:sldId id="885" r:id="rId24"/>
    <p:sldId id="886" r:id="rId25"/>
    <p:sldId id="887" r:id="rId26"/>
    <p:sldId id="867" r:id="rId27"/>
    <p:sldId id="868" r:id="rId28"/>
    <p:sldId id="869" r:id="rId29"/>
    <p:sldId id="870" r:id="rId30"/>
    <p:sldId id="888" r:id="rId31"/>
    <p:sldId id="889" r:id="rId32"/>
    <p:sldId id="871" r:id="rId33"/>
    <p:sldId id="872" r:id="rId34"/>
    <p:sldId id="873" r:id="rId35"/>
    <p:sldId id="890" r:id="rId36"/>
    <p:sldId id="891" r:id="rId37"/>
    <p:sldId id="892" r:id="rId38"/>
    <p:sldId id="874" r:id="rId39"/>
    <p:sldId id="875" r:id="rId40"/>
    <p:sldId id="489" r:id="rId41"/>
  </p:sldIdLst>
  <p:sldSz cx="9144000" cy="5143500" type="screen16x9"/>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536.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0" Type="http://schemas.openxmlformats.org/officeDocument/2006/relationships/notesSlide" Target="../notesSlides/notesSlide9.xml"/><Relationship Id="rId1" Type="http://schemas.openxmlformats.org/officeDocument/2006/relationships/tags" Target="../tags/tag25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0" Type="http://schemas.openxmlformats.org/officeDocument/2006/relationships/notesSlide" Target="../notesSlides/notesSlide10.xml"/><Relationship Id="rId1" Type="http://schemas.openxmlformats.org/officeDocument/2006/relationships/tags" Target="../tags/tag265.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0" Type="http://schemas.openxmlformats.org/officeDocument/2006/relationships/notesSlide" Target="../notesSlides/notesSlide11.xml"/><Relationship Id="rId1" Type="http://schemas.openxmlformats.org/officeDocument/2006/relationships/tags" Target="../tags/tag273.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0" Type="http://schemas.openxmlformats.org/officeDocument/2006/relationships/notesSlide" Target="../notesSlides/notesSlide12.xml"/><Relationship Id="rId1" Type="http://schemas.openxmlformats.org/officeDocument/2006/relationships/tags" Target="../tags/tag281.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0" Type="http://schemas.openxmlformats.org/officeDocument/2006/relationships/notesSlide" Target="../notesSlides/notesSlide13.xml"/><Relationship Id="rId1" Type="http://schemas.openxmlformats.org/officeDocument/2006/relationships/tags" Target="../tags/tag289.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04.xml"/><Relationship Id="rId7" Type="http://schemas.openxmlformats.org/officeDocument/2006/relationships/tags" Target="../tags/tag303.xml"/><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0" Type="http://schemas.openxmlformats.org/officeDocument/2006/relationships/notesSlide" Target="../notesSlides/notesSlide14.xml"/><Relationship Id="rId1" Type="http://schemas.openxmlformats.org/officeDocument/2006/relationships/tags" Target="../tags/tag297.xml"/></Relationships>
</file>

<file path=ppt/slides/_rels/slide16.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image" Target="../media/image4.png"/><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1" Type="http://schemas.openxmlformats.org/officeDocument/2006/relationships/notesSlide" Target="../notesSlides/notesSlide15.xml"/><Relationship Id="rId10" Type="http://schemas.openxmlformats.org/officeDocument/2006/relationships/slideLayout" Target="../slideLayouts/slideLayout13.xml"/><Relationship Id="rId1" Type="http://schemas.openxmlformats.org/officeDocument/2006/relationships/tags" Target="../tags/tag305.xml"/></Relationships>
</file>

<file path=ppt/slides/_rels/slide17.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2" Type="http://schemas.openxmlformats.org/officeDocument/2006/relationships/slideLayout" Target="../slideLayouts/slideLayout5.xml"/><Relationship Id="rId31" Type="http://schemas.openxmlformats.org/officeDocument/2006/relationships/tags" Target="../tags/tag343.xml"/><Relationship Id="rId30" Type="http://schemas.openxmlformats.org/officeDocument/2006/relationships/tags" Target="../tags/tag342.xml"/><Relationship Id="rId3" Type="http://schemas.openxmlformats.org/officeDocument/2006/relationships/tags" Target="../tags/tag315.xml"/><Relationship Id="rId29" Type="http://schemas.openxmlformats.org/officeDocument/2006/relationships/tags" Target="../tags/tag341.xml"/><Relationship Id="rId28" Type="http://schemas.openxmlformats.org/officeDocument/2006/relationships/tags" Target="../tags/tag340.xml"/><Relationship Id="rId27" Type="http://schemas.openxmlformats.org/officeDocument/2006/relationships/tags" Target="../tags/tag339.xml"/><Relationship Id="rId26" Type="http://schemas.openxmlformats.org/officeDocument/2006/relationships/tags" Target="../tags/tag338.xml"/><Relationship Id="rId25" Type="http://schemas.openxmlformats.org/officeDocument/2006/relationships/tags" Target="../tags/tag337.xml"/><Relationship Id="rId24" Type="http://schemas.openxmlformats.org/officeDocument/2006/relationships/tags" Target="../tags/tag336.xml"/><Relationship Id="rId23" Type="http://schemas.openxmlformats.org/officeDocument/2006/relationships/tags" Target="../tags/tag335.xml"/><Relationship Id="rId22" Type="http://schemas.openxmlformats.org/officeDocument/2006/relationships/tags" Target="../tags/tag334.xml"/><Relationship Id="rId21" Type="http://schemas.openxmlformats.org/officeDocument/2006/relationships/tags" Target="../tags/tag333.xml"/><Relationship Id="rId20" Type="http://schemas.openxmlformats.org/officeDocument/2006/relationships/tags" Target="../tags/tag332.xml"/><Relationship Id="rId2" Type="http://schemas.openxmlformats.org/officeDocument/2006/relationships/tags" Target="../tags/tag314.xml"/><Relationship Id="rId19" Type="http://schemas.openxmlformats.org/officeDocument/2006/relationships/tags" Target="../tags/tag331.xml"/><Relationship Id="rId18" Type="http://schemas.openxmlformats.org/officeDocument/2006/relationships/tags" Target="../tags/tag330.xml"/><Relationship Id="rId17" Type="http://schemas.openxmlformats.org/officeDocument/2006/relationships/tags" Target="../tags/tag329.xml"/><Relationship Id="rId16" Type="http://schemas.openxmlformats.org/officeDocument/2006/relationships/tags" Target="../tags/tag328.xml"/><Relationship Id="rId15" Type="http://schemas.openxmlformats.org/officeDocument/2006/relationships/tags" Target="../tags/tag327.xml"/><Relationship Id="rId14" Type="http://schemas.openxmlformats.org/officeDocument/2006/relationships/tags" Target="../tags/tag326.xml"/><Relationship Id="rId13" Type="http://schemas.openxmlformats.org/officeDocument/2006/relationships/tags" Target="../tags/tag325.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0" Type="http://schemas.openxmlformats.org/officeDocument/2006/relationships/notesSlide" Target="../notesSlides/notesSlide16.xml"/><Relationship Id="rId1" Type="http://schemas.openxmlformats.org/officeDocument/2006/relationships/tags" Target="../tags/tag344.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image" Target="../media/image5.png"/><Relationship Id="rId10" Type="http://schemas.openxmlformats.org/officeDocument/2006/relationships/notesSlide" Target="../notesSlides/notesSlide17.xml"/><Relationship Id="rId1" Type="http://schemas.openxmlformats.org/officeDocument/2006/relationships/tags" Target="../tags/tag352.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8" Type="http://schemas.openxmlformats.org/officeDocument/2006/relationships/notesSlide" Target="../notesSlides/notesSlide18.xml"/><Relationship Id="rId27" Type="http://schemas.openxmlformats.org/officeDocument/2006/relationships/slideLayout" Target="../slideLayouts/slideLayout4.xml"/><Relationship Id="rId26" Type="http://schemas.openxmlformats.org/officeDocument/2006/relationships/tags" Target="../tags/tag384.xml"/><Relationship Id="rId25" Type="http://schemas.openxmlformats.org/officeDocument/2006/relationships/tags" Target="../tags/tag383.xml"/><Relationship Id="rId24" Type="http://schemas.openxmlformats.org/officeDocument/2006/relationships/tags" Target="../tags/tag382.xml"/><Relationship Id="rId23" Type="http://schemas.openxmlformats.org/officeDocument/2006/relationships/tags" Target="../tags/tag381.xml"/><Relationship Id="rId22" Type="http://schemas.openxmlformats.org/officeDocument/2006/relationships/tags" Target="../tags/tag380.xml"/><Relationship Id="rId21" Type="http://schemas.openxmlformats.org/officeDocument/2006/relationships/tags" Target="../tags/tag379.xml"/><Relationship Id="rId20" Type="http://schemas.openxmlformats.org/officeDocument/2006/relationships/tags" Target="../tags/tag378.xml"/><Relationship Id="rId2" Type="http://schemas.openxmlformats.org/officeDocument/2006/relationships/tags" Target="../tags/tag360.xml"/><Relationship Id="rId19" Type="http://schemas.openxmlformats.org/officeDocument/2006/relationships/tags" Target="../tags/tag377.xml"/><Relationship Id="rId18" Type="http://schemas.openxmlformats.org/officeDocument/2006/relationships/tags" Target="../tags/tag376.xml"/><Relationship Id="rId17" Type="http://schemas.openxmlformats.org/officeDocument/2006/relationships/tags" Target="../tags/tag375.xml"/><Relationship Id="rId16" Type="http://schemas.openxmlformats.org/officeDocument/2006/relationships/tags" Target="../tags/tag37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59.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0" Type="http://schemas.openxmlformats.org/officeDocument/2006/relationships/notesSlide" Target="../notesSlides/notesSlide19.xml"/><Relationship Id="rId1" Type="http://schemas.openxmlformats.org/officeDocument/2006/relationships/tags" Target="../tags/tag385.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0" Type="http://schemas.openxmlformats.org/officeDocument/2006/relationships/notesSlide" Target="../notesSlides/notesSlide20.xml"/><Relationship Id="rId1" Type="http://schemas.openxmlformats.org/officeDocument/2006/relationships/tags" Target="../tags/tag393.xml"/></Relationships>
</file>

<file path=ppt/slides/_rels/slide23.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6.png"/><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1" Type="http://schemas.openxmlformats.org/officeDocument/2006/relationships/notesSlide" Target="../notesSlides/notesSlide21.xml"/><Relationship Id="rId10" Type="http://schemas.openxmlformats.org/officeDocument/2006/relationships/slideLayout" Target="../slideLayouts/slideLayout13.xml"/><Relationship Id="rId1" Type="http://schemas.openxmlformats.org/officeDocument/2006/relationships/tags" Target="../tags/tag401.xml"/></Relationships>
</file>

<file path=ppt/slides/_rels/slide24.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1" Type="http://schemas.openxmlformats.org/officeDocument/2006/relationships/notesSlide" Target="../notesSlides/notesSlide22.xml"/><Relationship Id="rId10" Type="http://schemas.openxmlformats.org/officeDocument/2006/relationships/slideLayout" Target="../slideLayouts/slideLayout8.xml"/><Relationship Id="rId1" Type="http://schemas.openxmlformats.org/officeDocument/2006/relationships/tags" Target="../tags/tag409.xml"/></Relationships>
</file>

<file path=ppt/slides/_rels/slide25.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image" Target="../media/image10.png"/><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1" Type="http://schemas.openxmlformats.org/officeDocument/2006/relationships/notesSlide" Target="../notesSlides/notesSlide23.xml"/><Relationship Id="rId10" Type="http://schemas.openxmlformats.org/officeDocument/2006/relationships/slideLayout" Target="../slideLayouts/slideLayout13.xml"/><Relationship Id="rId1" Type="http://schemas.openxmlformats.org/officeDocument/2006/relationships/tags" Target="../tags/tag415.xml"/></Relationships>
</file>

<file path=ppt/slides/_rels/slide26.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image" Target="../media/image11.png"/><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1" Type="http://schemas.openxmlformats.org/officeDocument/2006/relationships/notesSlide" Target="../notesSlides/notesSlide24.xml"/><Relationship Id="rId10" Type="http://schemas.openxmlformats.org/officeDocument/2006/relationships/slideLayout" Target="../slideLayouts/slideLayout13.xml"/><Relationship Id="rId1" Type="http://schemas.openxmlformats.org/officeDocument/2006/relationships/tags" Target="../tags/tag42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0" Type="http://schemas.openxmlformats.org/officeDocument/2006/relationships/notesSlide" Target="../notesSlides/notesSlide25.xml"/><Relationship Id="rId1" Type="http://schemas.openxmlformats.org/officeDocument/2006/relationships/tags" Target="../tags/tag431.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0" Type="http://schemas.openxmlformats.org/officeDocument/2006/relationships/notesSlide" Target="../notesSlides/notesSlide26.xml"/><Relationship Id="rId1" Type="http://schemas.openxmlformats.org/officeDocument/2006/relationships/tags" Target="../tags/tag439.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0" Type="http://schemas.openxmlformats.org/officeDocument/2006/relationships/notesSlide" Target="../notesSlides/notesSlide27.xml"/><Relationship Id="rId1" Type="http://schemas.openxmlformats.org/officeDocument/2006/relationships/tags" Target="../tags/tag447.xml"/></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0" Type="http://schemas.openxmlformats.org/officeDocument/2006/relationships/notesSlide" Target="../notesSlides/notesSlide28.xml"/><Relationship Id="rId1" Type="http://schemas.openxmlformats.org/officeDocument/2006/relationships/tags" Target="../tags/tag455.xml"/></Relationships>
</file>

<file path=ppt/slides/_rels/slide31.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image" Target="../media/image12.png"/><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1" Type="http://schemas.openxmlformats.org/officeDocument/2006/relationships/notesSlide" Target="../notesSlides/notesSlide29.xml"/><Relationship Id="rId10" Type="http://schemas.openxmlformats.org/officeDocument/2006/relationships/slideLayout" Target="../slideLayouts/slideLayout13.xml"/><Relationship Id="rId1" Type="http://schemas.openxmlformats.org/officeDocument/2006/relationships/tags" Target="../tags/tag463.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0" Type="http://schemas.openxmlformats.org/officeDocument/2006/relationships/notesSlide" Target="../notesSlides/notesSlide30.xml"/><Relationship Id="rId1" Type="http://schemas.openxmlformats.org/officeDocument/2006/relationships/tags" Target="../tags/tag471.xml"/></Relationships>
</file>

<file path=ppt/slides/_rels/slide33.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image" Target="../media/image13.png"/><Relationship Id="rId7" Type="http://schemas.openxmlformats.org/officeDocument/2006/relationships/tags" Target="../tags/tag485.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1" Type="http://schemas.openxmlformats.org/officeDocument/2006/relationships/notesSlide" Target="../notesSlides/notesSlide31.xml"/><Relationship Id="rId10" Type="http://schemas.openxmlformats.org/officeDocument/2006/relationships/slideLayout" Target="../slideLayouts/slideLayout13.xml"/><Relationship Id="rId1" Type="http://schemas.openxmlformats.org/officeDocument/2006/relationships/tags" Target="../tags/tag479.xml"/></Relationships>
</file>

<file path=ppt/slides/_rels/slide34.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image" Target="../media/image14.png"/><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1" Type="http://schemas.openxmlformats.org/officeDocument/2006/relationships/notesSlide" Target="../notesSlides/notesSlide32.xml"/><Relationship Id="rId10" Type="http://schemas.openxmlformats.org/officeDocument/2006/relationships/slideLayout" Target="../slideLayouts/slideLayout13.xml"/><Relationship Id="rId1" Type="http://schemas.openxmlformats.org/officeDocument/2006/relationships/tags" Target="../tags/tag487.xml"/></Relationships>
</file>

<file path=ppt/slides/_rels/slide35.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image" Target="../media/image15.png"/><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1" Type="http://schemas.openxmlformats.org/officeDocument/2006/relationships/notesSlide" Target="../notesSlides/notesSlide33.xml"/><Relationship Id="rId10" Type="http://schemas.openxmlformats.org/officeDocument/2006/relationships/slideLayout" Target="../slideLayouts/slideLayout13.xml"/><Relationship Id="rId1" Type="http://schemas.openxmlformats.org/officeDocument/2006/relationships/tags" Target="../tags/tag495.xml"/></Relationships>
</file>

<file path=ppt/slides/_rels/slide36.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7" Type="http://schemas.openxmlformats.org/officeDocument/2006/relationships/slideLayout" Target="../slideLayouts/slideLayout5.xml"/><Relationship Id="rId26" Type="http://schemas.openxmlformats.org/officeDocument/2006/relationships/tags" Target="../tags/tag528.xml"/><Relationship Id="rId25" Type="http://schemas.openxmlformats.org/officeDocument/2006/relationships/tags" Target="../tags/tag527.xml"/><Relationship Id="rId24" Type="http://schemas.openxmlformats.org/officeDocument/2006/relationships/tags" Target="../tags/tag526.xml"/><Relationship Id="rId23" Type="http://schemas.openxmlformats.org/officeDocument/2006/relationships/tags" Target="../tags/tag525.xml"/><Relationship Id="rId22" Type="http://schemas.openxmlformats.org/officeDocument/2006/relationships/tags" Target="../tags/tag524.xml"/><Relationship Id="rId21" Type="http://schemas.openxmlformats.org/officeDocument/2006/relationships/tags" Target="../tags/tag523.xml"/><Relationship Id="rId20" Type="http://schemas.openxmlformats.org/officeDocument/2006/relationships/tags" Target="../tags/tag522.xml"/><Relationship Id="rId2" Type="http://schemas.openxmlformats.org/officeDocument/2006/relationships/tags" Target="../tags/tag504.xml"/><Relationship Id="rId19" Type="http://schemas.openxmlformats.org/officeDocument/2006/relationships/tags" Target="../tags/tag521.xml"/><Relationship Id="rId18" Type="http://schemas.openxmlformats.org/officeDocument/2006/relationships/tags" Target="../tags/tag520.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image" Target="../media/image5.png"/><Relationship Id="rId10" Type="http://schemas.openxmlformats.org/officeDocument/2006/relationships/notesSlide" Target="../notesSlides/notesSlide34.xml"/><Relationship Id="rId1" Type="http://schemas.openxmlformats.org/officeDocument/2006/relationships/tags" Target="../tags/tag52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3.pn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133.xml"/><Relationship Id="rId95" Type="http://schemas.openxmlformats.org/officeDocument/2006/relationships/tags" Target="../tags/tag132.xml"/><Relationship Id="rId94" Type="http://schemas.openxmlformats.org/officeDocument/2006/relationships/tags" Target="../tags/tag131.xml"/><Relationship Id="rId93" Type="http://schemas.openxmlformats.org/officeDocument/2006/relationships/tags" Target="../tags/tag130.xml"/><Relationship Id="rId92" Type="http://schemas.openxmlformats.org/officeDocument/2006/relationships/tags" Target="../tags/tag129.xml"/><Relationship Id="rId91" Type="http://schemas.openxmlformats.org/officeDocument/2006/relationships/tags" Target="../tags/tag128.xml"/><Relationship Id="rId90" Type="http://schemas.openxmlformats.org/officeDocument/2006/relationships/tags" Target="../tags/tag127.xml"/><Relationship Id="rId9" Type="http://schemas.openxmlformats.org/officeDocument/2006/relationships/tags" Target="../tags/tag46.xml"/><Relationship Id="rId89" Type="http://schemas.openxmlformats.org/officeDocument/2006/relationships/tags" Target="../tags/tag126.xml"/><Relationship Id="rId88" Type="http://schemas.openxmlformats.org/officeDocument/2006/relationships/tags" Target="../tags/tag125.xml"/><Relationship Id="rId87" Type="http://schemas.openxmlformats.org/officeDocument/2006/relationships/tags" Target="../tags/tag124.xml"/><Relationship Id="rId86" Type="http://schemas.openxmlformats.org/officeDocument/2006/relationships/tags" Target="../tags/tag123.xml"/><Relationship Id="rId85" Type="http://schemas.openxmlformats.org/officeDocument/2006/relationships/tags" Target="../tags/tag122.xml"/><Relationship Id="rId84" Type="http://schemas.openxmlformats.org/officeDocument/2006/relationships/tags" Target="../tags/tag121.xml"/><Relationship Id="rId83" Type="http://schemas.openxmlformats.org/officeDocument/2006/relationships/tags" Target="../tags/tag120.xml"/><Relationship Id="rId82" Type="http://schemas.openxmlformats.org/officeDocument/2006/relationships/tags" Target="../tags/tag119.xml"/><Relationship Id="rId81" Type="http://schemas.openxmlformats.org/officeDocument/2006/relationships/tags" Target="../tags/tag118.xml"/><Relationship Id="rId80" Type="http://schemas.openxmlformats.org/officeDocument/2006/relationships/tags" Target="../tags/tag117.xml"/><Relationship Id="rId8" Type="http://schemas.openxmlformats.org/officeDocument/2006/relationships/tags" Target="../tags/tag45.xml"/><Relationship Id="rId79" Type="http://schemas.openxmlformats.org/officeDocument/2006/relationships/tags" Target="../tags/tag116.xml"/><Relationship Id="rId78" Type="http://schemas.openxmlformats.org/officeDocument/2006/relationships/tags" Target="../tags/tag115.xml"/><Relationship Id="rId77" Type="http://schemas.openxmlformats.org/officeDocument/2006/relationships/tags" Target="../tags/tag114.xml"/><Relationship Id="rId76" Type="http://schemas.openxmlformats.org/officeDocument/2006/relationships/tags" Target="../tags/tag113.xml"/><Relationship Id="rId75" Type="http://schemas.openxmlformats.org/officeDocument/2006/relationships/tags" Target="../tags/tag112.xml"/><Relationship Id="rId74" Type="http://schemas.openxmlformats.org/officeDocument/2006/relationships/tags" Target="../tags/tag111.xml"/><Relationship Id="rId73" Type="http://schemas.openxmlformats.org/officeDocument/2006/relationships/tags" Target="../tags/tag110.xml"/><Relationship Id="rId72" Type="http://schemas.openxmlformats.org/officeDocument/2006/relationships/tags" Target="../tags/tag109.xml"/><Relationship Id="rId71" Type="http://schemas.openxmlformats.org/officeDocument/2006/relationships/tags" Target="../tags/tag108.xml"/><Relationship Id="rId70" Type="http://schemas.openxmlformats.org/officeDocument/2006/relationships/tags" Target="../tags/tag107.xml"/><Relationship Id="rId7" Type="http://schemas.openxmlformats.org/officeDocument/2006/relationships/tags" Target="../tags/tag44.xml"/><Relationship Id="rId69" Type="http://schemas.openxmlformats.org/officeDocument/2006/relationships/tags" Target="../tags/tag106.xml"/><Relationship Id="rId68" Type="http://schemas.openxmlformats.org/officeDocument/2006/relationships/tags" Target="../tags/tag105.xml"/><Relationship Id="rId67" Type="http://schemas.openxmlformats.org/officeDocument/2006/relationships/tags" Target="../tags/tag104.xml"/><Relationship Id="rId66" Type="http://schemas.openxmlformats.org/officeDocument/2006/relationships/tags" Target="../tags/tag103.xml"/><Relationship Id="rId65" Type="http://schemas.openxmlformats.org/officeDocument/2006/relationships/tags" Target="../tags/tag102.xml"/><Relationship Id="rId64" Type="http://schemas.openxmlformats.org/officeDocument/2006/relationships/tags" Target="../tags/tag101.xml"/><Relationship Id="rId63" Type="http://schemas.openxmlformats.org/officeDocument/2006/relationships/tags" Target="../tags/tag100.xml"/><Relationship Id="rId62" Type="http://schemas.openxmlformats.org/officeDocument/2006/relationships/tags" Target="../tags/tag99.xml"/><Relationship Id="rId61" Type="http://schemas.openxmlformats.org/officeDocument/2006/relationships/tags" Target="../tags/tag98.xml"/><Relationship Id="rId60" Type="http://schemas.openxmlformats.org/officeDocument/2006/relationships/tags" Target="../tags/tag97.xml"/><Relationship Id="rId6" Type="http://schemas.openxmlformats.org/officeDocument/2006/relationships/tags" Target="../tags/tag43.xml"/><Relationship Id="rId59" Type="http://schemas.openxmlformats.org/officeDocument/2006/relationships/tags" Target="../tags/tag96.xml"/><Relationship Id="rId58" Type="http://schemas.openxmlformats.org/officeDocument/2006/relationships/tags" Target="../tags/tag95.xml"/><Relationship Id="rId57" Type="http://schemas.openxmlformats.org/officeDocument/2006/relationships/tags" Target="../tags/tag94.xml"/><Relationship Id="rId56" Type="http://schemas.openxmlformats.org/officeDocument/2006/relationships/tags" Target="../tags/tag93.xml"/><Relationship Id="rId55" Type="http://schemas.openxmlformats.org/officeDocument/2006/relationships/tags" Target="../tags/tag92.xml"/><Relationship Id="rId54" Type="http://schemas.openxmlformats.org/officeDocument/2006/relationships/tags" Target="../tags/tag91.xml"/><Relationship Id="rId53" Type="http://schemas.openxmlformats.org/officeDocument/2006/relationships/tags" Target="../tags/tag90.xml"/><Relationship Id="rId52" Type="http://schemas.openxmlformats.org/officeDocument/2006/relationships/tags" Target="../tags/tag89.xml"/><Relationship Id="rId51" Type="http://schemas.openxmlformats.org/officeDocument/2006/relationships/tags" Target="../tags/tag88.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7.xml.rels><?xml version="1.0" encoding="UTF-8" standalone="yes"?>
<Relationships xmlns="http://schemas.openxmlformats.org/package/2006/relationships"><Relationship Id="rId94" Type="http://schemas.openxmlformats.org/officeDocument/2006/relationships/notesSlide" Target="../notesSlides/notesSlide6.xml"/><Relationship Id="rId93" Type="http://schemas.openxmlformats.org/officeDocument/2006/relationships/slideLayout" Target="../slideLayouts/slideLayout4.xml"/><Relationship Id="rId92" Type="http://schemas.openxmlformats.org/officeDocument/2006/relationships/tags" Target="../tags/tag225.xml"/><Relationship Id="rId91" Type="http://schemas.openxmlformats.org/officeDocument/2006/relationships/tags" Target="../tags/tag224.xml"/><Relationship Id="rId90" Type="http://schemas.openxmlformats.org/officeDocument/2006/relationships/tags" Target="../tags/tag223.xml"/><Relationship Id="rId9" Type="http://schemas.openxmlformats.org/officeDocument/2006/relationships/tags" Target="../tags/tag142.xml"/><Relationship Id="rId89" Type="http://schemas.openxmlformats.org/officeDocument/2006/relationships/tags" Target="../tags/tag222.xml"/><Relationship Id="rId88" Type="http://schemas.openxmlformats.org/officeDocument/2006/relationships/tags" Target="../tags/tag221.xml"/><Relationship Id="rId87" Type="http://schemas.openxmlformats.org/officeDocument/2006/relationships/tags" Target="../tags/tag220.xml"/><Relationship Id="rId86" Type="http://schemas.openxmlformats.org/officeDocument/2006/relationships/tags" Target="../tags/tag219.xml"/><Relationship Id="rId85" Type="http://schemas.openxmlformats.org/officeDocument/2006/relationships/tags" Target="../tags/tag218.xml"/><Relationship Id="rId84" Type="http://schemas.openxmlformats.org/officeDocument/2006/relationships/tags" Target="../tags/tag217.xml"/><Relationship Id="rId83" Type="http://schemas.openxmlformats.org/officeDocument/2006/relationships/tags" Target="../tags/tag216.xml"/><Relationship Id="rId82" Type="http://schemas.openxmlformats.org/officeDocument/2006/relationships/tags" Target="../tags/tag215.xml"/><Relationship Id="rId81" Type="http://schemas.openxmlformats.org/officeDocument/2006/relationships/tags" Target="../tags/tag214.xml"/><Relationship Id="rId80" Type="http://schemas.openxmlformats.org/officeDocument/2006/relationships/tags" Target="../tags/tag213.xml"/><Relationship Id="rId8" Type="http://schemas.openxmlformats.org/officeDocument/2006/relationships/tags" Target="../tags/tag141.xml"/><Relationship Id="rId79" Type="http://schemas.openxmlformats.org/officeDocument/2006/relationships/tags" Target="../tags/tag212.xml"/><Relationship Id="rId78" Type="http://schemas.openxmlformats.org/officeDocument/2006/relationships/tags" Target="../tags/tag211.xml"/><Relationship Id="rId77" Type="http://schemas.openxmlformats.org/officeDocument/2006/relationships/tags" Target="../tags/tag210.xml"/><Relationship Id="rId76" Type="http://schemas.openxmlformats.org/officeDocument/2006/relationships/tags" Target="../tags/tag209.xml"/><Relationship Id="rId75" Type="http://schemas.openxmlformats.org/officeDocument/2006/relationships/tags" Target="../tags/tag208.xml"/><Relationship Id="rId74" Type="http://schemas.openxmlformats.org/officeDocument/2006/relationships/tags" Target="../tags/tag207.xml"/><Relationship Id="rId73" Type="http://schemas.openxmlformats.org/officeDocument/2006/relationships/tags" Target="../tags/tag206.xml"/><Relationship Id="rId72" Type="http://schemas.openxmlformats.org/officeDocument/2006/relationships/tags" Target="../tags/tag205.xml"/><Relationship Id="rId71" Type="http://schemas.openxmlformats.org/officeDocument/2006/relationships/tags" Target="../tags/tag204.xml"/><Relationship Id="rId70" Type="http://schemas.openxmlformats.org/officeDocument/2006/relationships/tags" Target="../tags/tag203.xml"/><Relationship Id="rId7" Type="http://schemas.openxmlformats.org/officeDocument/2006/relationships/tags" Target="../tags/tag140.xml"/><Relationship Id="rId69" Type="http://schemas.openxmlformats.org/officeDocument/2006/relationships/tags" Target="../tags/tag202.xml"/><Relationship Id="rId68" Type="http://schemas.openxmlformats.org/officeDocument/2006/relationships/tags" Target="../tags/tag201.xml"/><Relationship Id="rId67" Type="http://schemas.openxmlformats.org/officeDocument/2006/relationships/tags" Target="../tags/tag200.xml"/><Relationship Id="rId66" Type="http://schemas.openxmlformats.org/officeDocument/2006/relationships/tags" Target="../tags/tag199.xml"/><Relationship Id="rId65" Type="http://schemas.openxmlformats.org/officeDocument/2006/relationships/tags" Target="../tags/tag198.xml"/><Relationship Id="rId64" Type="http://schemas.openxmlformats.org/officeDocument/2006/relationships/tags" Target="../tags/tag197.xml"/><Relationship Id="rId63" Type="http://schemas.openxmlformats.org/officeDocument/2006/relationships/tags" Target="../tags/tag196.xml"/><Relationship Id="rId62" Type="http://schemas.openxmlformats.org/officeDocument/2006/relationships/tags" Target="../tags/tag195.xml"/><Relationship Id="rId61" Type="http://schemas.openxmlformats.org/officeDocument/2006/relationships/tags" Target="../tags/tag194.xml"/><Relationship Id="rId60" Type="http://schemas.openxmlformats.org/officeDocument/2006/relationships/tags" Target="../tags/tag193.xml"/><Relationship Id="rId6" Type="http://schemas.openxmlformats.org/officeDocument/2006/relationships/tags" Target="../tags/tag139.xml"/><Relationship Id="rId59" Type="http://schemas.openxmlformats.org/officeDocument/2006/relationships/tags" Target="../tags/tag192.xml"/><Relationship Id="rId58" Type="http://schemas.openxmlformats.org/officeDocument/2006/relationships/tags" Target="../tags/tag191.xml"/><Relationship Id="rId57" Type="http://schemas.openxmlformats.org/officeDocument/2006/relationships/tags" Target="../tags/tag190.xml"/><Relationship Id="rId56" Type="http://schemas.openxmlformats.org/officeDocument/2006/relationships/tags" Target="../tags/tag189.xml"/><Relationship Id="rId55" Type="http://schemas.openxmlformats.org/officeDocument/2006/relationships/tags" Target="../tags/tag188.xml"/><Relationship Id="rId54" Type="http://schemas.openxmlformats.org/officeDocument/2006/relationships/tags" Target="../tags/tag187.xml"/><Relationship Id="rId53" Type="http://schemas.openxmlformats.org/officeDocument/2006/relationships/tags" Target="../tags/tag186.xml"/><Relationship Id="rId52" Type="http://schemas.openxmlformats.org/officeDocument/2006/relationships/tags" Target="../tags/tag185.xml"/><Relationship Id="rId51" Type="http://schemas.openxmlformats.org/officeDocument/2006/relationships/tags" Target="../tags/tag184.xml"/><Relationship Id="rId50" Type="http://schemas.openxmlformats.org/officeDocument/2006/relationships/tags" Target="../tags/tag183.xml"/><Relationship Id="rId5" Type="http://schemas.openxmlformats.org/officeDocument/2006/relationships/tags" Target="../tags/tag138.xml"/><Relationship Id="rId49" Type="http://schemas.openxmlformats.org/officeDocument/2006/relationships/tags" Target="../tags/tag182.xml"/><Relationship Id="rId48" Type="http://schemas.openxmlformats.org/officeDocument/2006/relationships/tags" Target="../tags/tag181.xml"/><Relationship Id="rId47" Type="http://schemas.openxmlformats.org/officeDocument/2006/relationships/tags" Target="../tags/tag180.xml"/><Relationship Id="rId46" Type="http://schemas.openxmlformats.org/officeDocument/2006/relationships/tags" Target="../tags/tag179.xml"/><Relationship Id="rId45" Type="http://schemas.openxmlformats.org/officeDocument/2006/relationships/tags" Target="../tags/tag178.xml"/><Relationship Id="rId44" Type="http://schemas.openxmlformats.org/officeDocument/2006/relationships/tags" Target="../tags/tag177.xml"/><Relationship Id="rId43" Type="http://schemas.openxmlformats.org/officeDocument/2006/relationships/tags" Target="../tags/tag176.xml"/><Relationship Id="rId42" Type="http://schemas.openxmlformats.org/officeDocument/2006/relationships/tags" Target="../tags/tag175.xml"/><Relationship Id="rId41" Type="http://schemas.openxmlformats.org/officeDocument/2006/relationships/tags" Target="../tags/tag174.xml"/><Relationship Id="rId40" Type="http://schemas.openxmlformats.org/officeDocument/2006/relationships/tags" Target="../tags/tag173.xml"/><Relationship Id="rId4" Type="http://schemas.openxmlformats.org/officeDocument/2006/relationships/tags" Target="../tags/tag137.xml"/><Relationship Id="rId39" Type="http://schemas.openxmlformats.org/officeDocument/2006/relationships/tags" Target="../tags/tag172.xml"/><Relationship Id="rId38" Type="http://schemas.openxmlformats.org/officeDocument/2006/relationships/tags" Target="../tags/tag171.xml"/><Relationship Id="rId37" Type="http://schemas.openxmlformats.org/officeDocument/2006/relationships/tags" Target="../tags/tag170.xml"/><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tags" Target="../tags/tag167.xml"/><Relationship Id="rId33" Type="http://schemas.openxmlformats.org/officeDocument/2006/relationships/tags" Target="../tags/tag166.xml"/><Relationship Id="rId32" Type="http://schemas.openxmlformats.org/officeDocument/2006/relationships/tags" Target="../tags/tag165.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5" Type="http://schemas.openxmlformats.org/officeDocument/2006/relationships/notesSlide" Target="../notesSlides/notesSlide7.xml"/><Relationship Id="rId24" Type="http://schemas.openxmlformats.org/officeDocument/2006/relationships/slideLayout" Target="../slideLayouts/slideLayout4.xml"/><Relationship Id="rId23" Type="http://schemas.openxmlformats.org/officeDocument/2006/relationships/tags" Target="../tags/tag248.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27.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0" Type="http://schemas.openxmlformats.org/officeDocument/2006/relationships/notesSlide" Target="../notesSlides/notesSlide8.xml"/><Relationship Id="rId1" Type="http://schemas.openxmlformats.org/officeDocument/2006/relationships/tags" Target="../tags/tag24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二、数字媒体的概念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440373"/>
            <a:ext cx="5621020" cy="42659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数字媒体是指以二进制数的形式记录、处理、传播、获取过程的信息载体。数字媒体的表现形式主要有以下几种。</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文本</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文本是计算机中最常见的一种数字媒体，其在计算机中的处理过程包括：文本准备、文本编辑、文本处理、文本存储与传输、文本展现等，根据应用场合的不同，各个处理环节的内容和要求可能有很大的差别。</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数字图像</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计算机中的数字图像按其生成方法可以分成两大类。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（1）图像：是从现实世界中通过扫描仪、数码相机等设备获取的图像，也称为取样图像、点阵图像或位图图像。</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二、数字媒体的概念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601980"/>
            <a:ext cx="5621020" cy="39427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（2）图形：是使用计算机制作或合成的图像，也称为矢量图形。</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使用计算机对数字图像进行去噪、增强、复制、分割、提取特征、压缩、存储、检索等操作处理，称为数字图像处理。</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数字声音</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声音是传递信息的一种重要媒体。计算机处理、存储和传输声音的前提是必须将声音信息数字化。数字声音是一种连续媒体，数据量大，对存储和传输的要求比较高。</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数字视频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视频是指内容随时间变化的一个图像序列，也称为活动图像或运动图像。常见的视频有电视和计算机动画。</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三、数字媒体的分类</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621030"/>
            <a:ext cx="5621020" cy="38144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按时间属性分，数字媒体可分成静止媒体和连续媒体</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（1）静止媒体是指内容不会随着时间而变化的数字媒体，比如文本和图片。</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（2）连续媒体是指内容随着时间而变化的数字媒体，比如音频、视频、虚拟图像等。</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按来源属性分，分成自然媒体和合成媒体</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（1）自然媒体是指客观世界存在的景物、声音等，通过专门的设备进行数字化和编码处理后得到的数字媒体，比如数码相机拍的照片、数字摄像机拍的影像、MP3 数字音乐、MP4 数字电影电视等。</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三、数字媒体的分类</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635" y="742950"/>
            <a:ext cx="5462270" cy="34912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（2）合成媒体则是指以计算机为工具，采用特定符号、语言或算法表示的，由计算机生成（合成）的文本、音乐、语音、图像和动画等，比如用 3D 制作软件制作出来的动画角色。</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按组成元素来分，分成单一媒体和多媒体</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（1）单一媒体是指单一信息载体组成的载体。</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（2）多媒体是指多种信息载体的表现形式和传递方式。</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简单地说，“数字媒体”一般是指“多媒体”，是由数字技术支持的信息传输载体，其表现形式更复杂、更具视觉冲击力、更具有互动特性。</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762000" y="1504950"/>
            <a:ext cx="1464310"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四、数字媒体技术的特点</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319405"/>
            <a:ext cx="5621020" cy="21545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字媒体技术是通过现代计算和通信手段，综合处理文字、声音、图形、图像等信息，使抽象的信息变成可感知、可管理、可交互的一种技术。主要包括数字信息的获取与输出技术、数字信息存储技术、数字信息处理技术、数字传播技术、数字信息管理与安全技术，以及流媒体技术、计算机动画技术、虚拟现实技术等。</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数字媒体技术的特点有以下几个方面。</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正五边形 1"/>
          <p:cNvSpPr/>
          <p:nvPr/>
        </p:nvSpPr>
        <p:spPr>
          <a:xfrm>
            <a:off x="3124200" y="2647950"/>
            <a:ext cx="1055370" cy="83566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正五边形 2"/>
          <p:cNvSpPr/>
          <p:nvPr/>
        </p:nvSpPr>
        <p:spPr>
          <a:xfrm>
            <a:off x="5105400" y="2647950"/>
            <a:ext cx="1055370" cy="83566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正五边形 3"/>
          <p:cNvSpPr/>
          <p:nvPr/>
        </p:nvSpPr>
        <p:spPr>
          <a:xfrm>
            <a:off x="7010400" y="2647950"/>
            <a:ext cx="1055370" cy="83566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正五边形 4"/>
          <p:cNvSpPr/>
          <p:nvPr/>
        </p:nvSpPr>
        <p:spPr>
          <a:xfrm>
            <a:off x="4179570" y="3746500"/>
            <a:ext cx="1055370" cy="83566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正五边形 5"/>
          <p:cNvSpPr/>
          <p:nvPr/>
        </p:nvSpPr>
        <p:spPr>
          <a:xfrm>
            <a:off x="6019800" y="3746500"/>
            <a:ext cx="1055370" cy="835660"/>
          </a:xfrm>
          <a:prstGeom prst="pentag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3200400" y="2952750"/>
            <a:ext cx="934720" cy="306705"/>
          </a:xfrm>
          <a:prstGeom prst="rect">
            <a:avLst/>
          </a:prstGeom>
          <a:noFill/>
        </p:spPr>
        <p:txBody>
          <a:bodyPr wrap="square" rtlCol="0">
            <a:spAutoFit/>
          </a:bodyPr>
          <a:p>
            <a:pPr algn="ctr"/>
            <a:r>
              <a:rPr lang="zh-CN" altLang="en-US" sz="1400" b="1">
                <a:solidFill>
                  <a:schemeClr val="bg1"/>
                </a:solidFill>
              </a:rPr>
              <a:t>交互性</a:t>
            </a:r>
            <a:endParaRPr lang="zh-CN" altLang="en-US" sz="1400" b="1">
              <a:solidFill>
                <a:schemeClr val="bg1"/>
              </a:solidFill>
            </a:endParaRPr>
          </a:p>
        </p:txBody>
      </p:sp>
      <p:sp>
        <p:nvSpPr>
          <p:cNvPr id="13" name="文本框 12"/>
          <p:cNvSpPr txBox="1"/>
          <p:nvPr/>
        </p:nvSpPr>
        <p:spPr>
          <a:xfrm>
            <a:off x="5181600" y="2957195"/>
            <a:ext cx="934720" cy="306705"/>
          </a:xfrm>
          <a:prstGeom prst="rect">
            <a:avLst/>
          </a:prstGeom>
          <a:noFill/>
        </p:spPr>
        <p:txBody>
          <a:bodyPr wrap="square" rtlCol="0">
            <a:spAutoFit/>
          </a:bodyPr>
          <a:p>
            <a:pPr algn="ctr"/>
            <a:r>
              <a:rPr lang="zh-CN" altLang="en-US" sz="1400" b="1">
                <a:solidFill>
                  <a:schemeClr val="bg1"/>
                </a:solidFill>
              </a:rPr>
              <a:t>个性化</a:t>
            </a:r>
            <a:endParaRPr lang="zh-CN" altLang="en-US" sz="1400" b="1">
              <a:solidFill>
                <a:schemeClr val="bg1"/>
              </a:solidFill>
            </a:endParaRPr>
          </a:p>
        </p:txBody>
      </p:sp>
      <p:sp>
        <p:nvSpPr>
          <p:cNvPr id="14" name="文本框 13"/>
          <p:cNvSpPr txBox="1"/>
          <p:nvPr/>
        </p:nvSpPr>
        <p:spPr>
          <a:xfrm>
            <a:off x="7069455" y="2957195"/>
            <a:ext cx="934720" cy="306705"/>
          </a:xfrm>
          <a:prstGeom prst="rect">
            <a:avLst/>
          </a:prstGeom>
          <a:noFill/>
        </p:spPr>
        <p:txBody>
          <a:bodyPr wrap="square" rtlCol="0">
            <a:spAutoFit/>
          </a:bodyPr>
          <a:p>
            <a:pPr algn="ctr"/>
            <a:r>
              <a:rPr lang="zh-CN" altLang="en-US" sz="1400" b="1">
                <a:solidFill>
                  <a:schemeClr val="bg1"/>
                </a:solidFill>
              </a:rPr>
              <a:t>主动性</a:t>
            </a:r>
            <a:endParaRPr lang="zh-CN" altLang="en-US" sz="1400" b="1">
              <a:solidFill>
                <a:schemeClr val="bg1"/>
              </a:solidFill>
            </a:endParaRPr>
          </a:p>
        </p:txBody>
      </p:sp>
      <p:sp>
        <p:nvSpPr>
          <p:cNvPr id="15" name="文本框 14"/>
          <p:cNvSpPr txBox="1"/>
          <p:nvPr/>
        </p:nvSpPr>
        <p:spPr>
          <a:xfrm>
            <a:off x="4246880" y="4095750"/>
            <a:ext cx="934720" cy="306705"/>
          </a:xfrm>
          <a:prstGeom prst="rect">
            <a:avLst/>
          </a:prstGeom>
          <a:noFill/>
        </p:spPr>
        <p:txBody>
          <a:bodyPr wrap="square" rtlCol="0">
            <a:spAutoFit/>
          </a:bodyPr>
          <a:p>
            <a:pPr algn="ctr"/>
            <a:r>
              <a:rPr lang="zh-CN" altLang="en-US" sz="1400" b="1">
                <a:solidFill>
                  <a:schemeClr val="bg1"/>
                </a:solidFill>
              </a:rPr>
              <a:t>广泛性</a:t>
            </a:r>
            <a:endParaRPr lang="zh-CN" altLang="en-US" sz="1400" b="1">
              <a:solidFill>
                <a:schemeClr val="bg1"/>
              </a:solidFill>
            </a:endParaRPr>
          </a:p>
        </p:txBody>
      </p:sp>
      <p:sp>
        <p:nvSpPr>
          <p:cNvPr id="16" name="文本框 15"/>
          <p:cNvSpPr txBox="1"/>
          <p:nvPr/>
        </p:nvSpPr>
        <p:spPr>
          <a:xfrm>
            <a:off x="6075680" y="4095750"/>
            <a:ext cx="934720" cy="306705"/>
          </a:xfrm>
          <a:prstGeom prst="rect">
            <a:avLst/>
          </a:prstGeom>
          <a:noFill/>
        </p:spPr>
        <p:txBody>
          <a:bodyPr wrap="square" rtlCol="0">
            <a:spAutoFit/>
          </a:bodyPr>
          <a:p>
            <a:pPr algn="ctr"/>
            <a:r>
              <a:rPr lang="zh-CN" altLang="en-US" sz="1400" b="1">
                <a:solidFill>
                  <a:schemeClr val="bg1"/>
                </a:solidFill>
              </a:rPr>
              <a:t>时效性</a:t>
            </a:r>
            <a:endParaRPr lang="zh-CN" altLang="en-US" sz="1400" b="1">
              <a:solidFill>
                <a:schemeClr val="bg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五、融媒体技术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00685"/>
            <a:ext cx="5621020" cy="43453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融媒体是技术媒体</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融媒体是互联网时代的产物，需要应用各种互联网新技术，既有硬件建设也包含软件开发。</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融媒体是融合创新</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融媒体需要将不同所有制、不同媒介组织和不同的社会资源通过整合、转换后配置在一起，这就意味着创新和挑战。其中制度创新、体制改革、顶层设计至关重要，需要兼顾公众、政府、市场各方利益，既有竞争与合作的博弈关系，也有开放与控制的平衡要求，因此在推进中需要过人胆识和足够智慧。</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融媒体是智媒体</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人工智能对于融媒体，既要解决效率问题，还要解决效益问题，例如，通过大数据了解用户喜好满足用户需求，进而取得融媒体商业利益。</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六、虚拟现实技术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90550"/>
            <a:ext cx="5621020" cy="21545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虚拟现实技术（Virtual Reality，简称 VR）是指利用计算机生成一种可对参与者直接施加视觉、听觉和触觉感受，并允许其交互地观察和操作虚拟世界的技术。</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技术具有超越现实的虚拟性，是伴随多媒体技术发展起来的计算机新技术，它利用三维图形生成技术、多传感交互技术以及高分辨率显示技术，生成三维逼真的虚拟环境，用户需要通过特殊的交互设备才能进入虚拟环境中。</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191000" y="2745105"/>
            <a:ext cx="2697480" cy="20624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1773794" y="1737678"/>
            <a:ext cx="1225153" cy="1476375"/>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1. 媒体领域</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3807381" y="1737678"/>
            <a:ext cx="1226344" cy="1476375"/>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2. 影视动画领域</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5840969" y="1737678"/>
            <a:ext cx="1226344" cy="1476375"/>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3. 办公领域</a:t>
              </a:r>
              <a:endParaRPr lang="zh-CN" altLang="en-US" sz="12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790587" y="2685415"/>
            <a:ext cx="1225153" cy="1476375"/>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70000"/>
            </a:bodyPr>
            <a:p>
              <a:pPr algn="ctr"/>
              <a:r>
                <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sz="1350"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ea"/>
                </a:rPr>
                <a:t>4. 教育领域</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4824175" y="2685415"/>
            <a:ext cx="1226344" cy="1476375"/>
            <a:chOff x="10238" y="6496"/>
            <a:chExt cx="2574" cy="3099"/>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35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45000" lnSpcReduction="20000"/>
            </a:bodyPr>
            <a:p>
              <a:pPr algn="ctr" fontAlgn="base"/>
              <a:endParaRPr lang="zh-CN" altLang="en-US" sz="135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2500"/>
            </a:bodyPr>
            <a:p>
              <a:pPr algn="ctr" fontAlgn="base"/>
              <a:endParaRPr lang="zh-CN" altLang="en-US" sz="135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350" strike="noStrike" noProof="1" dirty="0">
                <a:solidFill>
                  <a:srgbClr val="359EFF"/>
                </a:solidFill>
                <a:sym typeface="Arial" panose="020B0604020202020204" pitchFamily="34" charset="0"/>
              </a:endParaRPr>
            </a:p>
          </p:txBody>
        </p:sp>
        <p:sp>
          <p:nvSpPr>
            <p:cNvPr id="105511"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200" dirty="0">
                  <a:solidFill>
                    <a:srgbClr val="FFFFFF"/>
                  </a:solidFill>
                  <a:latin typeface="Arial" panose="020B0604020202020204" pitchFamily="34" charset="0"/>
                  <a:ea typeface="微软雅黑" panose="020B0503020204020204" pitchFamily="34" charset="-122"/>
                </a:rPr>
                <a:t>5</a:t>
              </a:r>
              <a:endParaRPr lang="en-US" altLang="zh-CN" sz="12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0"/>
              </p:custDataLst>
            </p:nvPr>
          </p:nvSpPr>
          <p:spPr>
            <a:xfrm>
              <a:off x="10531" y="7782"/>
              <a:ext cx="1987" cy="1053"/>
            </a:xfrm>
            <a:prstGeom prst="rect">
              <a:avLst/>
            </a:prstGeom>
            <a:noFill/>
          </p:spPr>
          <p:txBody>
            <a:bodyPr wrap="square" rtlCol="0" anchor="ctr" anchorCtr="0"/>
            <a:p>
              <a:pPr algn="ctr">
                <a:lnSpc>
                  <a:spcPct val="100000"/>
                </a:lnSpc>
              </a:pPr>
              <a:r>
                <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rPr>
                <a:t>5. 电商领域</a:t>
              </a:r>
              <a:endParaRPr lang="zh-CN" altLang="en-US" sz="12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96862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七、数字媒体技术的应用</a:t>
            </a:r>
            <a:endParaRPr lang="zh-CN" altLang="en-US" b="1">
              <a:latin typeface="微软雅黑" panose="020B0503020204020204" pitchFamily="34" charset="-122"/>
              <a:ea typeface="微软雅黑" panose="020B0503020204020204" pitchFamily="34" charset="-122"/>
            </a:endParaRPr>
          </a:p>
        </p:txBody>
      </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八、数字媒体技术的发展趋势</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666750"/>
            <a:ext cx="5621020" cy="3686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数字媒体的衍生产业链</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由数字媒体技术所衍生的产业链将逐渐扩大覆盖面，例如，媒体机构所发行的数字媒体出版物，是一种多种传播形式的综合体，融合了报纸、杂志、广播、电视、计算机技术等各方面的特点，除了使用目前的最新技术外，数字媒体出版物还将与艺术创作进行有机结合，制作出兼有人文内涵与科技价值的刊物。</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虚拟现实和增强现实技术的发展</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虚拟现实技术（VR）现已逐步渗透进人们生活的各个领域，未来应用会更加广泛，在未来城市规划、军事、图像与智能技术的应用上不断深化。</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3737610" y="1600200"/>
            <a:ext cx="4355465" cy="14859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什么是数字媒体？数字媒体的表现形式主要有哪些？</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结合你的感受，谈谈数字媒体技术的应用领域。</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什么是融媒体？</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什么是虚拟现实技术？</a:t>
            </a:r>
            <a:endParaRPr lang="zh-CN" altLang="en-US" sz="13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81375" cy="2245360"/>
            <a:chOff x="8621" y="2357"/>
            <a:chExt cx="5325" cy="3536"/>
          </a:xfrm>
        </p:grpSpPr>
        <p:sp>
          <p:nvSpPr>
            <p:cNvPr id="42" name="文本框 41"/>
            <p:cNvSpPr txBox="1"/>
            <p:nvPr>
              <p:custDataLst>
                <p:tags r:id="rId1"/>
              </p:custDataLst>
            </p:nvPr>
          </p:nvSpPr>
          <p:spPr>
            <a:xfrm>
              <a:off x="8621" y="3166"/>
              <a:ext cx="5325" cy="2727"/>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数字媒体技术涉及的行业和技术很多，从数字媒体常见的表现形式的角度，分别介绍处理文字、图像、音频、视频的方法和技巧，以及HTML5 网页文件的制作方法。</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本任务介绍文本、图像、音视频的处理技术。</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32689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数字媒体素材处理技术</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903203" cy="3366770"/>
            <a:chOff x="520" y="1330"/>
            <a:chExt cx="7722" cy="530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了解数字文本处理的技术过程，掌握文本编辑方法。</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72" y="2526"/>
              <a:ext cx="29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了解数字图像处理的技术过程，初步掌握图像去噪、增强、复制等操作</a:t>
              </a:r>
              <a:endParaRPr lang="zh-CN" altLang="en-US" sz="1100" spc="150" dirty="0">
                <a:latin typeface="微软雅黑" panose="020B0503020204020204" pitchFamily="34" charset="-122"/>
                <a:ea typeface="微软雅黑" panose="020B0503020204020204" pitchFamily="34" charset="-122"/>
              </a:endParaRPr>
            </a:p>
            <a:p>
              <a:pPr>
                <a:lnSpc>
                  <a:spcPct val="120000"/>
                </a:lnSpc>
              </a:pPr>
              <a:r>
                <a:rPr lang="zh-CN" altLang="en-US" sz="1100" spc="150" dirty="0">
                  <a:latin typeface="微软雅黑" panose="020B0503020204020204" pitchFamily="34" charset="-122"/>
                  <a:ea typeface="微软雅黑" panose="020B0503020204020204" pitchFamily="34" charset="-122"/>
                </a:rPr>
                <a:t>方法。</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84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403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89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初步掌握音频文件的录制、剪辑方法。</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92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12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928"/>
              <a:ext cx="2872"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初步掌握视频制作、剪辑方法。</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435" y="568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2629" y="588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374" y="5839"/>
              <a:ext cx="4739"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 HTML5 应用的新特性，了解 HTML5 网页文件的制作方法。</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二、功能需求分析</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95033"/>
            <a:ext cx="5544820"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科技发达的今天，物联网智能家居不再单纯是实现室内基本安防、照明、采暖的工具，而且是建筑装饰的一种实用艺术品，是自动化技术与建筑艺术的统一体。完善的自控系统集装饰、照明、安防及节能于一身，充分利用科学与艺术的搭配、光与影的组合以及安防与空调的自动控制来创造各种舒适、优雅的环境，以加强室内空间效果的气氛。</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选择一个系统时，主要考虑系统的稳定性及安全性、功能的实用性、后期的维护和扩展、外观的高度艺术和操作的人性化。本设计本着以上原则，同时紧密结合了经典、高档、高诉求的定位要求，选用某公司的智能家居系统。</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二、功能需求分析</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590233"/>
            <a:ext cx="5544820" cy="40659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文字编辑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在制作数字媒体作品时，一般情况下，数字媒体制作软件中都有文字编辑功能，直接输入文字并编辑即可。</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特殊效果文字编辑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有时需要美化或突出文字内容，若该数字媒体集成软件无此功能，此时可以在Word 或 WPS 中制作艺术字效果，然后将其复制粘贴到数字媒体集成软件中。同样方法，可以在数字媒体集成软件中插入数学公式。</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从图片中提取文字</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（1）在线提取文字。网上有较多的提取文字工具，例如，Super Tools 依奇在线超转换工具，如图 10-2-1 所示，按照提示即可轻松实现。</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二、功能需求分析</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7833"/>
            <a:ext cx="5544820" cy="15957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（2）本地提取文字。可以上网搜索提取文字工具软件，例如迅捷 OCR，如图10-2-2 所示，下载安装后，按照提示要求操作即可。</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（3）使用智能手机提取文字。现在智能手机基本上都有图片提取文字功能，如图10-2-3 所示，复制或转发即可。</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2743200" y="2038350"/>
            <a:ext cx="4274820" cy="19297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1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一、文本处理</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5" name="圆角矩形 26"/>
          <p:cNvSpPr/>
          <p:nvPr>
            <p:custDataLst>
              <p:tags r:id="rId3"/>
            </p:custDataLst>
          </p:nvPr>
        </p:nvSpPr>
        <p:spPr>
          <a:xfrm>
            <a:off x="495803" y="760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4"/>
            </p:custDataLst>
          </p:nvPr>
        </p:nvSpPr>
        <p:spPr>
          <a:xfrm>
            <a:off x="569454" y="552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5"/>
            </p:custDataLst>
          </p:nvPr>
        </p:nvSpPr>
        <p:spPr>
          <a:xfrm>
            <a:off x="838200" y="1047750"/>
            <a:ext cx="7480300" cy="12236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（2）本地提取文字。可以上网搜索提取文字工具软件，例如迅捷 OCR，如图10-2-2 所示，下载安装后，按照提示要求操作即可。</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（3）使用智能手机提取文字。现在智能手机基本上都有图片提取文字功能，如图10-2-3 所示，复制或转发即可。</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457200" y="2724150"/>
            <a:ext cx="4085590" cy="2101215"/>
          </a:xfrm>
          <a:prstGeom prst="rect">
            <a:avLst/>
          </a:prstGeom>
        </p:spPr>
      </p:pic>
      <p:pic>
        <p:nvPicPr>
          <p:cNvPr id="5" name="图片 4"/>
          <p:cNvPicPr>
            <a:picLocks noChangeAspect="1"/>
          </p:cNvPicPr>
          <p:nvPr/>
        </p:nvPicPr>
        <p:blipFill>
          <a:blip r:embed="rId7"/>
          <a:stretch>
            <a:fillRect/>
          </a:stretch>
        </p:blipFill>
        <p:spPr>
          <a:xfrm>
            <a:off x="4876800" y="2800350"/>
            <a:ext cx="2195830" cy="1828165"/>
          </a:xfrm>
          <a:prstGeom prst="rect">
            <a:avLst/>
          </a:prstGeom>
        </p:spPr>
      </p:pic>
      <p:pic>
        <p:nvPicPr>
          <p:cNvPr id="6" name="图片 5"/>
          <p:cNvPicPr>
            <a:picLocks noChangeAspect="1"/>
          </p:cNvPicPr>
          <p:nvPr/>
        </p:nvPicPr>
        <p:blipFill>
          <a:blip r:embed="rId8"/>
          <a:stretch>
            <a:fillRect/>
          </a:stretch>
        </p:blipFill>
        <p:spPr>
          <a:xfrm>
            <a:off x="7086600" y="2343150"/>
            <a:ext cx="1914525" cy="255333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二、图形图像处理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87675" y="361950"/>
            <a:ext cx="5756275" cy="20701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快速打开文件</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双击 Photoshop 的背景空白处（默认为灰色显示区域），即可打开选择文件的浏览窗口，如图 10-2-4 所示，选择某一图片打开即可。</a:t>
            </a:r>
            <a:endParaRPr sz="1400" dirty="0">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sym typeface="+mn-ea"/>
              </a:rPr>
              <a:t>2. 更换画布颜色</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0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sym typeface="+mn-ea"/>
              </a:rPr>
              <a:t>右击画布区域，在快捷菜单中，选择其他画布颜色，或选择“自定颜色”。</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80485" y="2495550"/>
            <a:ext cx="3879850" cy="23177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二、图形图像处理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53073"/>
            <a:ext cx="5870575" cy="21113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00000"/>
              </a:lnSpc>
              <a:spcBef>
                <a:spcPts val="1000"/>
              </a:spcBef>
              <a:spcAft>
                <a:spcPts val="0"/>
              </a:spcAft>
              <a:buSzPct val="100000"/>
              <a:buFont typeface="Wingdings" panose="05000000000000000000" charset="0"/>
              <a:buNone/>
            </a:pPr>
            <a:r>
              <a:rPr sz="1200" b="1" dirty="0">
                <a:solidFill>
                  <a:srgbClr val="00AFE1"/>
                </a:solidFill>
                <a:latin typeface="微软雅黑" panose="020B0503020204020204" pitchFamily="34" charset="-122"/>
                <a:ea typeface="微软雅黑" panose="020B0503020204020204" pitchFamily="34" charset="-122"/>
              </a:rPr>
              <a:t>3. 图像去噪</a:t>
            </a:r>
            <a:endParaRPr sz="12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（1）打开图片，单击“图像”菜单→“模式”→“Lab 颜色”。</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（2）点击右侧窗口中的通道窗口，选择 a 通道进行处理。</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（3）单击“滤镜”菜单→“模糊”→“高斯模糊”，可以通过对话框看到图片中的噪点，如图 10-2-5 所示。调整模糊半径，直到噪点消失。</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（4）点击 b 通道，对其进行与 a 通道相同的处理。</a:t>
            </a:r>
            <a:endParaRPr sz="1200" dirty="0">
              <a:latin typeface="微软雅黑" panose="020B0503020204020204" pitchFamily="34" charset="-122"/>
              <a:ea typeface="微软雅黑" panose="020B0503020204020204" pitchFamily="34" charset="-122"/>
            </a:endParaRPr>
          </a:p>
          <a:p>
            <a:pPr marL="0" lvl="0" indent="0" algn="just" fontAlgn="ctr">
              <a:lnSpc>
                <a:spcPct val="110000"/>
              </a:lnSpc>
              <a:spcBef>
                <a:spcPts val="1000"/>
              </a:spcBef>
              <a:spcAft>
                <a:spcPts val="0"/>
              </a:spcAft>
              <a:buSzPct val="100000"/>
              <a:buFont typeface="Wingdings" panose="05000000000000000000" charset="0"/>
              <a:buNone/>
            </a:pPr>
            <a:r>
              <a:rPr sz="1200" dirty="0">
                <a:latin typeface="微软雅黑" panose="020B0503020204020204" pitchFamily="34" charset="-122"/>
                <a:ea typeface="微软雅黑" panose="020B0503020204020204" pitchFamily="34" charset="-122"/>
              </a:rPr>
              <a:t>（5）将图片模式由 Lab 模式改回到 RGB 模式即可。</a:t>
            </a:r>
            <a:endParaRPr sz="12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4038600" y="2626360"/>
            <a:ext cx="3729355" cy="21882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二、图形图像处理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82900" y="361633"/>
            <a:ext cx="5794375" cy="43942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图像增强</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（1）导入图片，复制一层原图。</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（2）选中复制出来的图，单击“滤镜”菜单→“其他”→“高反差保留”，仔细查看该图片，将半径像素调节至看到人物周围有一圈光即可。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（3）修改此图层的混合模式，使用颜色加深、叠加、强光、柔光都能在一定程度上增强图片的清晰度。</a:t>
            </a:r>
            <a:endParaRPr sz="1400" dirty="0">
              <a:latin typeface="微软雅黑" panose="020B0503020204020204" pitchFamily="34" charset="-122"/>
              <a:ea typeface="微软雅黑" panose="020B0503020204020204" pitchFamily="34" charset="-122"/>
            </a:endParaRPr>
          </a:p>
          <a:p>
            <a:pPr marL="0" lvl="0" algn="just" fontAlgn="ctr">
              <a:lnSpc>
                <a:spcPct val="150000"/>
              </a:lnSpc>
              <a:spcBef>
                <a:spcPts val="1000"/>
              </a:spcBef>
              <a:spcAft>
                <a:spcPts val="0"/>
              </a:spcAft>
              <a:buClrTx/>
              <a:buSzTx/>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5. 图像复制</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（1）打开图片素材，选择矩形选框工具，选中图片中的部分内容。</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（2）执行“编辑”菜单→“剪切”，效果呈现剪切部分露出背景色（如白色）。</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二、图形图像处理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82265" y="601345"/>
            <a:ext cx="5794375" cy="3940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（3）单击“编辑”菜单→“粘贴”，图层会增加一个之前剪切的部分的图层。</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（4）回到之前的原图，用矩形选框工具，再选择一个部分，执行“编辑”菜单→“拷贝”，之后选择粘贴，可以看到图层面板出现新的图层，图片复制出新的圈选部分图像。</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6. 图像压缩</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（1）导入一张照片放到软件中。</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（2）单击“文件”菜单→“存储为”，在弹出的对话框中选择“保存类型”为PNG。</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（3）在“PNG 选项”中，选中“压缩”中的“最小 / 慢”项，。</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确定后打开保存的图片属性，查看文件的大小可以发现此时文件已经缩小。</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二、图形图像处理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82265" y="601345"/>
            <a:ext cx="5794375" cy="3940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（3）单击“编辑”菜单→“粘贴”，图层会增加一个之前剪切的部分的图层。</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（4）回到之前的原图，用矩形选框工具，再选择一个部分，执行“编辑”菜单→“拷贝”，之后选择粘贴，可以看到图层面板出现新的图层，图片复制出新的圈选部分图像。</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6. 图像压缩</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（1）导入一张照片放到软件中。</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（2）单击“文件”菜单→“存储为”，在弹出的对话框中选择“保存类型”为PNG。</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（3）在“PNG 选项”中，选中“压缩”中的“最小 / 慢”项，。</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确定后打开保存的图片属性，查看文件的大小可以发现此时文件已经缩小。</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三、音频处理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39110" y="846138"/>
            <a:ext cx="5480685" cy="34912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录制声音文件</a:t>
            </a:r>
            <a:endParaRPr sz="1400" b="1" dirty="0">
              <a:solidFill>
                <a:srgbClr val="00AFE1"/>
              </a:solidFill>
              <a:latin typeface="微软雅黑" panose="020B0503020204020204" pitchFamily="34" charset="-122"/>
              <a:ea typeface="微软雅黑" panose="020B0503020204020204" pitchFamily="34" charset="-122"/>
            </a:endParaRPr>
          </a:p>
          <a:p>
            <a:pPr marL="0" lvl="0" indent="0" algn="l"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 GoldWave 主窗口中，单击“文件”菜单→“新建”命令，弹出“新建声音”对话框</a:t>
            </a:r>
            <a:endParaRPr sz="1400" dirty="0">
              <a:latin typeface="微软雅黑" panose="020B0503020204020204" pitchFamily="34" charset="-122"/>
              <a:ea typeface="微软雅黑" panose="020B0503020204020204" pitchFamily="34" charset="-122"/>
            </a:endParaRPr>
          </a:p>
          <a:p>
            <a:pPr marL="0" lvl="0" indent="0" algn="l"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（2）可以直接设置声音的质量和大小，单击“确认”按钮，进入新建的声音文件窗口。</a:t>
            </a:r>
            <a:endParaRPr sz="1400" dirty="0">
              <a:latin typeface="微软雅黑" panose="020B0503020204020204" pitchFamily="34" charset="-122"/>
              <a:ea typeface="微软雅黑" panose="020B0503020204020204" pitchFamily="34" charset="-122"/>
            </a:endParaRPr>
          </a:p>
          <a:p>
            <a:pPr marL="0" lvl="0" indent="0" algn="l"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（3）单击“设置控制器属性”按钮，在“控制器属性”对话框中可以对控制器属性进行设置，包括播放设置、录音设置、音量设置、视觉设置、设备设置、检测设置。</a:t>
            </a:r>
            <a:endParaRPr sz="1400" dirty="0">
              <a:latin typeface="微软雅黑" panose="020B0503020204020204" pitchFamily="34" charset="-122"/>
              <a:ea typeface="微软雅黑" panose="020B0503020204020204" pitchFamily="34" charset="-122"/>
            </a:endParaRPr>
          </a:p>
          <a:p>
            <a:pPr marL="0" lvl="0" indent="0" algn="l"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（4）单 击“录 音 ” 按 钮， 开 始 录 制 声 音 文 件。</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三、音频处理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72740" y="590233"/>
            <a:ext cx="5813425" cy="19418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选择波形段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（1）在波形图上，用鼠标左键确定所选波形段的开始标记。</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（2）在波形图上用鼠标右键确定波形段的结尾，如图 10-2-9 所示，在波形上点击右键，在弹出的菜单中选择“设置结束标记”命令。</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114800" y="2343150"/>
            <a:ext cx="3218815" cy="24142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三、音频处理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11798"/>
            <a:ext cx="5813425" cy="432181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复制、剪切、删除波形段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复制、剪切、删除波形段的操作与 Windows 应用软件相同。</a:t>
            </a:r>
            <a:endParaRPr sz="1400" dirty="0">
              <a:solidFill>
                <a:schemeClr val="tx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混音</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“混音”命令是将复制的声音和当前所选的波形文件进行混音，可以利用混音制作演讲朗读的背景音乐。</a:t>
            </a:r>
            <a:endParaRPr sz="1400" dirty="0">
              <a:solidFill>
                <a:schemeClr val="tx1"/>
              </a:solidFill>
              <a:latin typeface="微软雅黑" panose="020B0503020204020204" pitchFamily="34" charset="-122"/>
              <a:ea typeface="微软雅黑" panose="020B0503020204020204" pitchFamily="34" charset="-122"/>
            </a:endParaRPr>
          </a:p>
          <a:p>
            <a:pPr marL="0" lvl="0" algn="just" fontAlgn="ctr">
              <a:lnSpc>
                <a:spcPct val="130000"/>
              </a:lnSpc>
              <a:spcBef>
                <a:spcPts val="1000"/>
              </a:spcBef>
              <a:spcAft>
                <a:spcPts val="0"/>
              </a:spcAft>
              <a:buClrTx/>
              <a:buSzTx/>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5. 回声效果</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回声就是指声音发出后经过一定的时间再返回被听到，就像在旷野中对高山呼喊一样，这种效果在很多影视剪辑、配音中被广泛采用。</a:t>
            </a:r>
            <a:endParaRPr sz="1400" dirty="0">
              <a:solidFill>
                <a:schemeClr val="tx1"/>
              </a:solidFill>
              <a:latin typeface="微软雅黑" panose="020B0503020204020204" pitchFamily="34" charset="-122"/>
              <a:ea typeface="微软雅黑" panose="020B0503020204020204" pitchFamily="34" charset="-122"/>
            </a:endParaRPr>
          </a:p>
          <a:p>
            <a:pPr marL="0" lvl="0" algn="just" fontAlgn="ctr">
              <a:lnSpc>
                <a:spcPct val="130000"/>
              </a:lnSpc>
              <a:spcBef>
                <a:spcPts val="1000"/>
              </a:spcBef>
              <a:spcAft>
                <a:spcPts val="0"/>
              </a:spcAft>
              <a:buClrTx/>
              <a:buSzTx/>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6. 压扩效果</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有时唱歌录音气息、力度掌握不当，有的语句发音过强、用力过大，造成过载失真；而有的语句却“轻言细语”，造成信号微弱。</a:t>
            </a:r>
            <a:endParaRPr sz="1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三、音频处理</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124200" y="1047433"/>
            <a:ext cx="2187575" cy="338582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7. 批量格式转换</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在 GoldWave 主窗口中，单击“文件”菜单→“批处理”命令，弹出“批处理”对话框，如图 10-2-12 所示，添加要转换的文件，并选择转换后的格式和路径，然后单击“开始”按钮。</a:t>
            </a:r>
            <a:endParaRPr sz="1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5486400" y="1185545"/>
            <a:ext cx="3110865" cy="31108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四、视频编辑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50540" y="514350"/>
            <a:ext cx="5553075" cy="20262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新建视频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（1）打开“视频编辑器”，在主窗口中，如图 10-2-13 所示，单击“新建视频项目”按钮。</a:t>
            </a:r>
            <a:endParaRPr sz="1400" dirty="0">
              <a:solidFill>
                <a:schemeClr val="tx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（2）在弹出窗口中进行命名后，单击“确定”按钮。</a:t>
            </a:r>
            <a:endParaRPr sz="1400" dirty="0">
              <a:solidFill>
                <a:schemeClr val="tx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（3）添加一个或多个视频文件。</a:t>
            </a:r>
            <a:endParaRPr sz="1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352800" y="2647950"/>
            <a:ext cx="4667250" cy="20599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四、视频编辑</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361950"/>
            <a:ext cx="5553075" cy="241109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剪裁视频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（1）在主窗口下方是“时间线 / 情节提要”区域，将导入的视频用鼠标拖放到“时间线 / 情节提要”区域。</a:t>
            </a:r>
            <a:endParaRPr sz="1400" dirty="0">
              <a:solidFill>
                <a:schemeClr val="tx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（2）右击需要剪裁的视频，在快捷菜单中单击“剪裁”命令，如图 10-2-14 所示。</a:t>
            </a:r>
            <a:endParaRPr sz="1400" dirty="0">
              <a:solidFill>
                <a:schemeClr val="tx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solidFill>
                  <a:schemeClr val="tx1"/>
                </a:solidFill>
                <a:latin typeface="微软雅黑" panose="020B0503020204020204" pitchFamily="34" charset="-122"/>
                <a:ea typeface="微软雅黑" panose="020B0503020204020204" pitchFamily="34" charset="-122"/>
              </a:rPr>
              <a:t>（3）在“剪裁”窗格中，用鼠标拖动选取要截取的视频起点，再选取要截取的视频终点，单击“完成视频”。</a:t>
            </a:r>
            <a:endParaRPr sz="1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429000" y="2800350"/>
            <a:ext cx="4700270" cy="19354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HTML 语法结构</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HTML 文档结构</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创建 HTML 文档</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855833" y="3207226"/>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浏览网页制作效果</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486639" y="318143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修改 HTML 文档</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022600" y="742950"/>
            <a:ext cx="332105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五、HTML5 网页文件制作</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3581400" y="1352550"/>
            <a:ext cx="4461510" cy="257365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尝试提取图片中的文字。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练习使用 Photoshop 图像处理软件美化自己的旅行照片。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练习使用手机移动端应用程序进行声音录制、剪辑与发布。</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练习使用手机移动端应用程序进行视频制作、剪辑与发布。</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尝试使用 HTML5 制作一个简单的网页。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10</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数字媒体基础知识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数字媒体素材处理技术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4027805"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0607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0" y="1518920"/>
            <a:ext cx="4027805" cy="95250"/>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931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933315" y="2190750"/>
            <a:ext cx="3518535" cy="25615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93700" algn="just" fontAlgn="auto">
              <a:lnSpc>
                <a:spcPct val="130000"/>
              </a:lnSpc>
              <a:spcBef>
                <a:spcPts val="0"/>
              </a:spcBef>
              <a:spcAft>
                <a:spcPts val="0"/>
              </a:spcAft>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数字媒体是指以二进制数的形式记录、处理、传播、获取过程的信息载体，包括数字化的文字、图形、图像、声音、视频影像和动画等感觉媒体及其表示媒体等（统称逻辑媒体），以及存储、传输、显示逻辑媒体的实物媒体。理解数字媒体的概念，掌握数字媒体技术是现代信息传播的通用技能之一。</a:t>
            </a:r>
            <a:endParaRPr lang="zh-CN" altLang="en-US"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81339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88019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77368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了解数字文本处理的技术过程，掌握文本准备、文本编辑、文本处理、文本存储和传输、文本展现等操作。</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84715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46186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38137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422468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930400"/>
            <a:ext cx="34778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了解数字媒体技术的发展趋势，如虚拟现实技术、融媒体技术等。</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97008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203155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3616960"/>
            <a:ext cx="373634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4. 了解数字图像处理的技术过程，掌握对数字图像进行去噪、增强、复制、分割、提取特征、压缩、存储、检索等操作。</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365670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371817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131591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理解数字媒体和数字媒体技术的概念。</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35537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41864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305819" y="31194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72667" y="31862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85385" y="307975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了解 HTML5 应用的新特性，掌握 HTML5 应用的制作和发布。</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947160" y="200082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947160" y="292033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947160" y="361124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6"/>
            </p:custDataLst>
          </p:nvPr>
        </p:nvSpPr>
        <p:spPr bwMode="auto">
          <a:xfrm>
            <a:off x="4985385" y="2236470"/>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了解数字视频的特点，熟悉数字视频处理的技术过程，掌握通过移动端应用程序进行视频制作、剪辑与发布等操作。</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7"/>
            </p:custDataLst>
          </p:nvPr>
        </p:nvSpPr>
        <p:spPr>
          <a:xfrm rot="2700000">
            <a:off x="4305819" y="22761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8"/>
            </p:custDataLst>
          </p:nvPr>
        </p:nvSpPr>
        <p:spPr bwMode="auto">
          <a:xfrm>
            <a:off x="4367294" y="23376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89"/>
            </p:custDataLst>
          </p:nvPr>
        </p:nvSpPr>
        <p:spPr bwMode="auto">
          <a:xfrm>
            <a:off x="4985385" y="1316990"/>
            <a:ext cx="35547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了解数字声音的特点，熟悉处理、存储和传输声音的数字化过程，掌握通过移动端应用程序进行声音录制、剪辑与发布等操作。</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0"/>
            </p:custDataLst>
          </p:nvPr>
        </p:nvSpPr>
        <p:spPr>
          <a:xfrm rot="2700000">
            <a:off x="4305819" y="13566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1"/>
            </p:custDataLst>
          </p:nvPr>
        </p:nvSpPr>
        <p:spPr bwMode="auto">
          <a:xfrm>
            <a:off x="4368073" y="14199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465830" cy="3353435"/>
            <a:chOff x="8621" y="2357"/>
            <a:chExt cx="5458" cy="5281"/>
          </a:xfrm>
        </p:grpSpPr>
        <p:sp>
          <p:nvSpPr>
            <p:cNvPr id="42" name="文本框 41"/>
            <p:cNvSpPr txBox="1"/>
            <p:nvPr>
              <p:custDataLst>
                <p:tags r:id="rId1"/>
              </p:custDataLst>
            </p:nvPr>
          </p:nvSpPr>
          <p:spPr>
            <a:xfrm>
              <a:off x="8621" y="3166"/>
              <a:ext cx="5440" cy="4472"/>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数字媒体包括用数字化技术生成、制作、管理、传播、运营和消费的文化内容产品及服务，具有高增值、强辐射、低消耗、广就业、软渗透的属性。由于数字媒体产业的发展在某种程度上体现了一个国家在信息服务、传统产业升级换代及前沿信息技术研究和集成创新方面的实力和产业水平，因此得到世界各地政府的高度重视。</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本任务介绍数字媒体的概念、应用领域和发展趋势。</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45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8117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数字媒体基础知识</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62665" y="964565"/>
            <a:ext cx="4788274" cy="2981325"/>
            <a:chOff x="520" y="1330"/>
            <a:chExt cx="7541"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了解数字媒体的概念和主要表现形式。</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了解数字媒体技术的特点。</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59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了解融媒体技术和虚拟现实技术的基本概念。</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了解数字媒体技术的应用和发展趋势。</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一、媒体的定义</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376238"/>
            <a:ext cx="5621020" cy="43942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媒体是指传播信息的媒介，是指人们传递信息与获取信息的工具、渠道、载体、中介物或技术手段。也可以看作是为实现信息从信息源传递到受信者的一切技术手段。</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一般把媒体分成 5 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（1）感觉媒体：指直接作用于人的感觉器官，使人产生直接感觉的媒体。</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（2）表示媒体：指传输感觉媒体的中介媒体，即用于数据交换的编码。</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（3）表现媒体：指进行信息输入和输出的媒体。</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（4）存储媒体：指用于存储表示媒体的物理介质。</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（5）传输媒体：指传输表示媒体的物理介质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1.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2.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3400"/>
  <p:tag name="MH_LIBRARY" val="GRAPHIC"/>
  <p:tag name="MH_TYPE" val="Other"/>
  <p:tag name="MH_ORDER" val="1"/>
</p:tagLst>
</file>

<file path=ppt/tags/tag130.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192605"/>
  <p:tag name="MH_LIBRARY" val="GRAPHIC"/>
  <p:tag name="MH_TYPE" val="Text"/>
  <p:tag name="MH_ORDER" val="1"/>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MH" val="20161022203400"/>
  <p:tag name="MH_LIBRARY" val="GRAPHIC"/>
  <p:tag name="MH_TYPE" val="Other"/>
  <p:tag name="MH_ORDER" val="1"/>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MH" val="20161022192605"/>
  <p:tag name="MH_LIBRARY" val="GRAPHIC"/>
  <p:tag name="MH_TYPE" val="Text"/>
  <p:tag name="MH_ORDER" val="1"/>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MH" val="20161022203400"/>
  <p:tag name="MH_LIBRARY" val="GRAPHIC"/>
  <p:tag name="MH_TYPE" val="Other"/>
  <p:tag name="MH_ORDER" val="1"/>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MH" val="20161022192605"/>
  <p:tag name="MH_LIBRARY" val="GRAPHIC"/>
  <p:tag name="MH_TYPE" val="Text"/>
  <p:tag name="MH_ORDER" val="1"/>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MH" val="20161022203400"/>
  <p:tag name="MH_LIBRARY" val="GRAPHIC"/>
  <p:tag name="MH_TYPE" val="Other"/>
  <p:tag name="MH_ORDER" val="1"/>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MH" val="20161022192605"/>
  <p:tag name="MH_LIBRARY" val="GRAPHIC"/>
  <p:tag name="MH_TYPE" val="Text"/>
  <p:tag name="MH_ORDER" val="1"/>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MH" val="20161022203400"/>
  <p:tag name="MH_LIBRARY" val="GRAPHIC"/>
  <p:tag name="MH_TYPE" val="Other"/>
  <p:tag name="MH_ORDER" val="1"/>
</p:tagLst>
</file>

<file path=ppt/tags/tag210.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MH" val="20161022192605"/>
  <p:tag name="MH_LIBRARY" val="GRAPHIC"/>
  <p:tag name="MH_TYPE" val="Text"/>
  <p:tag name="MH_ORDER" val="1"/>
</p:tagLst>
</file>

<file path=ppt/tags/tag22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2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MH" val="20161022203400"/>
  <p:tag name="MH_LIBRARY" val="GRAPHIC"/>
  <p:tag name="MH_TYPE" val="Other"/>
  <p:tag name="MH_ORDER" val="1"/>
</p:tagLst>
</file>

<file path=ppt/tags/tag23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MH" val="20161022192605"/>
  <p:tag name="MH_LIBRARY" val="GRAPHIC"/>
  <p:tag name="MH_TYPE" val="Text"/>
  <p:tag name="MH_ORDER" val="1"/>
</p:tagLst>
</file>

<file path=ppt/tags/tag240.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xml><?xml version="1.0" encoding="utf-8"?>
<p:tagLst xmlns:p="http://schemas.openxmlformats.org/presentationml/2006/main">
  <p:tag name="MH" val="20161022203400"/>
  <p:tag name="MH_LIBRARY" val="GRAPHIC"/>
  <p:tag name="MH_TYPE" val="Other"/>
  <p:tag name="MH_ORDER" val="1"/>
</p:tagLst>
</file>

<file path=ppt/tags/tag25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5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xml><?xml version="1.0" encoding="utf-8"?>
<p:tagLst xmlns:p="http://schemas.openxmlformats.org/presentationml/2006/main">
  <p:tag name="MH" val="20161022192605"/>
  <p:tag name="MH_LIBRARY" val="GRAPHIC"/>
  <p:tag name="MH_TYPE" val="Text"/>
  <p:tag name="MH_ORDER"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6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6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6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7.xml><?xml version="1.0" encoding="utf-8"?>
<p:tagLst xmlns:p="http://schemas.openxmlformats.org/presentationml/2006/main">
  <p:tag name="MH" val="20161022203400"/>
  <p:tag name="MH_LIBRARY" val="GRAPHIC"/>
  <p:tag name="MH_TYPE" val="Other"/>
  <p:tag name="MH_ORDER"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7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7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7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8.xml><?xml version="1.0" encoding="utf-8"?>
<p:tagLst xmlns:p="http://schemas.openxmlformats.org/presentationml/2006/main">
  <p:tag name="MH" val="20161022192605"/>
  <p:tag name="MH_LIBRARY" val="GRAPHIC"/>
  <p:tag name="MH_TYPE" val="Text"/>
  <p:tag name="MH_ORDER" val="1"/>
</p:tagLst>
</file>

<file path=ppt/tags/tag28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8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8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8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9.xml><?xml version="1.0" encoding="utf-8"?>
<p:tagLst xmlns:p="http://schemas.openxmlformats.org/presentationml/2006/main">
  <p:tag name="MH" val="20161022204343"/>
  <p:tag name="MH_LIBRARY" val="GRAPHIC"/>
  <p:tag name="MH_ORDER" val="标题 5"/>
</p:tagLst>
</file>

<file path=ppt/tags/tag29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9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9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9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9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MH" val="20161022204343"/>
  <p:tag name="MH_LIBRARY" val="GRAPHIC"/>
  <p:tag name="MH_ORDER" val="文本占位符 6"/>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0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0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0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1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1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2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33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3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4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43.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4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4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5.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5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353.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354.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355.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35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3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358.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359.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60.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0.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8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8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9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9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9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0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0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0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41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41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1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1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2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2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2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3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4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5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5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5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6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6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6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7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7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7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8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8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8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8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9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9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9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0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5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5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5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5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5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5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2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531.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532.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53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5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535.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536.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6147</Words>
  <Application>WPS 演示</Application>
  <PresentationFormat>全屏显示(16:9)</PresentationFormat>
  <Paragraphs>377</Paragraphs>
  <Slides>38</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38</vt:i4>
      </vt:variant>
    </vt:vector>
  </HeadingPairs>
  <TitlesOfParts>
    <vt:vector size="53" baseType="lpstr">
      <vt:lpstr>Arial</vt:lpstr>
      <vt:lpstr>宋体</vt:lpstr>
      <vt:lpstr>Wingdings</vt:lpstr>
      <vt:lpstr>字魂35号-经典雅黑</vt:lpstr>
      <vt:lpstr>黑体</vt:lpstr>
      <vt:lpstr>微软雅黑</vt:lpstr>
      <vt:lpstr>Noto Serif CJK SC</vt:lpstr>
      <vt:lpstr>方正黑体简体</vt:lpstr>
      <vt:lpstr>Wingdings</vt:lpstr>
      <vt:lpstr>微软雅黑 Light</vt:lpstr>
      <vt:lpstr>Calibri</vt:lpstr>
      <vt:lpstr>Arial Unicode MS</vt:lpstr>
      <vt:lpstr>Segoe UI</vt:lpstr>
      <vt:lpstr>字魂35号-经典雅黑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372</cp:revision>
  <dcterms:created xsi:type="dcterms:W3CDTF">2019-03-14T04:19:00Z</dcterms:created>
  <dcterms:modified xsi:type="dcterms:W3CDTF">2022-02-15T02:03:46Z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