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3" r:id="rId3"/>
    <p:sldMasterId id="2147483682" r:id="rId4"/>
  </p:sldMasterIdLst>
  <p:notesMasterIdLst>
    <p:notesMasterId r:id="rId6"/>
  </p:notesMasterIdLst>
  <p:sldIdLst>
    <p:sldId id="394" r:id="rId5"/>
    <p:sldId id="481" r:id="rId7"/>
    <p:sldId id="712" r:id="rId8"/>
    <p:sldId id="482" r:id="rId9"/>
    <p:sldId id="504" r:id="rId10"/>
    <p:sldId id="505" r:id="rId11"/>
    <p:sldId id="715" r:id="rId12"/>
    <p:sldId id="717" r:id="rId13"/>
    <p:sldId id="719" r:id="rId14"/>
    <p:sldId id="723" r:id="rId15"/>
    <p:sldId id="725" r:id="rId16"/>
    <p:sldId id="726" r:id="rId17"/>
    <p:sldId id="728" r:id="rId18"/>
    <p:sldId id="730" r:id="rId19"/>
    <p:sldId id="507" r:id="rId20"/>
    <p:sldId id="732" r:id="rId21"/>
    <p:sldId id="733" r:id="rId22"/>
    <p:sldId id="508" r:id="rId23"/>
    <p:sldId id="520" r:id="rId24"/>
    <p:sldId id="525" r:id="rId25"/>
    <p:sldId id="734" r:id="rId26"/>
    <p:sldId id="739" r:id="rId27"/>
    <p:sldId id="740" r:id="rId28"/>
    <p:sldId id="741" r:id="rId29"/>
    <p:sldId id="742" r:id="rId30"/>
    <p:sldId id="743" r:id="rId31"/>
    <p:sldId id="744" r:id="rId32"/>
    <p:sldId id="745" r:id="rId33"/>
    <p:sldId id="746" r:id="rId34"/>
    <p:sldId id="747" r:id="rId35"/>
    <p:sldId id="748" r:id="rId36"/>
    <p:sldId id="750" r:id="rId37"/>
    <p:sldId id="751" r:id="rId38"/>
    <p:sldId id="752" r:id="rId39"/>
    <p:sldId id="753" r:id="rId40"/>
    <p:sldId id="754" r:id="rId41"/>
    <p:sldId id="755" r:id="rId42"/>
    <p:sldId id="756" r:id="rId43"/>
    <p:sldId id="757" r:id="rId44"/>
    <p:sldId id="758" r:id="rId45"/>
    <p:sldId id="759" r:id="rId46"/>
    <p:sldId id="760" r:id="rId47"/>
    <p:sldId id="762" r:id="rId48"/>
    <p:sldId id="761" r:id="rId49"/>
    <p:sldId id="763" r:id="rId50"/>
    <p:sldId id="764" r:id="rId51"/>
    <p:sldId id="765" r:id="rId52"/>
    <p:sldId id="766" r:id="rId53"/>
    <p:sldId id="768" r:id="rId54"/>
    <p:sldId id="769" r:id="rId55"/>
    <p:sldId id="770" r:id="rId56"/>
    <p:sldId id="771" r:id="rId57"/>
    <p:sldId id="772" r:id="rId58"/>
    <p:sldId id="773" r:id="rId59"/>
    <p:sldId id="774" r:id="rId60"/>
    <p:sldId id="489" r:id="rId61"/>
  </p:sldIdLst>
  <p:sldSz cx="9144000" cy="5143500" type="screen16x9"/>
  <p:notesSz cx="6858000" cy="9144000"/>
  <p:custDataLst>
    <p:tags r:id="rId6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FE1"/>
    <a:srgbClr val="F8D0D0"/>
    <a:srgbClr val="415163"/>
    <a:srgbClr val="E95730"/>
    <a:srgbClr val="F6F6F6"/>
    <a:srgbClr val="F2F6F9"/>
    <a:srgbClr val="535353"/>
    <a:srgbClr val="F77B21"/>
    <a:srgbClr val="0A3F69"/>
    <a:srgbClr val="F5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6" Type="http://schemas.openxmlformats.org/officeDocument/2006/relationships/tags" Target="tags/tag1761.xml"/><Relationship Id="rId65" Type="http://schemas.openxmlformats.org/officeDocument/2006/relationships/commentAuthors" Target="commentAuthors.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9" Type="http://schemas.openxmlformats.org/officeDocument/2006/relationships/tags" Target="../tags/tag102.xml"/><Relationship Id="rId98" Type="http://schemas.openxmlformats.org/officeDocument/2006/relationships/tags" Target="../tags/tag101.xml"/><Relationship Id="rId97" Type="http://schemas.openxmlformats.org/officeDocument/2006/relationships/tags" Target="../tags/tag100.xml"/><Relationship Id="rId96" Type="http://schemas.openxmlformats.org/officeDocument/2006/relationships/tags" Target="../tags/tag99.xml"/><Relationship Id="rId95" Type="http://schemas.openxmlformats.org/officeDocument/2006/relationships/tags" Target="../tags/tag98.xml"/><Relationship Id="rId94" Type="http://schemas.openxmlformats.org/officeDocument/2006/relationships/tags" Target="../tags/tag97.xml"/><Relationship Id="rId93" Type="http://schemas.openxmlformats.org/officeDocument/2006/relationships/tags" Target="../tags/tag96.xml"/><Relationship Id="rId92" Type="http://schemas.openxmlformats.org/officeDocument/2006/relationships/tags" Target="../tags/tag95.xml"/><Relationship Id="rId91" Type="http://schemas.openxmlformats.org/officeDocument/2006/relationships/tags" Target="../tags/tag94.xml"/><Relationship Id="rId90" Type="http://schemas.openxmlformats.org/officeDocument/2006/relationships/tags" Target="../tags/tag93.xml"/><Relationship Id="rId9" Type="http://schemas.openxmlformats.org/officeDocument/2006/relationships/tags" Target="../tags/tag12.xml"/><Relationship Id="rId89" Type="http://schemas.openxmlformats.org/officeDocument/2006/relationships/tags" Target="../tags/tag92.xml"/><Relationship Id="rId88" Type="http://schemas.openxmlformats.org/officeDocument/2006/relationships/tags" Target="../tags/tag91.xml"/><Relationship Id="rId87" Type="http://schemas.openxmlformats.org/officeDocument/2006/relationships/tags" Target="../tags/tag90.xml"/><Relationship Id="rId86" Type="http://schemas.openxmlformats.org/officeDocument/2006/relationships/tags" Target="../tags/tag89.xml"/><Relationship Id="rId85" Type="http://schemas.openxmlformats.org/officeDocument/2006/relationships/tags" Target="../tags/tag88.xml"/><Relationship Id="rId84" Type="http://schemas.openxmlformats.org/officeDocument/2006/relationships/tags" Target="../tags/tag87.xml"/><Relationship Id="rId83" Type="http://schemas.openxmlformats.org/officeDocument/2006/relationships/tags" Target="../tags/tag86.xml"/><Relationship Id="rId82" Type="http://schemas.openxmlformats.org/officeDocument/2006/relationships/tags" Target="../tags/tag85.xml"/><Relationship Id="rId81" Type="http://schemas.openxmlformats.org/officeDocument/2006/relationships/tags" Target="../tags/tag84.xml"/><Relationship Id="rId80" Type="http://schemas.openxmlformats.org/officeDocument/2006/relationships/tags" Target="../tags/tag83.xml"/><Relationship Id="rId8" Type="http://schemas.openxmlformats.org/officeDocument/2006/relationships/tags" Target="../tags/tag11.xml"/><Relationship Id="rId79" Type="http://schemas.openxmlformats.org/officeDocument/2006/relationships/tags" Target="../tags/tag82.xml"/><Relationship Id="rId78" Type="http://schemas.openxmlformats.org/officeDocument/2006/relationships/tags" Target="../tags/tag81.xml"/><Relationship Id="rId77" Type="http://schemas.openxmlformats.org/officeDocument/2006/relationships/tags" Target="../tags/tag80.xml"/><Relationship Id="rId76" Type="http://schemas.openxmlformats.org/officeDocument/2006/relationships/tags" Target="../tags/tag79.xml"/><Relationship Id="rId75" Type="http://schemas.openxmlformats.org/officeDocument/2006/relationships/tags" Target="../tags/tag78.xml"/><Relationship Id="rId74" Type="http://schemas.openxmlformats.org/officeDocument/2006/relationships/tags" Target="../tags/tag77.xml"/><Relationship Id="rId73" Type="http://schemas.openxmlformats.org/officeDocument/2006/relationships/tags" Target="../tags/tag76.xml"/><Relationship Id="rId72" Type="http://schemas.openxmlformats.org/officeDocument/2006/relationships/tags" Target="../tags/tag75.xml"/><Relationship Id="rId71" Type="http://schemas.openxmlformats.org/officeDocument/2006/relationships/tags" Target="../tags/tag74.xml"/><Relationship Id="rId70" Type="http://schemas.openxmlformats.org/officeDocument/2006/relationships/tags" Target="../tags/tag73.xml"/><Relationship Id="rId7" Type="http://schemas.openxmlformats.org/officeDocument/2006/relationships/tags" Target="../tags/tag10.xml"/><Relationship Id="rId69" Type="http://schemas.openxmlformats.org/officeDocument/2006/relationships/tags" Target="../tags/tag72.xml"/><Relationship Id="rId68" Type="http://schemas.openxmlformats.org/officeDocument/2006/relationships/tags" Target="../tags/tag71.xml"/><Relationship Id="rId67" Type="http://schemas.openxmlformats.org/officeDocument/2006/relationships/tags" Target="../tags/tag70.xml"/><Relationship Id="rId66" Type="http://schemas.openxmlformats.org/officeDocument/2006/relationships/tags" Target="../tags/tag69.xml"/><Relationship Id="rId65" Type="http://schemas.openxmlformats.org/officeDocument/2006/relationships/tags" Target="../tags/tag68.xml"/><Relationship Id="rId64" Type="http://schemas.openxmlformats.org/officeDocument/2006/relationships/tags" Target="../tags/tag67.xml"/><Relationship Id="rId63" Type="http://schemas.openxmlformats.org/officeDocument/2006/relationships/tags" Target="../tags/tag66.xml"/><Relationship Id="rId62" Type="http://schemas.openxmlformats.org/officeDocument/2006/relationships/tags" Target="../tags/tag65.xml"/><Relationship Id="rId61" Type="http://schemas.openxmlformats.org/officeDocument/2006/relationships/tags" Target="../tags/tag64.xml"/><Relationship Id="rId60" Type="http://schemas.openxmlformats.org/officeDocument/2006/relationships/tags" Target="../tags/tag63.xml"/><Relationship Id="rId6" Type="http://schemas.openxmlformats.org/officeDocument/2006/relationships/tags" Target="../tags/tag9.xml"/><Relationship Id="rId59" Type="http://schemas.openxmlformats.org/officeDocument/2006/relationships/tags" Target="../tags/tag62.xml"/><Relationship Id="rId58" Type="http://schemas.openxmlformats.org/officeDocument/2006/relationships/tags" Target="../tags/tag61.xml"/><Relationship Id="rId57" Type="http://schemas.openxmlformats.org/officeDocument/2006/relationships/tags" Target="../tags/tag60.xml"/><Relationship Id="rId56" Type="http://schemas.openxmlformats.org/officeDocument/2006/relationships/tags" Target="../tags/tag59.xml"/><Relationship Id="rId55" Type="http://schemas.openxmlformats.org/officeDocument/2006/relationships/tags" Target="../tags/tag58.xml"/><Relationship Id="rId54" Type="http://schemas.openxmlformats.org/officeDocument/2006/relationships/tags" Target="../tags/tag57.xml"/><Relationship Id="rId53" Type="http://schemas.openxmlformats.org/officeDocument/2006/relationships/tags" Target="../tags/tag56.xml"/><Relationship Id="rId52" Type="http://schemas.openxmlformats.org/officeDocument/2006/relationships/tags" Target="../tags/tag55.xml"/><Relationship Id="rId51" Type="http://schemas.openxmlformats.org/officeDocument/2006/relationships/tags" Target="../tags/tag54.xml"/><Relationship Id="rId50" Type="http://schemas.openxmlformats.org/officeDocument/2006/relationships/tags" Target="../tags/tag53.xml"/><Relationship Id="rId5" Type="http://schemas.openxmlformats.org/officeDocument/2006/relationships/tags" Target="../tags/tag8.xml"/><Relationship Id="rId49" Type="http://schemas.openxmlformats.org/officeDocument/2006/relationships/tags" Target="../tags/tag52.xml"/><Relationship Id="rId48" Type="http://schemas.openxmlformats.org/officeDocument/2006/relationships/tags" Target="../tags/tag51.xml"/><Relationship Id="rId47" Type="http://schemas.openxmlformats.org/officeDocument/2006/relationships/tags" Target="../tags/tag50.xml"/><Relationship Id="rId46" Type="http://schemas.openxmlformats.org/officeDocument/2006/relationships/tags" Target="../tags/tag49.xml"/><Relationship Id="rId45" Type="http://schemas.openxmlformats.org/officeDocument/2006/relationships/tags" Target="../tags/tag48.xml"/><Relationship Id="rId44" Type="http://schemas.openxmlformats.org/officeDocument/2006/relationships/tags" Target="../tags/tag47.xml"/><Relationship Id="rId43" Type="http://schemas.openxmlformats.org/officeDocument/2006/relationships/tags" Target="../tags/tag46.xml"/><Relationship Id="rId42" Type="http://schemas.openxmlformats.org/officeDocument/2006/relationships/tags" Target="../tags/tag45.xml"/><Relationship Id="rId41" Type="http://schemas.openxmlformats.org/officeDocument/2006/relationships/tags" Target="../tags/tag44.xml"/><Relationship Id="rId40" Type="http://schemas.openxmlformats.org/officeDocument/2006/relationships/tags" Target="../tags/tag43.xml"/><Relationship Id="rId4" Type="http://schemas.openxmlformats.org/officeDocument/2006/relationships/tags" Target="../tags/tag7.xml"/><Relationship Id="rId39" Type="http://schemas.openxmlformats.org/officeDocument/2006/relationships/tags" Target="../tags/tag42.xml"/><Relationship Id="rId38" Type="http://schemas.openxmlformats.org/officeDocument/2006/relationships/tags" Target="../tags/tag41.xml"/><Relationship Id="rId37" Type="http://schemas.openxmlformats.org/officeDocument/2006/relationships/tags" Target="../tags/tag40.xml"/><Relationship Id="rId36" Type="http://schemas.openxmlformats.org/officeDocument/2006/relationships/tags" Target="../tags/tag39.xml"/><Relationship Id="rId35" Type="http://schemas.openxmlformats.org/officeDocument/2006/relationships/tags" Target="../tags/tag38.xml"/><Relationship Id="rId34" Type="http://schemas.openxmlformats.org/officeDocument/2006/relationships/tags" Target="../tags/tag37.xml"/><Relationship Id="rId33" Type="http://schemas.openxmlformats.org/officeDocument/2006/relationships/tags" Target="../tags/tag36.xml"/><Relationship Id="rId32" Type="http://schemas.openxmlformats.org/officeDocument/2006/relationships/tags" Target="../tags/tag35.xml"/><Relationship Id="rId31" Type="http://schemas.openxmlformats.org/officeDocument/2006/relationships/tags" Target="../tags/tag34.xml"/><Relationship Id="rId30" Type="http://schemas.openxmlformats.org/officeDocument/2006/relationships/tags" Target="../tags/tag33.xml"/><Relationship Id="rId3" Type="http://schemas.openxmlformats.org/officeDocument/2006/relationships/tags" Target="../tags/tag6.xml"/><Relationship Id="rId29" Type="http://schemas.openxmlformats.org/officeDocument/2006/relationships/tags" Target="../tags/tag32.xml"/><Relationship Id="rId28" Type="http://schemas.openxmlformats.org/officeDocument/2006/relationships/tags" Target="../tags/tag31.xml"/><Relationship Id="rId27" Type="http://schemas.openxmlformats.org/officeDocument/2006/relationships/tags" Target="../tags/tag30.xml"/><Relationship Id="rId26" Type="http://schemas.openxmlformats.org/officeDocument/2006/relationships/tags" Target="../tags/tag29.xml"/><Relationship Id="rId25" Type="http://schemas.openxmlformats.org/officeDocument/2006/relationships/tags" Target="../tags/tag28.xml"/><Relationship Id="rId24" Type="http://schemas.openxmlformats.org/officeDocument/2006/relationships/tags" Target="../tags/tag27.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6" Type="http://schemas.openxmlformats.org/officeDocument/2006/relationships/tags" Target="../tags/tag139.xml"/><Relationship Id="rId135" Type="http://schemas.openxmlformats.org/officeDocument/2006/relationships/tags" Target="../tags/tag138.xml"/><Relationship Id="rId134" Type="http://schemas.openxmlformats.org/officeDocument/2006/relationships/tags" Target="../tags/tag137.xml"/><Relationship Id="rId133" Type="http://schemas.openxmlformats.org/officeDocument/2006/relationships/tags" Target="../tags/tag136.xml"/><Relationship Id="rId132" Type="http://schemas.openxmlformats.org/officeDocument/2006/relationships/tags" Target="../tags/tag135.xml"/><Relationship Id="rId131" Type="http://schemas.openxmlformats.org/officeDocument/2006/relationships/tags" Target="../tags/tag134.xml"/><Relationship Id="rId130" Type="http://schemas.openxmlformats.org/officeDocument/2006/relationships/tags" Target="../tags/tag133.xml"/><Relationship Id="rId13" Type="http://schemas.openxmlformats.org/officeDocument/2006/relationships/tags" Target="../tags/tag16.xml"/><Relationship Id="rId129" Type="http://schemas.openxmlformats.org/officeDocument/2006/relationships/tags" Target="../tags/tag132.xml"/><Relationship Id="rId128" Type="http://schemas.openxmlformats.org/officeDocument/2006/relationships/tags" Target="../tags/tag131.xml"/><Relationship Id="rId127" Type="http://schemas.openxmlformats.org/officeDocument/2006/relationships/tags" Target="../tags/tag130.xml"/><Relationship Id="rId126" Type="http://schemas.openxmlformats.org/officeDocument/2006/relationships/tags" Target="../tags/tag129.xml"/><Relationship Id="rId125" Type="http://schemas.openxmlformats.org/officeDocument/2006/relationships/tags" Target="../tags/tag128.xml"/><Relationship Id="rId124" Type="http://schemas.openxmlformats.org/officeDocument/2006/relationships/tags" Target="../tags/tag127.xml"/><Relationship Id="rId123" Type="http://schemas.openxmlformats.org/officeDocument/2006/relationships/tags" Target="../tags/tag126.xml"/><Relationship Id="rId122" Type="http://schemas.openxmlformats.org/officeDocument/2006/relationships/tags" Target="../tags/tag125.xml"/><Relationship Id="rId121" Type="http://schemas.openxmlformats.org/officeDocument/2006/relationships/tags" Target="../tags/tag124.xml"/><Relationship Id="rId120" Type="http://schemas.openxmlformats.org/officeDocument/2006/relationships/tags" Target="../tags/tag123.xml"/><Relationship Id="rId12" Type="http://schemas.openxmlformats.org/officeDocument/2006/relationships/tags" Target="../tags/tag15.xml"/><Relationship Id="rId119" Type="http://schemas.openxmlformats.org/officeDocument/2006/relationships/tags" Target="../tags/tag122.xml"/><Relationship Id="rId118" Type="http://schemas.openxmlformats.org/officeDocument/2006/relationships/tags" Target="../tags/tag121.xml"/><Relationship Id="rId117" Type="http://schemas.openxmlformats.org/officeDocument/2006/relationships/tags" Target="../tags/tag120.xml"/><Relationship Id="rId116" Type="http://schemas.openxmlformats.org/officeDocument/2006/relationships/tags" Target="../tags/tag119.xml"/><Relationship Id="rId115" Type="http://schemas.openxmlformats.org/officeDocument/2006/relationships/tags" Target="../tags/tag118.xml"/><Relationship Id="rId114" Type="http://schemas.openxmlformats.org/officeDocument/2006/relationships/tags" Target="../tags/tag117.xml"/><Relationship Id="rId113" Type="http://schemas.openxmlformats.org/officeDocument/2006/relationships/tags" Target="../tags/tag116.xml"/><Relationship Id="rId112" Type="http://schemas.openxmlformats.org/officeDocument/2006/relationships/tags" Target="../tags/tag115.xml"/><Relationship Id="rId111" Type="http://schemas.openxmlformats.org/officeDocument/2006/relationships/tags" Target="../tags/tag114.xml"/><Relationship Id="rId110" Type="http://schemas.openxmlformats.org/officeDocument/2006/relationships/tags" Target="../tags/tag113.xml"/><Relationship Id="rId11" Type="http://schemas.openxmlformats.org/officeDocument/2006/relationships/tags" Target="../tags/tag14.xml"/><Relationship Id="rId109" Type="http://schemas.openxmlformats.org/officeDocument/2006/relationships/tags" Target="../tags/tag112.xml"/><Relationship Id="rId108" Type="http://schemas.openxmlformats.org/officeDocument/2006/relationships/tags" Target="../tags/tag111.xml"/><Relationship Id="rId107" Type="http://schemas.openxmlformats.org/officeDocument/2006/relationships/tags" Target="../tags/tag110.xml"/><Relationship Id="rId106" Type="http://schemas.openxmlformats.org/officeDocument/2006/relationships/tags" Target="../tags/tag109.xml"/><Relationship Id="rId105" Type="http://schemas.openxmlformats.org/officeDocument/2006/relationships/tags" Target="../tags/tag108.xml"/><Relationship Id="rId104" Type="http://schemas.openxmlformats.org/officeDocument/2006/relationships/tags" Target="../tags/tag107.xml"/><Relationship Id="rId103" Type="http://schemas.openxmlformats.org/officeDocument/2006/relationships/tags" Target="../tags/tag106.xml"/><Relationship Id="rId102" Type="http://schemas.openxmlformats.org/officeDocument/2006/relationships/tags" Target="../tags/tag105.xml"/><Relationship Id="rId101" Type="http://schemas.openxmlformats.org/officeDocument/2006/relationships/tags" Target="../tags/tag104.xml"/><Relationship Id="rId100" Type="http://schemas.openxmlformats.org/officeDocument/2006/relationships/tags" Target="../tags/tag103.xml"/><Relationship Id="rId10" Type="http://schemas.openxmlformats.org/officeDocument/2006/relationships/tags" Target="../tags/tag1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image" Target="../media/image1.png"/><Relationship Id="rId2" Type="http://schemas.openxmlformats.org/officeDocument/2006/relationships/tags" Target="../tags/tag14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9" Type="http://schemas.openxmlformats.org/officeDocument/2006/relationships/tags" Target="../tags/tag243.xml"/><Relationship Id="rId98" Type="http://schemas.openxmlformats.org/officeDocument/2006/relationships/tags" Target="../tags/tag242.xml"/><Relationship Id="rId97" Type="http://schemas.openxmlformats.org/officeDocument/2006/relationships/tags" Target="../tags/tag241.xml"/><Relationship Id="rId96" Type="http://schemas.openxmlformats.org/officeDocument/2006/relationships/tags" Target="../tags/tag240.xml"/><Relationship Id="rId95" Type="http://schemas.openxmlformats.org/officeDocument/2006/relationships/tags" Target="../tags/tag239.xml"/><Relationship Id="rId94" Type="http://schemas.openxmlformats.org/officeDocument/2006/relationships/tags" Target="../tags/tag238.xml"/><Relationship Id="rId93" Type="http://schemas.openxmlformats.org/officeDocument/2006/relationships/tags" Target="../tags/tag237.xml"/><Relationship Id="rId92" Type="http://schemas.openxmlformats.org/officeDocument/2006/relationships/tags" Target="../tags/tag236.xml"/><Relationship Id="rId91" Type="http://schemas.openxmlformats.org/officeDocument/2006/relationships/tags" Target="../tags/tag235.xml"/><Relationship Id="rId90" Type="http://schemas.openxmlformats.org/officeDocument/2006/relationships/tags" Target="../tags/tag234.xml"/><Relationship Id="rId9" Type="http://schemas.openxmlformats.org/officeDocument/2006/relationships/tags" Target="../tags/tag153.xml"/><Relationship Id="rId89" Type="http://schemas.openxmlformats.org/officeDocument/2006/relationships/tags" Target="../tags/tag233.xml"/><Relationship Id="rId88" Type="http://schemas.openxmlformats.org/officeDocument/2006/relationships/tags" Target="../tags/tag232.xml"/><Relationship Id="rId87" Type="http://schemas.openxmlformats.org/officeDocument/2006/relationships/tags" Target="../tags/tag231.xml"/><Relationship Id="rId86" Type="http://schemas.openxmlformats.org/officeDocument/2006/relationships/tags" Target="../tags/tag230.xml"/><Relationship Id="rId85" Type="http://schemas.openxmlformats.org/officeDocument/2006/relationships/tags" Target="../tags/tag229.xml"/><Relationship Id="rId84" Type="http://schemas.openxmlformats.org/officeDocument/2006/relationships/tags" Target="../tags/tag228.xml"/><Relationship Id="rId83" Type="http://schemas.openxmlformats.org/officeDocument/2006/relationships/tags" Target="../tags/tag227.xml"/><Relationship Id="rId82" Type="http://schemas.openxmlformats.org/officeDocument/2006/relationships/tags" Target="../tags/tag226.xml"/><Relationship Id="rId81" Type="http://schemas.openxmlformats.org/officeDocument/2006/relationships/tags" Target="../tags/tag225.xml"/><Relationship Id="rId80" Type="http://schemas.openxmlformats.org/officeDocument/2006/relationships/tags" Target="../tags/tag224.xml"/><Relationship Id="rId8" Type="http://schemas.openxmlformats.org/officeDocument/2006/relationships/tags" Target="../tags/tag152.xml"/><Relationship Id="rId79" Type="http://schemas.openxmlformats.org/officeDocument/2006/relationships/tags" Target="../tags/tag223.xml"/><Relationship Id="rId78" Type="http://schemas.openxmlformats.org/officeDocument/2006/relationships/tags" Target="../tags/tag222.xml"/><Relationship Id="rId77" Type="http://schemas.openxmlformats.org/officeDocument/2006/relationships/tags" Target="../tags/tag221.xml"/><Relationship Id="rId76" Type="http://schemas.openxmlformats.org/officeDocument/2006/relationships/tags" Target="../tags/tag220.xml"/><Relationship Id="rId75" Type="http://schemas.openxmlformats.org/officeDocument/2006/relationships/tags" Target="../tags/tag219.xml"/><Relationship Id="rId74" Type="http://schemas.openxmlformats.org/officeDocument/2006/relationships/tags" Target="../tags/tag218.xml"/><Relationship Id="rId73" Type="http://schemas.openxmlformats.org/officeDocument/2006/relationships/tags" Target="../tags/tag217.xml"/><Relationship Id="rId72" Type="http://schemas.openxmlformats.org/officeDocument/2006/relationships/tags" Target="../tags/tag216.xml"/><Relationship Id="rId71" Type="http://schemas.openxmlformats.org/officeDocument/2006/relationships/tags" Target="../tags/tag215.xml"/><Relationship Id="rId70" Type="http://schemas.openxmlformats.org/officeDocument/2006/relationships/tags" Target="../tags/tag214.xml"/><Relationship Id="rId7" Type="http://schemas.openxmlformats.org/officeDocument/2006/relationships/tags" Target="../tags/tag151.xml"/><Relationship Id="rId69" Type="http://schemas.openxmlformats.org/officeDocument/2006/relationships/tags" Target="../tags/tag213.xml"/><Relationship Id="rId68" Type="http://schemas.openxmlformats.org/officeDocument/2006/relationships/tags" Target="../tags/tag212.xml"/><Relationship Id="rId67" Type="http://schemas.openxmlformats.org/officeDocument/2006/relationships/tags" Target="../tags/tag211.xml"/><Relationship Id="rId66" Type="http://schemas.openxmlformats.org/officeDocument/2006/relationships/tags" Target="../tags/tag210.xml"/><Relationship Id="rId65" Type="http://schemas.openxmlformats.org/officeDocument/2006/relationships/tags" Target="../tags/tag209.xml"/><Relationship Id="rId64" Type="http://schemas.openxmlformats.org/officeDocument/2006/relationships/tags" Target="../tags/tag208.xml"/><Relationship Id="rId63" Type="http://schemas.openxmlformats.org/officeDocument/2006/relationships/tags" Target="../tags/tag207.xml"/><Relationship Id="rId62" Type="http://schemas.openxmlformats.org/officeDocument/2006/relationships/tags" Target="../tags/tag206.xml"/><Relationship Id="rId61" Type="http://schemas.openxmlformats.org/officeDocument/2006/relationships/tags" Target="../tags/tag205.xml"/><Relationship Id="rId60" Type="http://schemas.openxmlformats.org/officeDocument/2006/relationships/tags" Target="../tags/tag204.xml"/><Relationship Id="rId6" Type="http://schemas.openxmlformats.org/officeDocument/2006/relationships/tags" Target="../tags/tag150.xml"/><Relationship Id="rId59" Type="http://schemas.openxmlformats.org/officeDocument/2006/relationships/tags" Target="../tags/tag203.xml"/><Relationship Id="rId58" Type="http://schemas.openxmlformats.org/officeDocument/2006/relationships/tags" Target="../tags/tag202.xml"/><Relationship Id="rId57" Type="http://schemas.openxmlformats.org/officeDocument/2006/relationships/tags" Target="../tags/tag201.xml"/><Relationship Id="rId56" Type="http://schemas.openxmlformats.org/officeDocument/2006/relationships/tags" Target="../tags/tag200.xml"/><Relationship Id="rId55" Type="http://schemas.openxmlformats.org/officeDocument/2006/relationships/tags" Target="../tags/tag199.xml"/><Relationship Id="rId54" Type="http://schemas.openxmlformats.org/officeDocument/2006/relationships/tags" Target="../tags/tag198.xml"/><Relationship Id="rId53" Type="http://schemas.openxmlformats.org/officeDocument/2006/relationships/tags" Target="../tags/tag197.xml"/><Relationship Id="rId52" Type="http://schemas.openxmlformats.org/officeDocument/2006/relationships/tags" Target="../tags/tag196.xml"/><Relationship Id="rId51" Type="http://schemas.openxmlformats.org/officeDocument/2006/relationships/tags" Target="../tags/tag195.xml"/><Relationship Id="rId50" Type="http://schemas.openxmlformats.org/officeDocument/2006/relationships/tags" Target="../tags/tag194.xml"/><Relationship Id="rId5" Type="http://schemas.openxmlformats.org/officeDocument/2006/relationships/tags" Target="../tags/tag149.xml"/><Relationship Id="rId49" Type="http://schemas.openxmlformats.org/officeDocument/2006/relationships/tags" Target="../tags/tag193.xml"/><Relationship Id="rId48" Type="http://schemas.openxmlformats.org/officeDocument/2006/relationships/tags" Target="../tags/tag192.xml"/><Relationship Id="rId47" Type="http://schemas.openxmlformats.org/officeDocument/2006/relationships/tags" Target="../tags/tag191.xml"/><Relationship Id="rId46" Type="http://schemas.openxmlformats.org/officeDocument/2006/relationships/tags" Target="../tags/tag190.xml"/><Relationship Id="rId45" Type="http://schemas.openxmlformats.org/officeDocument/2006/relationships/tags" Target="../tags/tag189.xml"/><Relationship Id="rId44" Type="http://schemas.openxmlformats.org/officeDocument/2006/relationships/tags" Target="../tags/tag188.xml"/><Relationship Id="rId43" Type="http://schemas.openxmlformats.org/officeDocument/2006/relationships/tags" Target="../tags/tag187.xml"/><Relationship Id="rId42" Type="http://schemas.openxmlformats.org/officeDocument/2006/relationships/tags" Target="../tags/tag186.xml"/><Relationship Id="rId41" Type="http://schemas.openxmlformats.org/officeDocument/2006/relationships/tags" Target="../tags/tag185.xml"/><Relationship Id="rId40" Type="http://schemas.openxmlformats.org/officeDocument/2006/relationships/tags" Target="../tags/tag184.xml"/><Relationship Id="rId4" Type="http://schemas.openxmlformats.org/officeDocument/2006/relationships/tags" Target="../tags/tag148.xml"/><Relationship Id="rId39" Type="http://schemas.openxmlformats.org/officeDocument/2006/relationships/tags" Target="../tags/tag183.xml"/><Relationship Id="rId38" Type="http://schemas.openxmlformats.org/officeDocument/2006/relationships/tags" Target="../tags/tag182.xml"/><Relationship Id="rId37" Type="http://schemas.openxmlformats.org/officeDocument/2006/relationships/tags" Target="../tags/tag181.xml"/><Relationship Id="rId36" Type="http://schemas.openxmlformats.org/officeDocument/2006/relationships/tags" Target="../tags/tag180.xml"/><Relationship Id="rId35" Type="http://schemas.openxmlformats.org/officeDocument/2006/relationships/tags" Target="../tags/tag179.xml"/><Relationship Id="rId34" Type="http://schemas.openxmlformats.org/officeDocument/2006/relationships/tags" Target="../tags/tag178.xml"/><Relationship Id="rId33" Type="http://schemas.openxmlformats.org/officeDocument/2006/relationships/tags" Target="../tags/tag177.xml"/><Relationship Id="rId32" Type="http://schemas.openxmlformats.org/officeDocument/2006/relationships/tags" Target="../tags/tag176.xml"/><Relationship Id="rId31" Type="http://schemas.openxmlformats.org/officeDocument/2006/relationships/tags" Target="../tags/tag175.xml"/><Relationship Id="rId30" Type="http://schemas.openxmlformats.org/officeDocument/2006/relationships/tags" Target="../tags/tag174.xml"/><Relationship Id="rId3" Type="http://schemas.openxmlformats.org/officeDocument/2006/relationships/tags" Target="../tags/tag147.xml"/><Relationship Id="rId29" Type="http://schemas.openxmlformats.org/officeDocument/2006/relationships/tags" Target="../tags/tag173.xml"/><Relationship Id="rId28" Type="http://schemas.openxmlformats.org/officeDocument/2006/relationships/tags" Target="../tags/tag172.xml"/><Relationship Id="rId27" Type="http://schemas.openxmlformats.org/officeDocument/2006/relationships/tags" Target="../tags/tag171.xml"/><Relationship Id="rId26" Type="http://schemas.openxmlformats.org/officeDocument/2006/relationships/tags" Target="../tags/tag170.xml"/><Relationship Id="rId25" Type="http://schemas.openxmlformats.org/officeDocument/2006/relationships/tags" Target="../tags/tag169.xml"/><Relationship Id="rId24" Type="http://schemas.openxmlformats.org/officeDocument/2006/relationships/tags" Target="../tags/tag168.xml"/><Relationship Id="rId23" Type="http://schemas.openxmlformats.org/officeDocument/2006/relationships/tags" Target="../tags/tag167.xml"/><Relationship Id="rId22" Type="http://schemas.openxmlformats.org/officeDocument/2006/relationships/tags" Target="../tags/tag166.xml"/><Relationship Id="rId21" Type="http://schemas.openxmlformats.org/officeDocument/2006/relationships/tags" Target="../tags/tag165.xml"/><Relationship Id="rId20" Type="http://schemas.openxmlformats.org/officeDocument/2006/relationships/tags" Target="../tags/tag164.xml"/><Relationship Id="rId2" Type="http://schemas.openxmlformats.org/officeDocument/2006/relationships/tags" Target="../tags/tag146.xml"/><Relationship Id="rId19" Type="http://schemas.openxmlformats.org/officeDocument/2006/relationships/tags" Target="../tags/tag163.xml"/><Relationship Id="rId18" Type="http://schemas.openxmlformats.org/officeDocument/2006/relationships/tags" Target="../tags/tag162.xml"/><Relationship Id="rId17" Type="http://schemas.openxmlformats.org/officeDocument/2006/relationships/tags" Target="../tags/tag161.xml"/><Relationship Id="rId16" Type="http://schemas.openxmlformats.org/officeDocument/2006/relationships/tags" Target="../tags/tag160.xml"/><Relationship Id="rId15" Type="http://schemas.openxmlformats.org/officeDocument/2006/relationships/tags" Target="../tags/tag159.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3" Type="http://schemas.openxmlformats.org/officeDocument/2006/relationships/tags" Target="../tags/tag257.xml"/><Relationship Id="rId112" Type="http://schemas.openxmlformats.org/officeDocument/2006/relationships/tags" Target="../tags/tag256.xml"/><Relationship Id="rId111" Type="http://schemas.openxmlformats.org/officeDocument/2006/relationships/tags" Target="../tags/tag255.xml"/><Relationship Id="rId110" Type="http://schemas.openxmlformats.org/officeDocument/2006/relationships/tags" Target="../tags/tag254.xml"/><Relationship Id="rId11" Type="http://schemas.openxmlformats.org/officeDocument/2006/relationships/tags" Target="../tags/tag155.xml"/><Relationship Id="rId109" Type="http://schemas.openxmlformats.org/officeDocument/2006/relationships/tags" Target="../tags/tag253.xml"/><Relationship Id="rId108" Type="http://schemas.openxmlformats.org/officeDocument/2006/relationships/tags" Target="../tags/tag252.xml"/><Relationship Id="rId107" Type="http://schemas.openxmlformats.org/officeDocument/2006/relationships/tags" Target="../tags/tag251.xml"/><Relationship Id="rId106" Type="http://schemas.openxmlformats.org/officeDocument/2006/relationships/tags" Target="../tags/tag250.xml"/><Relationship Id="rId105" Type="http://schemas.openxmlformats.org/officeDocument/2006/relationships/tags" Target="../tags/tag249.xml"/><Relationship Id="rId104" Type="http://schemas.openxmlformats.org/officeDocument/2006/relationships/tags" Target="../tags/tag248.xml"/><Relationship Id="rId103" Type="http://schemas.openxmlformats.org/officeDocument/2006/relationships/tags" Target="../tags/tag247.xml"/><Relationship Id="rId102" Type="http://schemas.openxmlformats.org/officeDocument/2006/relationships/tags" Target="../tags/tag246.xml"/><Relationship Id="rId101" Type="http://schemas.openxmlformats.org/officeDocument/2006/relationships/tags" Target="../tags/tag245.xml"/><Relationship Id="rId100" Type="http://schemas.openxmlformats.org/officeDocument/2006/relationships/tags" Target="../tags/tag244.xml"/><Relationship Id="rId10" Type="http://schemas.openxmlformats.org/officeDocument/2006/relationships/tags" Target="../tags/tag15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image" Target="../media/image1.png"/><Relationship Id="rId2" Type="http://schemas.openxmlformats.org/officeDocument/2006/relationships/tags" Target="../tags/tag25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265.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1" Type="http://schemas.openxmlformats.org/officeDocument/2006/relationships/tags" Target="../tags/tag295.xml"/><Relationship Id="rId30" Type="http://schemas.openxmlformats.org/officeDocument/2006/relationships/tags" Target="../tags/tag294.xml"/><Relationship Id="rId3" Type="http://schemas.openxmlformats.org/officeDocument/2006/relationships/tags" Target="../tags/tag267.xml"/><Relationship Id="rId29" Type="http://schemas.openxmlformats.org/officeDocument/2006/relationships/tags" Target="../tags/tag293.xml"/><Relationship Id="rId28" Type="http://schemas.openxmlformats.org/officeDocument/2006/relationships/tags" Target="../tags/tag292.xml"/><Relationship Id="rId27" Type="http://schemas.openxmlformats.org/officeDocument/2006/relationships/tags" Target="../tags/tag291.xml"/><Relationship Id="rId26" Type="http://schemas.openxmlformats.org/officeDocument/2006/relationships/tags" Target="../tags/tag290.xml"/><Relationship Id="rId25" Type="http://schemas.openxmlformats.org/officeDocument/2006/relationships/tags" Target="../tags/tag289.xml"/><Relationship Id="rId24" Type="http://schemas.openxmlformats.org/officeDocument/2006/relationships/tags" Target="../tags/tag288.xml"/><Relationship Id="rId23" Type="http://schemas.openxmlformats.org/officeDocument/2006/relationships/tags" Target="../tags/tag287.xml"/><Relationship Id="rId22" Type="http://schemas.openxmlformats.org/officeDocument/2006/relationships/tags" Target="../tags/tag286.xml"/><Relationship Id="rId21" Type="http://schemas.openxmlformats.org/officeDocument/2006/relationships/tags" Target="../tags/tag285.xml"/><Relationship Id="rId20" Type="http://schemas.openxmlformats.org/officeDocument/2006/relationships/tags" Target="../tags/tag284.xml"/><Relationship Id="rId2" Type="http://schemas.openxmlformats.org/officeDocument/2006/relationships/tags" Target="../tags/tag266.xml"/><Relationship Id="rId19" Type="http://schemas.openxmlformats.org/officeDocument/2006/relationships/tags" Target="../tags/tag283.xml"/><Relationship Id="rId18" Type="http://schemas.openxmlformats.org/officeDocument/2006/relationships/tags" Target="../tags/tag282.xml"/><Relationship Id="rId17" Type="http://schemas.openxmlformats.org/officeDocument/2006/relationships/tags" Target="../tags/tag281.xml"/><Relationship Id="rId16" Type="http://schemas.openxmlformats.org/officeDocument/2006/relationships/tags" Target="../tags/tag280.xml"/><Relationship Id="rId15" Type="http://schemas.openxmlformats.org/officeDocument/2006/relationships/tags" Target="../tags/tag279.xml"/><Relationship Id="rId14" Type="http://schemas.openxmlformats.org/officeDocument/2006/relationships/tags" Target="../tags/tag278.xml"/><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29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9" Type="http://schemas.openxmlformats.org/officeDocument/2006/relationships/tags" Target="../tags/tag405.xml"/><Relationship Id="rId98" Type="http://schemas.openxmlformats.org/officeDocument/2006/relationships/tags" Target="../tags/tag404.xml"/><Relationship Id="rId97" Type="http://schemas.openxmlformats.org/officeDocument/2006/relationships/tags" Target="../tags/tag403.xml"/><Relationship Id="rId96" Type="http://schemas.openxmlformats.org/officeDocument/2006/relationships/tags" Target="../tags/tag402.xml"/><Relationship Id="rId95" Type="http://schemas.openxmlformats.org/officeDocument/2006/relationships/tags" Target="../tags/tag401.xml"/><Relationship Id="rId94" Type="http://schemas.openxmlformats.org/officeDocument/2006/relationships/tags" Target="../tags/tag400.xml"/><Relationship Id="rId93" Type="http://schemas.openxmlformats.org/officeDocument/2006/relationships/tags" Target="../tags/tag399.xml"/><Relationship Id="rId92" Type="http://schemas.openxmlformats.org/officeDocument/2006/relationships/tags" Target="../tags/tag398.xml"/><Relationship Id="rId91" Type="http://schemas.openxmlformats.org/officeDocument/2006/relationships/tags" Target="../tags/tag397.xml"/><Relationship Id="rId90" Type="http://schemas.openxmlformats.org/officeDocument/2006/relationships/tags" Target="../tags/tag396.xml"/><Relationship Id="rId9" Type="http://schemas.openxmlformats.org/officeDocument/2006/relationships/tags" Target="../tags/tag315.xml"/><Relationship Id="rId89" Type="http://schemas.openxmlformats.org/officeDocument/2006/relationships/tags" Target="../tags/tag395.xml"/><Relationship Id="rId88" Type="http://schemas.openxmlformats.org/officeDocument/2006/relationships/tags" Target="../tags/tag394.xml"/><Relationship Id="rId87" Type="http://schemas.openxmlformats.org/officeDocument/2006/relationships/tags" Target="../tags/tag393.xml"/><Relationship Id="rId86" Type="http://schemas.openxmlformats.org/officeDocument/2006/relationships/tags" Target="../tags/tag392.xml"/><Relationship Id="rId85" Type="http://schemas.openxmlformats.org/officeDocument/2006/relationships/tags" Target="../tags/tag391.xml"/><Relationship Id="rId84" Type="http://schemas.openxmlformats.org/officeDocument/2006/relationships/tags" Target="../tags/tag390.xml"/><Relationship Id="rId83" Type="http://schemas.openxmlformats.org/officeDocument/2006/relationships/tags" Target="../tags/tag389.xml"/><Relationship Id="rId82" Type="http://schemas.openxmlformats.org/officeDocument/2006/relationships/tags" Target="../tags/tag388.xml"/><Relationship Id="rId81" Type="http://schemas.openxmlformats.org/officeDocument/2006/relationships/tags" Target="../tags/tag387.xml"/><Relationship Id="rId80" Type="http://schemas.openxmlformats.org/officeDocument/2006/relationships/tags" Target="../tags/tag386.xml"/><Relationship Id="rId8" Type="http://schemas.openxmlformats.org/officeDocument/2006/relationships/tags" Target="../tags/tag314.xml"/><Relationship Id="rId79" Type="http://schemas.openxmlformats.org/officeDocument/2006/relationships/tags" Target="../tags/tag385.xml"/><Relationship Id="rId78" Type="http://schemas.openxmlformats.org/officeDocument/2006/relationships/tags" Target="../tags/tag384.xml"/><Relationship Id="rId77" Type="http://schemas.openxmlformats.org/officeDocument/2006/relationships/tags" Target="../tags/tag383.xml"/><Relationship Id="rId76" Type="http://schemas.openxmlformats.org/officeDocument/2006/relationships/tags" Target="../tags/tag382.xml"/><Relationship Id="rId75" Type="http://schemas.openxmlformats.org/officeDocument/2006/relationships/tags" Target="../tags/tag381.xml"/><Relationship Id="rId74" Type="http://schemas.openxmlformats.org/officeDocument/2006/relationships/tags" Target="../tags/tag380.xml"/><Relationship Id="rId73" Type="http://schemas.openxmlformats.org/officeDocument/2006/relationships/tags" Target="../tags/tag379.xml"/><Relationship Id="rId72" Type="http://schemas.openxmlformats.org/officeDocument/2006/relationships/tags" Target="../tags/tag378.xml"/><Relationship Id="rId71" Type="http://schemas.openxmlformats.org/officeDocument/2006/relationships/tags" Target="../tags/tag377.xml"/><Relationship Id="rId70" Type="http://schemas.openxmlformats.org/officeDocument/2006/relationships/tags" Target="../tags/tag376.xml"/><Relationship Id="rId7" Type="http://schemas.openxmlformats.org/officeDocument/2006/relationships/tags" Target="../tags/tag313.xml"/><Relationship Id="rId69" Type="http://schemas.openxmlformats.org/officeDocument/2006/relationships/tags" Target="../tags/tag375.xml"/><Relationship Id="rId68" Type="http://schemas.openxmlformats.org/officeDocument/2006/relationships/tags" Target="../tags/tag374.xml"/><Relationship Id="rId67" Type="http://schemas.openxmlformats.org/officeDocument/2006/relationships/tags" Target="../tags/tag373.xml"/><Relationship Id="rId66" Type="http://schemas.openxmlformats.org/officeDocument/2006/relationships/tags" Target="../tags/tag372.xml"/><Relationship Id="rId65" Type="http://schemas.openxmlformats.org/officeDocument/2006/relationships/tags" Target="../tags/tag371.xml"/><Relationship Id="rId64" Type="http://schemas.openxmlformats.org/officeDocument/2006/relationships/tags" Target="../tags/tag370.xml"/><Relationship Id="rId63" Type="http://schemas.openxmlformats.org/officeDocument/2006/relationships/tags" Target="../tags/tag369.xml"/><Relationship Id="rId62" Type="http://schemas.openxmlformats.org/officeDocument/2006/relationships/tags" Target="../tags/tag368.xml"/><Relationship Id="rId61" Type="http://schemas.openxmlformats.org/officeDocument/2006/relationships/tags" Target="../tags/tag367.xml"/><Relationship Id="rId60" Type="http://schemas.openxmlformats.org/officeDocument/2006/relationships/tags" Target="../tags/tag366.xml"/><Relationship Id="rId6" Type="http://schemas.openxmlformats.org/officeDocument/2006/relationships/tags" Target="../tags/tag312.xml"/><Relationship Id="rId59" Type="http://schemas.openxmlformats.org/officeDocument/2006/relationships/tags" Target="../tags/tag365.xml"/><Relationship Id="rId58" Type="http://schemas.openxmlformats.org/officeDocument/2006/relationships/tags" Target="../tags/tag364.xml"/><Relationship Id="rId57" Type="http://schemas.openxmlformats.org/officeDocument/2006/relationships/tags" Target="../tags/tag363.xml"/><Relationship Id="rId56" Type="http://schemas.openxmlformats.org/officeDocument/2006/relationships/tags" Target="../tags/tag362.xml"/><Relationship Id="rId55" Type="http://schemas.openxmlformats.org/officeDocument/2006/relationships/tags" Target="../tags/tag361.xml"/><Relationship Id="rId54" Type="http://schemas.openxmlformats.org/officeDocument/2006/relationships/tags" Target="../tags/tag360.xml"/><Relationship Id="rId53" Type="http://schemas.openxmlformats.org/officeDocument/2006/relationships/tags" Target="../tags/tag359.xml"/><Relationship Id="rId52" Type="http://schemas.openxmlformats.org/officeDocument/2006/relationships/tags" Target="../tags/tag358.xml"/><Relationship Id="rId51" Type="http://schemas.openxmlformats.org/officeDocument/2006/relationships/tags" Target="../tags/tag357.xml"/><Relationship Id="rId50" Type="http://schemas.openxmlformats.org/officeDocument/2006/relationships/tags" Target="../tags/tag356.xml"/><Relationship Id="rId5" Type="http://schemas.openxmlformats.org/officeDocument/2006/relationships/tags" Target="../tags/tag311.xml"/><Relationship Id="rId49" Type="http://schemas.openxmlformats.org/officeDocument/2006/relationships/tags" Target="../tags/tag355.xml"/><Relationship Id="rId48" Type="http://schemas.openxmlformats.org/officeDocument/2006/relationships/tags" Target="../tags/tag354.xml"/><Relationship Id="rId47" Type="http://schemas.openxmlformats.org/officeDocument/2006/relationships/tags" Target="../tags/tag353.xml"/><Relationship Id="rId46" Type="http://schemas.openxmlformats.org/officeDocument/2006/relationships/tags" Target="../tags/tag352.xml"/><Relationship Id="rId45" Type="http://schemas.openxmlformats.org/officeDocument/2006/relationships/tags" Target="../tags/tag351.xml"/><Relationship Id="rId44" Type="http://schemas.openxmlformats.org/officeDocument/2006/relationships/tags" Target="../tags/tag350.xml"/><Relationship Id="rId43" Type="http://schemas.openxmlformats.org/officeDocument/2006/relationships/tags" Target="../tags/tag349.xml"/><Relationship Id="rId42" Type="http://schemas.openxmlformats.org/officeDocument/2006/relationships/tags" Target="../tags/tag348.xml"/><Relationship Id="rId41" Type="http://schemas.openxmlformats.org/officeDocument/2006/relationships/tags" Target="../tags/tag347.xml"/><Relationship Id="rId40" Type="http://schemas.openxmlformats.org/officeDocument/2006/relationships/tags" Target="../tags/tag346.xml"/><Relationship Id="rId4" Type="http://schemas.openxmlformats.org/officeDocument/2006/relationships/tags" Target="../tags/tag310.xml"/><Relationship Id="rId39" Type="http://schemas.openxmlformats.org/officeDocument/2006/relationships/tags" Target="../tags/tag345.xml"/><Relationship Id="rId38" Type="http://schemas.openxmlformats.org/officeDocument/2006/relationships/tags" Target="../tags/tag344.xml"/><Relationship Id="rId37" Type="http://schemas.openxmlformats.org/officeDocument/2006/relationships/tags" Target="../tags/tag343.xml"/><Relationship Id="rId36" Type="http://schemas.openxmlformats.org/officeDocument/2006/relationships/tags" Target="../tags/tag342.xml"/><Relationship Id="rId35" Type="http://schemas.openxmlformats.org/officeDocument/2006/relationships/tags" Target="../tags/tag341.xml"/><Relationship Id="rId34" Type="http://schemas.openxmlformats.org/officeDocument/2006/relationships/tags" Target="../tags/tag340.xml"/><Relationship Id="rId33" Type="http://schemas.openxmlformats.org/officeDocument/2006/relationships/tags" Target="../tags/tag339.xml"/><Relationship Id="rId32" Type="http://schemas.openxmlformats.org/officeDocument/2006/relationships/tags" Target="../tags/tag338.xml"/><Relationship Id="rId31" Type="http://schemas.openxmlformats.org/officeDocument/2006/relationships/tags" Target="../tags/tag337.xml"/><Relationship Id="rId30" Type="http://schemas.openxmlformats.org/officeDocument/2006/relationships/tags" Target="../tags/tag336.xml"/><Relationship Id="rId3" Type="http://schemas.openxmlformats.org/officeDocument/2006/relationships/tags" Target="../tags/tag309.xml"/><Relationship Id="rId29" Type="http://schemas.openxmlformats.org/officeDocument/2006/relationships/tags" Target="../tags/tag335.xml"/><Relationship Id="rId28" Type="http://schemas.openxmlformats.org/officeDocument/2006/relationships/tags" Target="../tags/tag334.xml"/><Relationship Id="rId27" Type="http://schemas.openxmlformats.org/officeDocument/2006/relationships/tags" Target="../tags/tag333.xml"/><Relationship Id="rId26" Type="http://schemas.openxmlformats.org/officeDocument/2006/relationships/tags" Target="../tags/tag332.xml"/><Relationship Id="rId25" Type="http://schemas.openxmlformats.org/officeDocument/2006/relationships/tags" Target="../tags/tag331.xml"/><Relationship Id="rId24" Type="http://schemas.openxmlformats.org/officeDocument/2006/relationships/tags" Target="../tags/tag330.xml"/><Relationship Id="rId23" Type="http://schemas.openxmlformats.org/officeDocument/2006/relationships/tags" Target="../tags/tag329.xml"/><Relationship Id="rId22" Type="http://schemas.openxmlformats.org/officeDocument/2006/relationships/tags" Target="../tags/tag328.xml"/><Relationship Id="rId21" Type="http://schemas.openxmlformats.org/officeDocument/2006/relationships/tags" Target="../tags/tag327.xml"/><Relationship Id="rId20" Type="http://schemas.openxmlformats.org/officeDocument/2006/relationships/tags" Target="../tags/tag326.xml"/><Relationship Id="rId2" Type="http://schemas.openxmlformats.org/officeDocument/2006/relationships/tags" Target="../tags/tag308.xml"/><Relationship Id="rId19" Type="http://schemas.openxmlformats.org/officeDocument/2006/relationships/tags" Target="../tags/tag325.xml"/><Relationship Id="rId18" Type="http://schemas.openxmlformats.org/officeDocument/2006/relationships/tags" Target="../tags/tag324.xml"/><Relationship Id="rId17" Type="http://schemas.openxmlformats.org/officeDocument/2006/relationships/tags" Target="../tags/tag323.xml"/><Relationship Id="rId16" Type="http://schemas.openxmlformats.org/officeDocument/2006/relationships/tags" Target="../tags/tag322.xml"/><Relationship Id="rId15" Type="http://schemas.openxmlformats.org/officeDocument/2006/relationships/tags" Target="../tags/tag321.xml"/><Relationship Id="rId14" Type="http://schemas.openxmlformats.org/officeDocument/2006/relationships/tags" Target="../tags/tag320.xml"/><Relationship Id="rId13" Type="http://schemas.openxmlformats.org/officeDocument/2006/relationships/tags" Target="../tags/tag319.xml"/><Relationship Id="rId12" Type="http://schemas.openxmlformats.org/officeDocument/2006/relationships/tags" Target="../tags/tag318.xml"/><Relationship Id="rId117" Type="http://schemas.openxmlformats.org/officeDocument/2006/relationships/tags" Target="../tags/tag423.xml"/><Relationship Id="rId116" Type="http://schemas.openxmlformats.org/officeDocument/2006/relationships/tags" Target="../tags/tag422.xml"/><Relationship Id="rId115" Type="http://schemas.openxmlformats.org/officeDocument/2006/relationships/tags" Target="../tags/tag421.xml"/><Relationship Id="rId114" Type="http://schemas.openxmlformats.org/officeDocument/2006/relationships/tags" Target="../tags/tag420.xml"/><Relationship Id="rId113" Type="http://schemas.openxmlformats.org/officeDocument/2006/relationships/tags" Target="../tags/tag419.xml"/><Relationship Id="rId112" Type="http://schemas.openxmlformats.org/officeDocument/2006/relationships/tags" Target="../tags/tag418.xml"/><Relationship Id="rId111" Type="http://schemas.openxmlformats.org/officeDocument/2006/relationships/tags" Target="../tags/tag417.xml"/><Relationship Id="rId110" Type="http://schemas.openxmlformats.org/officeDocument/2006/relationships/tags" Target="../tags/tag416.xml"/><Relationship Id="rId11" Type="http://schemas.openxmlformats.org/officeDocument/2006/relationships/tags" Target="../tags/tag317.xml"/><Relationship Id="rId109" Type="http://schemas.openxmlformats.org/officeDocument/2006/relationships/tags" Target="../tags/tag415.xml"/><Relationship Id="rId108" Type="http://schemas.openxmlformats.org/officeDocument/2006/relationships/tags" Target="../tags/tag414.xml"/><Relationship Id="rId107" Type="http://schemas.openxmlformats.org/officeDocument/2006/relationships/tags" Target="../tags/tag413.xml"/><Relationship Id="rId106" Type="http://schemas.openxmlformats.org/officeDocument/2006/relationships/tags" Target="../tags/tag412.xml"/><Relationship Id="rId105" Type="http://schemas.openxmlformats.org/officeDocument/2006/relationships/tags" Target="../tags/tag411.xml"/><Relationship Id="rId104" Type="http://schemas.openxmlformats.org/officeDocument/2006/relationships/tags" Target="../tags/tag410.xml"/><Relationship Id="rId103" Type="http://schemas.openxmlformats.org/officeDocument/2006/relationships/tags" Target="../tags/tag409.xml"/><Relationship Id="rId102" Type="http://schemas.openxmlformats.org/officeDocument/2006/relationships/tags" Target="../tags/tag408.xml"/><Relationship Id="rId101" Type="http://schemas.openxmlformats.org/officeDocument/2006/relationships/tags" Target="../tags/tag407.xml"/><Relationship Id="rId100" Type="http://schemas.openxmlformats.org/officeDocument/2006/relationships/tags" Target="../tags/tag406.xml"/><Relationship Id="rId10" Type="http://schemas.openxmlformats.org/officeDocument/2006/relationships/tags" Target="../tags/tag316.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1.png"/><Relationship Id="rId2" Type="http://schemas.openxmlformats.org/officeDocument/2006/relationships/tags" Target="../tags/tag42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436.xml"/><Relationship Id="rId8" Type="http://schemas.openxmlformats.org/officeDocument/2006/relationships/tags" Target="../tags/tag435.xml"/><Relationship Id="rId7" Type="http://schemas.openxmlformats.org/officeDocument/2006/relationships/tags" Target="../tags/tag434.xml"/><Relationship Id="rId6" Type="http://schemas.openxmlformats.org/officeDocument/2006/relationships/tags" Target="../tags/tag433.xml"/><Relationship Id="rId5" Type="http://schemas.openxmlformats.org/officeDocument/2006/relationships/tags" Target="../tags/tag432.xml"/><Relationship Id="rId4" Type="http://schemas.openxmlformats.org/officeDocument/2006/relationships/tags" Target="../tags/tag431.xml"/><Relationship Id="rId3" Type="http://schemas.openxmlformats.org/officeDocument/2006/relationships/tags" Target="../tags/tag430.xml"/><Relationship Id="rId2" Type="http://schemas.openxmlformats.org/officeDocument/2006/relationships/tags" Target="../tags/tag42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442.xml"/><Relationship Id="rId8" Type="http://schemas.openxmlformats.org/officeDocument/2006/relationships/tags" Target="../tags/tag441.xml"/><Relationship Id="rId7" Type="http://schemas.openxmlformats.org/officeDocument/2006/relationships/image" Target="../media/image3.png"/><Relationship Id="rId6" Type="http://schemas.openxmlformats.org/officeDocument/2006/relationships/tags" Target="../tags/tag440.xml"/><Relationship Id="rId5" Type="http://schemas.openxmlformats.org/officeDocument/2006/relationships/image" Target="../media/image2.png"/><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3" Type="http://schemas.openxmlformats.org/officeDocument/2006/relationships/tags" Target="../tags/tag446.xml"/><Relationship Id="rId12" Type="http://schemas.openxmlformats.org/officeDocument/2006/relationships/tags" Target="../tags/tag445.xml"/><Relationship Id="rId11" Type="http://schemas.openxmlformats.org/officeDocument/2006/relationships/tags" Target="../tags/tag444.xml"/><Relationship Id="rId10" Type="http://schemas.openxmlformats.org/officeDocument/2006/relationships/tags" Target="../tags/tag443.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image" Target="../media/image3.png"/><Relationship Id="rId6" Type="http://schemas.openxmlformats.org/officeDocument/2006/relationships/tags" Target="../tags/tag450.xml"/><Relationship Id="rId5" Type="http://schemas.openxmlformats.org/officeDocument/2006/relationships/image" Target="../media/image2.png"/><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464.xml"/><Relationship Id="rId8" Type="http://schemas.openxmlformats.org/officeDocument/2006/relationships/tags" Target="../tags/tag463.xml"/><Relationship Id="rId7" Type="http://schemas.openxmlformats.org/officeDocument/2006/relationships/tags" Target="../tags/tag462.xml"/><Relationship Id="rId6" Type="http://schemas.openxmlformats.org/officeDocument/2006/relationships/tags" Target="../tags/tag461.xml"/><Relationship Id="rId5" Type="http://schemas.openxmlformats.org/officeDocument/2006/relationships/tags" Target="../tags/tag460.xml"/><Relationship Id="rId4" Type="http://schemas.openxmlformats.org/officeDocument/2006/relationships/tags" Target="../tags/tag459.xml"/><Relationship Id="rId3" Type="http://schemas.openxmlformats.org/officeDocument/2006/relationships/tags" Target="../tags/tag458.xml"/><Relationship Id="rId2" Type="http://schemas.openxmlformats.org/officeDocument/2006/relationships/tags" Target="../tags/tag457.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tags" Target="../tags/tag468.xml"/><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image" Target="../media/image1.png"/><Relationship Id="rId2" Type="http://schemas.openxmlformats.org/officeDocument/2006/relationships/tags" Target="../tags/tag465.xml"/><Relationship Id="rId12" Type="http://schemas.openxmlformats.org/officeDocument/2006/relationships/tags" Target="../tags/tag474.xml"/><Relationship Id="rId11" Type="http://schemas.openxmlformats.org/officeDocument/2006/relationships/tags" Target="../tags/tag473.xml"/><Relationship Id="rId10" Type="http://schemas.openxmlformats.org/officeDocument/2006/relationships/tags" Target="../tags/tag472.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8" Type="http://schemas.openxmlformats.org/officeDocument/2006/relationships/image" Target="../media/image4.png"/><Relationship Id="rId17" Type="http://schemas.openxmlformats.org/officeDocument/2006/relationships/tags" Target="../tags/tag489.xml"/><Relationship Id="rId16" Type="http://schemas.openxmlformats.org/officeDocument/2006/relationships/image" Target="../media/image3.png"/><Relationship Id="rId15" Type="http://schemas.openxmlformats.org/officeDocument/2006/relationships/tags" Target="../tags/tag488.xml"/><Relationship Id="rId14" Type="http://schemas.openxmlformats.org/officeDocument/2006/relationships/tags" Target="../tags/tag487.xml"/><Relationship Id="rId13" Type="http://schemas.openxmlformats.org/officeDocument/2006/relationships/tags" Target="../tags/tag486.xml"/><Relationship Id="rId12" Type="http://schemas.openxmlformats.org/officeDocument/2006/relationships/tags" Target="../tags/tag485.xml"/><Relationship Id="rId11" Type="http://schemas.openxmlformats.org/officeDocument/2006/relationships/tags" Target="../tags/tag484.xml"/><Relationship Id="rId10" Type="http://schemas.openxmlformats.org/officeDocument/2006/relationships/tags" Target="../tags/tag483.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9" Type="http://schemas.openxmlformats.org/officeDocument/2006/relationships/tags" Target="../tags/tag593.xml"/><Relationship Id="rId98" Type="http://schemas.openxmlformats.org/officeDocument/2006/relationships/tags" Target="../tags/tag592.xml"/><Relationship Id="rId97" Type="http://schemas.openxmlformats.org/officeDocument/2006/relationships/tags" Target="../tags/tag591.xml"/><Relationship Id="rId96" Type="http://schemas.openxmlformats.org/officeDocument/2006/relationships/tags" Target="../tags/tag590.xml"/><Relationship Id="rId95" Type="http://schemas.openxmlformats.org/officeDocument/2006/relationships/tags" Target="../tags/tag589.xml"/><Relationship Id="rId94" Type="http://schemas.openxmlformats.org/officeDocument/2006/relationships/tags" Target="../tags/tag588.xml"/><Relationship Id="rId93" Type="http://schemas.openxmlformats.org/officeDocument/2006/relationships/tags" Target="../tags/tag587.xml"/><Relationship Id="rId92" Type="http://schemas.openxmlformats.org/officeDocument/2006/relationships/tags" Target="../tags/tag586.xml"/><Relationship Id="rId91" Type="http://schemas.openxmlformats.org/officeDocument/2006/relationships/tags" Target="../tags/tag585.xml"/><Relationship Id="rId90" Type="http://schemas.openxmlformats.org/officeDocument/2006/relationships/tags" Target="../tags/tag584.xml"/><Relationship Id="rId9" Type="http://schemas.openxmlformats.org/officeDocument/2006/relationships/tags" Target="../tags/tag503.xml"/><Relationship Id="rId89" Type="http://schemas.openxmlformats.org/officeDocument/2006/relationships/tags" Target="../tags/tag583.xml"/><Relationship Id="rId88" Type="http://schemas.openxmlformats.org/officeDocument/2006/relationships/tags" Target="../tags/tag582.xml"/><Relationship Id="rId87" Type="http://schemas.openxmlformats.org/officeDocument/2006/relationships/tags" Target="../tags/tag581.xml"/><Relationship Id="rId86" Type="http://schemas.openxmlformats.org/officeDocument/2006/relationships/tags" Target="../tags/tag580.xml"/><Relationship Id="rId85" Type="http://schemas.openxmlformats.org/officeDocument/2006/relationships/tags" Target="../tags/tag579.xml"/><Relationship Id="rId84" Type="http://schemas.openxmlformats.org/officeDocument/2006/relationships/tags" Target="../tags/tag578.xml"/><Relationship Id="rId83" Type="http://schemas.openxmlformats.org/officeDocument/2006/relationships/tags" Target="../tags/tag577.xml"/><Relationship Id="rId82" Type="http://schemas.openxmlformats.org/officeDocument/2006/relationships/tags" Target="../tags/tag576.xml"/><Relationship Id="rId81" Type="http://schemas.openxmlformats.org/officeDocument/2006/relationships/tags" Target="../tags/tag575.xml"/><Relationship Id="rId80" Type="http://schemas.openxmlformats.org/officeDocument/2006/relationships/tags" Target="../tags/tag574.xml"/><Relationship Id="rId8" Type="http://schemas.openxmlformats.org/officeDocument/2006/relationships/tags" Target="../tags/tag502.xml"/><Relationship Id="rId79" Type="http://schemas.openxmlformats.org/officeDocument/2006/relationships/tags" Target="../tags/tag573.xml"/><Relationship Id="rId78" Type="http://schemas.openxmlformats.org/officeDocument/2006/relationships/tags" Target="../tags/tag572.xml"/><Relationship Id="rId77" Type="http://schemas.openxmlformats.org/officeDocument/2006/relationships/tags" Target="../tags/tag571.xml"/><Relationship Id="rId76" Type="http://schemas.openxmlformats.org/officeDocument/2006/relationships/tags" Target="../tags/tag570.xml"/><Relationship Id="rId75" Type="http://schemas.openxmlformats.org/officeDocument/2006/relationships/tags" Target="../tags/tag569.xml"/><Relationship Id="rId74" Type="http://schemas.openxmlformats.org/officeDocument/2006/relationships/tags" Target="../tags/tag568.xml"/><Relationship Id="rId73" Type="http://schemas.openxmlformats.org/officeDocument/2006/relationships/tags" Target="../tags/tag567.xml"/><Relationship Id="rId72" Type="http://schemas.openxmlformats.org/officeDocument/2006/relationships/tags" Target="../tags/tag566.xml"/><Relationship Id="rId71" Type="http://schemas.openxmlformats.org/officeDocument/2006/relationships/tags" Target="../tags/tag565.xml"/><Relationship Id="rId70" Type="http://schemas.openxmlformats.org/officeDocument/2006/relationships/tags" Target="../tags/tag564.xml"/><Relationship Id="rId7" Type="http://schemas.openxmlformats.org/officeDocument/2006/relationships/tags" Target="../tags/tag501.xml"/><Relationship Id="rId69" Type="http://schemas.openxmlformats.org/officeDocument/2006/relationships/tags" Target="../tags/tag563.xml"/><Relationship Id="rId68" Type="http://schemas.openxmlformats.org/officeDocument/2006/relationships/tags" Target="../tags/tag562.xml"/><Relationship Id="rId67" Type="http://schemas.openxmlformats.org/officeDocument/2006/relationships/tags" Target="../tags/tag561.xml"/><Relationship Id="rId66" Type="http://schemas.openxmlformats.org/officeDocument/2006/relationships/tags" Target="../tags/tag560.xml"/><Relationship Id="rId65" Type="http://schemas.openxmlformats.org/officeDocument/2006/relationships/tags" Target="../tags/tag559.xml"/><Relationship Id="rId64" Type="http://schemas.openxmlformats.org/officeDocument/2006/relationships/tags" Target="../tags/tag558.xml"/><Relationship Id="rId63" Type="http://schemas.openxmlformats.org/officeDocument/2006/relationships/tags" Target="../tags/tag557.xml"/><Relationship Id="rId62" Type="http://schemas.openxmlformats.org/officeDocument/2006/relationships/tags" Target="../tags/tag556.xml"/><Relationship Id="rId61" Type="http://schemas.openxmlformats.org/officeDocument/2006/relationships/tags" Target="../tags/tag555.xml"/><Relationship Id="rId60" Type="http://schemas.openxmlformats.org/officeDocument/2006/relationships/tags" Target="../tags/tag554.xml"/><Relationship Id="rId6" Type="http://schemas.openxmlformats.org/officeDocument/2006/relationships/tags" Target="../tags/tag500.xml"/><Relationship Id="rId59" Type="http://schemas.openxmlformats.org/officeDocument/2006/relationships/tags" Target="../tags/tag553.xml"/><Relationship Id="rId58" Type="http://schemas.openxmlformats.org/officeDocument/2006/relationships/tags" Target="../tags/tag552.xml"/><Relationship Id="rId57" Type="http://schemas.openxmlformats.org/officeDocument/2006/relationships/tags" Target="../tags/tag551.xml"/><Relationship Id="rId56" Type="http://schemas.openxmlformats.org/officeDocument/2006/relationships/tags" Target="../tags/tag550.xml"/><Relationship Id="rId55" Type="http://schemas.openxmlformats.org/officeDocument/2006/relationships/tags" Target="../tags/tag549.xml"/><Relationship Id="rId54" Type="http://schemas.openxmlformats.org/officeDocument/2006/relationships/tags" Target="../tags/tag548.xml"/><Relationship Id="rId53" Type="http://schemas.openxmlformats.org/officeDocument/2006/relationships/tags" Target="../tags/tag547.xml"/><Relationship Id="rId52" Type="http://schemas.openxmlformats.org/officeDocument/2006/relationships/tags" Target="../tags/tag546.xml"/><Relationship Id="rId51" Type="http://schemas.openxmlformats.org/officeDocument/2006/relationships/tags" Target="../tags/tag545.xml"/><Relationship Id="rId50" Type="http://schemas.openxmlformats.org/officeDocument/2006/relationships/tags" Target="../tags/tag544.xml"/><Relationship Id="rId5" Type="http://schemas.openxmlformats.org/officeDocument/2006/relationships/tags" Target="../tags/tag499.xml"/><Relationship Id="rId49" Type="http://schemas.openxmlformats.org/officeDocument/2006/relationships/tags" Target="../tags/tag543.xml"/><Relationship Id="rId48" Type="http://schemas.openxmlformats.org/officeDocument/2006/relationships/tags" Target="../tags/tag542.xml"/><Relationship Id="rId47" Type="http://schemas.openxmlformats.org/officeDocument/2006/relationships/tags" Target="../tags/tag541.xml"/><Relationship Id="rId46" Type="http://schemas.openxmlformats.org/officeDocument/2006/relationships/tags" Target="../tags/tag540.xml"/><Relationship Id="rId45" Type="http://schemas.openxmlformats.org/officeDocument/2006/relationships/tags" Target="../tags/tag539.xml"/><Relationship Id="rId44" Type="http://schemas.openxmlformats.org/officeDocument/2006/relationships/tags" Target="../tags/tag538.xml"/><Relationship Id="rId43" Type="http://schemas.openxmlformats.org/officeDocument/2006/relationships/tags" Target="../tags/tag537.xml"/><Relationship Id="rId42" Type="http://schemas.openxmlformats.org/officeDocument/2006/relationships/tags" Target="../tags/tag536.xml"/><Relationship Id="rId41" Type="http://schemas.openxmlformats.org/officeDocument/2006/relationships/tags" Target="../tags/tag535.xml"/><Relationship Id="rId40" Type="http://schemas.openxmlformats.org/officeDocument/2006/relationships/tags" Target="../tags/tag534.xml"/><Relationship Id="rId4" Type="http://schemas.openxmlformats.org/officeDocument/2006/relationships/tags" Target="../tags/tag498.xml"/><Relationship Id="rId39" Type="http://schemas.openxmlformats.org/officeDocument/2006/relationships/tags" Target="../tags/tag533.xml"/><Relationship Id="rId38" Type="http://schemas.openxmlformats.org/officeDocument/2006/relationships/tags" Target="../tags/tag532.xml"/><Relationship Id="rId37" Type="http://schemas.openxmlformats.org/officeDocument/2006/relationships/tags" Target="../tags/tag531.xml"/><Relationship Id="rId36" Type="http://schemas.openxmlformats.org/officeDocument/2006/relationships/tags" Target="../tags/tag530.xml"/><Relationship Id="rId35" Type="http://schemas.openxmlformats.org/officeDocument/2006/relationships/tags" Target="../tags/tag529.xml"/><Relationship Id="rId34" Type="http://schemas.openxmlformats.org/officeDocument/2006/relationships/tags" Target="../tags/tag528.xml"/><Relationship Id="rId33" Type="http://schemas.openxmlformats.org/officeDocument/2006/relationships/tags" Target="../tags/tag527.xml"/><Relationship Id="rId32" Type="http://schemas.openxmlformats.org/officeDocument/2006/relationships/tags" Target="../tags/tag526.xml"/><Relationship Id="rId31" Type="http://schemas.openxmlformats.org/officeDocument/2006/relationships/tags" Target="../tags/tag525.xml"/><Relationship Id="rId30" Type="http://schemas.openxmlformats.org/officeDocument/2006/relationships/tags" Target="../tags/tag524.xml"/><Relationship Id="rId3" Type="http://schemas.openxmlformats.org/officeDocument/2006/relationships/tags" Target="../tags/tag497.xml"/><Relationship Id="rId29" Type="http://schemas.openxmlformats.org/officeDocument/2006/relationships/tags" Target="../tags/tag523.xml"/><Relationship Id="rId28" Type="http://schemas.openxmlformats.org/officeDocument/2006/relationships/tags" Target="../tags/tag522.xml"/><Relationship Id="rId27" Type="http://schemas.openxmlformats.org/officeDocument/2006/relationships/tags" Target="../tags/tag521.xml"/><Relationship Id="rId26" Type="http://schemas.openxmlformats.org/officeDocument/2006/relationships/tags" Target="../tags/tag520.xml"/><Relationship Id="rId25" Type="http://schemas.openxmlformats.org/officeDocument/2006/relationships/tags" Target="../tags/tag519.xml"/><Relationship Id="rId24" Type="http://schemas.openxmlformats.org/officeDocument/2006/relationships/tags" Target="../tags/tag518.xml"/><Relationship Id="rId23" Type="http://schemas.openxmlformats.org/officeDocument/2006/relationships/tags" Target="../tags/tag517.xml"/><Relationship Id="rId22" Type="http://schemas.openxmlformats.org/officeDocument/2006/relationships/tags" Target="../tags/tag516.xml"/><Relationship Id="rId21" Type="http://schemas.openxmlformats.org/officeDocument/2006/relationships/tags" Target="../tags/tag515.xml"/><Relationship Id="rId20" Type="http://schemas.openxmlformats.org/officeDocument/2006/relationships/tags" Target="../tags/tag514.xml"/><Relationship Id="rId2" Type="http://schemas.openxmlformats.org/officeDocument/2006/relationships/tags" Target="../tags/tag496.xml"/><Relationship Id="rId19" Type="http://schemas.openxmlformats.org/officeDocument/2006/relationships/tags" Target="../tags/tag513.xml"/><Relationship Id="rId18" Type="http://schemas.openxmlformats.org/officeDocument/2006/relationships/tags" Target="../tags/tag512.xml"/><Relationship Id="rId17" Type="http://schemas.openxmlformats.org/officeDocument/2006/relationships/tags" Target="../tags/tag511.xml"/><Relationship Id="rId16" Type="http://schemas.openxmlformats.org/officeDocument/2006/relationships/tags" Target="../tags/tag510.xml"/><Relationship Id="rId15" Type="http://schemas.openxmlformats.org/officeDocument/2006/relationships/tags" Target="../tags/tag509.xml"/><Relationship Id="rId14" Type="http://schemas.openxmlformats.org/officeDocument/2006/relationships/tags" Target="../tags/tag508.xml"/><Relationship Id="rId136" Type="http://schemas.openxmlformats.org/officeDocument/2006/relationships/tags" Target="../tags/tag630.xml"/><Relationship Id="rId135" Type="http://schemas.openxmlformats.org/officeDocument/2006/relationships/tags" Target="../tags/tag629.xml"/><Relationship Id="rId134" Type="http://schemas.openxmlformats.org/officeDocument/2006/relationships/tags" Target="../tags/tag628.xml"/><Relationship Id="rId133" Type="http://schemas.openxmlformats.org/officeDocument/2006/relationships/tags" Target="../tags/tag627.xml"/><Relationship Id="rId132" Type="http://schemas.openxmlformats.org/officeDocument/2006/relationships/tags" Target="../tags/tag626.xml"/><Relationship Id="rId131" Type="http://schemas.openxmlformats.org/officeDocument/2006/relationships/tags" Target="../tags/tag625.xml"/><Relationship Id="rId130" Type="http://schemas.openxmlformats.org/officeDocument/2006/relationships/tags" Target="../tags/tag624.xml"/><Relationship Id="rId13" Type="http://schemas.openxmlformats.org/officeDocument/2006/relationships/tags" Target="../tags/tag507.xml"/><Relationship Id="rId129" Type="http://schemas.openxmlformats.org/officeDocument/2006/relationships/tags" Target="../tags/tag623.xml"/><Relationship Id="rId128" Type="http://schemas.openxmlformats.org/officeDocument/2006/relationships/tags" Target="../tags/tag622.xml"/><Relationship Id="rId127" Type="http://schemas.openxmlformats.org/officeDocument/2006/relationships/tags" Target="../tags/tag621.xml"/><Relationship Id="rId126" Type="http://schemas.openxmlformats.org/officeDocument/2006/relationships/tags" Target="../tags/tag620.xml"/><Relationship Id="rId125" Type="http://schemas.openxmlformats.org/officeDocument/2006/relationships/tags" Target="../tags/tag619.xml"/><Relationship Id="rId124" Type="http://schemas.openxmlformats.org/officeDocument/2006/relationships/tags" Target="../tags/tag618.xml"/><Relationship Id="rId123" Type="http://schemas.openxmlformats.org/officeDocument/2006/relationships/tags" Target="../tags/tag617.xml"/><Relationship Id="rId122" Type="http://schemas.openxmlformats.org/officeDocument/2006/relationships/tags" Target="../tags/tag616.xml"/><Relationship Id="rId121" Type="http://schemas.openxmlformats.org/officeDocument/2006/relationships/tags" Target="../tags/tag615.xml"/><Relationship Id="rId120" Type="http://schemas.openxmlformats.org/officeDocument/2006/relationships/tags" Target="../tags/tag614.xml"/><Relationship Id="rId12" Type="http://schemas.openxmlformats.org/officeDocument/2006/relationships/tags" Target="../tags/tag506.xml"/><Relationship Id="rId119" Type="http://schemas.openxmlformats.org/officeDocument/2006/relationships/tags" Target="../tags/tag613.xml"/><Relationship Id="rId118" Type="http://schemas.openxmlformats.org/officeDocument/2006/relationships/tags" Target="../tags/tag612.xml"/><Relationship Id="rId117" Type="http://schemas.openxmlformats.org/officeDocument/2006/relationships/tags" Target="../tags/tag611.xml"/><Relationship Id="rId116" Type="http://schemas.openxmlformats.org/officeDocument/2006/relationships/tags" Target="../tags/tag610.xml"/><Relationship Id="rId115" Type="http://schemas.openxmlformats.org/officeDocument/2006/relationships/tags" Target="../tags/tag609.xml"/><Relationship Id="rId114" Type="http://schemas.openxmlformats.org/officeDocument/2006/relationships/tags" Target="../tags/tag608.xml"/><Relationship Id="rId113" Type="http://schemas.openxmlformats.org/officeDocument/2006/relationships/tags" Target="../tags/tag607.xml"/><Relationship Id="rId112" Type="http://schemas.openxmlformats.org/officeDocument/2006/relationships/tags" Target="../tags/tag606.xml"/><Relationship Id="rId111" Type="http://schemas.openxmlformats.org/officeDocument/2006/relationships/tags" Target="../tags/tag605.xml"/><Relationship Id="rId110" Type="http://schemas.openxmlformats.org/officeDocument/2006/relationships/tags" Target="../tags/tag604.xml"/><Relationship Id="rId11" Type="http://schemas.openxmlformats.org/officeDocument/2006/relationships/tags" Target="../tags/tag505.xml"/><Relationship Id="rId109" Type="http://schemas.openxmlformats.org/officeDocument/2006/relationships/tags" Target="../tags/tag603.xml"/><Relationship Id="rId108" Type="http://schemas.openxmlformats.org/officeDocument/2006/relationships/tags" Target="../tags/tag602.xml"/><Relationship Id="rId107" Type="http://schemas.openxmlformats.org/officeDocument/2006/relationships/tags" Target="../tags/tag601.xml"/><Relationship Id="rId106" Type="http://schemas.openxmlformats.org/officeDocument/2006/relationships/tags" Target="../tags/tag600.xml"/><Relationship Id="rId105" Type="http://schemas.openxmlformats.org/officeDocument/2006/relationships/tags" Target="../tags/tag599.xml"/><Relationship Id="rId104" Type="http://schemas.openxmlformats.org/officeDocument/2006/relationships/tags" Target="../tags/tag598.xml"/><Relationship Id="rId103" Type="http://schemas.openxmlformats.org/officeDocument/2006/relationships/tags" Target="../tags/tag597.xml"/><Relationship Id="rId102" Type="http://schemas.openxmlformats.org/officeDocument/2006/relationships/tags" Target="../tags/tag596.xml"/><Relationship Id="rId101" Type="http://schemas.openxmlformats.org/officeDocument/2006/relationships/tags" Target="../tags/tag595.xml"/><Relationship Id="rId100" Type="http://schemas.openxmlformats.org/officeDocument/2006/relationships/tags" Target="../tags/tag594.xml"/><Relationship Id="rId10" Type="http://schemas.openxmlformats.org/officeDocument/2006/relationships/tags" Target="../tags/tag504.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636.xml"/><Relationship Id="rId7" Type="http://schemas.openxmlformats.org/officeDocument/2006/relationships/tags" Target="../tags/tag635.xml"/><Relationship Id="rId6" Type="http://schemas.openxmlformats.org/officeDocument/2006/relationships/tags" Target="../tags/tag634.xml"/><Relationship Id="rId5" Type="http://schemas.openxmlformats.org/officeDocument/2006/relationships/tags" Target="../tags/tag633.xml"/><Relationship Id="rId4" Type="http://schemas.openxmlformats.org/officeDocument/2006/relationships/tags" Target="../tags/tag632.xml"/><Relationship Id="rId3" Type="http://schemas.openxmlformats.org/officeDocument/2006/relationships/image" Target="../media/image1.png"/><Relationship Id="rId2" Type="http://schemas.openxmlformats.org/officeDocument/2006/relationships/tags" Target="../tags/tag631.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9" Type="http://schemas.openxmlformats.org/officeDocument/2006/relationships/tags" Target="../tags/tag734.xml"/><Relationship Id="rId98" Type="http://schemas.openxmlformats.org/officeDocument/2006/relationships/tags" Target="../tags/tag733.xml"/><Relationship Id="rId97" Type="http://schemas.openxmlformats.org/officeDocument/2006/relationships/tags" Target="../tags/tag732.xml"/><Relationship Id="rId96" Type="http://schemas.openxmlformats.org/officeDocument/2006/relationships/tags" Target="../tags/tag731.xml"/><Relationship Id="rId95" Type="http://schemas.openxmlformats.org/officeDocument/2006/relationships/tags" Target="../tags/tag730.xml"/><Relationship Id="rId94" Type="http://schemas.openxmlformats.org/officeDocument/2006/relationships/tags" Target="../tags/tag729.xml"/><Relationship Id="rId93" Type="http://schemas.openxmlformats.org/officeDocument/2006/relationships/tags" Target="../tags/tag728.xml"/><Relationship Id="rId92" Type="http://schemas.openxmlformats.org/officeDocument/2006/relationships/tags" Target="../tags/tag727.xml"/><Relationship Id="rId91" Type="http://schemas.openxmlformats.org/officeDocument/2006/relationships/tags" Target="../tags/tag726.xml"/><Relationship Id="rId90" Type="http://schemas.openxmlformats.org/officeDocument/2006/relationships/tags" Target="../tags/tag725.xml"/><Relationship Id="rId9" Type="http://schemas.openxmlformats.org/officeDocument/2006/relationships/tags" Target="../tags/tag644.xml"/><Relationship Id="rId89" Type="http://schemas.openxmlformats.org/officeDocument/2006/relationships/tags" Target="../tags/tag724.xml"/><Relationship Id="rId88" Type="http://schemas.openxmlformats.org/officeDocument/2006/relationships/tags" Target="../tags/tag723.xml"/><Relationship Id="rId87" Type="http://schemas.openxmlformats.org/officeDocument/2006/relationships/tags" Target="../tags/tag722.xml"/><Relationship Id="rId86" Type="http://schemas.openxmlformats.org/officeDocument/2006/relationships/tags" Target="../tags/tag721.xml"/><Relationship Id="rId85" Type="http://schemas.openxmlformats.org/officeDocument/2006/relationships/tags" Target="../tags/tag720.xml"/><Relationship Id="rId84" Type="http://schemas.openxmlformats.org/officeDocument/2006/relationships/tags" Target="../tags/tag719.xml"/><Relationship Id="rId83" Type="http://schemas.openxmlformats.org/officeDocument/2006/relationships/tags" Target="../tags/tag718.xml"/><Relationship Id="rId82" Type="http://schemas.openxmlformats.org/officeDocument/2006/relationships/tags" Target="../tags/tag717.xml"/><Relationship Id="rId81" Type="http://schemas.openxmlformats.org/officeDocument/2006/relationships/tags" Target="../tags/tag716.xml"/><Relationship Id="rId80" Type="http://schemas.openxmlformats.org/officeDocument/2006/relationships/tags" Target="../tags/tag715.xml"/><Relationship Id="rId8" Type="http://schemas.openxmlformats.org/officeDocument/2006/relationships/tags" Target="../tags/tag643.xml"/><Relationship Id="rId79" Type="http://schemas.openxmlformats.org/officeDocument/2006/relationships/tags" Target="../tags/tag714.xml"/><Relationship Id="rId78" Type="http://schemas.openxmlformats.org/officeDocument/2006/relationships/tags" Target="../tags/tag713.xml"/><Relationship Id="rId77" Type="http://schemas.openxmlformats.org/officeDocument/2006/relationships/tags" Target="../tags/tag712.xml"/><Relationship Id="rId76" Type="http://schemas.openxmlformats.org/officeDocument/2006/relationships/tags" Target="../tags/tag711.xml"/><Relationship Id="rId75" Type="http://schemas.openxmlformats.org/officeDocument/2006/relationships/tags" Target="../tags/tag710.xml"/><Relationship Id="rId74" Type="http://schemas.openxmlformats.org/officeDocument/2006/relationships/tags" Target="../tags/tag709.xml"/><Relationship Id="rId73" Type="http://schemas.openxmlformats.org/officeDocument/2006/relationships/tags" Target="../tags/tag708.xml"/><Relationship Id="rId72" Type="http://schemas.openxmlformats.org/officeDocument/2006/relationships/tags" Target="../tags/tag707.xml"/><Relationship Id="rId71" Type="http://schemas.openxmlformats.org/officeDocument/2006/relationships/tags" Target="../tags/tag706.xml"/><Relationship Id="rId70" Type="http://schemas.openxmlformats.org/officeDocument/2006/relationships/tags" Target="../tags/tag705.xml"/><Relationship Id="rId7" Type="http://schemas.openxmlformats.org/officeDocument/2006/relationships/tags" Target="../tags/tag642.xml"/><Relationship Id="rId69" Type="http://schemas.openxmlformats.org/officeDocument/2006/relationships/tags" Target="../tags/tag704.xml"/><Relationship Id="rId68" Type="http://schemas.openxmlformats.org/officeDocument/2006/relationships/tags" Target="../tags/tag703.xml"/><Relationship Id="rId67" Type="http://schemas.openxmlformats.org/officeDocument/2006/relationships/tags" Target="../tags/tag702.xml"/><Relationship Id="rId66" Type="http://schemas.openxmlformats.org/officeDocument/2006/relationships/tags" Target="../tags/tag701.xml"/><Relationship Id="rId65" Type="http://schemas.openxmlformats.org/officeDocument/2006/relationships/tags" Target="../tags/tag700.xml"/><Relationship Id="rId64" Type="http://schemas.openxmlformats.org/officeDocument/2006/relationships/tags" Target="../tags/tag699.xml"/><Relationship Id="rId63" Type="http://schemas.openxmlformats.org/officeDocument/2006/relationships/tags" Target="../tags/tag698.xml"/><Relationship Id="rId62" Type="http://schemas.openxmlformats.org/officeDocument/2006/relationships/tags" Target="../tags/tag697.xml"/><Relationship Id="rId61" Type="http://schemas.openxmlformats.org/officeDocument/2006/relationships/tags" Target="../tags/tag696.xml"/><Relationship Id="rId60" Type="http://schemas.openxmlformats.org/officeDocument/2006/relationships/tags" Target="../tags/tag695.xml"/><Relationship Id="rId6" Type="http://schemas.openxmlformats.org/officeDocument/2006/relationships/tags" Target="../tags/tag641.xml"/><Relationship Id="rId59" Type="http://schemas.openxmlformats.org/officeDocument/2006/relationships/tags" Target="../tags/tag694.xml"/><Relationship Id="rId58" Type="http://schemas.openxmlformats.org/officeDocument/2006/relationships/tags" Target="../tags/tag693.xml"/><Relationship Id="rId57" Type="http://schemas.openxmlformats.org/officeDocument/2006/relationships/tags" Target="../tags/tag692.xml"/><Relationship Id="rId56" Type="http://schemas.openxmlformats.org/officeDocument/2006/relationships/tags" Target="../tags/tag691.xml"/><Relationship Id="rId55" Type="http://schemas.openxmlformats.org/officeDocument/2006/relationships/tags" Target="../tags/tag690.xml"/><Relationship Id="rId54" Type="http://schemas.openxmlformats.org/officeDocument/2006/relationships/tags" Target="../tags/tag689.xml"/><Relationship Id="rId53" Type="http://schemas.openxmlformats.org/officeDocument/2006/relationships/tags" Target="../tags/tag688.xml"/><Relationship Id="rId52" Type="http://schemas.openxmlformats.org/officeDocument/2006/relationships/tags" Target="../tags/tag687.xml"/><Relationship Id="rId51" Type="http://schemas.openxmlformats.org/officeDocument/2006/relationships/tags" Target="../tags/tag686.xml"/><Relationship Id="rId50" Type="http://schemas.openxmlformats.org/officeDocument/2006/relationships/tags" Target="../tags/tag685.xml"/><Relationship Id="rId5" Type="http://schemas.openxmlformats.org/officeDocument/2006/relationships/tags" Target="../tags/tag640.xml"/><Relationship Id="rId49" Type="http://schemas.openxmlformats.org/officeDocument/2006/relationships/tags" Target="../tags/tag684.xml"/><Relationship Id="rId48" Type="http://schemas.openxmlformats.org/officeDocument/2006/relationships/tags" Target="../tags/tag683.xml"/><Relationship Id="rId47" Type="http://schemas.openxmlformats.org/officeDocument/2006/relationships/tags" Target="../tags/tag682.xml"/><Relationship Id="rId46" Type="http://schemas.openxmlformats.org/officeDocument/2006/relationships/tags" Target="../tags/tag681.xml"/><Relationship Id="rId45" Type="http://schemas.openxmlformats.org/officeDocument/2006/relationships/tags" Target="../tags/tag680.xml"/><Relationship Id="rId44" Type="http://schemas.openxmlformats.org/officeDocument/2006/relationships/tags" Target="../tags/tag679.xml"/><Relationship Id="rId43" Type="http://schemas.openxmlformats.org/officeDocument/2006/relationships/tags" Target="../tags/tag678.xml"/><Relationship Id="rId42" Type="http://schemas.openxmlformats.org/officeDocument/2006/relationships/tags" Target="../tags/tag677.xml"/><Relationship Id="rId41" Type="http://schemas.openxmlformats.org/officeDocument/2006/relationships/tags" Target="../tags/tag676.xml"/><Relationship Id="rId40" Type="http://schemas.openxmlformats.org/officeDocument/2006/relationships/tags" Target="../tags/tag675.xml"/><Relationship Id="rId4" Type="http://schemas.openxmlformats.org/officeDocument/2006/relationships/tags" Target="../tags/tag639.xml"/><Relationship Id="rId39" Type="http://schemas.openxmlformats.org/officeDocument/2006/relationships/tags" Target="../tags/tag674.xml"/><Relationship Id="rId38" Type="http://schemas.openxmlformats.org/officeDocument/2006/relationships/tags" Target="../tags/tag673.xml"/><Relationship Id="rId37" Type="http://schemas.openxmlformats.org/officeDocument/2006/relationships/tags" Target="../tags/tag672.xml"/><Relationship Id="rId36" Type="http://schemas.openxmlformats.org/officeDocument/2006/relationships/tags" Target="../tags/tag671.xml"/><Relationship Id="rId35" Type="http://schemas.openxmlformats.org/officeDocument/2006/relationships/tags" Target="../tags/tag670.xml"/><Relationship Id="rId34" Type="http://schemas.openxmlformats.org/officeDocument/2006/relationships/tags" Target="../tags/tag669.xml"/><Relationship Id="rId33" Type="http://schemas.openxmlformats.org/officeDocument/2006/relationships/tags" Target="../tags/tag668.xml"/><Relationship Id="rId32" Type="http://schemas.openxmlformats.org/officeDocument/2006/relationships/tags" Target="../tags/tag667.xml"/><Relationship Id="rId31" Type="http://schemas.openxmlformats.org/officeDocument/2006/relationships/tags" Target="../tags/tag666.xml"/><Relationship Id="rId30" Type="http://schemas.openxmlformats.org/officeDocument/2006/relationships/tags" Target="../tags/tag665.xml"/><Relationship Id="rId3" Type="http://schemas.openxmlformats.org/officeDocument/2006/relationships/tags" Target="../tags/tag638.xml"/><Relationship Id="rId29" Type="http://schemas.openxmlformats.org/officeDocument/2006/relationships/tags" Target="../tags/tag664.xml"/><Relationship Id="rId28" Type="http://schemas.openxmlformats.org/officeDocument/2006/relationships/tags" Target="../tags/tag663.xml"/><Relationship Id="rId27" Type="http://schemas.openxmlformats.org/officeDocument/2006/relationships/tags" Target="../tags/tag662.xml"/><Relationship Id="rId26" Type="http://schemas.openxmlformats.org/officeDocument/2006/relationships/tags" Target="../tags/tag661.xml"/><Relationship Id="rId25" Type="http://schemas.openxmlformats.org/officeDocument/2006/relationships/tags" Target="../tags/tag660.xml"/><Relationship Id="rId24" Type="http://schemas.openxmlformats.org/officeDocument/2006/relationships/tags" Target="../tags/tag659.xml"/><Relationship Id="rId23" Type="http://schemas.openxmlformats.org/officeDocument/2006/relationships/tags" Target="../tags/tag658.xml"/><Relationship Id="rId22" Type="http://schemas.openxmlformats.org/officeDocument/2006/relationships/tags" Target="../tags/tag657.xml"/><Relationship Id="rId21" Type="http://schemas.openxmlformats.org/officeDocument/2006/relationships/tags" Target="../tags/tag656.xml"/><Relationship Id="rId20" Type="http://schemas.openxmlformats.org/officeDocument/2006/relationships/tags" Target="../tags/tag655.xml"/><Relationship Id="rId2" Type="http://schemas.openxmlformats.org/officeDocument/2006/relationships/tags" Target="../tags/tag637.xml"/><Relationship Id="rId19" Type="http://schemas.openxmlformats.org/officeDocument/2006/relationships/tags" Target="../tags/tag654.xml"/><Relationship Id="rId18" Type="http://schemas.openxmlformats.org/officeDocument/2006/relationships/tags" Target="../tags/tag653.xml"/><Relationship Id="rId17" Type="http://schemas.openxmlformats.org/officeDocument/2006/relationships/tags" Target="../tags/tag652.xml"/><Relationship Id="rId16" Type="http://schemas.openxmlformats.org/officeDocument/2006/relationships/tags" Target="../tags/tag651.xml"/><Relationship Id="rId15" Type="http://schemas.openxmlformats.org/officeDocument/2006/relationships/tags" Target="../tags/tag650.xml"/><Relationship Id="rId14" Type="http://schemas.openxmlformats.org/officeDocument/2006/relationships/tags" Target="../tags/tag649.xml"/><Relationship Id="rId13" Type="http://schemas.openxmlformats.org/officeDocument/2006/relationships/tags" Target="../tags/tag648.xml"/><Relationship Id="rId12" Type="http://schemas.openxmlformats.org/officeDocument/2006/relationships/tags" Target="../tags/tag647.xml"/><Relationship Id="rId113" Type="http://schemas.openxmlformats.org/officeDocument/2006/relationships/tags" Target="../tags/tag748.xml"/><Relationship Id="rId112" Type="http://schemas.openxmlformats.org/officeDocument/2006/relationships/tags" Target="../tags/tag747.xml"/><Relationship Id="rId111" Type="http://schemas.openxmlformats.org/officeDocument/2006/relationships/tags" Target="../tags/tag746.xml"/><Relationship Id="rId110" Type="http://schemas.openxmlformats.org/officeDocument/2006/relationships/tags" Target="../tags/tag745.xml"/><Relationship Id="rId11" Type="http://schemas.openxmlformats.org/officeDocument/2006/relationships/tags" Target="../tags/tag646.xml"/><Relationship Id="rId109" Type="http://schemas.openxmlformats.org/officeDocument/2006/relationships/tags" Target="../tags/tag744.xml"/><Relationship Id="rId108" Type="http://schemas.openxmlformats.org/officeDocument/2006/relationships/tags" Target="../tags/tag743.xml"/><Relationship Id="rId107" Type="http://schemas.openxmlformats.org/officeDocument/2006/relationships/tags" Target="../tags/tag742.xml"/><Relationship Id="rId106" Type="http://schemas.openxmlformats.org/officeDocument/2006/relationships/tags" Target="../tags/tag741.xml"/><Relationship Id="rId105" Type="http://schemas.openxmlformats.org/officeDocument/2006/relationships/tags" Target="../tags/tag740.xml"/><Relationship Id="rId104" Type="http://schemas.openxmlformats.org/officeDocument/2006/relationships/tags" Target="../tags/tag739.xml"/><Relationship Id="rId103" Type="http://schemas.openxmlformats.org/officeDocument/2006/relationships/tags" Target="../tags/tag738.xml"/><Relationship Id="rId102" Type="http://schemas.openxmlformats.org/officeDocument/2006/relationships/tags" Target="../tags/tag737.xml"/><Relationship Id="rId101" Type="http://schemas.openxmlformats.org/officeDocument/2006/relationships/tags" Target="../tags/tag736.xml"/><Relationship Id="rId100" Type="http://schemas.openxmlformats.org/officeDocument/2006/relationships/tags" Target="../tags/tag735.xml"/><Relationship Id="rId10" Type="http://schemas.openxmlformats.org/officeDocument/2006/relationships/tags" Target="../tags/tag64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755.xml"/><Relationship Id="rId8" Type="http://schemas.openxmlformats.org/officeDocument/2006/relationships/tags" Target="../tags/tag754.xml"/><Relationship Id="rId7" Type="http://schemas.openxmlformats.org/officeDocument/2006/relationships/tags" Target="../tags/tag753.xml"/><Relationship Id="rId6" Type="http://schemas.openxmlformats.org/officeDocument/2006/relationships/tags" Target="../tags/tag752.xml"/><Relationship Id="rId5" Type="http://schemas.openxmlformats.org/officeDocument/2006/relationships/tags" Target="../tags/tag751.xml"/><Relationship Id="rId4" Type="http://schemas.openxmlformats.org/officeDocument/2006/relationships/tags" Target="../tags/tag750.xml"/><Relationship Id="rId3" Type="http://schemas.openxmlformats.org/officeDocument/2006/relationships/image" Target="../media/image1.png"/><Relationship Id="rId2" Type="http://schemas.openxmlformats.org/officeDocument/2006/relationships/tags" Target="../tags/tag74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756.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764.xml"/><Relationship Id="rId8" Type="http://schemas.openxmlformats.org/officeDocument/2006/relationships/tags" Target="../tags/tag763.xml"/><Relationship Id="rId7" Type="http://schemas.openxmlformats.org/officeDocument/2006/relationships/tags" Target="../tags/tag762.xml"/><Relationship Id="rId6" Type="http://schemas.openxmlformats.org/officeDocument/2006/relationships/tags" Target="../tags/tag761.xml"/><Relationship Id="rId5" Type="http://schemas.openxmlformats.org/officeDocument/2006/relationships/tags" Target="../tags/tag760.xml"/><Relationship Id="rId4" Type="http://schemas.openxmlformats.org/officeDocument/2006/relationships/tags" Target="../tags/tag759.xml"/><Relationship Id="rId31" Type="http://schemas.openxmlformats.org/officeDocument/2006/relationships/tags" Target="../tags/tag786.xml"/><Relationship Id="rId30" Type="http://schemas.openxmlformats.org/officeDocument/2006/relationships/tags" Target="../tags/tag785.xml"/><Relationship Id="rId3" Type="http://schemas.openxmlformats.org/officeDocument/2006/relationships/tags" Target="../tags/tag758.xml"/><Relationship Id="rId29" Type="http://schemas.openxmlformats.org/officeDocument/2006/relationships/tags" Target="../tags/tag784.xml"/><Relationship Id="rId28" Type="http://schemas.openxmlformats.org/officeDocument/2006/relationships/tags" Target="../tags/tag783.xml"/><Relationship Id="rId27" Type="http://schemas.openxmlformats.org/officeDocument/2006/relationships/tags" Target="../tags/tag782.xml"/><Relationship Id="rId26" Type="http://schemas.openxmlformats.org/officeDocument/2006/relationships/tags" Target="../tags/tag781.xml"/><Relationship Id="rId25" Type="http://schemas.openxmlformats.org/officeDocument/2006/relationships/tags" Target="../tags/tag780.xml"/><Relationship Id="rId24" Type="http://schemas.openxmlformats.org/officeDocument/2006/relationships/tags" Target="../tags/tag779.xml"/><Relationship Id="rId23" Type="http://schemas.openxmlformats.org/officeDocument/2006/relationships/tags" Target="../tags/tag778.xml"/><Relationship Id="rId22" Type="http://schemas.openxmlformats.org/officeDocument/2006/relationships/tags" Target="../tags/tag777.xml"/><Relationship Id="rId21" Type="http://schemas.openxmlformats.org/officeDocument/2006/relationships/tags" Target="../tags/tag776.xml"/><Relationship Id="rId20" Type="http://schemas.openxmlformats.org/officeDocument/2006/relationships/tags" Target="../tags/tag775.xml"/><Relationship Id="rId2" Type="http://schemas.openxmlformats.org/officeDocument/2006/relationships/tags" Target="../tags/tag757.xml"/><Relationship Id="rId19" Type="http://schemas.openxmlformats.org/officeDocument/2006/relationships/tags" Target="../tags/tag774.xml"/><Relationship Id="rId18" Type="http://schemas.openxmlformats.org/officeDocument/2006/relationships/tags" Target="../tags/tag773.xml"/><Relationship Id="rId17" Type="http://schemas.openxmlformats.org/officeDocument/2006/relationships/tags" Target="../tags/tag772.xml"/><Relationship Id="rId16" Type="http://schemas.openxmlformats.org/officeDocument/2006/relationships/tags" Target="../tags/tag771.xml"/><Relationship Id="rId15" Type="http://schemas.openxmlformats.org/officeDocument/2006/relationships/tags" Target="../tags/tag770.xml"/><Relationship Id="rId14" Type="http://schemas.openxmlformats.org/officeDocument/2006/relationships/tags" Target="../tags/tag769.xml"/><Relationship Id="rId13" Type="http://schemas.openxmlformats.org/officeDocument/2006/relationships/tags" Target="../tags/tag768.xml"/><Relationship Id="rId12" Type="http://schemas.openxmlformats.org/officeDocument/2006/relationships/tags" Target="../tags/tag767.xml"/><Relationship Id="rId11" Type="http://schemas.openxmlformats.org/officeDocument/2006/relationships/tags" Target="../tags/tag766.xml"/><Relationship Id="rId10" Type="http://schemas.openxmlformats.org/officeDocument/2006/relationships/tags" Target="../tags/tag765.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4" Type="http://schemas.openxmlformats.org/officeDocument/2006/relationships/tags" Target="../tags/tag789.xml"/><Relationship Id="rId3" Type="http://schemas.openxmlformats.org/officeDocument/2006/relationships/tags" Target="../tags/tag788.xml"/><Relationship Id="rId2" Type="http://schemas.openxmlformats.org/officeDocument/2006/relationships/tags" Target="../tags/tag787.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790.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794.xml"/><Relationship Id="rId4" Type="http://schemas.openxmlformats.org/officeDocument/2006/relationships/tags" Target="../tags/tag793.xml"/><Relationship Id="rId3" Type="http://schemas.openxmlformats.org/officeDocument/2006/relationships/tags" Target="../tags/tag792.xml"/><Relationship Id="rId2" Type="http://schemas.openxmlformats.org/officeDocument/2006/relationships/tags" Target="../tags/tag791.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798.xml"/><Relationship Id="rId4" Type="http://schemas.openxmlformats.org/officeDocument/2006/relationships/tags" Target="../tags/tag797.xml"/><Relationship Id="rId3" Type="http://schemas.openxmlformats.org/officeDocument/2006/relationships/tags" Target="../tags/tag796.xml"/><Relationship Id="rId2" Type="http://schemas.openxmlformats.org/officeDocument/2006/relationships/tags" Target="../tags/tag795.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9" Type="http://schemas.openxmlformats.org/officeDocument/2006/relationships/tags" Target="../tags/tag896.xml"/><Relationship Id="rId98" Type="http://schemas.openxmlformats.org/officeDocument/2006/relationships/tags" Target="../tags/tag895.xml"/><Relationship Id="rId97" Type="http://schemas.openxmlformats.org/officeDocument/2006/relationships/tags" Target="../tags/tag894.xml"/><Relationship Id="rId96" Type="http://schemas.openxmlformats.org/officeDocument/2006/relationships/tags" Target="../tags/tag893.xml"/><Relationship Id="rId95" Type="http://schemas.openxmlformats.org/officeDocument/2006/relationships/tags" Target="../tags/tag892.xml"/><Relationship Id="rId94" Type="http://schemas.openxmlformats.org/officeDocument/2006/relationships/tags" Target="../tags/tag891.xml"/><Relationship Id="rId93" Type="http://schemas.openxmlformats.org/officeDocument/2006/relationships/tags" Target="../tags/tag890.xml"/><Relationship Id="rId92" Type="http://schemas.openxmlformats.org/officeDocument/2006/relationships/tags" Target="../tags/tag889.xml"/><Relationship Id="rId91" Type="http://schemas.openxmlformats.org/officeDocument/2006/relationships/tags" Target="../tags/tag888.xml"/><Relationship Id="rId90" Type="http://schemas.openxmlformats.org/officeDocument/2006/relationships/tags" Target="../tags/tag887.xml"/><Relationship Id="rId9" Type="http://schemas.openxmlformats.org/officeDocument/2006/relationships/tags" Target="../tags/tag806.xml"/><Relationship Id="rId89" Type="http://schemas.openxmlformats.org/officeDocument/2006/relationships/tags" Target="../tags/tag886.xml"/><Relationship Id="rId88" Type="http://schemas.openxmlformats.org/officeDocument/2006/relationships/tags" Target="../tags/tag885.xml"/><Relationship Id="rId87" Type="http://schemas.openxmlformats.org/officeDocument/2006/relationships/tags" Target="../tags/tag884.xml"/><Relationship Id="rId86" Type="http://schemas.openxmlformats.org/officeDocument/2006/relationships/tags" Target="../tags/tag883.xml"/><Relationship Id="rId85" Type="http://schemas.openxmlformats.org/officeDocument/2006/relationships/tags" Target="../tags/tag882.xml"/><Relationship Id="rId84" Type="http://schemas.openxmlformats.org/officeDocument/2006/relationships/tags" Target="../tags/tag881.xml"/><Relationship Id="rId83" Type="http://schemas.openxmlformats.org/officeDocument/2006/relationships/tags" Target="../tags/tag880.xml"/><Relationship Id="rId82" Type="http://schemas.openxmlformats.org/officeDocument/2006/relationships/tags" Target="../tags/tag879.xml"/><Relationship Id="rId81" Type="http://schemas.openxmlformats.org/officeDocument/2006/relationships/tags" Target="../tags/tag878.xml"/><Relationship Id="rId80" Type="http://schemas.openxmlformats.org/officeDocument/2006/relationships/tags" Target="../tags/tag877.xml"/><Relationship Id="rId8" Type="http://schemas.openxmlformats.org/officeDocument/2006/relationships/tags" Target="../tags/tag805.xml"/><Relationship Id="rId79" Type="http://schemas.openxmlformats.org/officeDocument/2006/relationships/tags" Target="../tags/tag876.xml"/><Relationship Id="rId78" Type="http://schemas.openxmlformats.org/officeDocument/2006/relationships/tags" Target="../tags/tag875.xml"/><Relationship Id="rId77" Type="http://schemas.openxmlformats.org/officeDocument/2006/relationships/tags" Target="../tags/tag874.xml"/><Relationship Id="rId76" Type="http://schemas.openxmlformats.org/officeDocument/2006/relationships/tags" Target="../tags/tag873.xml"/><Relationship Id="rId75" Type="http://schemas.openxmlformats.org/officeDocument/2006/relationships/tags" Target="../tags/tag872.xml"/><Relationship Id="rId74" Type="http://schemas.openxmlformats.org/officeDocument/2006/relationships/tags" Target="../tags/tag871.xml"/><Relationship Id="rId73" Type="http://schemas.openxmlformats.org/officeDocument/2006/relationships/tags" Target="../tags/tag870.xml"/><Relationship Id="rId72" Type="http://schemas.openxmlformats.org/officeDocument/2006/relationships/tags" Target="../tags/tag869.xml"/><Relationship Id="rId71" Type="http://schemas.openxmlformats.org/officeDocument/2006/relationships/tags" Target="../tags/tag868.xml"/><Relationship Id="rId70" Type="http://schemas.openxmlformats.org/officeDocument/2006/relationships/tags" Target="../tags/tag867.xml"/><Relationship Id="rId7" Type="http://schemas.openxmlformats.org/officeDocument/2006/relationships/tags" Target="../tags/tag804.xml"/><Relationship Id="rId69" Type="http://schemas.openxmlformats.org/officeDocument/2006/relationships/tags" Target="../tags/tag866.xml"/><Relationship Id="rId68" Type="http://schemas.openxmlformats.org/officeDocument/2006/relationships/tags" Target="../tags/tag865.xml"/><Relationship Id="rId67" Type="http://schemas.openxmlformats.org/officeDocument/2006/relationships/tags" Target="../tags/tag864.xml"/><Relationship Id="rId66" Type="http://schemas.openxmlformats.org/officeDocument/2006/relationships/tags" Target="../tags/tag863.xml"/><Relationship Id="rId65" Type="http://schemas.openxmlformats.org/officeDocument/2006/relationships/tags" Target="../tags/tag862.xml"/><Relationship Id="rId64" Type="http://schemas.openxmlformats.org/officeDocument/2006/relationships/tags" Target="../tags/tag861.xml"/><Relationship Id="rId63" Type="http://schemas.openxmlformats.org/officeDocument/2006/relationships/tags" Target="../tags/tag860.xml"/><Relationship Id="rId62" Type="http://schemas.openxmlformats.org/officeDocument/2006/relationships/tags" Target="../tags/tag859.xml"/><Relationship Id="rId61" Type="http://schemas.openxmlformats.org/officeDocument/2006/relationships/tags" Target="../tags/tag858.xml"/><Relationship Id="rId60" Type="http://schemas.openxmlformats.org/officeDocument/2006/relationships/tags" Target="../tags/tag857.xml"/><Relationship Id="rId6" Type="http://schemas.openxmlformats.org/officeDocument/2006/relationships/tags" Target="../tags/tag803.xml"/><Relationship Id="rId59" Type="http://schemas.openxmlformats.org/officeDocument/2006/relationships/tags" Target="../tags/tag856.xml"/><Relationship Id="rId58" Type="http://schemas.openxmlformats.org/officeDocument/2006/relationships/tags" Target="../tags/tag855.xml"/><Relationship Id="rId57" Type="http://schemas.openxmlformats.org/officeDocument/2006/relationships/tags" Target="../tags/tag854.xml"/><Relationship Id="rId56" Type="http://schemas.openxmlformats.org/officeDocument/2006/relationships/tags" Target="../tags/tag853.xml"/><Relationship Id="rId55" Type="http://schemas.openxmlformats.org/officeDocument/2006/relationships/tags" Target="../tags/tag852.xml"/><Relationship Id="rId54" Type="http://schemas.openxmlformats.org/officeDocument/2006/relationships/tags" Target="../tags/tag851.xml"/><Relationship Id="rId53" Type="http://schemas.openxmlformats.org/officeDocument/2006/relationships/tags" Target="../tags/tag850.xml"/><Relationship Id="rId52" Type="http://schemas.openxmlformats.org/officeDocument/2006/relationships/tags" Target="../tags/tag849.xml"/><Relationship Id="rId51" Type="http://schemas.openxmlformats.org/officeDocument/2006/relationships/tags" Target="../tags/tag848.xml"/><Relationship Id="rId50" Type="http://schemas.openxmlformats.org/officeDocument/2006/relationships/tags" Target="../tags/tag847.xml"/><Relationship Id="rId5" Type="http://schemas.openxmlformats.org/officeDocument/2006/relationships/tags" Target="../tags/tag802.xml"/><Relationship Id="rId49" Type="http://schemas.openxmlformats.org/officeDocument/2006/relationships/tags" Target="../tags/tag846.xml"/><Relationship Id="rId48" Type="http://schemas.openxmlformats.org/officeDocument/2006/relationships/tags" Target="../tags/tag845.xml"/><Relationship Id="rId47" Type="http://schemas.openxmlformats.org/officeDocument/2006/relationships/tags" Target="../tags/tag844.xml"/><Relationship Id="rId46" Type="http://schemas.openxmlformats.org/officeDocument/2006/relationships/tags" Target="../tags/tag843.xml"/><Relationship Id="rId45" Type="http://schemas.openxmlformats.org/officeDocument/2006/relationships/tags" Target="../tags/tag842.xml"/><Relationship Id="rId44" Type="http://schemas.openxmlformats.org/officeDocument/2006/relationships/tags" Target="../tags/tag841.xml"/><Relationship Id="rId43" Type="http://schemas.openxmlformats.org/officeDocument/2006/relationships/tags" Target="../tags/tag840.xml"/><Relationship Id="rId42" Type="http://schemas.openxmlformats.org/officeDocument/2006/relationships/tags" Target="../tags/tag839.xml"/><Relationship Id="rId41" Type="http://schemas.openxmlformats.org/officeDocument/2006/relationships/tags" Target="../tags/tag838.xml"/><Relationship Id="rId40" Type="http://schemas.openxmlformats.org/officeDocument/2006/relationships/tags" Target="../tags/tag837.xml"/><Relationship Id="rId4" Type="http://schemas.openxmlformats.org/officeDocument/2006/relationships/tags" Target="../tags/tag801.xml"/><Relationship Id="rId39" Type="http://schemas.openxmlformats.org/officeDocument/2006/relationships/tags" Target="../tags/tag836.xml"/><Relationship Id="rId38" Type="http://schemas.openxmlformats.org/officeDocument/2006/relationships/tags" Target="../tags/tag835.xml"/><Relationship Id="rId37" Type="http://schemas.openxmlformats.org/officeDocument/2006/relationships/tags" Target="../tags/tag834.xml"/><Relationship Id="rId36" Type="http://schemas.openxmlformats.org/officeDocument/2006/relationships/tags" Target="../tags/tag833.xml"/><Relationship Id="rId35" Type="http://schemas.openxmlformats.org/officeDocument/2006/relationships/tags" Target="../tags/tag832.xml"/><Relationship Id="rId34" Type="http://schemas.openxmlformats.org/officeDocument/2006/relationships/tags" Target="../tags/tag831.xml"/><Relationship Id="rId33" Type="http://schemas.openxmlformats.org/officeDocument/2006/relationships/tags" Target="../tags/tag830.xml"/><Relationship Id="rId32" Type="http://schemas.openxmlformats.org/officeDocument/2006/relationships/tags" Target="../tags/tag829.xml"/><Relationship Id="rId31" Type="http://schemas.openxmlformats.org/officeDocument/2006/relationships/tags" Target="../tags/tag828.xml"/><Relationship Id="rId30" Type="http://schemas.openxmlformats.org/officeDocument/2006/relationships/tags" Target="../tags/tag827.xml"/><Relationship Id="rId3" Type="http://schemas.openxmlformats.org/officeDocument/2006/relationships/tags" Target="../tags/tag800.xml"/><Relationship Id="rId29" Type="http://schemas.openxmlformats.org/officeDocument/2006/relationships/tags" Target="../tags/tag826.xml"/><Relationship Id="rId28" Type="http://schemas.openxmlformats.org/officeDocument/2006/relationships/tags" Target="../tags/tag825.xml"/><Relationship Id="rId27" Type="http://schemas.openxmlformats.org/officeDocument/2006/relationships/tags" Target="../tags/tag824.xml"/><Relationship Id="rId26" Type="http://schemas.openxmlformats.org/officeDocument/2006/relationships/tags" Target="../tags/tag823.xml"/><Relationship Id="rId25" Type="http://schemas.openxmlformats.org/officeDocument/2006/relationships/tags" Target="../tags/tag822.xml"/><Relationship Id="rId24" Type="http://schemas.openxmlformats.org/officeDocument/2006/relationships/tags" Target="../tags/tag821.xml"/><Relationship Id="rId23" Type="http://schemas.openxmlformats.org/officeDocument/2006/relationships/tags" Target="../tags/tag820.xml"/><Relationship Id="rId22" Type="http://schemas.openxmlformats.org/officeDocument/2006/relationships/tags" Target="../tags/tag819.xml"/><Relationship Id="rId21" Type="http://schemas.openxmlformats.org/officeDocument/2006/relationships/tags" Target="../tags/tag818.xml"/><Relationship Id="rId20" Type="http://schemas.openxmlformats.org/officeDocument/2006/relationships/tags" Target="../tags/tag817.xml"/><Relationship Id="rId2" Type="http://schemas.openxmlformats.org/officeDocument/2006/relationships/tags" Target="../tags/tag799.xml"/><Relationship Id="rId19" Type="http://schemas.openxmlformats.org/officeDocument/2006/relationships/tags" Target="../tags/tag816.xml"/><Relationship Id="rId18" Type="http://schemas.openxmlformats.org/officeDocument/2006/relationships/tags" Target="../tags/tag815.xml"/><Relationship Id="rId17" Type="http://schemas.openxmlformats.org/officeDocument/2006/relationships/tags" Target="../tags/tag814.xml"/><Relationship Id="rId16" Type="http://schemas.openxmlformats.org/officeDocument/2006/relationships/tags" Target="../tags/tag813.xml"/><Relationship Id="rId15" Type="http://schemas.openxmlformats.org/officeDocument/2006/relationships/tags" Target="../tags/tag812.xml"/><Relationship Id="rId14" Type="http://schemas.openxmlformats.org/officeDocument/2006/relationships/tags" Target="../tags/tag811.xml"/><Relationship Id="rId13" Type="http://schemas.openxmlformats.org/officeDocument/2006/relationships/tags" Target="../tags/tag810.xml"/><Relationship Id="rId12" Type="http://schemas.openxmlformats.org/officeDocument/2006/relationships/tags" Target="../tags/tag809.xml"/><Relationship Id="rId117" Type="http://schemas.openxmlformats.org/officeDocument/2006/relationships/tags" Target="../tags/tag914.xml"/><Relationship Id="rId116" Type="http://schemas.openxmlformats.org/officeDocument/2006/relationships/tags" Target="../tags/tag913.xml"/><Relationship Id="rId115" Type="http://schemas.openxmlformats.org/officeDocument/2006/relationships/tags" Target="../tags/tag912.xml"/><Relationship Id="rId114" Type="http://schemas.openxmlformats.org/officeDocument/2006/relationships/tags" Target="../tags/tag911.xml"/><Relationship Id="rId113" Type="http://schemas.openxmlformats.org/officeDocument/2006/relationships/tags" Target="../tags/tag910.xml"/><Relationship Id="rId112" Type="http://schemas.openxmlformats.org/officeDocument/2006/relationships/tags" Target="../tags/tag909.xml"/><Relationship Id="rId111" Type="http://schemas.openxmlformats.org/officeDocument/2006/relationships/tags" Target="../tags/tag908.xml"/><Relationship Id="rId110" Type="http://schemas.openxmlformats.org/officeDocument/2006/relationships/tags" Target="../tags/tag907.xml"/><Relationship Id="rId11" Type="http://schemas.openxmlformats.org/officeDocument/2006/relationships/tags" Target="../tags/tag808.xml"/><Relationship Id="rId109" Type="http://schemas.openxmlformats.org/officeDocument/2006/relationships/tags" Target="../tags/tag906.xml"/><Relationship Id="rId108" Type="http://schemas.openxmlformats.org/officeDocument/2006/relationships/tags" Target="../tags/tag905.xml"/><Relationship Id="rId107" Type="http://schemas.openxmlformats.org/officeDocument/2006/relationships/tags" Target="../tags/tag904.xml"/><Relationship Id="rId106" Type="http://schemas.openxmlformats.org/officeDocument/2006/relationships/tags" Target="../tags/tag903.xml"/><Relationship Id="rId105" Type="http://schemas.openxmlformats.org/officeDocument/2006/relationships/tags" Target="../tags/tag902.xml"/><Relationship Id="rId104" Type="http://schemas.openxmlformats.org/officeDocument/2006/relationships/tags" Target="../tags/tag901.xml"/><Relationship Id="rId103" Type="http://schemas.openxmlformats.org/officeDocument/2006/relationships/tags" Target="../tags/tag900.xml"/><Relationship Id="rId102" Type="http://schemas.openxmlformats.org/officeDocument/2006/relationships/tags" Target="../tags/tag899.xml"/><Relationship Id="rId101" Type="http://schemas.openxmlformats.org/officeDocument/2006/relationships/tags" Target="../tags/tag898.xml"/><Relationship Id="rId100" Type="http://schemas.openxmlformats.org/officeDocument/2006/relationships/tags" Target="../tags/tag897.xml"/><Relationship Id="rId10" Type="http://schemas.openxmlformats.org/officeDocument/2006/relationships/tags" Target="../tags/tag807.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7" Type="http://schemas.openxmlformats.org/officeDocument/2006/relationships/tags" Target="../tags/tag919.xml"/><Relationship Id="rId6" Type="http://schemas.openxmlformats.org/officeDocument/2006/relationships/tags" Target="../tags/tag918.xml"/><Relationship Id="rId5" Type="http://schemas.openxmlformats.org/officeDocument/2006/relationships/tags" Target="../tags/tag917.xml"/><Relationship Id="rId4" Type="http://schemas.openxmlformats.org/officeDocument/2006/relationships/tags" Target="../tags/tag916.xml"/><Relationship Id="rId3" Type="http://schemas.openxmlformats.org/officeDocument/2006/relationships/image" Target="../media/image1.png"/><Relationship Id="rId2" Type="http://schemas.openxmlformats.org/officeDocument/2006/relationships/tags" Target="../tags/tag915.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927.xml"/><Relationship Id="rId8" Type="http://schemas.openxmlformats.org/officeDocument/2006/relationships/tags" Target="../tags/tag926.xml"/><Relationship Id="rId7" Type="http://schemas.openxmlformats.org/officeDocument/2006/relationships/tags" Target="../tags/tag925.xml"/><Relationship Id="rId6" Type="http://schemas.openxmlformats.org/officeDocument/2006/relationships/tags" Target="../tags/tag924.xml"/><Relationship Id="rId5" Type="http://schemas.openxmlformats.org/officeDocument/2006/relationships/tags" Target="../tags/tag923.xml"/><Relationship Id="rId4" Type="http://schemas.openxmlformats.org/officeDocument/2006/relationships/tags" Target="../tags/tag922.xml"/><Relationship Id="rId3" Type="http://schemas.openxmlformats.org/officeDocument/2006/relationships/tags" Target="../tags/tag921.xml"/><Relationship Id="rId2" Type="http://schemas.openxmlformats.org/officeDocument/2006/relationships/tags" Target="../tags/tag920.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933.xml"/><Relationship Id="rId8" Type="http://schemas.openxmlformats.org/officeDocument/2006/relationships/tags" Target="../tags/tag932.xml"/><Relationship Id="rId7" Type="http://schemas.openxmlformats.org/officeDocument/2006/relationships/image" Target="../media/image3.png"/><Relationship Id="rId6" Type="http://schemas.openxmlformats.org/officeDocument/2006/relationships/tags" Target="../tags/tag931.xml"/><Relationship Id="rId5" Type="http://schemas.openxmlformats.org/officeDocument/2006/relationships/image" Target="../media/image2.png"/><Relationship Id="rId4" Type="http://schemas.openxmlformats.org/officeDocument/2006/relationships/tags" Target="../tags/tag930.xml"/><Relationship Id="rId3" Type="http://schemas.openxmlformats.org/officeDocument/2006/relationships/tags" Target="../tags/tag929.xml"/><Relationship Id="rId2" Type="http://schemas.openxmlformats.org/officeDocument/2006/relationships/tags" Target="../tags/tag928.xml"/><Relationship Id="rId13" Type="http://schemas.openxmlformats.org/officeDocument/2006/relationships/tags" Target="../tags/tag937.xml"/><Relationship Id="rId12" Type="http://schemas.openxmlformats.org/officeDocument/2006/relationships/tags" Target="../tags/tag936.xml"/><Relationship Id="rId11" Type="http://schemas.openxmlformats.org/officeDocument/2006/relationships/tags" Target="../tags/tag935.xml"/><Relationship Id="rId10" Type="http://schemas.openxmlformats.org/officeDocument/2006/relationships/tags" Target="../tags/tag934.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943.xml"/><Relationship Id="rId8" Type="http://schemas.openxmlformats.org/officeDocument/2006/relationships/tags" Target="../tags/tag942.xml"/><Relationship Id="rId7" Type="http://schemas.openxmlformats.org/officeDocument/2006/relationships/image" Target="../media/image3.png"/><Relationship Id="rId6" Type="http://schemas.openxmlformats.org/officeDocument/2006/relationships/tags" Target="../tags/tag941.xml"/><Relationship Id="rId5" Type="http://schemas.openxmlformats.org/officeDocument/2006/relationships/image" Target="../media/image2.png"/><Relationship Id="rId4" Type="http://schemas.openxmlformats.org/officeDocument/2006/relationships/tags" Target="../tags/tag940.xml"/><Relationship Id="rId3" Type="http://schemas.openxmlformats.org/officeDocument/2006/relationships/tags" Target="../tags/tag939.xml"/><Relationship Id="rId2" Type="http://schemas.openxmlformats.org/officeDocument/2006/relationships/tags" Target="../tags/tag938.xml"/><Relationship Id="rId13" Type="http://schemas.openxmlformats.org/officeDocument/2006/relationships/tags" Target="../tags/tag947.xml"/><Relationship Id="rId12" Type="http://schemas.openxmlformats.org/officeDocument/2006/relationships/tags" Target="../tags/tag946.xml"/><Relationship Id="rId11" Type="http://schemas.openxmlformats.org/officeDocument/2006/relationships/tags" Target="../tags/tag945.xml"/><Relationship Id="rId10" Type="http://schemas.openxmlformats.org/officeDocument/2006/relationships/tags" Target="../tags/tag944.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955.xml"/><Relationship Id="rId8" Type="http://schemas.openxmlformats.org/officeDocument/2006/relationships/tags" Target="../tags/tag954.xml"/><Relationship Id="rId7" Type="http://schemas.openxmlformats.org/officeDocument/2006/relationships/tags" Target="../tags/tag953.xml"/><Relationship Id="rId6" Type="http://schemas.openxmlformats.org/officeDocument/2006/relationships/tags" Target="../tags/tag952.xml"/><Relationship Id="rId5" Type="http://schemas.openxmlformats.org/officeDocument/2006/relationships/tags" Target="../tags/tag951.xml"/><Relationship Id="rId4" Type="http://schemas.openxmlformats.org/officeDocument/2006/relationships/tags" Target="../tags/tag950.xml"/><Relationship Id="rId3" Type="http://schemas.openxmlformats.org/officeDocument/2006/relationships/tags" Target="../tags/tag949.xml"/><Relationship Id="rId2" Type="http://schemas.openxmlformats.org/officeDocument/2006/relationships/tags" Target="../tags/tag948.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962.xml"/><Relationship Id="rId8" Type="http://schemas.openxmlformats.org/officeDocument/2006/relationships/tags" Target="../tags/tag961.xml"/><Relationship Id="rId7" Type="http://schemas.openxmlformats.org/officeDocument/2006/relationships/tags" Target="../tags/tag960.xml"/><Relationship Id="rId6" Type="http://schemas.openxmlformats.org/officeDocument/2006/relationships/tags" Target="../tags/tag959.xml"/><Relationship Id="rId5" Type="http://schemas.openxmlformats.org/officeDocument/2006/relationships/tags" Target="../tags/tag958.xml"/><Relationship Id="rId4" Type="http://schemas.openxmlformats.org/officeDocument/2006/relationships/tags" Target="../tags/tag957.xml"/><Relationship Id="rId3" Type="http://schemas.openxmlformats.org/officeDocument/2006/relationships/image" Target="../media/image1.png"/><Relationship Id="rId2" Type="http://schemas.openxmlformats.org/officeDocument/2006/relationships/tags" Target="../tags/tag956.xml"/><Relationship Id="rId12" Type="http://schemas.openxmlformats.org/officeDocument/2006/relationships/tags" Target="../tags/tag965.xml"/><Relationship Id="rId11" Type="http://schemas.openxmlformats.org/officeDocument/2006/relationships/tags" Target="../tags/tag964.xml"/><Relationship Id="rId10" Type="http://schemas.openxmlformats.org/officeDocument/2006/relationships/tags" Target="../tags/tag963.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973.xml"/><Relationship Id="rId8" Type="http://schemas.openxmlformats.org/officeDocument/2006/relationships/tags" Target="../tags/tag972.xml"/><Relationship Id="rId7" Type="http://schemas.openxmlformats.org/officeDocument/2006/relationships/tags" Target="../tags/tag971.xml"/><Relationship Id="rId6" Type="http://schemas.openxmlformats.org/officeDocument/2006/relationships/tags" Target="../tags/tag970.xml"/><Relationship Id="rId5" Type="http://schemas.openxmlformats.org/officeDocument/2006/relationships/tags" Target="../tags/tag969.xml"/><Relationship Id="rId4" Type="http://schemas.openxmlformats.org/officeDocument/2006/relationships/tags" Target="../tags/tag968.xml"/><Relationship Id="rId3" Type="http://schemas.openxmlformats.org/officeDocument/2006/relationships/tags" Target="../tags/tag967.xml"/><Relationship Id="rId2" Type="http://schemas.openxmlformats.org/officeDocument/2006/relationships/tags" Target="../tags/tag966.xml"/><Relationship Id="rId18" Type="http://schemas.openxmlformats.org/officeDocument/2006/relationships/image" Target="../media/image4.png"/><Relationship Id="rId17" Type="http://schemas.openxmlformats.org/officeDocument/2006/relationships/tags" Target="../tags/tag980.xml"/><Relationship Id="rId16" Type="http://schemas.openxmlformats.org/officeDocument/2006/relationships/image" Target="../media/image3.png"/><Relationship Id="rId15" Type="http://schemas.openxmlformats.org/officeDocument/2006/relationships/tags" Target="../tags/tag979.xml"/><Relationship Id="rId14" Type="http://schemas.openxmlformats.org/officeDocument/2006/relationships/tags" Target="../tags/tag978.xml"/><Relationship Id="rId13" Type="http://schemas.openxmlformats.org/officeDocument/2006/relationships/tags" Target="../tags/tag977.xml"/><Relationship Id="rId12" Type="http://schemas.openxmlformats.org/officeDocument/2006/relationships/tags" Target="../tags/tag976.xml"/><Relationship Id="rId11" Type="http://schemas.openxmlformats.org/officeDocument/2006/relationships/tags" Target="../tags/tag975.xml"/><Relationship Id="rId10" Type="http://schemas.openxmlformats.org/officeDocument/2006/relationships/tags" Target="../tags/tag974.xml"/><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Rectangle 13"/>
          <p:cNvSpPr>
            <a:spLocks noChangeArrowheads="1"/>
          </p:cNvSpPr>
          <p:nvPr>
            <p:custDataLst>
              <p:tags r:id="rId2"/>
            </p:custDataLst>
          </p:nvPr>
        </p:nvSpPr>
        <p:spPr bwMode="auto">
          <a:xfrm>
            <a:off x="0" y="3757613"/>
            <a:ext cx="9145191" cy="1385888"/>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8" name="Rectangle 14"/>
          <p:cNvSpPr>
            <a:spLocks noChangeArrowheads="1"/>
          </p:cNvSpPr>
          <p:nvPr>
            <p:custDataLst>
              <p:tags r:id="rId3"/>
            </p:custDataLst>
          </p:nvPr>
        </p:nvSpPr>
        <p:spPr bwMode="auto">
          <a:xfrm>
            <a:off x="0" y="3757613"/>
            <a:ext cx="9145191"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nvGrpSpPr>
          <p:cNvPr id="5" name="组合 4"/>
          <p:cNvGrpSpPr/>
          <p:nvPr userDrawn="1">
            <p:custDataLst>
              <p:tags r:id="rId4"/>
            </p:custDataLst>
          </p:nvPr>
        </p:nvGrpSpPr>
        <p:grpSpPr>
          <a:xfrm>
            <a:off x="2634854" y="327422"/>
            <a:ext cx="6211490" cy="4600575"/>
            <a:chOff x="3513138" y="436563"/>
            <a:chExt cx="8281987" cy="6134100"/>
          </a:xfrm>
        </p:grpSpPr>
        <p:sp>
          <p:nvSpPr>
            <p:cNvPr id="11" name="Oval 17"/>
            <p:cNvSpPr>
              <a:spLocks noChangeArrowheads="1"/>
            </p:cNvSpPr>
            <p:nvPr>
              <p:custDataLst>
                <p:tags r:id="rId5"/>
              </p:custDataLst>
            </p:nvPr>
          </p:nvSpPr>
          <p:spPr bwMode="auto">
            <a:xfrm>
              <a:off x="11664950" y="503238"/>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4" name="Oval 18"/>
            <p:cNvSpPr>
              <a:spLocks noChangeArrowheads="1"/>
            </p:cNvSpPr>
            <p:nvPr>
              <p:custDataLst>
                <p:tags r:id="rId6"/>
              </p:custDataLst>
            </p:nvPr>
          </p:nvSpPr>
          <p:spPr bwMode="auto">
            <a:xfrm>
              <a:off x="10515600" y="436563"/>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9" name="Oval 15"/>
            <p:cNvSpPr>
              <a:spLocks noChangeArrowheads="1"/>
            </p:cNvSpPr>
            <p:nvPr>
              <p:custDataLst>
                <p:tags r:id="rId7"/>
              </p:custDataLst>
            </p:nvPr>
          </p:nvSpPr>
          <p:spPr bwMode="auto">
            <a:xfrm>
              <a:off x="4919663" y="2586038"/>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0" name="Oval 16"/>
            <p:cNvSpPr>
              <a:spLocks noChangeArrowheads="1"/>
            </p:cNvSpPr>
            <p:nvPr>
              <p:custDataLst>
                <p:tags r:id="rId8"/>
              </p:custDataLst>
            </p:nvPr>
          </p:nvSpPr>
          <p:spPr bwMode="auto">
            <a:xfrm>
              <a:off x="5575300" y="2809875"/>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5" name="Oval 19"/>
            <p:cNvSpPr>
              <a:spLocks noChangeArrowheads="1"/>
            </p:cNvSpPr>
            <p:nvPr>
              <p:custDataLst>
                <p:tags r:id="rId9"/>
              </p:custDataLst>
            </p:nvPr>
          </p:nvSpPr>
          <p:spPr bwMode="auto">
            <a:xfrm>
              <a:off x="11245850" y="2284413"/>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6" name="Oval 20"/>
            <p:cNvSpPr>
              <a:spLocks noChangeArrowheads="1"/>
            </p:cNvSpPr>
            <p:nvPr>
              <p:custDataLst>
                <p:tags r:id="rId10"/>
              </p:custDataLst>
            </p:nvPr>
          </p:nvSpPr>
          <p:spPr bwMode="auto">
            <a:xfrm>
              <a:off x="11250613" y="809625"/>
              <a:ext cx="80963"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7" name="Oval 21"/>
            <p:cNvSpPr>
              <a:spLocks noChangeArrowheads="1"/>
            </p:cNvSpPr>
            <p:nvPr>
              <p:custDataLst>
                <p:tags r:id="rId11"/>
              </p:custDataLst>
            </p:nvPr>
          </p:nvSpPr>
          <p:spPr bwMode="auto">
            <a:xfrm>
              <a:off x="8562975" y="771525"/>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8" name="Oval 22"/>
            <p:cNvSpPr>
              <a:spLocks noChangeArrowheads="1"/>
            </p:cNvSpPr>
            <p:nvPr>
              <p:custDataLst>
                <p:tags r:id="rId12"/>
              </p:custDataLst>
            </p:nvPr>
          </p:nvSpPr>
          <p:spPr bwMode="auto">
            <a:xfrm>
              <a:off x="5265738" y="3357563"/>
              <a:ext cx="80963"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19" name="Oval 23"/>
            <p:cNvSpPr>
              <a:spLocks noChangeArrowheads="1"/>
            </p:cNvSpPr>
            <p:nvPr>
              <p:custDataLst>
                <p:tags r:id="rId13"/>
              </p:custDataLst>
            </p:nvPr>
          </p:nvSpPr>
          <p:spPr bwMode="auto">
            <a:xfrm>
              <a:off x="3513138" y="4232275"/>
              <a:ext cx="80963" cy="82550"/>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0" name="Oval 24"/>
            <p:cNvSpPr>
              <a:spLocks noChangeArrowheads="1"/>
            </p:cNvSpPr>
            <p:nvPr>
              <p:custDataLst>
                <p:tags r:id="rId14"/>
              </p:custDataLst>
            </p:nvPr>
          </p:nvSpPr>
          <p:spPr bwMode="auto">
            <a:xfrm>
              <a:off x="6319838" y="4406900"/>
              <a:ext cx="80963"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1" name="Oval 25"/>
            <p:cNvSpPr>
              <a:spLocks noChangeArrowheads="1"/>
            </p:cNvSpPr>
            <p:nvPr>
              <p:custDataLst>
                <p:tags r:id="rId15"/>
              </p:custDataLst>
            </p:nvPr>
          </p:nvSpPr>
          <p:spPr bwMode="auto">
            <a:xfrm>
              <a:off x="5840413" y="4041775"/>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2" name="Oval 26"/>
            <p:cNvSpPr>
              <a:spLocks noChangeArrowheads="1"/>
            </p:cNvSpPr>
            <p:nvPr>
              <p:custDataLst>
                <p:tags r:id="rId16"/>
              </p:custDataLst>
            </p:nvPr>
          </p:nvSpPr>
          <p:spPr bwMode="auto">
            <a:xfrm>
              <a:off x="11458575" y="4291013"/>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3" name="Oval 27"/>
            <p:cNvSpPr>
              <a:spLocks noChangeArrowheads="1"/>
            </p:cNvSpPr>
            <p:nvPr>
              <p:custDataLst>
                <p:tags r:id="rId17"/>
              </p:custDataLst>
            </p:nvPr>
          </p:nvSpPr>
          <p:spPr bwMode="auto">
            <a:xfrm>
              <a:off x="11715750" y="3781425"/>
              <a:ext cx="79375" cy="82550"/>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4" name="Oval 28"/>
            <p:cNvSpPr>
              <a:spLocks noChangeArrowheads="1"/>
            </p:cNvSpPr>
            <p:nvPr>
              <p:custDataLst>
                <p:tags r:id="rId18"/>
              </p:custDataLst>
            </p:nvPr>
          </p:nvSpPr>
          <p:spPr bwMode="auto">
            <a:xfrm>
              <a:off x="9496425" y="4206875"/>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5" name="Oval 29"/>
            <p:cNvSpPr>
              <a:spLocks noChangeArrowheads="1"/>
            </p:cNvSpPr>
            <p:nvPr>
              <p:custDataLst>
                <p:tags r:id="rId19"/>
              </p:custDataLst>
            </p:nvPr>
          </p:nvSpPr>
          <p:spPr bwMode="auto">
            <a:xfrm>
              <a:off x="10896600" y="4011613"/>
              <a:ext cx="79375" cy="82550"/>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6" name="Oval 30"/>
            <p:cNvSpPr>
              <a:spLocks noChangeArrowheads="1"/>
            </p:cNvSpPr>
            <p:nvPr>
              <p:custDataLst>
                <p:tags r:id="rId20"/>
              </p:custDataLst>
            </p:nvPr>
          </p:nvSpPr>
          <p:spPr bwMode="auto">
            <a:xfrm>
              <a:off x="11049000" y="4762500"/>
              <a:ext cx="79375" cy="85725"/>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7" name="Oval 31"/>
            <p:cNvSpPr>
              <a:spLocks noChangeArrowheads="1"/>
            </p:cNvSpPr>
            <p:nvPr>
              <p:custDataLst>
                <p:tags r:id="rId21"/>
              </p:custDataLst>
            </p:nvPr>
          </p:nvSpPr>
          <p:spPr bwMode="auto">
            <a:xfrm>
              <a:off x="5795963" y="2409825"/>
              <a:ext cx="79375" cy="84138"/>
            </a:xfrm>
            <a:prstGeom prst="ellipse">
              <a:avLst/>
            </a:pr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28" name="Oval 32"/>
            <p:cNvSpPr>
              <a:spLocks noChangeArrowheads="1"/>
            </p:cNvSpPr>
            <p:nvPr>
              <p:custDataLst>
                <p:tags r:id="rId22"/>
              </p:custDataLst>
            </p:nvPr>
          </p:nvSpPr>
          <p:spPr bwMode="auto">
            <a:xfrm>
              <a:off x="6507163" y="6224588"/>
              <a:ext cx="1831975" cy="109538"/>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29" name="Oval 33"/>
            <p:cNvSpPr>
              <a:spLocks noChangeArrowheads="1"/>
            </p:cNvSpPr>
            <p:nvPr>
              <p:custDataLst>
                <p:tags r:id="rId23"/>
              </p:custDataLst>
            </p:nvPr>
          </p:nvSpPr>
          <p:spPr bwMode="auto">
            <a:xfrm>
              <a:off x="9201150" y="6210300"/>
              <a:ext cx="1831975" cy="111125"/>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30" name="Freeform 34"/>
            <p:cNvSpPr/>
            <p:nvPr>
              <p:custDataLst>
                <p:tags r:id="rId24"/>
              </p:custDataLst>
            </p:nvPr>
          </p:nvSpPr>
          <p:spPr bwMode="auto">
            <a:xfrm>
              <a:off x="5875338"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5"/>
            <p:cNvSpPr/>
            <p:nvPr>
              <p:custDataLst>
                <p:tags r:id="rId25"/>
              </p:custDataLst>
            </p:nvPr>
          </p:nvSpPr>
          <p:spPr bwMode="auto">
            <a:xfrm>
              <a:off x="5951538"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49" name="Freeform 36"/>
            <p:cNvSpPr/>
            <p:nvPr>
              <p:custDataLst>
                <p:tags r:id="rId26"/>
              </p:custDataLst>
            </p:nvPr>
          </p:nvSpPr>
          <p:spPr bwMode="auto">
            <a:xfrm>
              <a:off x="5903913"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53" name="Freeform 37"/>
            <p:cNvSpPr/>
            <p:nvPr>
              <p:custDataLst>
                <p:tags r:id="rId27"/>
              </p:custDataLst>
            </p:nvPr>
          </p:nvSpPr>
          <p:spPr bwMode="auto">
            <a:xfrm>
              <a:off x="6651625"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1" name="Freeform 38"/>
            <p:cNvSpPr/>
            <p:nvPr>
              <p:custDataLst>
                <p:tags r:id="rId28"/>
              </p:custDataLst>
            </p:nvPr>
          </p:nvSpPr>
          <p:spPr bwMode="auto">
            <a:xfrm>
              <a:off x="6711950"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2" name="Freeform 39"/>
            <p:cNvSpPr/>
            <p:nvPr>
              <p:custDataLst>
                <p:tags r:id="rId29"/>
              </p:custDataLst>
            </p:nvPr>
          </p:nvSpPr>
          <p:spPr bwMode="auto">
            <a:xfrm>
              <a:off x="6672263"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3" name="Freeform 40"/>
            <p:cNvSpPr/>
            <p:nvPr>
              <p:custDataLst>
                <p:tags r:id="rId30"/>
              </p:custDataLst>
            </p:nvPr>
          </p:nvSpPr>
          <p:spPr bwMode="auto">
            <a:xfrm>
              <a:off x="9780588"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4" name="Freeform 41"/>
            <p:cNvSpPr/>
            <p:nvPr>
              <p:custDataLst>
                <p:tags r:id="rId31"/>
              </p:custDataLst>
            </p:nvPr>
          </p:nvSpPr>
          <p:spPr bwMode="auto">
            <a:xfrm>
              <a:off x="9840913"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5" name="Freeform 42"/>
            <p:cNvSpPr/>
            <p:nvPr>
              <p:custDataLst>
                <p:tags r:id="rId32"/>
              </p:custDataLst>
            </p:nvPr>
          </p:nvSpPr>
          <p:spPr bwMode="auto">
            <a:xfrm>
              <a:off x="9802813"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6" name="Freeform 43"/>
            <p:cNvSpPr/>
            <p:nvPr>
              <p:custDataLst>
                <p:tags r:id="rId33"/>
              </p:custDataLst>
            </p:nvPr>
          </p:nvSpPr>
          <p:spPr bwMode="auto">
            <a:xfrm>
              <a:off x="8364538"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8" name="Freeform 44"/>
            <p:cNvSpPr/>
            <p:nvPr>
              <p:custDataLst>
                <p:tags r:id="rId34"/>
              </p:custDataLst>
            </p:nvPr>
          </p:nvSpPr>
          <p:spPr bwMode="auto">
            <a:xfrm>
              <a:off x="8434388"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99" name="Freeform 45"/>
            <p:cNvSpPr/>
            <p:nvPr>
              <p:custDataLst>
                <p:tags r:id="rId35"/>
              </p:custDataLst>
            </p:nvPr>
          </p:nvSpPr>
          <p:spPr bwMode="auto">
            <a:xfrm>
              <a:off x="8391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0" name="Freeform 46"/>
            <p:cNvSpPr/>
            <p:nvPr>
              <p:custDataLst>
                <p:tags r:id="rId36"/>
              </p:custDataLst>
            </p:nvPr>
          </p:nvSpPr>
          <p:spPr bwMode="auto">
            <a:xfrm>
              <a:off x="10642600"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1" name="Freeform 47"/>
            <p:cNvSpPr/>
            <p:nvPr>
              <p:custDataLst>
                <p:tags r:id="rId37"/>
              </p:custDataLst>
            </p:nvPr>
          </p:nvSpPr>
          <p:spPr bwMode="auto">
            <a:xfrm>
              <a:off x="10714038"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2" name="Freeform 48"/>
            <p:cNvSpPr/>
            <p:nvPr>
              <p:custDataLst>
                <p:tags r:id="rId38"/>
              </p:custDataLst>
            </p:nvPr>
          </p:nvSpPr>
          <p:spPr bwMode="auto">
            <a:xfrm>
              <a:off x="10668000"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3" name="Freeform 49"/>
            <p:cNvSpPr/>
            <p:nvPr>
              <p:custDataLst>
                <p:tags r:id="rId39"/>
              </p:custDataLst>
            </p:nvPr>
          </p:nvSpPr>
          <p:spPr bwMode="auto">
            <a:xfrm>
              <a:off x="6091238"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4" name="Freeform 50"/>
            <p:cNvSpPr/>
            <p:nvPr>
              <p:custDataLst>
                <p:tags r:id="rId40"/>
              </p:custDataLst>
            </p:nvPr>
          </p:nvSpPr>
          <p:spPr bwMode="auto">
            <a:xfrm>
              <a:off x="6091238"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5" name="Freeform 51"/>
            <p:cNvSpPr/>
            <p:nvPr>
              <p:custDataLst>
                <p:tags r:id="rId41"/>
              </p:custDataLst>
            </p:nvPr>
          </p:nvSpPr>
          <p:spPr bwMode="auto">
            <a:xfrm>
              <a:off x="9383713"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6" name="Freeform 52"/>
            <p:cNvSpPr/>
            <p:nvPr>
              <p:custDataLst>
                <p:tags r:id="rId42"/>
              </p:custDataLst>
            </p:nvPr>
          </p:nvSpPr>
          <p:spPr bwMode="auto">
            <a:xfrm>
              <a:off x="6081713"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7" name="Oval 53"/>
            <p:cNvSpPr>
              <a:spLocks noChangeArrowheads="1"/>
            </p:cNvSpPr>
            <p:nvPr>
              <p:custDataLst>
                <p:tags r:id="rId43"/>
              </p:custDataLst>
            </p:nvPr>
          </p:nvSpPr>
          <p:spPr bwMode="auto">
            <a:xfrm>
              <a:off x="6324600"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8" name="Oval 54"/>
            <p:cNvSpPr>
              <a:spLocks noChangeArrowheads="1"/>
            </p:cNvSpPr>
            <p:nvPr>
              <p:custDataLst>
                <p:tags r:id="rId44"/>
              </p:custDataLst>
            </p:nvPr>
          </p:nvSpPr>
          <p:spPr bwMode="auto">
            <a:xfrm>
              <a:off x="6607175"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09" name="Oval 55"/>
            <p:cNvSpPr>
              <a:spLocks noChangeArrowheads="1"/>
            </p:cNvSpPr>
            <p:nvPr>
              <p:custDataLst>
                <p:tags r:id="rId45"/>
              </p:custDataLst>
            </p:nvPr>
          </p:nvSpPr>
          <p:spPr bwMode="auto">
            <a:xfrm>
              <a:off x="6892925"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10" name="Freeform 56"/>
            <p:cNvSpPr/>
            <p:nvPr>
              <p:custDataLst>
                <p:tags r:id="rId46"/>
              </p:custDataLst>
            </p:nvPr>
          </p:nvSpPr>
          <p:spPr bwMode="auto">
            <a:xfrm>
              <a:off x="7175500"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11" name="Freeform 57"/>
            <p:cNvSpPr/>
            <p:nvPr>
              <p:custDataLst>
                <p:tags r:id="rId47"/>
              </p:custDataLst>
            </p:nvPr>
          </p:nvSpPr>
          <p:spPr bwMode="auto">
            <a:xfrm>
              <a:off x="628967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6" name="Rectangle 58"/>
            <p:cNvSpPr>
              <a:spLocks noChangeArrowheads="1"/>
            </p:cNvSpPr>
            <p:nvPr>
              <p:custDataLst>
                <p:tags r:id="rId48"/>
              </p:custDataLst>
            </p:nvPr>
          </p:nvSpPr>
          <p:spPr bwMode="auto">
            <a:xfrm>
              <a:off x="6375400"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77" name="Rectangle 59"/>
            <p:cNvSpPr>
              <a:spLocks noChangeArrowheads="1"/>
            </p:cNvSpPr>
            <p:nvPr>
              <p:custDataLst>
                <p:tags r:id="rId49"/>
              </p:custDataLst>
            </p:nvPr>
          </p:nvSpPr>
          <p:spPr bwMode="auto">
            <a:xfrm>
              <a:off x="63754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78" name="Rectangle 60"/>
            <p:cNvSpPr>
              <a:spLocks noChangeArrowheads="1"/>
            </p:cNvSpPr>
            <p:nvPr>
              <p:custDataLst>
                <p:tags r:id="rId50"/>
              </p:custDataLst>
            </p:nvPr>
          </p:nvSpPr>
          <p:spPr bwMode="auto">
            <a:xfrm>
              <a:off x="6375400"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79" name="Rectangle 61"/>
            <p:cNvSpPr>
              <a:spLocks noChangeArrowheads="1"/>
            </p:cNvSpPr>
            <p:nvPr>
              <p:custDataLst>
                <p:tags r:id="rId51"/>
              </p:custDataLst>
            </p:nvPr>
          </p:nvSpPr>
          <p:spPr bwMode="auto">
            <a:xfrm>
              <a:off x="6369050"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0" name="Rectangle 62"/>
            <p:cNvSpPr>
              <a:spLocks noChangeArrowheads="1"/>
            </p:cNvSpPr>
            <p:nvPr>
              <p:custDataLst>
                <p:tags r:id="rId52"/>
              </p:custDataLst>
            </p:nvPr>
          </p:nvSpPr>
          <p:spPr bwMode="auto">
            <a:xfrm>
              <a:off x="675640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1" name="Rectangle 63"/>
            <p:cNvSpPr>
              <a:spLocks noChangeArrowheads="1"/>
            </p:cNvSpPr>
            <p:nvPr>
              <p:custDataLst>
                <p:tags r:id="rId53"/>
              </p:custDataLst>
            </p:nvPr>
          </p:nvSpPr>
          <p:spPr bwMode="auto">
            <a:xfrm>
              <a:off x="714375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2" name="Freeform 64"/>
            <p:cNvSpPr/>
            <p:nvPr>
              <p:custDataLst>
                <p:tags r:id="rId54"/>
              </p:custDataLst>
            </p:nvPr>
          </p:nvSpPr>
          <p:spPr bwMode="auto">
            <a:xfrm>
              <a:off x="9566275"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3" name="Rectangle 65"/>
            <p:cNvSpPr>
              <a:spLocks noChangeArrowheads="1"/>
            </p:cNvSpPr>
            <p:nvPr>
              <p:custDataLst>
                <p:tags r:id="rId55"/>
              </p:custDataLst>
            </p:nvPr>
          </p:nvSpPr>
          <p:spPr bwMode="auto">
            <a:xfrm>
              <a:off x="9653588"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4" name="Rectangle 66"/>
            <p:cNvSpPr>
              <a:spLocks noChangeArrowheads="1"/>
            </p:cNvSpPr>
            <p:nvPr>
              <p:custDataLst>
                <p:tags r:id="rId56"/>
              </p:custDataLst>
            </p:nvPr>
          </p:nvSpPr>
          <p:spPr bwMode="auto">
            <a:xfrm>
              <a:off x="9653588"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5" name="Rectangle 67"/>
            <p:cNvSpPr>
              <a:spLocks noChangeArrowheads="1"/>
            </p:cNvSpPr>
            <p:nvPr>
              <p:custDataLst>
                <p:tags r:id="rId57"/>
              </p:custDataLst>
            </p:nvPr>
          </p:nvSpPr>
          <p:spPr bwMode="auto">
            <a:xfrm>
              <a:off x="9653588"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6" name="Rectangle 68"/>
            <p:cNvSpPr>
              <a:spLocks noChangeArrowheads="1"/>
            </p:cNvSpPr>
            <p:nvPr>
              <p:custDataLst>
                <p:tags r:id="rId58"/>
              </p:custDataLst>
            </p:nvPr>
          </p:nvSpPr>
          <p:spPr bwMode="auto">
            <a:xfrm>
              <a:off x="9648825"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7" name="Rectangle 69"/>
            <p:cNvSpPr>
              <a:spLocks noChangeArrowheads="1"/>
            </p:cNvSpPr>
            <p:nvPr>
              <p:custDataLst>
                <p:tags r:id="rId59"/>
              </p:custDataLst>
            </p:nvPr>
          </p:nvSpPr>
          <p:spPr bwMode="auto">
            <a:xfrm>
              <a:off x="10034588"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89" name="Rectangle 70"/>
            <p:cNvSpPr>
              <a:spLocks noChangeArrowheads="1"/>
            </p:cNvSpPr>
            <p:nvPr>
              <p:custDataLst>
                <p:tags r:id="rId60"/>
              </p:custDataLst>
            </p:nvPr>
          </p:nvSpPr>
          <p:spPr bwMode="auto">
            <a:xfrm>
              <a:off x="10421938"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91" name="Freeform 71"/>
            <p:cNvSpPr/>
            <p:nvPr>
              <p:custDataLst>
                <p:tags r:id="rId61"/>
              </p:custDataLst>
            </p:nvPr>
          </p:nvSpPr>
          <p:spPr bwMode="auto">
            <a:xfrm>
              <a:off x="8016875"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2" name="Freeform 72"/>
            <p:cNvSpPr/>
            <p:nvPr>
              <p:custDataLst>
                <p:tags r:id="rId62"/>
              </p:custDataLst>
            </p:nvPr>
          </p:nvSpPr>
          <p:spPr bwMode="auto">
            <a:xfrm>
              <a:off x="7669213"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3" name="Freeform 73"/>
            <p:cNvSpPr/>
            <p:nvPr>
              <p:custDataLst>
                <p:tags r:id="rId63"/>
              </p:custDataLst>
            </p:nvPr>
          </p:nvSpPr>
          <p:spPr bwMode="auto">
            <a:xfrm>
              <a:off x="7878763"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4" name="Freeform 74"/>
            <p:cNvSpPr/>
            <p:nvPr>
              <p:custDataLst>
                <p:tags r:id="rId64"/>
              </p:custDataLst>
            </p:nvPr>
          </p:nvSpPr>
          <p:spPr bwMode="auto">
            <a:xfrm>
              <a:off x="785812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5" name="Freeform 75"/>
            <p:cNvSpPr/>
            <p:nvPr>
              <p:custDataLst>
                <p:tags r:id="rId65"/>
              </p:custDataLst>
            </p:nvPr>
          </p:nvSpPr>
          <p:spPr bwMode="auto">
            <a:xfrm>
              <a:off x="7834313"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6" name="Freeform 76"/>
            <p:cNvSpPr/>
            <p:nvPr>
              <p:custDataLst>
                <p:tags r:id="rId66"/>
              </p:custDataLst>
            </p:nvPr>
          </p:nvSpPr>
          <p:spPr bwMode="auto">
            <a:xfrm>
              <a:off x="7813675"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7" name="Freeform 77"/>
            <p:cNvSpPr/>
            <p:nvPr>
              <p:custDataLst>
                <p:tags r:id="rId67"/>
              </p:custDataLst>
            </p:nvPr>
          </p:nvSpPr>
          <p:spPr bwMode="auto">
            <a:xfrm>
              <a:off x="7793038"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8" name="Freeform 78"/>
            <p:cNvSpPr/>
            <p:nvPr>
              <p:custDataLst>
                <p:tags r:id="rId68"/>
              </p:custDataLst>
            </p:nvPr>
          </p:nvSpPr>
          <p:spPr bwMode="auto">
            <a:xfrm>
              <a:off x="7975600"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9" name="Freeform 79"/>
            <p:cNvSpPr/>
            <p:nvPr>
              <p:custDataLst>
                <p:tags r:id="rId69"/>
              </p:custDataLst>
            </p:nvPr>
          </p:nvSpPr>
          <p:spPr bwMode="auto">
            <a:xfrm>
              <a:off x="8228013"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0" name="Freeform 80"/>
            <p:cNvSpPr/>
            <p:nvPr>
              <p:custDataLst>
                <p:tags r:id="rId70"/>
              </p:custDataLst>
            </p:nvPr>
          </p:nvSpPr>
          <p:spPr bwMode="auto">
            <a:xfrm>
              <a:off x="8478838"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1" name="Freeform 81"/>
            <p:cNvSpPr/>
            <p:nvPr>
              <p:custDataLst>
                <p:tags r:id="rId71"/>
              </p:custDataLst>
            </p:nvPr>
          </p:nvSpPr>
          <p:spPr bwMode="auto">
            <a:xfrm>
              <a:off x="8729663"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2" name="Freeform 82"/>
            <p:cNvSpPr/>
            <p:nvPr>
              <p:custDataLst>
                <p:tags r:id="rId72"/>
              </p:custDataLst>
            </p:nvPr>
          </p:nvSpPr>
          <p:spPr bwMode="auto">
            <a:xfrm>
              <a:off x="8323263"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3" name="Freeform 83"/>
            <p:cNvSpPr/>
            <p:nvPr>
              <p:custDataLst>
                <p:tags r:id="rId73"/>
              </p:custDataLst>
            </p:nvPr>
          </p:nvSpPr>
          <p:spPr bwMode="auto">
            <a:xfrm>
              <a:off x="6650038"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4" name="Freeform 84"/>
            <p:cNvSpPr/>
            <p:nvPr>
              <p:custDataLst>
                <p:tags r:id="rId74"/>
              </p:custDataLst>
            </p:nvPr>
          </p:nvSpPr>
          <p:spPr bwMode="auto">
            <a:xfrm>
              <a:off x="7262813"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05" name="Freeform 85"/>
            <p:cNvSpPr/>
            <p:nvPr>
              <p:custDataLst>
                <p:tags r:id="rId75"/>
              </p:custDataLst>
            </p:nvPr>
          </p:nvSpPr>
          <p:spPr bwMode="auto">
            <a:xfrm>
              <a:off x="6929438"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06" name="Freeform 86"/>
            <p:cNvSpPr/>
            <p:nvPr>
              <p:custDataLst>
                <p:tags r:id="rId76"/>
              </p:custDataLst>
            </p:nvPr>
          </p:nvSpPr>
          <p:spPr bwMode="auto">
            <a:xfrm>
              <a:off x="7424738"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7" name="Freeform 87"/>
            <p:cNvSpPr/>
            <p:nvPr>
              <p:custDataLst>
                <p:tags r:id="rId77"/>
              </p:custDataLst>
            </p:nvPr>
          </p:nvSpPr>
          <p:spPr bwMode="auto">
            <a:xfrm>
              <a:off x="7299325"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0" name="Freeform 88"/>
            <p:cNvSpPr/>
            <p:nvPr>
              <p:custDataLst>
                <p:tags r:id="rId78"/>
              </p:custDataLst>
            </p:nvPr>
          </p:nvSpPr>
          <p:spPr bwMode="auto">
            <a:xfrm>
              <a:off x="7281863"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1" name="Freeform 89"/>
            <p:cNvSpPr/>
            <p:nvPr>
              <p:custDataLst>
                <p:tags r:id="rId79"/>
              </p:custDataLst>
            </p:nvPr>
          </p:nvSpPr>
          <p:spPr bwMode="auto">
            <a:xfrm>
              <a:off x="7367588"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2" name="Freeform 90"/>
            <p:cNvSpPr/>
            <p:nvPr>
              <p:custDataLst>
                <p:tags r:id="rId80"/>
              </p:custDataLst>
            </p:nvPr>
          </p:nvSpPr>
          <p:spPr bwMode="auto">
            <a:xfrm>
              <a:off x="7567613"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3" name="Freeform 91"/>
            <p:cNvSpPr/>
            <p:nvPr>
              <p:custDataLst>
                <p:tags r:id="rId81"/>
              </p:custDataLst>
            </p:nvPr>
          </p:nvSpPr>
          <p:spPr bwMode="auto">
            <a:xfrm>
              <a:off x="7539038"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4" name="Freeform 92"/>
            <p:cNvSpPr/>
            <p:nvPr>
              <p:custDataLst>
                <p:tags r:id="rId82"/>
              </p:custDataLst>
            </p:nvPr>
          </p:nvSpPr>
          <p:spPr bwMode="auto">
            <a:xfrm>
              <a:off x="7640638"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5" name="Freeform 93"/>
            <p:cNvSpPr>
              <a:spLocks noEditPoints="1"/>
            </p:cNvSpPr>
            <p:nvPr>
              <p:custDataLst>
                <p:tags r:id="rId83"/>
              </p:custDataLst>
            </p:nvPr>
          </p:nvSpPr>
          <p:spPr bwMode="auto">
            <a:xfrm>
              <a:off x="7450138"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6" name="Freeform 94"/>
            <p:cNvSpPr>
              <a:spLocks noEditPoints="1"/>
            </p:cNvSpPr>
            <p:nvPr>
              <p:custDataLst>
                <p:tags r:id="rId84"/>
              </p:custDataLst>
            </p:nvPr>
          </p:nvSpPr>
          <p:spPr bwMode="auto">
            <a:xfrm>
              <a:off x="7586663"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7" name="Freeform 95"/>
            <p:cNvSpPr/>
            <p:nvPr>
              <p:custDataLst>
                <p:tags r:id="rId85"/>
              </p:custDataLst>
            </p:nvPr>
          </p:nvSpPr>
          <p:spPr bwMode="auto">
            <a:xfrm>
              <a:off x="7588250"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8" name="Freeform 96"/>
            <p:cNvSpPr/>
            <p:nvPr>
              <p:custDataLst>
                <p:tags r:id="rId86"/>
              </p:custDataLst>
            </p:nvPr>
          </p:nvSpPr>
          <p:spPr bwMode="auto">
            <a:xfrm>
              <a:off x="7327900"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29" name="Freeform 97"/>
            <p:cNvSpPr/>
            <p:nvPr>
              <p:custDataLst>
                <p:tags r:id="rId87"/>
              </p:custDataLst>
            </p:nvPr>
          </p:nvSpPr>
          <p:spPr bwMode="auto">
            <a:xfrm>
              <a:off x="7212013"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0" name="Freeform 98"/>
            <p:cNvSpPr/>
            <p:nvPr>
              <p:custDataLst>
                <p:tags r:id="rId88"/>
              </p:custDataLst>
            </p:nvPr>
          </p:nvSpPr>
          <p:spPr bwMode="auto">
            <a:xfrm>
              <a:off x="7234238"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1531" name="Freeform 99"/>
            <p:cNvSpPr/>
            <p:nvPr>
              <p:custDataLst>
                <p:tags r:id="rId89"/>
              </p:custDataLst>
            </p:nvPr>
          </p:nvSpPr>
          <p:spPr bwMode="auto">
            <a:xfrm>
              <a:off x="7739063"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2" name="Freeform 100"/>
            <p:cNvSpPr/>
            <p:nvPr>
              <p:custDataLst>
                <p:tags r:id="rId90"/>
              </p:custDataLst>
            </p:nvPr>
          </p:nvSpPr>
          <p:spPr bwMode="auto">
            <a:xfrm>
              <a:off x="7729538"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3" name="Freeform 101"/>
            <p:cNvSpPr/>
            <p:nvPr>
              <p:custDataLst>
                <p:tags r:id="rId91"/>
              </p:custDataLst>
            </p:nvPr>
          </p:nvSpPr>
          <p:spPr bwMode="auto">
            <a:xfrm>
              <a:off x="7645400"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4" name="Freeform 102"/>
            <p:cNvSpPr/>
            <p:nvPr>
              <p:custDataLst>
                <p:tags r:id="rId92"/>
              </p:custDataLst>
            </p:nvPr>
          </p:nvSpPr>
          <p:spPr bwMode="auto">
            <a:xfrm>
              <a:off x="6816725"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5" name="Freeform 103"/>
            <p:cNvSpPr/>
            <p:nvPr>
              <p:custDataLst>
                <p:tags r:id="rId93"/>
              </p:custDataLst>
            </p:nvPr>
          </p:nvSpPr>
          <p:spPr bwMode="auto">
            <a:xfrm>
              <a:off x="6811963"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6" name="Freeform 104"/>
            <p:cNvSpPr/>
            <p:nvPr>
              <p:custDataLst>
                <p:tags r:id="rId94"/>
              </p:custDataLst>
            </p:nvPr>
          </p:nvSpPr>
          <p:spPr bwMode="auto">
            <a:xfrm>
              <a:off x="66135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7" name="Freeform 105"/>
            <p:cNvSpPr/>
            <p:nvPr>
              <p:custDataLst>
                <p:tags r:id="rId95"/>
              </p:custDataLst>
            </p:nvPr>
          </p:nvSpPr>
          <p:spPr bwMode="auto">
            <a:xfrm>
              <a:off x="7440613"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8" name="Freeform 106"/>
            <p:cNvSpPr/>
            <p:nvPr>
              <p:custDataLst>
                <p:tags r:id="rId96"/>
              </p:custDataLst>
            </p:nvPr>
          </p:nvSpPr>
          <p:spPr bwMode="auto">
            <a:xfrm>
              <a:off x="6888163"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39" name="Freeform 107"/>
            <p:cNvSpPr/>
            <p:nvPr>
              <p:custDataLst>
                <p:tags r:id="rId97"/>
              </p:custDataLst>
            </p:nvPr>
          </p:nvSpPr>
          <p:spPr bwMode="auto">
            <a:xfrm>
              <a:off x="6764338"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68" name="Freeform 108"/>
            <p:cNvSpPr/>
            <p:nvPr>
              <p:custDataLst>
                <p:tags r:id="rId98"/>
              </p:custDataLst>
            </p:nvPr>
          </p:nvSpPr>
          <p:spPr bwMode="auto">
            <a:xfrm>
              <a:off x="6496050"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09"/>
            <p:cNvSpPr/>
            <p:nvPr>
              <p:custDataLst>
                <p:tags r:id="rId99"/>
              </p:custDataLst>
            </p:nvPr>
          </p:nvSpPr>
          <p:spPr bwMode="auto">
            <a:xfrm>
              <a:off x="10220325"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10"/>
            <p:cNvSpPr/>
            <p:nvPr>
              <p:custDataLst>
                <p:tags r:id="rId100"/>
              </p:custDataLst>
            </p:nvPr>
          </p:nvSpPr>
          <p:spPr bwMode="auto">
            <a:xfrm>
              <a:off x="10210800"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11"/>
            <p:cNvSpPr/>
            <p:nvPr>
              <p:custDataLst>
                <p:tags r:id="rId101"/>
              </p:custDataLst>
            </p:nvPr>
          </p:nvSpPr>
          <p:spPr bwMode="auto">
            <a:xfrm>
              <a:off x="10125075"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12"/>
            <p:cNvSpPr/>
            <p:nvPr>
              <p:custDataLst>
                <p:tags r:id="rId102"/>
              </p:custDataLst>
            </p:nvPr>
          </p:nvSpPr>
          <p:spPr bwMode="auto">
            <a:xfrm>
              <a:off x="9829800"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13"/>
            <p:cNvSpPr/>
            <p:nvPr>
              <p:custDataLst>
                <p:tags r:id="rId103"/>
              </p:custDataLst>
            </p:nvPr>
          </p:nvSpPr>
          <p:spPr bwMode="auto">
            <a:xfrm>
              <a:off x="9820275"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14"/>
            <p:cNvSpPr/>
            <p:nvPr>
              <p:custDataLst>
                <p:tags r:id="rId104"/>
              </p:custDataLst>
            </p:nvPr>
          </p:nvSpPr>
          <p:spPr bwMode="auto">
            <a:xfrm>
              <a:off x="9545638"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15"/>
            <p:cNvSpPr/>
            <p:nvPr>
              <p:custDataLst>
                <p:tags r:id="rId105"/>
              </p:custDataLst>
            </p:nvPr>
          </p:nvSpPr>
          <p:spPr bwMode="auto">
            <a:xfrm>
              <a:off x="10088563"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16"/>
            <p:cNvSpPr/>
            <p:nvPr>
              <p:custDataLst>
                <p:tags r:id="rId106"/>
              </p:custDataLst>
            </p:nvPr>
          </p:nvSpPr>
          <p:spPr bwMode="auto">
            <a:xfrm>
              <a:off x="978535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17"/>
            <p:cNvSpPr/>
            <p:nvPr>
              <p:custDataLst>
                <p:tags r:id="rId107"/>
              </p:custDataLst>
            </p:nvPr>
          </p:nvSpPr>
          <p:spPr bwMode="auto">
            <a:xfrm>
              <a:off x="9958388"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18"/>
            <p:cNvSpPr/>
            <p:nvPr>
              <p:custDataLst>
                <p:tags r:id="rId108"/>
              </p:custDataLst>
            </p:nvPr>
          </p:nvSpPr>
          <p:spPr bwMode="auto">
            <a:xfrm>
              <a:off x="10431463"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19"/>
            <p:cNvSpPr/>
            <p:nvPr>
              <p:custDataLst>
                <p:tags r:id="rId109"/>
              </p:custDataLst>
            </p:nvPr>
          </p:nvSpPr>
          <p:spPr bwMode="auto">
            <a:xfrm>
              <a:off x="9947275"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20"/>
            <p:cNvSpPr/>
            <p:nvPr>
              <p:custDataLst>
                <p:tags r:id="rId110"/>
              </p:custDataLst>
            </p:nvPr>
          </p:nvSpPr>
          <p:spPr bwMode="auto">
            <a:xfrm>
              <a:off x="9967913"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21"/>
            <p:cNvSpPr/>
            <p:nvPr>
              <p:custDataLst>
                <p:tags r:id="rId111"/>
              </p:custDataLst>
            </p:nvPr>
          </p:nvSpPr>
          <p:spPr bwMode="auto">
            <a:xfrm>
              <a:off x="10571163"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22"/>
            <p:cNvSpPr/>
            <p:nvPr>
              <p:custDataLst>
                <p:tags r:id="rId112"/>
              </p:custDataLst>
            </p:nvPr>
          </p:nvSpPr>
          <p:spPr bwMode="auto">
            <a:xfrm>
              <a:off x="9659938"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23"/>
            <p:cNvSpPr/>
            <p:nvPr>
              <p:custDataLst>
                <p:tags r:id="rId113"/>
              </p:custDataLst>
            </p:nvPr>
          </p:nvSpPr>
          <p:spPr bwMode="auto">
            <a:xfrm>
              <a:off x="9894888"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3" name="Freeform 124"/>
            <p:cNvSpPr/>
            <p:nvPr>
              <p:custDataLst>
                <p:tags r:id="rId114"/>
              </p:custDataLst>
            </p:nvPr>
          </p:nvSpPr>
          <p:spPr bwMode="auto">
            <a:xfrm>
              <a:off x="9739313"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4" name="Freeform 125"/>
            <p:cNvSpPr/>
            <p:nvPr>
              <p:custDataLst>
                <p:tags r:id="rId115"/>
              </p:custDataLst>
            </p:nvPr>
          </p:nvSpPr>
          <p:spPr bwMode="auto">
            <a:xfrm>
              <a:off x="9894888"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45" name="Freeform 126"/>
            <p:cNvSpPr/>
            <p:nvPr>
              <p:custDataLst>
                <p:tags r:id="rId116"/>
              </p:custDataLst>
            </p:nvPr>
          </p:nvSpPr>
          <p:spPr bwMode="auto">
            <a:xfrm>
              <a:off x="9529763"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27"/>
            <p:cNvSpPr/>
            <p:nvPr>
              <p:custDataLst>
                <p:tags r:id="rId117"/>
              </p:custDataLst>
            </p:nvPr>
          </p:nvSpPr>
          <p:spPr bwMode="auto">
            <a:xfrm>
              <a:off x="9671050"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28"/>
            <p:cNvSpPr/>
            <p:nvPr>
              <p:custDataLst>
                <p:tags r:id="rId118"/>
              </p:custDataLst>
            </p:nvPr>
          </p:nvSpPr>
          <p:spPr bwMode="auto">
            <a:xfrm>
              <a:off x="9682163"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29"/>
            <p:cNvSpPr/>
            <p:nvPr>
              <p:custDataLst>
                <p:tags r:id="rId119"/>
              </p:custDataLst>
            </p:nvPr>
          </p:nvSpPr>
          <p:spPr bwMode="auto">
            <a:xfrm>
              <a:off x="10574338"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30"/>
            <p:cNvSpPr/>
            <p:nvPr>
              <p:custDataLst>
                <p:tags r:id="rId120"/>
              </p:custDataLst>
            </p:nvPr>
          </p:nvSpPr>
          <p:spPr bwMode="auto">
            <a:xfrm>
              <a:off x="9688513"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31"/>
            <p:cNvSpPr/>
            <p:nvPr>
              <p:custDataLst>
                <p:tags r:id="rId121"/>
              </p:custDataLst>
            </p:nvPr>
          </p:nvSpPr>
          <p:spPr bwMode="auto">
            <a:xfrm>
              <a:off x="6178550"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32"/>
            <p:cNvSpPr/>
            <p:nvPr>
              <p:custDataLst>
                <p:tags r:id="rId122"/>
              </p:custDataLst>
            </p:nvPr>
          </p:nvSpPr>
          <p:spPr bwMode="auto">
            <a:xfrm>
              <a:off x="6442075"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33"/>
            <p:cNvSpPr/>
            <p:nvPr>
              <p:custDataLst>
                <p:tags r:id="rId123"/>
              </p:custDataLst>
            </p:nvPr>
          </p:nvSpPr>
          <p:spPr bwMode="auto">
            <a:xfrm>
              <a:off x="6407150"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34"/>
            <p:cNvSpPr/>
            <p:nvPr>
              <p:custDataLst>
                <p:tags r:id="rId124"/>
              </p:custDataLst>
            </p:nvPr>
          </p:nvSpPr>
          <p:spPr bwMode="auto">
            <a:xfrm>
              <a:off x="6372225"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35"/>
            <p:cNvSpPr/>
            <p:nvPr>
              <p:custDataLst>
                <p:tags r:id="rId125"/>
              </p:custDataLst>
            </p:nvPr>
          </p:nvSpPr>
          <p:spPr bwMode="auto">
            <a:xfrm>
              <a:off x="6337300"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36"/>
            <p:cNvSpPr/>
            <p:nvPr>
              <p:custDataLst>
                <p:tags r:id="rId126"/>
              </p:custDataLst>
            </p:nvPr>
          </p:nvSpPr>
          <p:spPr bwMode="auto">
            <a:xfrm>
              <a:off x="6302375"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7" name="Freeform 137"/>
          <p:cNvSpPr/>
          <p:nvPr>
            <p:custDataLst>
              <p:tags r:id="rId127"/>
            </p:custDataLst>
          </p:nvPr>
        </p:nvSpPr>
        <p:spPr bwMode="auto">
          <a:xfrm>
            <a:off x="620594" y="4301729"/>
            <a:ext cx="101204" cy="108347"/>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38"/>
          <p:cNvSpPr/>
          <p:nvPr>
            <p:custDataLst>
              <p:tags r:id="rId128"/>
            </p:custDataLst>
          </p:nvPr>
        </p:nvSpPr>
        <p:spPr bwMode="auto">
          <a:xfrm>
            <a:off x="767042" y="4211241"/>
            <a:ext cx="102394" cy="197644"/>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39"/>
          <p:cNvSpPr/>
          <p:nvPr>
            <p:custDataLst>
              <p:tags r:id="rId129"/>
            </p:custDataLst>
          </p:nvPr>
        </p:nvSpPr>
        <p:spPr bwMode="auto">
          <a:xfrm>
            <a:off x="913488" y="4076700"/>
            <a:ext cx="103585" cy="328613"/>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01" name="副标题 2"/>
          <p:cNvSpPr>
            <a:spLocks noGrp="1"/>
          </p:cNvSpPr>
          <p:nvPr>
            <p:ph type="subTitle" idx="1" hasCustomPrompt="1"/>
            <p:custDataLst>
              <p:tags r:id="rId130"/>
            </p:custDataLst>
          </p:nvPr>
        </p:nvSpPr>
        <p:spPr>
          <a:xfrm>
            <a:off x="445771" y="2002530"/>
            <a:ext cx="4516755" cy="419099"/>
          </a:xfrm>
        </p:spPr>
        <p:txBody>
          <a:bodyPr bIns="46800" anchor="t">
            <a:normAutofit/>
          </a:bodyPr>
          <a:lstStyle>
            <a:lvl1pPr marL="0" indent="0" algn="l">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en-US" dirty="0"/>
          </a:p>
        </p:txBody>
      </p:sp>
      <p:sp>
        <p:nvSpPr>
          <p:cNvPr id="9802" name="标题 1"/>
          <p:cNvSpPr>
            <a:spLocks noGrp="1"/>
          </p:cNvSpPr>
          <p:nvPr>
            <p:ph type="ctrTitle" hasCustomPrompt="1"/>
            <p:custDataLst>
              <p:tags r:id="rId131"/>
            </p:custDataLst>
          </p:nvPr>
        </p:nvSpPr>
        <p:spPr>
          <a:xfrm>
            <a:off x="441266" y="916358"/>
            <a:ext cx="4516755" cy="1022576"/>
          </a:xfrm>
        </p:spPr>
        <p:txBody>
          <a:bodyPr bIns="46800" anchor="b">
            <a:normAutofit/>
          </a:bodyPr>
          <a:lstStyle>
            <a:lvl1pPr algn="l">
              <a:defRPr sz="405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12" name="文本占位符 13"/>
          <p:cNvSpPr>
            <a:spLocks noGrp="1"/>
          </p:cNvSpPr>
          <p:nvPr>
            <p:ph type="body" sz="quarter" idx="10" hasCustomPrompt="1"/>
            <p:custDataLst>
              <p:tags r:id="rId132"/>
            </p:custDataLst>
          </p:nvPr>
        </p:nvSpPr>
        <p:spPr>
          <a:xfrm>
            <a:off x="441695" y="2994539"/>
            <a:ext cx="1755000" cy="310500"/>
          </a:xfrm>
          <a:prstGeom prst="roundRect">
            <a:avLst>
              <a:gd name="adj" fmla="val 50000"/>
            </a:avLst>
          </a:prstGeom>
          <a:solidFill>
            <a:schemeClr val="accent1"/>
          </a:solidFill>
        </p:spPr>
        <p:txBody>
          <a:bodyPr vert="horz" bIns="46800" anchor="ctr">
            <a:normAutofit/>
          </a:bodyPr>
          <a:lstStyle>
            <a:lvl1pPr marL="0" indent="0" algn="l">
              <a:buNone/>
              <a:defRPr sz="1125" b="0" baseline="0">
                <a:solidFill>
                  <a:schemeClr val="bg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3"/>
            </p:custDataLst>
          </p:nvPr>
        </p:nvSpPr>
        <p:spPr>
          <a:xfrm>
            <a:off x="441695" y="3322100"/>
            <a:ext cx="1755000" cy="310500"/>
          </a:xfrm>
          <a:prstGeom prst="roundRect">
            <a:avLst>
              <a:gd name="adj" fmla="val 50000"/>
            </a:avLst>
          </a:prstGeom>
          <a:ln w="19050">
            <a:solidFill>
              <a:schemeClr val="tx2"/>
            </a:solidFill>
          </a:ln>
        </p:spPr>
        <p:txBody>
          <a:bodyPr vert="horz" bIns="46800" anchor="ctr">
            <a:normAutofit/>
          </a:bodyPr>
          <a:lstStyle>
            <a:lvl1pPr marL="0" indent="0" algn="l">
              <a:buNone/>
              <a:defRPr sz="1125" b="0" baseline="0">
                <a:solidFill>
                  <a:schemeClr val="accent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zh-CN" altLang="en-US" dirty="0"/>
          </a:p>
        </p:txBody>
      </p:sp>
      <p:sp>
        <p:nvSpPr>
          <p:cNvPr id="2" name="日期占位符 1"/>
          <p:cNvSpPr>
            <a:spLocks noGrp="1"/>
          </p:cNvSpPr>
          <p:nvPr>
            <p:ph type="dt" sz="half" idx="12"/>
            <p:custDataLst>
              <p:tags r:id="rId13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3"/>
            <p:custDataLst>
              <p:tags r:id="rId135"/>
            </p:custDataLst>
          </p:nvPr>
        </p:nvSpPr>
        <p:spPr/>
        <p:txBody>
          <a:bodyPr/>
          <a:lstStyle/>
          <a:p>
            <a:endParaRPr lang="zh-CN" altLang="en-US" dirty="0"/>
          </a:p>
        </p:txBody>
      </p:sp>
      <p:sp>
        <p:nvSpPr>
          <p:cNvPr id="4" name="灯片编号占位符 3"/>
          <p:cNvSpPr>
            <a:spLocks noGrp="1"/>
          </p:cNvSpPr>
          <p:nvPr>
            <p:ph type="sldNum" sz="quarter" idx="14"/>
            <p:custDataLst>
              <p:tags r:id="rId136"/>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a:xfrm>
            <a:off x="502412" y="332426"/>
            <a:ext cx="8139178" cy="331473"/>
          </a:xfrm>
        </p:spPr>
        <p:txBody>
          <a:bodyPr vert="horz" lIns="90000" tIns="46800" rIns="90000" bIns="46800" rtlCol="0" anchor="t" anchorCtr="0">
            <a:noAutofit/>
          </a:bodyPr>
          <a:lstStyle>
            <a:lvl1pPr marL="0" marR="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502412" y="714381"/>
            <a:ext cx="8139178" cy="4041680"/>
          </a:xfrm>
        </p:spPr>
        <p:txBody>
          <a:bodyPr vert="horz" lIns="90000" tIns="46800" rIns="90000" bIns="46800" rtlCol="0">
            <a:norm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marR="0" lvl="1" indent="0" algn="l"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685800" marR="0" lvl="2"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028700" marR="0" lvl="3"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371600" marR="0" lvl="4"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lnSpc>
                <a:spcPct val="120000"/>
              </a:lnSpc>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lnSpc>
                <a:spcPct val="120000"/>
              </a:lnSpc>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775811" y="1023461"/>
            <a:ext cx="3293745" cy="3468053"/>
            <a:chOff x="1034415" y="1364615"/>
            <a:chExt cx="4391660" cy="4624070"/>
          </a:xfrm>
        </p:grpSpPr>
        <p:sp>
          <p:nvSpPr>
            <p:cNvPr id="155" name="Freeform 34"/>
            <p:cNvSpPr/>
            <p:nvPr>
              <p:custDataLst>
                <p:tags r:id="rId3"/>
              </p:custDataLst>
            </p:nvPr>
          </p:nvSpPr>
          <p:spPr bwMode="auto">
            <a:xfrm>
              <a:off x="1034415" y="5509260"/>
              <a:ext cx="78105" cy="12446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35"/>
            <p:cNvSpPr/>
            <p:nvPr>
              <p:custDataLst>
                <p:tags r:id="rId4"/>
              </p:custDataLst>
            </p:nvPr>
          </p:nvSpPr>
          <p:spPr bwMode="auto">
            <a:xfrm>
              <a:off x="1099185" y="5510530"/>
              <a:ext cx="78105" cy="123190"/>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36"/>
            <p:cNvSpPr/>
            <p:nvPr>
              <p:custDataLst>
                <p:tags r:id="rId5"/>
              </p:custDataLst>
            </p:nvPr>
          </p:nvSpPr>
          <p:spPr bwMode="auto">
            <a:xfrm>
              <a:off x="1058545" y="5445760"/>
              <a:ext cx="99695" cy="139065"/>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37"/>
            <p:cNvSpPr/>
            <p:nvPr>
              <p:custDataLst>
                <p:tags r:id="rId6"/>
              </p:custDataLst>
            </p:nvPr>
          </p:nvSpPr>
          <p:spPr bwMode="auto">
            <a:xfrm>
              <a:off x="1694815" y="5888990"/>
              <a:ext cx="6350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38"/>
            <p:cNvSpPr/>
            <p:nvPr>
              <p:custDataLst>
                <p:tags r:id="rId7"/>
              </p:custDataLst>
            </p:nvPr>
          </p:nvSpPr>
          <p:spPr bwMode="auto">
            <a:xfrm>
              <a:off x="1746250" y="5890260"/>
              <a:ext cx="62230" cy="98425"/>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39"/>
            <p:cNvSpPr/>
            <p:nvPr>
              <p:custDataLst>
                <p:tags r:id="rId8"/>
              </p:custDataLst>
            </p:nvPr>
          </p:nvSpPr>
          <p:spPr bwMode="auto">
            <a:xfrm>
              <a:off x="1712595" y="5838825"/>
              <a:ext cx="81280" cy="110490"/>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40"/>
            <p:cNvSpPr/>
            <p:nvPr>
              <p:custDataLst>
                <p:tags r:id="rId9"/>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41"/>
            <p:cNvSpPr/>
            <p:nvPr>
              <p:custDataLst>
                <p:tags r:id="rId10"/>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42"/>
            <p:cNvSpPr/>
            <p:nvPr>
              <p:custDataLst>
                <p:tags r:id="rId11"/>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49"/>
            <p:cNvSpPr/>
            <p:nvPr>
              <p:custDataLst>
                <p:tags r:id="rId12"/>
              </p:custDataLst>
            </p:nvPr>
          </p:nvSpPr>
          <p:spPr bwMode="auto">
            <a:xfrm>
              <a:off x="1217930" y="1370330"/>
              <a:ext cx="4204335" cy="2418080"/>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50"/>
            <p:cNvSpPr/>
            <p:nvPr>
              <p:custDataLst>
                <p:tags r:id="rId13"/>
              </p:custDataLst>
            </p:nvPr>
          </p:nvSpPr>
          <p:spPr bwMode="auto">
            <a:xfrm>
              <a:off x="1217930" y="1597025"/>
              <a:ext cx="1400810" cy="219138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52"/>
            <p:cNvSpPr/>
            <p:nvPr>
              <p:custDataLst>
                <p:tags r:id="rId14"/>
              </p:custDataLst>
            </p:nvPr>
          </p:nvSpPr>
          <p:spPr bwMode="auto">
            <a:xfrm>
              <a:off x="1209675" y="1364615"/>
              <a:ext cx="4216400" cy="23241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31"/>
            <p:cNvSpPr/>
            <p:nvPr>
              <p:custDataLst>
                <p:tags r:id="rId15"/>
              </p:custDataLst>
            </p:nvPr>
          </p:nvSpPr>
          <p:spPr bwMode="auto">
            <a:xfrm>
              <a:off x="1292225" y="1665605"/>
              <a:ext cx="1253490" cy="1014730"/>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43"/>
            <p:cNvSpPr/>
            <p:nvPr>
              <p:custDataLst>
                <p:tags r:id="rId16"/>
              </p:custDataLst>
            </p:nvPr>
          </p:nvSpPr>
          <p:spPr bwMode="auto">
            <a:xfrm>
              <a:off x="3152775" y="5510530"/>
              <a:ext cx="74295" cy="117475"/>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44"/>
            <p:cNvSpPr/>
            <p:nvPr>
              <p:custDataLst>
                <p:tags r:id="rId17"/>
              </p:custDataLst>
            </p:nvPr>
          </p:nvSpPr>
          <p:spPr bwMode="auto">
            <a:xfrm>
              <a:off x="3211830" y="5513070"/>
              <a:ext cx="75565" cy="114935"/>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45"/>
            <p:cNvSpPr/>
            <p:nvPr>
              <p:custDataLst>
                <p:tags r:id="rId18"/>
              </p:custDataLst>
            </p:nvPr>
          </p:nvSpPr>
          <p:spPr bwMode="auto">
            <a:xfrm>
              <a:off x="3175635" y="5452110"/>
              <a:ext cx="93345" cy="130810"/>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46"/>
            <p:cNvSpPr/>
            <p:nvPr>
              <p:custDataLst>
                <p:tags r:id="rId19"/>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47"/>
            <p:cNvSpPr/>
            <p:nvPr>
              <p:custDataLst>
                <p:tags r:id="rId20"/>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48"/>
            <p:cNvSpPr/>
            <p:nvPr>
              <p:custDataLst>
                <p:tags r:id="rId21"/>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Oval 32"/>
            <p:cNvSpPr>
              <a:spLocks noChangeArrowheads="1"/>
            </p:cNvSpPr>
            <p:nvPr>
              <p:custDataLst>
                <p:tags r:id="rId22"/>
              </p:custDataLst>
            </p:nvPr>
          </p:nvSpPr>
          <p:spPr bwMode="auto">
            <a:xfrm>
              <a:off x="1571625" y="5694045"/>
              <a:ext cx="1558925" cy="93345"/>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176" name="Oval 33"/>
            <p:cNvSpPr>
              <a:spLocks noChangeArrowheads="1"/>
            </p:cNvSpPr>
            <p:nvPr>
              <p:custDataLst>
                <p:tags r:id="rId23"/>
              </p:custDataLst>
            </p:nvPr>
          </p:nvSpPr>
          <p:spPr bwMode="auto">
            <a:xfrm>
              <a:off x="3864610" y="5681980"/>
              <a:ext cx="1558925" cy="94615"/>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177" name="Freeform 51"/>
            <p:cNvSpPr/>
            <p:nvPr>
              <p:custDataLst>
                <p:tags r:id="rId24"/>
              </p:custDataLst>
            </p:nvPr>
          </p:nvSpPr>
          <p:spPr bwMode="auto">
            <a:xfrm>
              <a:off x="4019550" y="1597025"/>
              <a:ext cx="1402080" cy="219138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Oval 53"/>
            <p:cNvSpPr>
              <a:spLocks noChangeArrowheads="1"/>
            </p:cNvSpPr>
            <p:nvPr>
              <p:custDataLst>
                <p:tags r:id="rId25"/>
              </p:custDataLst>
            </p:nvPr>
          </p:nvSpPr>
          <p:spPr bwMode="auto">
            <a:xfrm>
              <a:off x="1416685" y="1444625"/>
              <a:ext cx="83820" cy="7810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Oval 54"/>
            <p:cNvSpPr>
              <a:spLocks noChangeArrowheads="1"/>
            </p:cNvSpPr>
            <p:nvPr>
              <p:custDataLst>
                <p:tags r:id="rId26"/>
              </p:custDataLst>
            </p:nvPr>
          </p:nvSpPr>
          <p:spPr bwMode="auto">
            <a:xfrm>
              <a:off x="1656715" y="1444625"/>
              <a:ext cx="86360" cy="7810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Oval 55"/>
            <p:cNvSpPr>
              <a:spLocks noChangeArrowheads="1"/>
            </p:cNvSpPr>
            <p:nvPr>
              <p:custDataLst>
                <p:tags r:id="rId27"/>
              </p:custDataLst>
            </p:nvPr>
          </p:nvSpPr>
          <p:spPr bwMode="auto">
            <a:xfrm>
              <a:off x="1899920" y="1444625"/>
              <a:ext cx="85090" cy="7810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56"/>
            <p:cNvSpPr/>
            <p:nvPr>
              <p:custDataLst>
                <p:tags r:id="rId28"/>
              </p:custDataLst>
            </p:nvPr>
          </p:nvSpPr>
          <p:spPr bwMode="auto">
            <a:xfrm>
              <a:off x="2140585" y="1424305"/>
              <a:ext cx="2831465" cy="123190"/>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57"/>
            <p:cNvSpPr/>
            <p:nvPr>
              <p:custDataLst>
                <p:tags r:id="rId29"/>
              </p:custDataLst>
            </p:nvPr>
          </p:nvSpPr>
          <p:spPr bwMode="auto">
            <a:xfrm>
              <a:off x="1386840" y="2843530"/>
              <a:ext cx="1092835" cy="6508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Rectangle 58"/>
            <p:cNvSpPr>
              <a:spLocks noChangeArrowheads="1"/>
            </p:cNvSpPr>
            <p:nvPr>
              <p:custDataLst>
                <p:tags r:id="rId30"/>
              </p:custDataLst>
            </p:nvPr>
          </p:nvSpPr>
          <p:spPr bwMode="auto">
            <a:xfrm>
              <a:off x="1459865" y="3169285"/>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4" name="Rectangle 59"/>
            <p:cNvSpPr>
              <a:spLocks noChangeArrowheads="1"/>
            </p:cNvSpPr>
            <p:nvPr>
              <p:custDataLst>
                <p:tags r:id="rId31"/>
              </p:custDataLst>
            </p:nvPr>
          </p:nvSpPr>
          <p:spPr bwMode="auto">
            <a:xfrm>
              <a:off x="1459865" y="3382645"/>
              <a:ext cx="898525" cy="7175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5" name="Rectangle 60"/>
            <p:cNvSpPr>
              <a:spLocks noChangeArrowheads="1"/>
            </p:cNvSpPr>
            <p:nvPr>
              <p:custDataLst>
                <p:tags r:id="rId32"/>
              </p:custDataLst>
            </p:nvPr>
          </p:nvSpPr>
          <p:spPr bwMode="auto">
            <a:xfrm>
              <a:off x="1459865" y="3278505"/>
              <a:ext cx="502285"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6" name="Rectangle 61"/>
            <p:cNvSpPr>
              <a:spLocks noChangeArrowheads="1"/>
            </p:cNvSpPr>
            <p:nvPr>
              <p:custDataLst>
                <p:tags r:id="rId33"/>
              </p:custDataLst>
            </p:nvPr>
          </p:nvSpPr>
          <p:spPr bwMode="auto">
            <a:xfrm>
              <a:off x="1454150" y="2903220"/>
              <a:ext cx="278130" cy="2286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7" name="Rectangle 62"/>
            <p:cNvSpPr>
              <a:spLocks noChangeArrowheads="1"/>
            </p:cNvSpPr>
            <p:nvPr>
              <p:custDataLst>
                <p:tags r:id="rId34"/>
              </p:custDataLst>
            </p:nvPr>
          </p:nvSpPr>
          <p:spPr bwMode="auto">
            <a:xfrm>
              <a:off x="1783715" y="2903220"/>
              <a:ext cx="276860" cy="2286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8" name="Rectangle 63"/>
            <p:cNvSpPr>
              <a:spLocks noChangeArrowheads="1"/>
            </p:cNvSpPr>
            <p:nvPr>
              <p:custDataLst>
                <p:tags r:id="rId35"/>
              </p:custDataLst>
            </p:nvPr>
          </p:nvSpPr>
          <p:spPr bwMode="auto">
            <a:xfrm>
              <a:off x="2113915" y="2903220"/>
              <a:ext cx="276860" cy="2286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9" name="Freeform 64"/>
            <p:cNvSpPr/>
            <p:nvPr>
              <p:custDataLst>
                <p:tags r:id="rId36"/>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Rectangle 65"/>
            <p:cNvSpPr>
              <a:spLocks noChangeArrowheads="1"/>
            </p:cNvSpPr>
            <p:nvPr>
              <p:custDataLst>
                <p:tags r:id="rId37"/>
              </p:custDataLst>
            </p:nvPr>
          </p:nvSpPr>
          <p:spPr bwMode="auto">
            <a:xfrm>
              <a:off x="4249420" y="2049780"/>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1" name="Rectangle 66"/>
            <p:cNvSpPr>
              <a:spLocks noChangeArrowheads="1"/>
            </p:cNvSpPr>
            <p:nvPr>
              <p:custDataLst>
                <p:tags r:id="rId38"/>
              </p:custDataLst>
            </p:nvPr>
          </p:nvSpPr>
          <p:spPr bwMode="auto">
            <a:xfrm>
              <a:off x="4249420" y="2264410"/>
              <a:ext cx="897255" cy="7048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2" name="Rectangle 67"/>
            <p:cNvSpPr>
              <a:spLocks noChangeArrowheads="1"/>
            </p:cNvSpPr>
            <p:nvPr>
              <p:custDataLst>
                <p:tags r:id="rId39"/>
              </p:custDataLst>
            </p:nvPr>
          </p:nvSpPr>
          <p:spPr bwMode="auto">
            <a:xfrm>
              <a:off x="4249420" y="2160270"/>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3" name="Rectangle 68"/>
            <p:cNvSpPr>
              <a:spLocks noChangeArrowheads="1"/>
            </p:cNvSpPr>
            <p:nvPr>
              <p:custDataLst>
                <p:tags r:id="rId40"/>
              </p:custDataLst>
            </p:nvPr>
          </p:nvSpPr>
          <p:spPr bwMode="auto">
            <a:xfrm>
              <a:off x="4245610" y="1786255"/>
              <a:ext cx="275590" cy="226695"/>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4" name="Rectangle 69"/>
            <p:cNvSpPr>
              <a:spLocks noChangeArrowheads="1"/>
            </p:cNvSpPr>
            <p:nvPr>
              <p:custDataLst>
                <p:tags r:id="rId41"/>
              </p:custDataLst>
            </p:nvPr>
          </p:nvSpPr>
          <p:spPr bwMode="auto">
            <a:xfrm>
              <a:off x="4573905" y="1786255"/>
              <a:ext cx="276860" cy="22669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5" name="Rectangle 70"/>
            <p:cNvSpPr>
              <a:spLocks noChangeArrowheads="1"/>
            </p:cNvSpPr>
            <p:nvPr>
              <p:custDataLst>
                <p:tags r:id="rId42"/>
              </p:custDataLst>
            </p:nvPr>
          </p:nvSpPr>
          <p:spPr bwMode="auto">
            <a:xfrm>
              <a:off x="4903470" y="1786255"/>
              <a:ext cx="275590" cy="226695"/>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6" name="Freeform 71"/>
            <p:cNvSpPr/>
            <p:nvPr>
              <p:custDataLst>
                <p:tags r:id="rId43"/>
              </p:custDataLst>
            </p:nvPr>
          </p:nvSpPr>
          <p:spPr bwMode="auto">
            <a:xfrm>
              <a:off x="2856865" y="3112770"/>
              <a:ext cx="371475" cy="554990"/>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72"/>
            <p:cNvSpPr/>
            <p:nvPr>
              <p:custDataLst>
                <p:tags r:id="rId44"/>
              </p:custDataLst>
            </p:nvPr>
          </p:nvSpPr>
          <p:spPr bwMode="auto">
            <a:xfrm>
              <a:off x="2560955" y="1791335"/>
              <a:ext cx="1238885" cy="1332230"/>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73"/>
            <p:cNvSpPr/>
            <p:nvPr>
              <p:custDataLst>
                <p:tags r:id="rId45"/>
              </p:custDataLst>
            </p:nvPr>
          </p:nvSpPr>
          <p:spPr bwMode="auto">
            <a:xfrm>
              <a:off x="2739390" y="2301875"/>
              <a:ext cx="899795" cy="177165"/>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74"/>
            <p:cNvSpPr/>
            <p:nvPr>
              <p:custDataLst>
                <p:tags r:id="rId46"/>
              </p:custDataLst>
            </p:nvPr>
          </p:nvSpPr>
          <p:spPr bwMode="auto">
            <a:xfrm>
              <a:off x="2721610" y="2432050"/>
              <a:ext cx="433705" cy="12128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75"/>
            <p:cNvSpPr/>
            <p:nvPr>
              <p:custDataLst>
                <p:tags r:id="rId47"/>
              </p:custDataLst>
            </p:nvPr>
          </p:nvSpPr>
          <p:spPr bwMode="auto">
            <a:xfrm>
              <a:off x="2701290" y="2561590"/>
              <a:ext cx="902335" cy="178435"/>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76"/>
            <p:cNvSpPr/>
            <p:nvPr>
              <p:custDataLst>
                <p:tags r:id="rId48"/>
              </p:custDataLst>
            </p:nvPr>
          </p:nvSpPr>
          <p:spPr bwMode="auto">
            <a:xfrm>
              <a:off x="2683510" y="2692400"/>
              <a:ext cx="899795" cy="177165"/>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77"/>
            <p:cNvSpPr/>
            <p:nvPr>
              <p:custDataLst>
                <p:tags r:id="rId49"/>
              </p:custDataLst>
            </p:nvPr>
          </p:nvSpPr>
          <p:spPr bwMode="auto">
            <a:xfrm>
              <a:off x="2666365" y="2821940"/>
              <a:ext cx="570230" cy="13779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78"/>
            <p:cNvSpPr/>
            <p:nvPr>
              <p:custDataLst>
                <p:tags r:id="rId50"/>
              </p:custDataLst>
            </p:nvPr>
          </p:nvSpPr>
          <p:spPr bwMode="auto">
            <a:xfrm>
              <a:off x="2821305" y="2141220"/>
              <a:ext cx="139065" cy="106680"/>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79"/>
            <p:cNvSpPr/>
            <p:nvPr>
              <p:custDataLst>
                <p:tags r:id="rId51"/>
              </p:custDataLst>
            </p:nvPr>
          </p:nvSpPr>
          <p:spPr bwMode="auto">
            <a:xfrm>
              <a:off x="3036570" y="2092960"/>
              <a:ext cx="148590" cy="18097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80"/>
            <p:cNvSpPr/>
            <p:nvPr>
              <p:custDataLst>
                <p:tags r:id="rId52"/>
              </p:custDataLst>
            </p:nvPr>
          </p:nvSpPr>
          <p:spPr bwMode="auto">
            <a:xfrm>
              <a:off x="3249930" y="2006600"/>
              <a:ext cx="165100" cy="2921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81"/>
            <p:cNvSpPr/>
            <p:nvPr>
              <p:custDataLst>
                <p:tags r:id="rId53"/>
              </p:custDataLst>
            </p:nvPr>
          </p:nvSpPr>
          <p:spPr bwMode="auto">
            <a:xfrm>
              <a:off x="3463290" y="1979295"/>
              <a:ext cx="172720" cy="344170"/>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82"/>
            <p:cNvSpPr/>
            <p:nvPr>
              <p:custDataLst>
                <p:tags r:id="rId54"/>
              </p:custDataLst>
            </p:nvPr>
          </p:nvSpPr>
          <p:spPr bwMode="auto">
            <a:xfrm>
              <a:off x="3117215" y="3009900"/>
              <a:ext cx="146050" cy="133985"/>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83"/>
            <p:cNvSpPr/>
            <p:nvPr>
              <p:custDataLst>
                <p:tags r:id="rId55"/>
              </p:custDataLst>
            </p:nvPr>
          </p:nvSpPr>
          <p:spPr bwMode="auto">
            <a:xfrm>
              <a:off x="1693545" y="3943350"/>
              <a:ext cx="393065" cy="541655"/>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84"/>
            <p:cNvSpPr/>
            <p:nvPr>
              <p:custDataLst>
                <p:tags r:id="rId56"/>
              </p:custDataLst>
            </p:nvPr>
          </p:nvSpPr>
          <p:spPr bwMode="auto">
            <a:xfrm>
              <a:off x="2214880" y="3835400"/>
              <a:ext cx="660400" cy="681990"/>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10" name="Freeform 85"/>
            <p:cNvSpPr/>
            <p:nvPr>
              <p:custDataLst>
                <p:tags r:id="rId57"/>
              </p:custDataLst>
            </p:nvPr>
          </p:nvSpPr>
          <p:spPr bwMode="auto">
            <a:xfrm>
              <a:off x="1931035" y="3502025"/>
              <a:ext cx="1061720" cy="678180"/>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11" name="Freeform 86"/>
            <p:cNvSpPr/>
            <p:nvPr>
              <p:custDataLst>
                <p:tags r:id="rId58"/>
              </p:custDataLst>
            </p:nvPr>
          </p:nvSpPr>
          <p:spPr bwMode="auto">
            <a:xfrm>
              <a:off x="2352675" y="3482975"/>
              <a:ext cx="173990" cy="304165"/>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87"/>
            <p:cNvSpPr/>
            <p:nvPr>
              <p:custDataLst>
                <p:tags r:id="rId59"/>
              </p:custDataLst>
            </p:nvPr>
          </p:nvSpPr>
          <p:spPr bwMode="auto">
            <a:xfrm>
              <a:off x="2245995" y="3322320"/>
              <a:ext cx="78105" cy="10287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88"/>
            <p:cNvSpPr/>
            <p:nvPr>
              <p:custDataLst>
                <p:tags r:id="rId60"/>
              </p:custDataLst>
            </p:nvPr>
          </p:nvSpPr>
          <p:spPr bwMode="auto">
            <a:xfrm>
              <a:off x="2231390" y="3173730"/>
              <a:ext cx="523875" cy="49149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89"/>
            <p:cNvSpPr/>
            <p:nvPr>
              <p:custDataLst>
                <p:tags r:id="rId61"/>
              </p:custDataLst>
            </p:nvPr>
          </p:nvSpPr>
          <p:spPr bwMode="auto">
            <a:xfrm>
              <a:off x="2303780" y="3376295"/>
              <a:ext cx="475615" cy="518795"/>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90"/>
            <p:cNvSpPr/>
            <p:nvPr>
              <p:custDataLst>
                <p:tags r:id="rId62"/>
              </p:custDataLst>
            </p:nvPr>
          </p:nvSpPr>
          <p:spPr bwMode="auto">
            <a:xfrm>
              <a:off x="2474595" y="3515360"/>
              <a:ext cx="200025" cy="109220"/>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91"/>
            <p:cNvSpPr/>
            <p:nvPr>
              <p:custDataLst>
                <p:tags r:id="rId63"/>
              </p:custDataLst>
            </p:nvPr>
          </p:nvSpPr>
          <p:spPr bwMode="auto">
            <a:xfrm>
              <a:off x="2449830" y="3338195"/>
              <a:ext cx="32385" cy="50165"/>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92"/>
            <p:cNvSpPr/>
            <p:nvPr>
              <p:custDataLst>
                <p:tags r:id="rId64"/>
              </p:custDataLst>
            </p:nvPr>
          </p:nvSpPr>
          <p:spPr bwMode="auto">
            <a:xfrm>
              <a:off x="2536190" y="3300730"/>
              <a:ext cx="31115" cy="50165"/>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93"/>
            <p:cNvSpPr>
              <a:spLocks noEditPoints="1"/>
            </p:cNvSpPr>
            <p:nvPr>
              <p:custDataLst>
                <p:tags r:id="rId65"/>
              </p:custDataLst>
            </p:nvPr>
          </p:nvSpPr>
          <p:spPr bwMode="auto">
            <a:xfrm>
              <a:off x="2374265" y="3289935"/>
              <a:ext cx="156845" cy="179705"/>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94"/>
            <p:cNvSpPr>
              <a:spLocks noEditPoints="1"/>
            </p:cNvSpPr>
            <p:nvPr>
              <p:custDataLst>
                <p:tags r:id="rId66"/>
              </p:custDataLst>
            </p:nvPr>
          </p:nvSpPr>
          <p:spPr bwMode="auto">
            <a:xfrm>
              <a:off x="2490470" y="3246120"/>
              <a:ext cx="155575" cy="182245"/>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95"/>
            <p:cNvSpPr/>
            <p:nvPr>
              <p:custDataLst>
                <p:tags r:id="rId67"/>
              </p:custDataLst>
            </p:nvPr>
          </p:nvSpPr>
          <p:spPr bwMode="auto">
            <a:xfrm>
              <a:off x="2491740" y="3319145"/>
              <a:ext cx="151130" cy="130810"/>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96"/>
            <p:cNvSpPr/>
            <p:nvPr>
              <p:custDataLst>
                <p:tags r:id="rId68"/>
              </p:custDataLst>
            </p:nvPr>
          </p:nvSpPr>
          <p:spPr bwMode="auto">
            <a:xfrm>
              <a:off x="2270125" y="3371850"/>
              <a:ext cx="127000" cy="2984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97"/>
            <p:cNvSpPr/>
            <p:nvPr>
              <p:custDataLst>
                <p:tags r:id="rId69"/>
              </p:custDataLst>
            </p:nvPr>
          </p:nvSpPr>
          <p:spPr bwMode="auto">
            <a:xfrm>
              <a:off x="2171700" y="3015615"/>
              <a:ext cx="511810" cy="33210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98"/>
            <p:cNvSpPr/>
            <p:nvPr>
              <p:custDataLst>
                <p:tags r:id="rId70"/>
              </p:custDataLst>
            </p:nvPr>
          </p:nvSpPr>
          <p:spPr bwMode="auto">
            <a:xfrm>
              <a:off x="2190750" y="4335145"/>
              <a:ext cx="687705" cy="221615"/>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24" name="Freeform 99"/>
            <p:cNvSpPr/>
            <p:nvPr>
              <p:custDataLst>
                <p:tags r:id="rId71"/>
              </p:custDataLst>
            </p:nvPr>
          </p:nvSpPr>
          <p:spPr bwMode="auto">
            <a:xfrm>
              <a:off x="2620010" y="5468620"/>
              <a:ext cx="106680" cy="98425"/>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00"/>
            <p:cNvSpPr/>
            <p:nvPr>
              <p:custDataLst>
                <p:tags r:id="rId72"/>
              </p:custDataLst>
            </p:nvPr>
          </p:nvSpPr>
          <p:spPr bwMode="auto">
            <a:xfrm>
              <a:off x="2612390"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01"/>
            <p:cNvSpPr/>
            <p:nvPr>
              <p:custDataLst>
                <p:tags r:id="rId73"/>
              </p:custDataLst>
            </p:nvPr>
          </p:nvSpPr>
          <p:spPr bwMode="auto">
            <a:xfrm>
              <a:off x="2540635" y="5561965"/>
              <a:ext cx="529590" cy="198755"/>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02"/>
            <p:cNvSpPr/>
            <p:nvPr>
              <p:custDataLst>
                <p:tags r:id="rId74"/>
              </p:custDataLst>
            </p:nvPr>
          </p:nvSpPr>
          <p:spPr bwMode="auto">
            <a:xfrm>
              <a:off x="1835150" y="5117465"/>
              <a:ext cx="132080" cy="114935"/>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03"/>
            <p:cNvSpPr/>
            <p:nvPr>
              <p:custDataLst>
                <p:tags r:id="rId75"/>
              </p:custDataLst>
            </p:nvPr>
          </p:nvSpPr>
          <p:spPr bwMode="auto">
            <a:xfrm>
              <a:off x="1831340" y="5134610"/>
              <a:ext cx="113665" cy="10287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04"/>
            <p:cNvSpPr/>
            <p:nvPr>
              <p:custDataLst>
                <p:tags r:id="rId76"/>
              </p:custDataLst>
            </p:nvPr>
          </p:nvSpPr>
          <p:spPr bwMode="auto">
            <a:xfrm>
              <a:off x="1662430" y="5148580"/>
              <a:ext cx="298450" cy="45656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05"/>
            <p:cNvSpPr/>
            <p:nvPr>
              <p:custDataLst>
                <p:tags r:id="rId77"/>
              </p:custDataLst>
            </p:nvPr>
          </p:nvSpPr>
          <p:spPr bwMode="auto">
            <a:xfrm>
              <a:off x="2366010" y="4377055"/>
              <a:ext cx="469900" cy="104140"/>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06"/>
            <p:cNvSpPr/>
            <p:nvPr>
              <p:custDataLst>
                <p:tags r:id="rId78"/>
              </p:custDataLst>
            </p:nvPr>
          </p:nvSpPr>
          <p:spPr bwMode="auto">
            <a:xfrm>
              <a:off x="1896110" y="4448810"/>
              <a:ext cx="940435" cy="1049655"/>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07"/>
            <p:cNvSpPr/>
            <p:nvPr>
              <p:custDataLst>
                <p:tags r:id="rId79"/>
              </p:custDataLst>
            </p:nvPr>
          </p:nvSpPr>
          <p:spPr bwMode="auto">
            <a:xfrm>
              <a:off x="1790700" y="5302250"/>
              <a:ext cx="64770" cy="60960"/>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108"/>
            <p:cNvSpPr/>
            <p:nvPr>
              <p:custDataLst>
                <p:tags r:id="rId80"/>
              </p:custDataLst>
            </p:nvPr>
          </p:nvSpPr>
          <p:spPr bwMode="auto">
            <a:xfrm>
              <a:off x="1562735" y="4427220"/>
              <a:ext cx="198755" cy="285115"/>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109"/>
            <p:cNvSpPr/>
            <p:nvPr>
              <p:custDataLst>
                <p:tags r:id="rId81"/>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110"/>
            <p:cNvSpPr/>
            <p:nvPr>
              <p:custDataLst>
                <p:tags r:id="rId82"/>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111"/>
            <p:cNvSpPr/>
            <p:nvPr>
              <p:custDataLst>
                <p:tags r:id="rId83"/>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112"/>
            <p:cNvSpPr/>
            <p:nvPr>
              <p:custDataLst>
                <p:tags r:id="rId84"/>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113"/>
            <p:cNvSpPr/>
            <p:nvPr>
              <p:custDataLst>
                <p:tags r:id="rId85"/>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114"/>
            <p:cNvSpPr/>
            <p:nvPr>
              <p:custDataLst>
                <p:tags r:id="rId86"/>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15"/>
            <p:cNvSpPr/>
            <p:nvPr>
              <p:custDataLst>
                <p:tags r:id="rId87"/>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16"/>
            <p:cNvSpPr/>
            <p:nvPr>
              <p:custDataLst>
                <p:tags r:id="rId88"/>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17"/>
            <p:cNvSpPr/>
            <p:nvPr>
              <p:custDataLst>
                <p:tags r:id="rId89"/>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18"/>
            <p:cNvSpPr/>
            <p:nvPr>
              <p:custDataLst>
                <p:tags r:id="rId90"/>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19"/>
            <p:cNvSpPr/>
            <p:nvPr>
              <p:custDataLst>
                <p:tags r:id="rId91"/>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20"/>
            <p:cNvSpPr/>
            <p:nvPr>
              <p:custDataLst>
                <p:tags r:id="rId92"/>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121"/>
            <p:cNvSpPr/>
            <p:nvPr>
              <p:custDataLst>
                <p:tags r:id="rId93"/>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122"/>
            <p:cNvSpPr/>
            <p:nvPr>
              <p:custDataLst>
                <p:tags r:id="rId94"/>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123"/>
            <p:cNvSpPr/>
            <p:nvPr>
              <p:custDataLst>
                <p:tags r:id="rId95"/>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49" name="Freeform 124"/>
            <p:cNvSpPr/>
            <p:nvPr>
              <p:custDataLst>
                <p:tags r:id="rId96"/>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50" name="Freeform 125"/>
            <p:cNvSpPr/>
            <p:nvPr>
              <p:custDataLst>
                <p:tags r:id="rId97"/>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51" name="Freeform 126"/>
            <p:cNvSpPr/>
            <p:nvPr>
              <p:custDataLst>
                <p:tags r:id="rId98"/>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27"/>
            <p:cNvSpPr/>
            <p:nvPr>
              <p:custDataLst>
                <p:tags r:id="rId99"/>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28"/>
            <p:cNvSpPr/>
            <p:nvPr>
              <p:custDataLst>
                <p:tags r:id="rId100"/>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29"/>
            <p:cNvSpPr/>
            <p:nvPr>
              <p:custDataLst>
                <p:tags r:id="rId101"/>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30"/>
            <p:cNvSpPr/>
            <p:nvPr>
              <p:custDataLst>
                <p:tags r:id="rId102"/>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32"/>
            <p:cNvSpPr/>
            <p:nvPr>
              <p:custDataLst>
                <p:tags r:id="rId103"/>
              </p:custDataLst>
            </p:nvPr>
          </p:nvSpPr>
          <p:spPr bwMode="auto">
            <a:xfrm>
              <a:off x="1516380" y="1792605"/>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33"/>
            <p:cNvSpPr/>
            <p:nvPr>
              <p:custDataLst>
                <p:tags r:id="rId104"/>
              </p:custDataLst>
            </p:nvPr>
          </p:nvSpPr>
          <p:spPr bwMode="auto">
            <a:xfrm>
              <a:off x="1486535" y="1922780"/>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34"/>
            <p:cNvSpPr/>
            <p:nvPr>
              <p:custDataLst>
                <p:tags r:id="rId105"/>
              </p:custDataLst>
            </p:nvPr>
          </p:nvSpPr>
          <p:spPr bwMode="auto">
            <a:xfrm>
              <a:off x="1457325" y="2049780"/>
              <a:ext cx="389255" cy="143510"/>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35"/>
            <p:cNvSpPr/>
            <p:nvPr>
              <p:custDataLst>
                <p:tags r:id="rId106"/>
              </p:custDataLst>
            </p:nvPr>
          </p:nvSpPr>
          <p:spPr bwMode="auto">
            <a:xfrm>
              <a:off x="1427480" y="2179320"/>
              <a:ext cx="894080" cy="24066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36"/>
            <p:cNvSpPr/>
            <p:nvPr>
              <p:custDataLst>
                <p:tags r:id="rId107"/>
              </p:custDataLst>
            </p:nvPr>
          </p:nvSpPr>
          <p:spPr bwMode="auto">
            <a:xfrm>
              <a:off x="1397635" y="2308860"/>
              <a:ext cx="894080" cy="23749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114" name="直接连接符 113"/>
          <p:cNvCxnSpPr/>
          <p:nvPr>
            <p:custDataLst>
              <p:tags r:id="rId108"/>
            </p:custDataLst>
          </p:nvPr>
        </p:nvCxnSpPr>
        <p:spPr>
          <a:xfrm>
            <a:off x="4683340" y="2957348"/>
            <a:ext cx="297118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标题 1"/>
          <p:cNvSpPr>
            <a:spLocks noGrp="1"/>
          </p:cNvSpPr>
          <p:nvPr>
            <p:ph type="title" hasCustomPrompt="1"/>
            <p:custDataLst>
              <p:tags r:id="rId109"/>
            </p:custDataLst>
          </p:nvPr>
        </p:nvSpPr>
        <p:spPr>
          <a:xfrm>
            <a:off x="4615473" y="2322577"/>
            <a:ext cx="3751841" cy="671513"/>
          </a:xfrm>
        </p:spPr>
        <p:txBody>
          <a:bodyPr bIns="46800" anchor="b">
            <a:normAutofit/>
          </a:bodyPr>
          <a:lstStyle>
            <a:lvl1pPr algn="l">
              <a:defRPr sz="3300" b="1"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hasCustomPrompt="1"/>
            <p:custDataLst>
              <p:tags r:id="rId110"/>
            </p:custDataLst>
          </p:nvPr>
        </p:nvSpPr>
        <p:spPr>
          <a:xfrm>
            <a:off x="4616310" y="3032885"/>
            <a:ext cx="3751841" cy="761717"/>
          </a:xfrm>
        </p:spPr>
        <p:txBody>
          <a:bodyPr bIns="46800" anchor="t">
            <a:normAutofit/>
          </a:bodyPr>
          <a:lstStyle>
            <a:lvl1pPr marL="0" indent="0" algn="l">
              <a:lnSpc>
                <a:spcPct val="100000"/>
              </a:lnSpc>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en-US" dirty="0"/>
          </a:p>
        </p:txBody>
      </p:sp>
      <p:sp>
        <p:nvSpPr>
          <p:cNvPr id="2" name="日期占位符 1"/>
          <p:cNvSpPr>
            <a:spLocks noGrp="1"/>
          </p:cNvSpPr>
          <p:nvPr>
            <p:ph type="dt" sz="half" idx="10"/>
            <p:custDataLst>
              <p:tags r:id="rId111"/>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12"/>
            </p:custDataLst>
          </p:nvPr>
        </p:nvSpPr>
        <p:spPr/>
        <p:txBody>
          <a:bodyPr/>
          <a:lstStyle/>
          <a:p>
            <a:endParaRPr lang="zh-CN" altLang="en-US" dirty="0"/>
          </a:p>
        </p:txBody>
      </p:sp>
      <p:sp>
        <p:nvSpPr>
          <p:cNvPr id="4" name="灯片编号占位符 3"/>
          <p:cNvSpPr>
            <a:spLocks noGrp="1"/>
          </p:cNvSpPr>
          <p:nvPr>
            <p:ph type="sldNum" sz="quarter" idx="12"/>
            <p:custDataLst>
              <p:tags r:id="rId113"/>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a:xfrm>
            <a:off x="502411" y="332426"/>
            <a:ext cx="8139178" cy="331473"/>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5"/>
            </p:custDataLst>
          </p:nvPr>
        </p:nvSpPr>
        <p:spPr>
          <a:xfrm>
            <a:off x="502448" y="714381"/>
            <a:ext cx="3962432" cy="4041680"/>
          </a:xfrm>
        </p:spPr>
        <p:txBody>
          <a:bodyPr vert="horz" lIns="101600" tIns="0" rIns="82550" bIns="0" rtlCol="0">
            <a:noAutofit/>
          </a:bodyPr>
          <a:lstStyle>
            <a:lvl1pPr marL="171450" marR="0" lvl="0"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6"/>
            </p:custDataLst>
          </p:nvPr>
        </p:nvSpPr>
        <p:spPr>
          <a:xfrm>
            <a:off x="4679158" y="714381"/>
            <a:ext cx="3962432" cy="4041680"/>
          </a:xfrm>
        </p:spPr>
        <p:txBody>
          <a:bodyPr>
            <a:noAutofit/>
          </a:bodyPr>
          <a:lstStyle>
            <a:lvl1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70" name="图片 6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flipH="1">
            <a:off x="79566" y="3936897"/>
            <a:ext cx="1101947" cy="1188823"/>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83" name="组合 82"/>
          <p:cNvGrpSpPr/>
          <p:nvPr userDrawn="1">
            <p:custDataLst>
              <p:tags r:id="rId2"/>
            </p:custDataLst>
          </p:nvPr>
        </p:nvGrpSpPr>
        <p:grpSpPr>
          <a:xfrm>
            <a:off x="8435108" y="3376748"/>
            <a:ext cx="551168" cy="1700826"/>
            <a:chOff x="4144010" y="2373630"/>
            <a:chExt cx="1153795" cy="3560445"/>
          </a:xfrm>
        </p:grpSpPr>
        <p:sp>
          <p:nvSpPr>
            <p:cNvPr id="84" name="Freeform 40"/>
            <p:cNvSpPr/>
            <p:nvPr userDrawn="1">
              <p:custDataLst>
                <p:tags r:id="rId3"/>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5" name="Freeform 41"/>
            <p:cNvSpPr/>
            <p:nvPr userDrawn="1">
              <p:custDataLst>
                <p:tags r:id="rId4"/>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6" name="Freeform 42"/>
            <p:cNvSpPr/>
            <p:nvPr userDrawn="1">
              <p:custDataLst>
                <p:tags r:id="rId5"/>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7" name="Freeform 46"/>
            <p:cNvSpPr/>
            <p:nvPr userDrawn="1">
              <p:custDataLst>
                <p:tags r:id="rId6"/>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8" name="Freeform 47"/>
            <p:cNvSpPr/>
            <p:nvPr userDrawn="1">
              <p:custDataLst>
                <p:tags r:id="rId7"/>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9" name="Freeform 48"/>
            <p:cNvSpPr/>
            <p:nvPr userDrawn="1">
              <p:custDataLst>
                <p:tags r:id="rId8"/>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0" name="Freeform 109"/>
            <p:cNvSpPr/>
            <p:nvPr userDrawn="1">
              <p:custDataLst>
                <p:tags r:id="rId9"/>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1" name="Freeform 110"/>
            <p:cNvSpPr/>
            <p:nvPr userDrawn="1">
              <p:custDataLst>
                <p:tags r:id="rId10"/>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2" name="Freeform 111"/>
            <p:cNvSpPr/>
            <p:nvPr userDrawn="1">
              <p:custDataLst>
                <p:tags r:id="rId11"/>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3" name="Freeform 112"/>
            <p:cNvSpPr/>
            <p:nvPr userDrawn="1">
              <p:custDataLst>
                <p:tags r:id="rId12"/>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4" name="Freeform 113"/>
            <p:cNvSpPr/>
            <p:nvPr userDrawn="1">
              <p:custDataLst>
                <p:tags r:id="rId13"/>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5" name="Freeform 114"/>
            <p:cNvSpPr/>
            <p:nvPr userDrawn="1">
              <p:custDataLst>
                <p:tags r:id="rId14"/>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6" name="Freeform 115"/>
            <p:cNvSpPr/>
            <p:nvPr userDrawn="1">
              <p:custDataLst>
                <p:tags r:id="rId15"/>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7" name="Freeform 116"/>
            <p:cNvSpPr/>
            <p:nvPr userDrawn="1">
              <p:custDataLst>
                <p:tags r:id="rId16"/>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8" name="Freeform 117"/>
            <p:cNvSpPr/>
            <p:nvPr userDrawn="1">
              <p:custDataLst>
                <p:tags r:id="rId17"/>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9" name="Freeform 118"/>
            <p:cNvSpPr/>
            <p:nvPr userDrawn="1">
              <p:custDataLst>
                <p:tags r:id="rId18"/>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0" name="Freeform 119"/>
            <p:cNvSpPr/>
            <p:nvPr userDrawn="1">
              <p:custDataLst>
                <p:tags r:id="rId19"/>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1" name="Freeform 120"/>
            <p:cNvSpPr/>
            <p:nvPr userDrawn="1">
              <p:custDataLst>
                <p:tags r:id="rId20"/>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2" name="Freeform 121"/>
            <p:cNvSpPr/>
            <p:nvPr userDrawn="1">
              <p:custDataLst>
                <p:tags r:id="rId21"/>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3" name="Freeform 122"/>
            <p:cNvSpPr/>
            <p:nvPr userDrawn="1">
              <p:custDataLst>
                <p:tags r:id="rId22"/>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4" name="Freeform 123"/>
            <p:cNvSpPr/>
            <p:nvPr userDrawn="1">
              <p:custDataLst>
                <p:tags r:id="rId23"/>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5" name="Freeform 124"/>
            <p:cNvSpPr/>
            <p:nvPr userDrawn="1">
              <p:custDataLst>
                <p:tags r:id="rId24"/>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6" name="Freeform 125"/>
            <p:cNvSpPr/>
            <p:nvPr userDrawn="1">
              <p:custDataLst>
                <p:tags r:id="rId25"/>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7" name="Freeform 126"/>
            <p:cNvSpPr/>
            <p:nvPr userDrawn="1">
              <p:custDataLst>
                <p:tags r:id="rId26"/>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8" name="Freeform 127"/>
            <p:cNvSpPr/>
            <p:nvPr userDrawn="1">
              <p:custDataLst>
                <p:tags r:id="rId27"/>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9" name="Freeform 128"/>
            <p:cNvSpPr/>
            <p:nvPr userDrawn="1">
              <p:custDataLst>
                <p:tags r:id="rId28"/>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0" name="Freeform 129"/>
            <p:cNvSpPr/>
            <p:nvPr userDrawn="1">
              <p:custDataLst>
                <p:tags r:id="rId29"/>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1" name="Freeform 130"/>
            <p:cNvSpPr/>
            <p:nvPr userDrawn="1">
              <p:custDataLst>
                <p:tags r:id="rId30"/>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custDataLst>
              <p:tags r:id="rId3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67" name="图片 6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66" name="组合 65"/>
          <p:cNvGrpSpPr/>
          <p:nvPr userDrawn="1">
            <p:custDataLst>
              <p:tags r:id="rId2"/>
            </p:custDataLst>
          </p:nvPr>
        </p:nvGrpSpPr>
        <p:grpSpPr>
          <a:xfrm>
            <a:off x="0" y="228150"/>
            <a:ext cx="9144000" cy="4906460"/>
            <a:chOff x="0" y="304200"/>
            <a:chExt cx="12192000" cy="6541947"/>
          </a:xfrm>
        </p:grpSpPr>
        <p:grpSp>
          <p:nvGrpSpPr>
            <p:cNvPr id="67" name="组合 66"/>
            <p:cNvGrpSpPr/>
            <p:nvPr userDrawn="1"/>
          </p:nvGrpSpPr>
          <p:grpSpPr>
            <a:xfrm>
              <a:off x="0" y="304200"/>
              <a:ext cx="12192000" cy="6249600"/>
              <a:chOff x="0" y="304200"/>
              <a:chExt cx="12192000" cy="6249600"/>
            </a:xfrm>
          </p:grpSpPr>
          <p:sp>
            <p:nvSpPr>
              <p:cNvPr id="69" name="矩形 68"/>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8" name="图片 67"/>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flipH="1">
              <a:off x="93388" y="5261050"/>
              <a:ext cx="1469263" cy="1585097"/>
            </a:xfrm>
            <a:prstGeom prst="rect">
              <a:avLst/>
            </a:prstGeom>
          </p:spPr>
        </p:pic>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77" name="Freeform 137"/>
          <p:cNvSpPr/>
          <p:nvPr>
            <p:custDataLst>
              <p:tags r:id="rId2"/>
            </p:custDataLst>
          </p:nvPr>
        </p:nvSpPr>
        <p:spPr bwMode="auto">
          <a:xfrm flipH="1">
            <a:off x="8415338" y="4367264"/>
            <a:ext cx="101204" cy="108347"/>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138"/>
          <p:cNvSpPr/>
          <p:nvPr>
            <p:custDataLst>
              <p:tags r:id="rId3"/>
            </p:custDataLst>
          </p:nvPr>
        </p:nvSpPr>
        <p:spPr bwMode="auto">
          <a:xfrm flipH="1">
            <a:off x="8267701" y="4276777"/>
            <a:ext cx="102394" cy="197644"/>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139"/>
          <p:cNvSpPr/>
          <p:nvPr>
            <p:custDataLst>
              <p:tags r:id="rId4"/>
            </p:custDataLst>
          </p:nvPr>
        </p:nvSpPr>
        <p:spPr bwMode="auto">
          <a:xfrm flipH="1">
            <a:off x="8120063" y="4142236"/>
            <a:ext cx="103585" cy="328613"/>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Rectangle 13"/>
          <p:cNvSpPr>
            <a:spLocks noChangeArrowheads="1"/>
          </p:cNvSpPr>
          <p:nvPr>
            <p:custDataLst>
              <p:tags r:id="rId5"/>
            </p:custDataLst>
          </p:nvPr>
        </p:nvSpPr>
        <p:spPr bwMode="auto">
          <a:xfrm flipH="1">
            <a:off x="0" y="3757613"/>
            <a:ext cx="9145191" cy="1385888"/>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grpSp>
        <p:nvGrpSpPr>
          <p:cNvPr id="5" name="组合 4"/>
          <p:cNvGrpSpPr/>
          <p:nvPr userDrawn="1">
            <p:custDataLst>
              <p:tags r:id="rId6"/>
            </p:custDataLst>
          </p:nvPr>
        </p:nvGrpSpPr>
        <p:grpSpPr>
          <a:xfrm>
            <a:off x="701278" y="852488"/>
            <a:ext cx="3870722" cy="4075510"/>
            <a:chOff x="935037" y="1136650"/>
            <a:chExt cx="5160963" cy="5434013"/>
          </a:xfrm>
        </p:grpSpPr>
        <p:sp>
          <p:nvSpPr>
            <p:cNvPr id="168" name="Oval 28"/>
            <p:cNvSpPr>
              <a:spLocks noChangeArrowheads="1"/>
            </p:cNvSpPr>
            <p:nvPr>
              <p:custDataLst>
                <p:tags r:id="rId7"/>
              </p:custDataLst>
            </p:nvPr>
          </p:nvSpPr>
          <p:spPr bwMode="auto">
            <a:xfrm flipH="1">
              <a:off x="2617788" y="4206875"/>
              <a:ext cx="79375" cy="84138"/>
            </a:xfrm>
            <a:prstGeom prst="ellipse">
              <a:avLst/>
            </a:pr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grpSp>
          <p:nvGrpSpPr>
            <p:cNvPr id="9" name="组合 8"/>
            <p:cNvGrpSpPr/>
            <p:nvPr>
              <p:custDataLst>
                <p:tags r:id="rId8"/>
              </p:custDataLst>
            </p:nvPr>
          </p:nvGrpSpPr>
          <p:grpSpPr>
            <a:xfrm flipH="1">
              <a:off x="935037" y="1136650"/>
              <a:ext cx="5160963" cy="5434013"/>
              <a:chOff x="1157287" y="1136650"/>
              <a:chExt cx="5160963" cy="5434013"/>
            </a:xfrm>
          </p:grpSpPr>
          <p:sp>
            <p:nvSpPr>
              <p:cNvPr id="174" name="Freeform 34"/>
              <p:cNvSpPr/>
              <p:nvPr>
                <p:custDataLst>
                  <p:tags r:id="rId9"/>
                </p:custDataLst>
              </p:nvPr>
            </p:nvSpPr>
            <p:spPr bwMode="auto">
              <a:xfrm flipH="1">
                <a:off x="6226175"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8" name="组合 7"/>
              <p:cNvGrpSpPr/>
              <p:nvPr/>
            </p:nvGrpSpPr>
            <p:grpSpPr>
              <a:xfrm>
                <a:off x="1157287" y="1136650"/>
                <a:ext cx="5132388" cy="5434013"/>
                <a:chOff x="1157287" y="1136650"/>
                <a:chExt cx="5132388" cy="5434013"/>
              </a:xfrm>
            </p:grpSpPr>
            <p:sp>
              <p:nvSpPr>
                <p:cNvPr id="175" name="Freeform 35"/>
                <p:cNvSpPr/>
                <p:nvPr>
                  <p:custDataLst>
                    <p:tags r:id="rId10"/>
                  </p:custDataLst>
                </p:nvPr>
              </p:nvSpPr>
              <p:spPr bwMode="auto">
                <a:xfrm flipH="1">
                  <a:off x="6149975"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6"/>
                <p:cNvSpPr/>
                <p:nvPr>
                  <p:custDataLst>
                    <p:tags r:id="rId11"/>
                  </p:custDataLst>
                </p:nvPr>
              </p:nvSpPr>
              <p:spPr bwMode="auto">
                <a:xfrm flipH="1">
                  <a:off x="6172200"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7"/>
                <p:cNvSpPr/>
                <p:nvPr>
                  <p:custDataLst>
                    <p:tags r:id="rId12"/>
                  </p:custDataLst>
                </p:nvPr>
              </p:nvSpPr>
              <p:spPr bwMode="auto">
                <a:xfrm flipH="1">
                  <a:off x="5467350"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8"/>
                <p:cNvSpPr/>
                <p:nvPr>
                  <p:custDataLst>
                    <p:tags r:id="rId13"/>
                  </p:custDataLst>
                </p:nvPr>
              </p:nvSpPr>
              <p:spPr bwMode="auto">
                <a:xfrm flipH="1">
                  <a:off x="5408613"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9"/>
                <p:cNvSpPr/>
                <p:nvPr>
                  <p:custDataLst>
                    <p:tags r:id="rId14"/>
                  </p:custDataLst>
                </p:nvPr>
              </p:nvSpPr>
              <p:spPr bwMode="auto">
                <a:xfrm flipH="1">
                  <a:off x="5426075"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40"/>
                <p:cNvSpPr/>
                <p:nvPr>
                  <p:custDataLst>
                    <p:tags r:id="rId15"/>
                  </p:custDataLst>
                </p:nvPr>
              </p:nvSpPr>
              <p:spPr bwMode="auto">
                <a:xfrm flipH="1">
                  <a:off x="2339975"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1"/>
                <p:cNvSpPr/>
                <p:nvPr>
                  <p:custDataLst>
                    <p:tags r:id="rId16"/>
                  </p:custDataLst>
                </p:nvPr>
              </p:nvSpPr>
              <p:spPr bwMode="auto">
                <a:xfrm flipH="1">
                  <a:off x="2278062"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42"/>
                <p:cNvSpPr/>
                <p:nvPr>
                  <p:custDataLst>
                    <p:tags r:id="rId17"/>
                  </p:custDataLst>
                </p:nvPr>
              </p:nvSpPr>
              <p:spPr bwMode="auto">
                <a:xfrm flipH="1">
                  <a:off x="2295525"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49"/>
                <p:cNvSpPr/>
                <p:nvPr>
                  <p:custDataLst>
                    <p:tags r:id="rId18"/>
                  </p:custDataLst>
                </p:nvPr>
              </p:nvSpPr>
              <p:spPr bwMode="auto">
                <a:xfrm flipH="1">
                  <a:off x="1162050"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50"/>
                <p:cNvSpPr/>
                <p:nvPr>
                  <p:custDataLst>
                    <p:tags r:id="rId19"/>
                  </p:custDataLst>
                </p:nvPr>
              </p:nvSpPr>
              <p:spPr bwMode="auto">
                <a:xfrm flipH="1">
                  <a:off x="4456112"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52"/>
                <p:cNvSpPr/>
                <p:nvPr>
                  <p:custDataLst>
                    <p:tags r:id="rId20"/>
                  </p:custDataLst>
                </p:nvPr>
              </p:nvSpPr>
              <p:spPr bwMode="auto">
                <a:xfrm flipH="1">
                  <a:off x="1157287"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131"/>
                <p:cNvSpPr/>
                <p:nvPr>
                  <p:custDataLst>
                    <p:tags r:id="rId21"/>
                  </p:custDataLst>
                </p:nvPr>
              </p:nvSpPr>
              <p:spPr bwMode="auto">
                <a:xfrm flipH="1">
                  <a:off x="4541838"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43"/>
                <p:cNvSpPr/>
                <p:nvPr>
                  <p:custDataLst>
                    <p:tags r:id="rId22"/>
                  </p:custDataLst>
                </p:nvPr>
              </p:nvSpPr>
              <p:spPr bwMode="auto">
                <a:xfrm flipH="1">
                  <a:off x="3741737"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44"/>
                <p:cNvSpPr/>
                <p:nvPr>
                  <p:custDataLst>
                    <p:tags r:id="rId23"/>
                  </p:custDataLst>
                </p:nvPr>
              </p:nvSpPr>
              <p:spPr bwMode="auto">
                <a:xfrm flipH="1">
                  <a:off x="3670300"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5"/>
                <p:cNvSpPr/>
                <p:nvPr>
                  <p:custDataLst>
                    <p:tags r:id="rId24"/>
                  </p:custDataLst>
                </p:nvPr>
              </p:nvSpPr>
              <p:spPr bwMode="auto">
                <a:xfrm flipH="1">
                  <a:off x="3692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6"/>
                <p:cNvSpPr/>
                <p:nvPr>
                  <p:custDataLst>
                    <p:tags r:id="rId25"/>
                  </p:custDataLst>
                </p:nvPr>
              </p:nvSpPr>
              <p:spPr bwMode="auto">
                <a:xfrm flipH="1">
                  <a:off x="1462088"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7"/>
                <p:cNvSpPr/>
                <p:nvPr>
                  <p:custDataLst>
                    <p:tags r:id="rId26"/>
                  </p:custDataLst>
                </p:nvPr>
              </p:nvSpPr>
              <p:spPr bwMode="auto">
                <a:xfrm flipH="1">
                  <a:off x="1392237"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48"/>
                <p:cNvSpPr/>
                <p:nvPr>
                  <p:custDataLst>
                    <p:tags r:id="rId27"/>
                  </p:custDataLst>
                </p:nvPr>
              </p:nvSpPr>
              <p:spPr bwMode="auto">
                <a:xfrm flipH="1">
                  <a:off x="1412875"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Oval 32"/>
                <p:cNvSpPr>
                  <a:spLocks noChangeArrowheads="1"/>
                </p:cNvSpPr>
                <p:nvPr>
                  <p:custDataLst>
                    <p:tags r:id="rId28"/>
                  </p:custDataLst>
                </p:nvPr>
              </p:nvSpPr>
              <p:spPr bwMode="auto">
                <a:xfrm flipH="1">
                  <a:off x="3854450" y="6224588"/>
                  <a:ext cx="1831975" cy="109538"/>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173" name="Oval 33"/>
                <p:cNvSpPr>
                  <a:spLocks noChangeArrowheads="1"/>
                </p:cNvSpPr>
                <p:nvPr>
                  <p:custDataLst>
                    <p:tags r:id="rId29"/>
                  </p:custDataLst>
                </p:nvPr>
              </p:nvSpPr>
              <p:spPr bwMode="auto">
                <a:xfrm flipH="1">
                  <a:off x="1160463" y="6210300"/>
                  <a:ext cx="1831975" cy="111125"/>
                </a:xfrm>
                <a:prstGeom prst="ellipse">
                  <a:avLst/>
                </a:prstGeom>
                <a:solidFill>
                  <a:schemeClr val="tx2">
                    <a:alpha val="70000"/>
                  </a:schemeClr>
                </a:solidFill>
                <a:ln>
                  <a:noFill/>
                </a:ln>
              </p:spPr>
              <p:txBody>
                <a:bodyPr vert="horz" wrap="square" lIns="91440" tIns="45720" rIns="91440" bIns="45720" numCol="1" anchor="t" anchorCtr="0" compatLnSpc="1"/>
                <a:lstStyle/>
                <a:p>
                  <a:endParaRPr lang="zh-CN" altLang="en-US"/>
                </a:p>
              </p:txBody>
            </p:sp>
            <p:sp>
              <p:nvSpPr>
                <p:cNvPr id="191" name="Freeform 51"/>
                <p:cNvSpPr/>
                <p:nvPr>
                  <p:custDataLst>
                    <p:tags r:id="rId30"/>
                  </p:custDataLst>
                </p:nvPr>
              </p:nvSpPr>
              <p:spPr bwMode="auto">
                <a:xfrm flipH="1">
                  <a:off x="1162050"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Oval 53"/>
                <p:cNvSpPr>
                  <a:spLocks noChangeArrowheads="1"/>
                </p:cNvSpPr>
                <p:nvPr>
                  <p:custDataLst>
                    <p:tags r:id="rId31"/>
                  </p:custDataLst>
                </p:nvPr>
              </p:nvSpPr>
              <p:spPr bwMode="auto">
                <a:xfrm flipH="1">
                  <a:off x="5770563"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Oval 54"/>
                <p:cNvSpPr>
                  <a:spLocks noChangeArrowheads="1"/>
                </p:cNvSpPr>
                <p:nvPr>
                  <p:custDataLst>
                    <p:tags r:id="rId32"/>
                  </p:custDataLst>
                </p:nvPr>
              </p:nvSpPr>
              <p:spPr bwMode="auto">
                <a:xfrm flipH="1">
                  <a:off x="5484813"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Oval 55"/>
                <p:cNvSpPr>
                  <a:spLocks noChangeArrowheads="1"/>
                </p:cNvSpPr>
                <p:nvPr>
                  <p:custDataLst>
                    <p:tags r:id="rId33"/>
                  </p:custDataLst>
                </p:nvPr>
              </p:nvSpPr>
              <p:spPr bwMode="auto">
                <a:xfrm flipH="1">
                  <a:off x="5200650"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56"/>
                <p:cNvSpPr/>
                <p:nvPr>
                  <p:custDataLst>
                    <p:tags r:id="rId34"/>
                  </p:custDataLst>
                </p:nvPr>
              </p:nvSpPr>
              <p:spPr bwMode="auto">
                <a:xfrm flipH="1">
                  <a:off x="1690688"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57"/>
                <p:cNvSpPr/>
                <p:nvPr>
                  <p:custDataLst>
                    <p:tags r:id="rId35"/>
                  </p:custDataLst>
                </p:nvPr>
              </p:nvSpPr>
              <p:spPr bwMode="auto">
                <a:xfrm flipH="1">
                  <a:off x="461962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Rectangle 58"/>
                <p:cNvSpPr>
                  <a:spLocks noChangeArrowheads="1"/>
                </p:cNvSpPr>
                <p:nvPr>
                  <p:custDataLst>
                    <p:tags r:id="rId36"/>
                  </p:custDataLst>
                </p:nvPr>
              </p:nvSpPr>
              <p:spPr bwMode="auto">
                <a:xfrm flipH="1">
                  <a:off x="5135563"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9" name="Rectangle 59"/>
                <p:cNvSpPr>
                  <a:spLocks noChangeArrowheads="1"/>
                </p:cNvSpPr>
                <p:nvPr>
                  <p:custDataLst>
                    <p:tags r:id="rId37"/>
                  </p:custDataLst>
                </p:nvPr>
              </p:nvSpPr>
              <p:spPr bwMode="auto">
                <a:xfrm flipH="1">
                  <a:off x="47625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0" name="Rectangle 60"/>
                <p:cNvSpPr>
                  <a:spLocks noChangeArrowheads="1"/>
                </p:cNvSpPr>
                <p:nvPr>
                  <p:custDataLst>
                    <p:tags r:id="rId38"/>
                  </p:custDataLst>
                </p:nvPr>
              </p:nvSpPr>
              <p:spPr bwMode="auto">
                <a:xfrm flipH="1">
                  <a:off x="5227638"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1" name="Rectangle 61"/>
                <p:cNvSpPr>
                  <a:spLocks noChangeArrowheads="1"/>
                </p:cNvSpPr>
                <p:nvPr>
                  <p:custDataLst>
                    <p:tags r:id="rId39"/>
                  </p:custDataLst>
                </p:nvPr>
              </p:nvSpPr>
              <p:spPr bwMode="auto">
                <a:xfrm flipH="1">
                  <a:off x="5497513"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2" name="Rectangle 62"/>
                <p:cNvSpPr>
                  <a:spLocks noChangeArrowheads="1"/>
                </p:cNvSpPr>
                <p:nvPr>
                  <p:custDataLst>
                    <p:tags r:id="rId40"/>
                  </p:custDataLst>
                </p:nvPr>
              </p:nvSpPr>
              <p:spPr bwMode="auto">
                <a:xfrm flipH="1">
                  <a:off x="511175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3" name="Rectangle 63"/>
                <p:cNvSpPr>
                  <a:spLocks noChangeArrowheads="1"/>
                </p:cNvSpPr>
                <p:nvPr>
                  <p:custDataLst>
                    <p:tags r:id="rId41"/>
                  </p:custDataLst>
                </p:nvPr>
              </p:nvSpPr>
              <p:spPr bwMode="auto">
                <a:xfrm flipH="1">
                  <a:off x="472440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4" name="Freeform 64"/>
                <p:cNvSpPr/>
                <p:nvPr>
                  <p:custDataLst>
                    <p:tags r:id="rId42"/>
                  </p:custDataLst>
                </p:nvPr>
              </p:nvSpPr>
              <p:spPr bwMode="auto">
                <a:xfrm flipH="1">
                  <a:off x="1341438"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Rectangle 65"/>
                <p:cNvSpPr>
                  <a:spLocks noChangeArrowheads="1"/>
                </p:cNvSpPr>
                <p:nvPr>
                  <p:custDataLst>
                    <p:tags r:id="rId43"/>
                  </p:custDataLst>
                </p:nvPr>
              </p:nvSpPr>
              <p:spPr bwMode="auto">
                <a:xfrm flipH="1">
                  <a:off x="1857375"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6" name="Rectangle 66"/>
                <p:cNvSpPr>
                  <a:spLocks noChangeArrowheads="1"/>
                </p:cNvSpPr>
                <p:nvPr>
                  <p:custDataLst>
                    <p:tags r:id="rId44"/>
                  </p:custDataLst>
                </p:nvPr>
              </p:nvSpPr>
              <p:spPr bwMode="auto">
                <a:xfrm flipH="1">
                  <a:off x="1485900"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7" name="Rectangle 67"/>
                <p:cNvSpPr>
                  <a:spLocks noChangeArrowheads="1"/>
                </p:cNvSpPr>
                <p:nvPr>
                  <p:custDataLst>
                    <p:tags r:id="rId45"/>
                  </p:custDataLst>
                </p:nvPr>
              </p:nvSpPr>
              <p:spPr bwMode="auto">
                <a:xfrm flipH="1">
                  <a:off x="1947862"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8" name="Rectangle 68"/>
                <p:cNvSpPr>
                  <a:spLocks noChangeArrowheads="1"/>
                </p:cNvSpPr>
                <p:nvPr>
                  <p:custDataLst>
                    <p:tags r:id="rId46"/>
                  </p:custDataLst>
                </p:nvPr>
              </p:nvSpPr>
              <p:spPr bwMode="auto">
                <a:xfrm flipH="1">
                  <a:off x="2220913"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9" name="Rectangle 69"/>
                <p:cNvSpPr>
                  <a:spLocks noChangeArrowheads="1"/>
                </p:cNvSpPr>
                <p:nvPr>
                  <p:custDataLst>
                    <p:tags r:id="rId47"/>
                  </p:custDataLst>
                </p:nvPr>
              </p:nvSpPr>
              <p:spPr bwMode="auto">
                <a:xfrm flipH="1">
                  <a:off x="1833562"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0" name="Rectangle 70"/>
                <p:cNvSpPr>
                  <a:spLocks noChangeArrowheads="1"/>
                </p:cNvSpPr>
                <p:nvPr>
                  <p:custDataLst>
                    <p:tags r:id="rId48"/>
                  </p:custDataLst>
                </p:nvPr>
              </p:nvSpPr>
              <p:spPr bwMode="auto">
                <a:xfrm flipH="1">
                  <a:off x="1447800"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1" name="Freeform 71"/>
                <p:cNvSpPr/>
                <p:nvPr>
                  <p:custDataLst>
                    <p:tags r:id="rId49"/>
                  </p:custDataLst>
                </p:nvPr>
              </p:nvSpPr>
              <p:spPr bwMode="auto">
                <a:xfrm flipH="1">
                  <a:off x="3740150"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72"/>
                <p:cNvSpPr/>
                <p:nvPr>
                  <p:custDataLst>
                    <p:tags r:id="rId50"/>
                  </p:custDataLst>
                </p:nvPr>
              </p:nvSpPr>
              <p:spPr bwMode="auto">
                <a:xfrm flipH="1">
                  <a:off x="3068637"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73"/>
                <p:cNvSpPr/>
                <p:nvPr>
                  <p:custDataLst>
                    <p:tags r:id="rId51"/>
                  </p:custDataLst>
                </p:nvPr>
              </p:nvSpPr>
              <p:spPr bwMode="auto">
                <a:xfrm flipH="1">
                  <a:off x="3257550"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74"/>
                <p:cNvSpPr/>
                <p:nvPr>
                  <p:custDataLst>
                    <p:tags r:id="rId52"/>
                  </p:custDataLst>
                </p:nvPr>
              </p:nvSpPr>
              <p:spPr bwMode="auto">
                <a:xfrm flipH="1">
                  <a:off x="382587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75"/>
                <p:cNvSpPr/>
                <p:nvPr>
                  <p:custDataLst>
                    <p:tags r:id="rId53"/>
                  </p:custDataLst>
                </p:nvPr>
              </p:nvSpPr>
              <p:spPr bwMode="auto">
                <a:xfrm flipH="1">
                  <a:off x="3298825"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76"/>
                <p:cNvSpPr/>
                <p:nvPr>
                  <p:custDataLst>
                    <p:tags r:id="rId54"/>
                  </p:custDataLst>
                </p:nvPr>
              </p:nvSpPr>
              <p:spPr bwMode="auto">
                <a:xfrm flipH="1">
                  <a:off x="3322638"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77"/>
                <p:cNvSpPr/>
                <p:nvPr>
                  <p:custDataLst>
                    <p:tags r:id="rId55"/>
                  </p:custDataLst>
                </p:nvPr>
              </p:nvSpPr>
              <p:spPr bwMode="auto">
                <a:xfrm flipH="1">
                  <a:off x="3730625"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78"/>
                <p:cNvSpPr/>
                <p:nvPr>
                  <p:custDataLst>
                    <p:tags r:id="rId56"/>
                  </p:custDataLst>
                </p:nvPr>
              </p:nvSpPr>
              <p:spPr bwMode="auto">
                <a:xfrm flipH="1">
                  <a:off x="4054475"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79"/>
                <p:cNvSpPr/>
                <p:nvPr>
                  <p:custDataLst>
                    <p:tags r:id="rId57"/>
                  </p:custDataLst>
                </p:nvPr>
              </p:nvSpPr>
              <p:spPr bwMode="auto">
                <a:xfrm flipH="1">
                  <a:off x="3790950"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80"/>
                <p:cNvSpPr/>
                <p:nvPr>
                  <p:custDataLst>
                    <p:tags r:id="rId58"/>
                  </p:custDataLst>
                </p:nvPr>
              </p:nvSpPr>
              <p:spPr bwMode="auto">
                <a:xfrm flipH="1">
                  <a:off x="3521075"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81"/>
                <p:cNvSpPr/>
                <p:nvPr>
                  <p:custDataLst>
                    <p:tags r:id="rId59"/>
                  </p:custDataLst>
                </p:nvPr>
              </p:nvSpPr>
              <p:spPr bwMode="auto">
                <a:xfrm flipH="1">
                  <a:off x="3260725"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82"/>
                <p:cNvSpPr/>
                <p:nvPr>
                  <p:custDataLst>
                    <p:tags r:id="rId60"/>
                  </p:custDataLst>
                </p:nvPr>
              </p:nvSpPr>
              <p:spPr bwMode="auto">
                <a:xfrm flipH="1">
                  <a:off x="3698875"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83"/>
                <p:cNvSpPr/>
                <p:nvPr>
                  <p:custDataLst>
                    <p:tags r:id="rId61"/>
                  </p:custDataLst>
                </p:nvPr>
              </p:nvSpPr>
              <p:spPr bwMode="auto">
                <a:xfrm flipH="1">
                  <a:off x="5081587"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84"/>
                <p:cNvSpPr/>
                <p:nvPr>
                  <p:custDataLst>
                    <p:tags r:id="rId62"/>
                  </p:custDataLst>
                </p:nvPr>
              </p:nvSpPr>
              <p:spPr bwMode="auto">
                <a:xfrm flipH="1">
                  <a:off x="4154487"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25" name="Freeform 85"/>
                <p:cNvSpPr/>
                <p:nvPr>
                  <p:custDataLst>
                    <p:tags r:id="rId63"/>
                  </p:custDataLst>
                </p:nvPr>
              </p:nvSpPr>
              <p:spPr bwMode="auto">
                <a:xfrm flipH="1">
                  <a:off x="4016375"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26" name="Freeform 86"/>
                <p:cNvSpPr/>
                <p:nvPr>
                  <p:custDataLst>
                    <p:tags r:id="rId64"/>
                  </p:custDataLst>
                </p:nvPr>
              </p:nvSpPr>
              <p:spPr bwMode="auto">
                <a:xfrm flipH="1">
                  <a:off x="4564062"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87"/>
                <p:cNvSpPr/>
                <p:nvPr>
                  <p:custDataLst>
                    <p:tags r:id="rId65"/>
                  </p:custDataLst>
                </p:nvPr>
              </p:nvSpPr>
              <p:spPr bwMode="auto">
                <a:xfrm flipH="1">
                  <a:off x="4802188"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88"/>
                <p:cNvSpPr/>
                <p:nvPr>
                  <p:custDataLst>
                    <p:tags r:id="rId66"/>
                  </p:custDataLst>
                </p:nvPr>
              </p:nvSpPr>
              <p:spPr bwMode="auto">
                <a:xfrm flipH="1">
                  <a:off x="4295775"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89"/>
                <p:cNvSpPr/>
                <p:nvPr>
                  <p:custDataLst>
                    <p:tags r:id="rId67"/>
                  </p:custDataLst>
                </p:nvPr>
              </p:nvSpPr>
              <p:spPr bwMode="auto">
                <a:xfrm flipH="1">
                  <a:off x="4267200"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90"/>
                <p:cNvSpPr/>
                <p:nvPr>
                  <p:custDataLst>
                    <p:tags r:id="rId68"/>
                  </p:custDataLst>
                </p:nvPr>
              </p:nvSpPr>
              <p:spPr bwMode="auto">
                <a:xfrm flipH="1">
                  <a:off x="4391025"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91"/>
                <p:cNvSpPr/>
                <p:nvPr>
                  <p:custDataLst>
                    <p:tags r:id="rId69"/>
                  </p:custDataLst>
                </p:nvPr>
              </p:nvSpPr>
              <p:spPr bwMode="auto">
                <a:xfrm flipH="1">
                  <a:off x="4616450"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92"/>
                <p:cNvSpPr/>
                <p:nvPr>
                  <p:custDataLst>
                    <p:tags r:id="rId70"/>
                  </p:custDataLst>
                </p:nvPr>
              </p:nvSpPr>
              <p:spPr bwMode="auto">
                <a:xfrm flipH="1">
                  <a:off x="4516437"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93"/>
                <p:cNvSpPr>
                  <a:spLocks noEditPoints="1"/>
                </p:cNvSpPr>
                <p:nvPr>
                  <p:custDataLst>
                    <p:tags r:id="rId71"/>
                  </p:custDataLst>
                </p:nvPr>
              </p:nvSpPr>
              <p:spPr bwMode="auto">
                <a:xfrm flipH="1">
                  <a:off x="4559300"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94"/>
                <p:cNvSpPr>
                  <a:spLocks noEditPoints="1"/>
                </p:cNvSpPr>
                <p:nvPr>
                  <p:custDataLst>
                    <p:tags r:id="rId72"/>
                  </p:custDataLst>
                </p:nvPr>
              </p:nvSpPr>
              <p:spPr bwMode="auto">
                <a:xfrm flipH="1">
                  <a:off x="4424362"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95"/>
                <p:cNvSpPr/>
                <p:nvPr>
                  <p:custDataLst>
                    <p:tags r:id="rId73"/>
                  </p:custDataLst>
                </p:nvPr>
              </p:nvSpPr>
              <p:spPr bwMode="auto">
                <a:xfrm flipH="1">
                  <a:off x="4427538"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96"/>
                <p:cNvSpPr/>
                <p:nvPr>
                  <p:custDataLst>
                    <p:tags r:id="rId74"/>
                  </p:custDataLst>
                </p:nvPr>
              </p:nvSpPr>
              <p:spPr bwMode="auto">
                <a:xfrm flipH="1">
                  <a:off x="4716463"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97"/>
                <p:cNvSpPr/>
                <p:nvPr>
                  <p:custDataLst>
                    <p:tags r:id="rId75"/>
                  </p:custDataLst>
                </p:nvPr>
              </p:nvSpPr>
              <p:spPr bwMode="auto">
                <a:xfrm flipH="1">
                  <a:off x="4379912"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98"/>
                <p:cNvSpPr/>
                <p:nvPr>
                  <p:custDataLst>
                    <p:tags r:id="rId76"/>
                  </p:custDataLst>
                </p:nvPr>
              </p:nvSpPr>
              <p:spPr bwMode="auto">
                <a:xfrm flipH="1">
                  <a:off x="4151312"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39" name="Freeform 99"/>
                <p:cNvSpPr/>
                <p:nvPr>
                  <p:custDataLst>
                    <p:tags r:id="rId77"/>
                  </p:custDataLst>
                </p:nvPr>
              </p:nvSpPr>
              <p:spPr bwMode="auto">
                <a:xfrm flipH="1">
                  <a:off x="4329112"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00"/>
                <p:cNvSpPr/>
                <p:nvPr>
                  <p:custDataLst>
                    <p:tags r:id="rId78"/>
                  </p:custDataLst>
                </p:nvPr>
              </p:nvSpPr>
              <p:spPr bwMode="auto">
                <a:xfrm flipH="1">
                  <a:off x="4319587"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01"/>
                <p:cNvSpPr/>
                <p:nvPr>
                  <p:custDataLst>
                    <p:tags r:id="rId79"/>
                  </p:custDataLst>
                </p:nvPr>
              </p:nvSpPr>
              <p:spPr bwMode="auto">
                <a:xfrm flipH="1">
                  <a:off x="3925888"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02"/>
                <p:cNvSpPr/>
                <p:nvPr>
                  <p:custDataLst>
                    <p:tags r:id="rId80"/>
                  </p:custDataLst>
                </p:nvPr>
              </p:nvSpPr>
              <p:spPr bwMode="auto">
                <a:xfrm flipH="1">
                  <a:off x="5221288"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03"/>
                <p:cNvSpPr/>
                <p:nvPr>
                  <p:custDataLst>
                    <p:tags r:id="rId81"/>
                  </p:custDataLst>
                </p:nvPr>
              </p:nvSpPr>
              <p:spPr bwMode="auto">
                <a:xfrm flipH="1">
                  <a:off x="5248275"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04"/>
                <p:cNvSpPr/>
                <p:nvPr>
                  <p:custDataLst>
                    <p:tags r:id="rId82"/>
                  </p:custDataLst>
                </p:nvPr>
              </p:nvSpPr>
              <p:spPr bwMode="auto">
                <a:xfrm flipH="1">
                  <a:off x="52292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05"/>
                <p:cNvSpPr/>
                <p:nvPr>
                  <p:custDataLst>
                    <p:tags r:id="rId83"/>
                  </p:custDataLst>
                </p:nvPr>
              </p:nvSpPr>
              <p:spPr bwMode="auto">
                <a:xfrm flipH="1">
                  <a:off x="4200525"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106"/>
                <p:cNvSpPr/>
                <p:nvPr>
                  <p:custDataLst>
                    <p:tags r:id="rId84"/>
                  </p:custDataLst>
                </p:nvPr>
              </p:nvSpPr>
              <p:spPr bwMode="auto">
                <a:xfrm flipH="1">
                  <a:off x="4200525"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107"/>
                <p:cNvSpPr/>
                <p:nvPr>
                  <p:custDataLst>
                    <p:tags r:id="rId85"/>
                  </p:custDataLst>
                </p:nvPr>
              </p:nvSpPr>
              <p:spPr bwMode="auto">
                <a:xfrm flipH="1">
                  <a:off x="5353050"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108"/>
                <p:cNvSpPr/>
                <p:nvPr>
                  <p:custDataLst>
                    <p:tags r:id="rId86"/>
                  </p:custDataLst>
                </p:nvPr>
              </p:nvSpPr>
              <p:spPr bwMode="auto">
                <a:xfrm flipH="1">
                  <a:off x="5464175"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109"/>
                <p:cNvSpPr/>
                <p:nvPr>
                  <p:custDataLst>
                    <p:tags r:id="rId87"/>
                  </p:custDataLst>
                </p:nvPr>
              </p:nvSpPr>
              <p:spPr bwMode="auto">
                <a:xfrm flipH="1">
                  <a:off x="1847850"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10"/>
                <p:cNvSpPr/>
                <p:nvPr>
                  <p:custDataLst>
                    <p:tags r:id="rId88"/>
                  </p:custDataLst>
                </p:nvPr>
              </p:nvSpPr>
              <p:spPr bwMode="auto">
                <a:xfrm flipH="1">
                  <a:off x="1838325"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11"/>
                <p:cNvSpPr/>
                <p:nvPr>
                  <p:custDataLst>
                    <p:tags r:id="rId89"/>
                  </p:custDataLst>
                </p:nvPr>
              </p:nvSpPr>
              <p:spPr bwMode="auto">
                <a:xfrm flipH="1">
                  <a:off x="1639888"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12"/>
                <p:cNvSpPr/>
                <p:nvPr>
                  <p:custDataLst>
                    <p:tags r:id="rId90"/>
                  </p:custDataLst>
                </p:nvPr>
              </p:nvSpPr>
              <p:spPr bwMode="auto">
                <a:xfrm flipH="1">
                  <a:off x="2246313"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13"/>
                <p:cNvSpPr/>
                <p:nvPr>
                  <p:custDataLst>
                    <p:tags r:id="rId91"/>
                  </p:custDataLst>
                </p:nvPr>
              </p:nvSpPr>
              <p:spPr bwMode="auto">
                <a:xfrm flipH="1">
                  <a:off x="2241550"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14"/>
                <p:cNvSpPr/>
                <p:nvPr>
                  <p:custDataLst>
                    <p:tags r:id="rId92"/>
                  </p:custDataLst>
                </p:nvPr>
              </p:nvSpPr>
              <p:spPr bwMode="auto">
                <a:xfrm flipH="1">
                  <a:off x="2209800"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15"/>
                <p:cNvSpPr/>
                <p:nvPr>
                  <p:custDataLst>
                    <p:tags r:id="rId93"/>
                  </p:custDataLst>
                </p:nvPr>
              </p:nvSpPr>
              <p:spPr bwMode="auto">
                <a:xfrm flipH="1">
                  <a:off x="1727200"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16"/>
                <p:cNvSpPr/>
                <p:nvPr>
                  <p:custDataLst>
                    <p:tags r:id="rId94"/>
                  </p:custDataLst>
                </p:nvPr>
              </p:nvSpPr>
              <p:spPr bwMode="auto">
                <a:xfrm flipH="1">
                  <a:off x="171450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17"/>
                <p:cNvSpPr/>
                <p:nvPr>
                  <p:custDataLst>
                    <p:tags r:id="rId95"/>
                  </p:custDataLst>
                </p:nvPr>
              </p:nvSpPr>
              <p:spPr bwMode="auto">
                <a:xfrm flipH="1">
                  <a:off x="1725612"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18"/>
                <p:cNvSpPr/>
                <p:nvPr>
                  <p:custDataLst>
                    <p:tags r:id="rId96"/>
                  </p:custDataLst>
                </p:nvPr>
              </p:nvSpPr>
              <p:spPr bwMode="auto">
                <a:xfrm flipH="1">
                  <a:off x="1681162"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19"/>
                <p:cNvSpPr/>
                <p:nvPr>
                  <p:custDataLst>
                    <p:tags r:id="rId97"/>
                  </p:custDataLst>
                </p:nvPr>
              </p:nvSpPr>
              <p:spPr bwMode="auto">
                <a:xfrm flipH="1">
                  <a:off x="1614488"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20"/>
                <p:cNvSpPr/>
                <p:nvPr>
                  <p:custDataLst>
                    <p:tags r:id="rId98"/>
                  </p:custDataLst>
                </p:nvPr>
              </p:nvSpPr>
              <p:spPr bwMode="auto">
                <a:xfrm flipH="1">
                  <a:off x="2127250"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121"/>
                <p:cNvSpPr/>
                <p:nvPr>
                  <p:custDataLst>
                    <p:tags r:id="rId99"/>
                  </p:custDataLst>
                </p:nvPr>
              </p:nvSpPr>
              <p:spPr bwMode="auto">
                <a:xfrm flipH="1">
                  <a:off x="1393825"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122"/>
                <p:cNvSpPr/>
                <p:nvPr>
                  <p:custDataLst>
                    <p:tags r:id="rId100"/>
                  </p:custDataLst>
                </p:nvPr>
              </p:nvSpPr>
              <p:spPr bwMode="auto">
                <a:xfrm flipH="1">
                  <a:off x="2305050"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123"/>
                <p:cNvSpPr/>
                <p:nvPr>
                  <p:custDataLst>
                    <p:tags r:id="rId101"/>
                  </p:custDataLst>
                </p:nvPr>
              </p:nvSpPr>
              <p:spPr bwMode="auto">
                <a:xfrm flipH="1">
                  <a:off x="1571625"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64" name="Freeform 124"/>
                <p:cNvSpPr/>
                <p:nvPr>
                  <p:custDataLst>
                    <p:tags r:id="rId102"/>
                  </p:custDataLst>
                </p:nvPr>
              </p:nvSpPr>
              <p:spPr bwMode="auto">
                <a:xfrm flipH="1">
                  <a:off x="1458912"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65" name="Freeform 125"/>
                <p:cNvSpPr/>
                <p:nvPr>
                  <p:custDataLst>
                    <p:tags r:id="rId103"/>
                  </p:custDataLst>
                </p:nvPr>
              </p:nvSpPr>
              <p:spPr bwMode="auto">
                <a:xfrm flipH="1">
                  <a:off x="1562100"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66" name="Freeform 126"/>
                <p:cNvSpPr/>
                <p:nvPr>
                  <p:custDataLst>
                    <p:tags r:id="rId104"/>
                  </p:custDataLst>
                </p:nvPr>
              </p:nvSpPr>
              <p:spPr bwMode="auto">
                <a:xfrm flipH="1">
                  <a:off x="1308100"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127"/>
                <p:cNvSpPr/>
                <p:nvPr>
                  <p:custDataLst>
                    <p:tags r:id="rId105"/>
                  </p:custDataLst>
                </p:nvPr>
              </p:nvSpPr>
              <p:spPr bwMode="auto">
                <a:xfrm flipH="1">
                  <a:off x="1462088"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128"/>
                <p:cNvSpPr/>
                <p:nvPr>
                  <p:custDataLst>
                    <p:tags r:id="rId106"/>
                  </p:custDataLst>
                </p:nvPr>
              </p:nvSpPr>
              <p:spPr bwMode="auto">
                <a:xfrm flipH="1">
                  <a:off x="1839912"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129"/>
                <p:cNvSpPr/>
                <p:nvPr>
                  <p:custDataLst>
                    <p:tags r:id="rId107"/>
                  </p:custDataLst>
                </p:nvPr>
              </p:nvSpPr>
              <p:spPr bwMode="auto">
                <a:xfrm flipH="1">
                  <a:off x="1423987"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130"/>
                <p:cNvSpPr/>
                <p:nvPr>
                  <p:custDataLst>
                    <p:tags r:id="rId108"/>
                  </p:custDataLst>
                </p:nvPr>
              </p:nvSpPr>
              <p:spPr bwMode="auto">
                <a:xfrm flipH="1">
                  <a:off x="2317750"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132"/>
                <p:cNvSpPr/>
                <p:nvPr>
                  <p:custDataLst>
                    <p:tags r:id="rId109"/>
                  </p:custDataLst>
                </p:nvPr>
              </p:nvSpPr>
              <p:spPr bwMode="auto">
                <a:xfrm flipH="1">
                  <a:off x="4700588"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33"/>
                <p:cNvSpPr/>
                <p:nvPr>
                  <p:custDataLst>
                    <p:tags r:id="rId110"/>
                  </p:custDataLst>
                </p:nvPr>
              </p:nvSpPr>
              <p:spPr bwMode="auto">
                <a:xfrm flipH="1">
                  <a:off x="4735513"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34"/>
                <p:cNvSpPr/>
                <p:nvPr>
                  <p:custDataLst>
                    <p:tags r:id="rId111"/>
                  </p:custDataLst>
                </p:nvPr>
              </p:nvSpPr>
              <p:spPr bwMode="auto">
                <a:xfrm flipH="1">
                  <a:off x="5364163"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135"/>
                <p:cNvSpPr/>
                <p:nvPr>
                  <p:custDataLst>
                    <p:tags r:id="rId112"/>
                  </p:custDataLst>
                </p:nvPr>
              </p:nvSpPr>
              <p:spPr bwMode="auto">
                <a:xfrm flipH="1">
                  <a:off x="4805363"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136"/>
                <p:cNvSpPr/>
                <p:nvPr>
                  <p:custDataLst>
                    <p:tags r:id="rId113"/>
                  </p:custDataLst>
                </p:nvPr>
              </p:nvSpPr>
              <p:spPr bwMode="auto">
                <a:xfrm flipH="1">
                  <a:off x="4840288"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sp>
        <p:nvSpPr>
          <p:cNvPr id="13" name="标题 1"/>
          <p:cNvSpPr>
            <a:spLocks noGrp="1"/>
          </p:cNvSpPr>
          <p:nvPr>
            <p:ph type="ctrTitle" hasCustomPrompt="1"/>
            <p:custDataLst>
              <p:tags r:id="rId114"/>
            </p:custDataLst>
          </p:nvPr>
        </p:nvSpPr>
        <p:spPr>
          <a:xfrm>
            <a:off x="4950618" y="1842391"/>
            <a:ext cx="3565924" cy="1216132"/>
          </a:xfrm>
        </p:spPr>
        <p:txBody>
          <a:bodyPr anchor="ctr">
            <a:normAutofit/>
          </a:bodyPr>
          <a:lstStyle>
            <a:lvl1pPr marL="0" indent="0" algn="ctr">
              <a:buFont typeface="Arial" panose="020B0604020202020204" pitchFamily="34" charset="0"/>
              <a:buNone/>
              <a:defRPr sz="660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9"/>
            <p:custDataLst>
              <p:tags r:id="rId115"/>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20"/>
            <p:custDataLst>
              <p:tags r:id="rId116"/>
            </p:custDataLst>
          </p:nvPr>
        </p:nvSpPr>
        <p:spPr/>
        <p:txBody>
          <a:bodyPr/>
          <a:lstStyle/>
          <a:p>
            <a:endParaRPr lang="zh-CN" altLang="en-US" dirty="0"/>
          </a:p>
        </p:txBody>
      </p:sp>
      <p:sp>
        <p:nvSpPr>
          <p:cNvPr id="4" name="灯片编号占位符 3"/>
          <p:cNvSpPr>
            <a:spLocks noGrp="1"/>
          </p:cNvSpPr>
          <p:nvPr>
            <p:ph type="sldNum" sz="quarter" idx="21"/>
            <p:custDataLst>
              <p:tags r:id="rId117"/>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60" name="图片 15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custDataLst>
              <p:tags r:id="rId2"/>
            </p:custDataLst>
          </p:nvPr>
        </p:nvGrpSpPr>
        <p:grpSpPr>
          <a:xfrm rot="20310956">
            <a:off x="219227" y="260732"/>
            <a:ext cx="881159" cy="522149"/>
            <a:chOff x="4175125" y="1726565"/>
            <a:chExt cx="1094105" cy="648335"/>
          </a:xfrm>
        </p:grpSpPr>
        <p:sp>
          <p:nvSpPr>
            <p:cNvPr id="21" name="Freeform 64"/>
            <p:cNvSpPr/>
            <p:nvPr userDrawn="1">
              <p:custDataLst>
                <p:tags r:id="rId3"/>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2" name="Rectangle 66"/>
            <p:cNvSpPr>
              <a:spLocks noChangeArrowheads="1"/>
            </p:cNvSpPr>
            <p:nvPr userDrawn="1">
              <p:custDataLst>
                <p:tags r:id="rId4"/>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3" name="Rectangle 67"/>
            <p:cNvSpPr>
              <a:spLocks noChangeArrowheads="1"/>
            </p:cNvSpPr>
            <p:nvPr userDrawn="1">
              <p:custDataLst>
                <p:tags r:id="rId5"/>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4" name="Rectangle 68"/>
            <p:cNvSpPr>
              <a:spLocks noChangeArrowheads="1"/>
            </p:cNvSpPr>
            <p:nvPr userDrawn="1">
              <p:custDataLst>
                <p:tags r:id="rId6"/>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5" name="Rectangle 69"/>
            <p:cNvSpPr>
              <a:spLocks noChangeArrowheads="1"/>
            </p:cNvSpPr>
            <p:nvPr userDrawn="1">
              <p:custDataLst>
                <p:tags r:id="rId7"/>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26" name="Rectangle 70"/>
            <p:cNvSpPr>
              <a:spLocks noChangeArrowheads="1"/>
            </p:cNvSpPr>
            <p:nvPr userDrawn="1">
              <p:custDataLst>
                <p:tags r:id="rId8"/>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grpSp>
      <p:sp>
        <p:nvSpPr>
          <p:cNvPr id="9" name="矩形 8"/>
          <p:cNvSpPr/>
          <p:nvPr userDrawn="1">
            <p:custDataLst>
              <p:tags r:id="rId9"/>
            </p:custDataLst>
          </p:nvPr>
        </p:nvSpPr>
        <p:spPr>
          <a:xfrm>
            <a:off x="0" y="4437380"/>
            <a:ext cx="9144000" cy="720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3617595" cy="51435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微软雅黑" panose="020B0503020204020204" pitchFamily="34" charset="-122"/>
              <a:ea typeface="微软雅黑" panose="020B0503020204020204" pitchFamily="34" charset="-122"/>
              <a:sym typeface="+mn-ea"/>
            </a:endParaRPr>
          </a:p>
        </p:txBody>
      </p:sp>
      <p:grpSp>
        <p:nvGrpSpPr>
          <p:cNvPr id="14" name="组合 13"/>
          <p:cNvGrpSpPr/>
          <p:nvPr userDrawn="1">
            <p:custDataLst>
              <p:tags r:id="rId3"/>
            </p:custDataLst>
          </p:nvPr>
        </p:nvGrpSpPr>
        <p:grpSpPr>
          <a:xfrm>
            <a:off x="67487" y="71105"/>
            <a:ext cx="8965498" cy="5053346"/>
            <a:chOff x="89982" y="94806"/>
            <a:chExt cx="11953997" cy="6737794"/>
          </a:xfrm>
        </p:grpSpPr>
        <p:pic>
          <p:nvPicPr>
            <p:cNvPr id="24" name="图片 23"/>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9982" y="94806"/>
              <a:ext cx="786452" cy="865707"/>
            </a:xfrm>
            <a:prstGeom prst="rect">
              <a:avLst/>
            </a:prstGeom>
          </p:spPr>
        </p:pic>
        <p:pic>
          <p:nvPicPr>
            <p:cNvPr id="13" name="图片 12"/>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0577221" y="5249238"/>
              <a:ext cx="1466758" cy="1583362"/>
            </a:xfrm>
            <a:prstGeom prst="rect">
              <a:avLst/>
            </a:prstGeom>
          </p:spPr>
        </p:pic>
      </p:grpSp>
      <p:sp>
        <p:nvSpPr>
          <p:cNvPr id="2" name="标题 1"/>
          <p:cNvSpPr>
            <a:spLocks noGrp="1"/>
          </p:cNvSpPr>
          <p:nvPr userDrawn="1">
            <p:ph type="title" hasCustomPrompt="1"/>
            <p:custDataLst>
              <p:tags r:id="rId8"/>
            </p:custDataLst>
          </p:nvPr>
        </p:nvSpPr>
        <p:spPr>
          <a:xfrm>
            <a:off x="437400" y="577800"/>
            <a:ext cx="2970000" cy="661500"/>
          </a:xfrm>
        </p:spPr>
        <p:txBody>
          <a:bodyPr anchor="ctr"/>
          <a:lstStyle>
            <a:lvl1pP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userDrawn="1">
            <p:ph type="dt" sz="half" idx="10"/>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2"/>
            </p:custDataLst>
          </p:nvPr>
        </p:nvSpPr>
        <p:spPr>
          <a:xfrm>
            <a:off x="440100" y="1323000"/>
            <a:ext cx="2967300" cy="3069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userDrawn="1">
            <p:ph sz="quarter" idx="14"/>
            <p:custDataLst>
              <p:tags r:id="rId13"/>
            </p:custDataLst>
          </p:nvPr>
        </p:nvSpPr>
        <p:spPr>
          <a:xfrm>
            <a:off x="3825900" y="577454"/>
            <a:ext cx="4860000" cy="3815953"/>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199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grpSp>
        <p:nvGrpSpPr>
          <p:cNvPr id="22" name="组合 21"/>
          <p:cNvGrpSpPr/>
          <p:nvPr userDrawn="1">
            <p:custDataLst>
              <p:tags r:id="rId3"/>
            </p:custDataLst>
          </p:nvPr>
        </p:nvGrpSpPr>
        <p:grpSpPr>
          <a:xfrm>
            <a:off x="67487" y="71105"/>
            <a:ext cx="8965498" cy="5053346"/>
            <a:chOff x="89982" y="94806"/>
            <a:chExt cx="11953997" cy="6737794"/>
          </a:xfrm>
        </p:grpSpPr>
        <p:pic>
          <p:nvPicPr>
            <p:cNvPr id="23" name="图片 22"/>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9982" y="94806"/>
              <a:ext cx="786452" cy="865707"/>
            </a:xfrm>
            <a:prstGeom prst="rect">
              <a:avLst/>
            </a:prstGeom>
          </p:spPr>
        </p:pic>
        <p:pic>
          <p:nvPicPr>
            <p:cNvPr id="24" name="图片 23"/>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0577221" y="5249238"/>
              <a:ext cx="1466758" cy="1583362"/>
            </a:xfrm>
            <a:prstGeom prst="rect">
              <a:avLst/>
            </a:prstGeom>
          </p:spPr>
        </p:pic>
      </p:grpSp>
      <p:sp>
        <p:nvSpPr>
          <p:cNvPr id="2" name="标题 1"/>
          <p:cNvSpPr>
            <a:spLocks noGrp="1"/>
          </p:cNvSpPr>
          <p:nvPr>
            <p:ph type="title"/>
            <p:custDataLst>
              <p:tags r:id="rId8"/>
            </p:custDataLst>
          </p:nvPr>
        </p:nvSpPr>
        <p:spPr>
          <a:xfrm>
            <a:off x="459000" y="585900"/>
            <a:ext cx="8232300" cy="469800"/>
          </a:xfrm>
        </p:spPr>
        <p:txBody>
          <a:bodyPr anchor="ctr"/>
          <a:lstStyle>
            <a:lvl1pPr algn="ct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459000" y="1244700"/>
            <a:ext cx="8231981" cy="621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459581" y="2106000"/>
            <a:ext cx="8224200" cy="25731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20" name="组合 19"/>
          <p:cNvGrpSpPr/>
          <p:nvPr userDrawn="1">
            <p:custDataLst>
              <p:tags r:id="rId2"/>
            </p:custDataLst>
          </p:nvPr>
        </p:nvGrpSpPr>
        <p:grpSpPr>
          <a:xfrm rot="20310956">
            <a:off x="219227" y="260732"/>
            <a:ext cx="881159" cy="522149"/>
            <a:chOff x="4175125" y="1726565"/>
            <a:chExt cx="1094105" cy="648335"/>
          </a:xfrm>
        </p:grpSpPr>
        <p:sp>
          <p:nvSpPr>
            <p:cNvPr id="21" name="Freeform 64"/>
            <p:cNvSpPr/>
            <p:nvPr userDrawn="1">
              <p:custDataLst>
                <p:tags r:id="rId3"/>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Rectangle 66"/>
            <p:cNvSpPr>
              <a:spLocks noChangeArrowheads="1"/>
            </p:cNvSpPr>
            <p:nvPr userDrawn="1">
              <p:custDataLst>
                <p:tags r:id="rId4"/>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Rectangle 67"/>
            <p:cNvSpPr>
              <a:spLocks noChangeArrowheads="1"/>
            </p:cNvSpPr>
            <p:nvPr userDrawn="1">
              <p:custDataLst>
                <p:tags r:id="rId5"/>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68"/>
            <p:cNvSpPr>
              <a:spLocks noChangeArrowheads="1"/>
            </p:cNvSpPr>
            <p:nvPr userDrawn="1">
              <p:custDataLst>
                <p:tags r:id="rId6"/>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Rectangle 69"/>
            <p:cNvSpPr>
              <a:spLocks noChangeArrowheads="1"/>
            </p:cNvSpPr>
            <p:nvPr userDrawn="1">
              <p:custDataLst>
                <p:tags r:id="rId7"/>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70"/>
            <p:cNvSpPr>
              <a:spLocks noChangeArrowheads="1"/>
            </p:cNvSpPr>
            <p:nvPr userDrawn="1">
              <p:custDataLst>
                <p:tags r:id="rId8"/>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8" name="矩形 7"/>
          <p:cNvSpPr/>
          <p:nvPr userDrawn="1">
            <p:custDataLst>
              <p:tags r:id="rId9"/>
            </p:custDataLst>
          </p:nvPr>
        </p:nvSpPr>
        <p:spPr>
          <a:xfrm>
            <a:off x="0" y="3771901"/>
            <a:ext cx="9144000" cy="13715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3" name="图片 62"/>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677"/>
            <a:ext cx="1101947" cy="1188823"/>
          </a:xfrm>
          <a:prstGeom prst="rect">
            <a:avLst/>
          </a:prstGeom>
        </p:spPr>
      </p:pic>
      <p:sp>
        <p:nvSpPr>
          <p:cNvPr id="10" name="矩形 9"/>
          <p:cNvSpPr/>
          <p:nvPr userDrawn="1">
            <p:custDataLst>
              <p:tags r:id="rId4"/>
            </p:custDataLst>
          </p:nvPr>
        </p:nvSpPr>
        <p:spPr>
          <a:xfrm>
            <a:off x="0" y="0"/>
            <a:ext cx="9144000" cy="685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5"/>
            </p:custDataLst>
          </p:nvPr>
        </p:nvSpPr>
        <p:spPr>
          <a:xfrm>
            <a:off x="434700" y="178200"/>
            <a:ext cx="8278200" cy="331473"/>
          </a:xfrm>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434700" y="1247400"/>
            <a:ext cx="4006800" cy="217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4681800" y="1247400"/>
            <a:ext cx="4025700" cy="217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429300" y="3612600"/>
            <a:ext cx="4006800" cy="585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4689900" y="3609900"/>
            <a:ext cx="4025700" cy="5859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腰带">
    <p:bg>
      <p:bgPr>
        <a:pattFill prst="wdUpDiag">
          <a:fgClr>
            <a:schemeClr val="tx2"/>
          </a:fgClr>
          <a:bgClr>
            <a:schemeClr val="bg2"/>
          </a:bgClr>
        </a:patt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719418"/>
            <a:ext cx="9144000" cy="370466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userDrawn="1">
            <p:ph type="title" hasCustomPrompt="1"/>
            <p:custDataLst>
              <p:tags r:id="rId3"/>
            </p:custDataLst>
          </p:nvPr>
        </p:nvSpPr>
        <p:spPr>
          <a:xfrm>
            <a:off x="1142100" y="1004400"/>
            <a:ext cx="6858000" cy="1790100"/>
          </a:xfrm>
        </p:spPr>
        <p:txBody>
          <a:bodyPr anchor="b"/>
          <a:lstStyle>
            <a:lvl1pPr algn="ctr">
              <a:defRPr sz="45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1141810" y="2897100"/>
            <a:ext cx="6858000" cy="1242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grpSp>
        <p:nvGrpSpPr>
          <p:cNvPr id="13" name="组合 12"/>
          <p:cNvGrpSpPr/>
          <p:nvPr userDrawn="1">
            <p:custDataLst>
              <p:tags r:id="rId8"/>
            </p:custDataLst>
          </p:nvPr>
        </p:nvGrpSpPr>
        <p:grpSpPr>
          <a:xfrm>
            <a:off x="235350" y="260661"/>
            <a:ext cx="8775474" cy="4882839"/>
            <a:chOff x="313800" y="347548"/>
            <a:chExt cx="11700632" cy="6510452"/>
          </a:xfrm>
        </p:grpSpPr>
        <p:grpSp>
          <p:nvGrpSpPr>
            <p:cNvPr id="168" name="组合 167"/>
            <p:cNvGrpSpPr/>
            <p:nvPr userDrawn="1"/>
          </p:nvGrpSpPr>
          <p:grpSpPr>
            <a:xfrm rot="20310956">
              <a:off x="356063" y="347548"/>
              <a:ext cx="1824574" cy="1081190"/>
              <a:chOff x="4175125" y="1726565"/>
              <a:chExt cx="1094105" cy="648335"/>
            </a:xfrm>
          </p:grpSpPr>
          <p:sp>
            <p:nvSpPr>
              <p:cNvPr id="169" name="Freeform 64"/>
              <p:cNvSpPr/>
              <p:nvPr userDrawn="1">
                <p:custDataLst>
                  <p:tags r:id="rId9"/>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Rectangle 66"/>
              <p:cNvSpPr>
                <a:spLocks noChangeArrowheads="1"/>
              </p:cNvSpPr>
              <p:nvPr userDrawn="1">
                <p:custDataLst>
                  <p:tags r:id="rId10"/>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1" name="Rectangle 67"/>
              <p:cNvSpPr>
                <a:spLocks noChangeArrowheads="1"/>
              </p:cNvSpPr>
              <p:nvPr userDrawn="1">
                <p:custDataLst>
                  <p:tags r:id="rId11"/>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2" name="Rectangle 68"/>
              <p:cNvSpPr>
                <a:spLocks noChangeArrowheads="1"/>
              </p:cNvSpPr>
              <p:nvPr userDrawn="1">
                <p:custDataLst>
                  <p:tags r:id="rId12"/>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3" name="Rectangle 69"/>
              <p:cNvSpPr>
                <a:spLocks noChangeArrowheads="1"/>
              </p:cNvSpPr>
              <p:nvPr userDrawn="1">
                <p:custDataLst>
                  <p:tags r:id="rId13"/>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4" name="Rectangle 70"/>
              <p:cNvSpPr>
                <a:spLocks noChangeArrowheads="1"/>
              </p:cNvSpPr>
              <p:nvPr userDrawn="1">
                <p:custDataLst>
                  <p:tags r:id="rId14"/>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pic>
          <p:nvPicPr>
            <p:cNvPr id="48" name="图片 47"/>
            <p:cNvPicPr>
              <a:picLocks noChangeAspect="1"/>
            </p:cNvPicPr>
            <p:nvPr userDrawn="1">
              <p:custDataLst>
                <p:tags r:id="rId15"/>
              </p:custDataLst>
            </p:nvPr>
          </p:nvPicPr>
          <p:blipFill>
            <a:blip r:embed="rId16">
              <a:extLst>
                <a:ext uri="{28A0092B-C50C-407E-A947-70E740481C1C}">
                  <a14:useLocalDpi xmlns:a14="http://schemas.microsoft.com/office/drawing/2010/main" val="0"/>
                </a:ext>
              </a:extLst>
            </a:blip>
            <a:stretch>
              <a:fillRect/>
            </a:stretch>
          </p:blipFill>
          <p:spPr>
            <a:xfrm>
              <a:off x="10105396" y="4729291"/>
              <a:ext cx="1909036" cy="2060800"/>
            </a:xfrm>
            <a:prstGeom prst="rect">
              <a:avLst/>
            </a:prstGeom>
          </p:spPr>
        </p:pic>
        <p:pic>
          <p:nvPicPr>
            <p:cNvPr id="51" name="图片 50"/>
            <p:cNvPicPr>
              <a:picLocks noChangeAspect="1"/>
            </p:cNvPicPr>
            <p:nvPr userDrawn="1">
              <p:custDataLst>
                <p:tags r:id="rId17"/>
              </p:custDataLst>
            </p:nvPr>
          </p:nvPicPr>
          <p:blipFill>
            <a:blip r:embed="rId18">
              <a:extLst>
                <a:ext uri="{28A0092B-C50C-407E-A947-70E740481C1C}">
                  <a14:useLocalDpi xmlns:a14="http://schemas.microsoft.com/office/drawing/2010/main" val="0"/>
                </a:ext>
              </a:extLst>
            </a:blip>
            <a:stretch>
              <a:fillRect/>
            </a:stretch>
          </p:blipFill>
          <p:spPr>
            <a:xfrm>
              <a:off x="313800" y="4590091"/>
              <a:ext cx="737680" cy="2267909"/>
            </a:xfrm>
            <a:prstGeom prst="rect">
              <a:avLst/>
            </a:prstGeom>
          </p:spPr>
        </p:pic>
      </p:gr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Rectangle 13"/>
          <p:cNvSpPr>
            <a:spLocks noChangeArrowheads="1"/>
          </p:cNvSpPr>
          <p:nvPr>
            <p:custDataLst>
              <p:tags r:id="rId2"/>
            </p:custDataLst>
          </p:nvPr>
        </p:nvSpPr>
        <p:spPr bwMode="auto">
          <a:xfrm>
            <a:off x="0" y="3757806"/>
            <a:ext cx="9145191" cy="1385959"/>
          </a:xfrm>
          <a:prstGeom prst="rect">
            <a:avLst/>
          </a:prstGeom>
          <a:solidFill>
            <a:schemeClr val="accent1"/>
          </a:solidFill>
          <a:ln>
            <a:noFill/>
          </a:ln>
        </p:spPr>
        <p:txBody>
          <a:bodyPr vert="horz" wrap="square" lIns="91428" tIns="45714" rIns="91428" bIns="45714" numCol="1" anchor="t" anchorCtr="0" compatLnSpc="1"/>
          <a:lstStyle/>
          <a:p>
            <a:endParaRPr lang="zh-CN" altLang="en-US"/>
          </a:p>
        </p:txBody>
      </p:sp>
      <p:sp>
        <p:nvSpPr>
          <p:cNvPr id="8" name="Rectangle 14"/>
          <p:cNvSpPr>
            <a:spLocks noChangeArrowheads="1"/>
          </p:cNvSpPr>
          <p:nvPr>
            <p:custDataLst>
              <p:tags r:id="rId3"/>
            </p:custDataLst>
          </p:nvPr>
        </p:nvSpPr>
        <p:spPr bwMode="auto">
          <a:xfrm>
            <a:off x="0" y="3757806"/>
            <a:ext cx="9145191" cy="1385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grpSp>
        <p:nvGrpSpPr>
          <p:cNvPr id="5" name="组合 4"/>
          <p:cNvGrpSpPr/>
          <p:nvPr userDrawn="1">
            <p:custDataLst>
              <p:tags r:id="rId4"/>
            </p:custDataLst>
          </p:nvPr>
        </p:nvGrpSpPr>
        <p:grpSpPr>
          <a:xfrm>
            <a:off x="2634854" y="327439"/>
            <a:ext cx="6211490" cy="4600812"/>
            <a:chOff x="3513138" y="436563"/>
            <a:chExt cx="8281987" cy="6134100"/>
          </a:xfrm>
        </p:grpSpPr>
        <p:sp>
          <p:nvSpPr>
            <p:cNvPr id="11" name="Oval 17"/>
            <p:cNvSpPr>
              <a:spLocks noChangeArrowheads="1"/>
            </p:cNvSpPr>
            <p:nvPr>
              <p:custDataLst>
                <p:tags r:id="rId5"/>
              </p:custDataLst>
            </p:nvPr>
          </p:nvSpPr>
          <p:spPr bwMode="auto">
            <a:xfrm>
              <a:off x="11664950" y="503238"/>
              <a:ext cx="79375"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4" name="Oval 18"/>
            <p:cNvSpPr>
              <a:spLocks noChangeArrowheads="1"/>
            </p:cNvSpPr>
            <p:nvPr>
              <p:custDataLst>
                <p:tags r:id="rId6"/>
              </p:custDataLst>
            </p:nvPr>
          </p:nvSpPr>
          <p:spPr bwMode="auto">
            <a:xfrm>
              <a:off x="10515600" y="436563"/>
              <a:ext cx="79375"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9" name="Oval 15"/>
            <p:cNvSpPr>
              <a:spLocks noChangeArrowheads="1"/>
            </p:cNvSpPr>
            <p:nvPr>
              <p:custDataLst>
                <p:tags r:id="rId7"/>
              </p:custDataLst>
            </p:nvPr>
          </p:nvSpPr>
          <p:spPr bwMode="auto">
            <a:xfrm>
              <a:off x="4919663" y="2586038"/>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0" name="Oval 16"/>
            <p:cNvSpPr>
              <a:spLocks noChangeArrowheads="1"/>
            </p:cNvSpPr>
            <p:nvPr>
              <p:custDataLst>
                <p:tags r:id="rId8"/>
              </p:custDataLst>
            </p:nvPr>
          </p:nvSpPr>
          <p:spPr bwMode="auto">
            <a:xfrm>
              <a:off x="5575300" y="2809875"/>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5" name="Oval 19"/>
            <p:cNvSpPr>
              <a:spLocks noChangeArrowheads="1"/>
            </p:cNvSpPr>
            <p:nvPr>
              <p:custDataLst>
                <p:tags r:id="rId9"/>
              </p:custDataLst>
            </p:nvPr>
          </p:nvSpPr>
          <p:spPr bwMode="auto">
            <a:xfrm>
              <a:off x="11245850" y="2284413"/>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6" name="Oval 20"/>
            <p:cNvSpPr>
              <a:spLocks noChangeArrowheads="1"/>
            </p:cNvSpPr>
            <p:nvPr>
              <p:custDataLst>
                <p:tags r:id="rId10"/>
              </p:custDataLst>
            </p:nvPr>
          </p:nvSpPr>
          <p:spPr bwMode="auto">
            <a:xfrm>
              <a:off x="11250613" y="809625"/>
              <a:ext cx="80963"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7" name="Oval 21"/>
            <p:cNvSpPr>
              <a:spLocks noChangeArrowheads="1"/>
            </p:cNvSpPr>
            <p:nvPr>
              <p:custDataLst>
                <p:tags r:id="rId11"/>
              </p:custDataLst>
            </p:nvPr>
          </p:nvSpPr>
          <p:spPr bwMode="auto">
            <a:xfrm>
              <a:off x="8562975" y="771525"/>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8" name="Oval 22"/>
            <p:cNvSpPr>
              <a:spLocks noChangeArrowheads="1"/>
            </p:cNvSpPr>
            <p:nvPr>
              <p:custDataLst>
                <p:tags r:id="rId12"/>
              </p:custDataLst>
            </p:nvPr>
          </p:nvSpPr>
          <p:spPr bwMode="auto">
            <a:xfrm>
              <a:off x="5265738" y="3357563"/>
              <a:ext cx="80963"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19" name="Oval 23"/>
            <p:cNvSpPr>
              <a:spLocks noChangeArrowheads="1"/>
            </p:cNvSpPr>
            <p:nvPr>
              <p:custDataLst>
                <p:tags r:id="rId13"/>
              </p:custDataLst>
            </p:nvPr>
          </p:nvSpPr>
          <p:spPr bwMode="auto">
            <a:xfrm>
              <a:off x="3513138" y="4232275"/>
              <a:ext cx="80963" cy="82550"/>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0" name="Oval 24"/>
            <p:cNvSpPr>
              <a:spLocks noChangeArrowheads="1"/>
            </p:cNvSpPr>
            <p:nvPr>
              <p:custDataLst>
                <p:tags r:id="rId14"/>
              </p:custDataLst>
            </p:nvPr>
          </p:nvSpPr>
          <p:spPr bwMode="auto">
            <a:xfrm>
              <a:off x="6319838" y="4406900"/>
              <a:ext cx="80963"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1" name="Oval 25"/>
            <p:cNvSpPr>
              <a:spLocks noChangeArrowheads="1"/>
            </p:cNvSpPr>
            <p:nvPr>
              <p:custDataLst>
                <p:tags r:id="rId15"/>
              </p:custDataLst>
            </p:nvPr>
          </p:nvSpPr>
          <p:spPr bwMode="auto">
            <a:xfrm>
              <a:off x="5840413" y="4041775"/>
              <a:ext cx="79375"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2" name="Oval 26"/>
            <p:cNvSpPr>
              <a:spLocks noChangeArrowheads="1"/>
            </p:cNvSpPr>
            <p:nvPr>
              <p:custDataLst>
                <p:tags r:id="rId16"/>
              </p:custDataLst>
            </p:nvPr>
          </p:nvSpPr>
          <p:spPr bwMode="auto">
            <a:xfrm>
              <a:off x="11458575" y="4291013"/>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3" name="Oval 27"/>
            <p:cNvSpPr>
              <a:spLocks noChangeArrowheads="1"/>
            </p:cNvSpPr>
            <p:nvPr>
              <p:custDataLst>
                <p:tags r:id="rId17"/>
              </p:custDataLst>
            </p:nvPr>
          </p:nvSpPr>
          <p:spPr bwMode="auto">
            <a:xfrm>
              <a:off x="11715750" y="3781425"/>
              <a:ext cx="79375" cy="82550"/>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4" name="Oval 28"/>
            <p:cNvSpPr>
              <a:spLocks noChangeArrowheads="1"/>
            </p:cNvSpPr>
            <p:nvPr>
              <p:custDataLst>
                <p:tags r:id="rId18"/>
              </p:custDataLst>
            </p:nvPr>
          </p:nvSpPr>
          <p:spPr bwMode="auto">
            <a:xfrm>
              <a:off x="9496425" y="4206875"/>
              <a:ext cx="79375"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5" name="Oval 29"/>
            <p:cNvSpPr>
              <a:spLocks noChangeArrowheads="1"/>
            </p:cNvSpPr>
            <p:nvPr>
              <p:custDataLst>
                <p:tags r:id="rId19"/>
              </p:custDataLst>
            </p:nvPr>
          </p:nvSpPr>
          <p:spPr bwMode="auto">
            <a:xfrm>
              <a:off x="10896600" y="4011613"/>
              <a:ext cx="79375" cy="82550"/>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6" name="Oval 30"/>
            <p:cNvSpPr>
              <a:spLocks noChangeArrowheads="1"/>
            </p:cNvSpPr>
            <p:nvPr>
              <p:custDataLst>
                <p:tags r:id="rId20"/>
              </p:custDataLst>
            </p:nvPr>
          </p:nvSpPr>
          <p:spPr bwMode="auto">
            <a:xfrm>
              <a:off x="11049000" y="4762500"/>
              <a:ext cx="79375" cy="85725"/>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7" name="Oval 31"/>
            <p:cNvSpPr>
              <a:spLocks noChangeArrowheads="1"/>
            </p:cNvSpPr>
            <p:nvPr>
              <p:custDataLst>
                <p:tags r:id="rId21"/>
              </p:custDataLst>
            </p:nvPr>
          </p:nvSpPr>
          <p:spPr bwMode="auto">
            <a:xfrm>
              <a:off x="5795963" y="2409825"/>
              <a:ext cx="79375" cy="84138"/>
            </a:xfrm>
            <a:prstGeom prst="ellipse">
              <a:avLst/>
            </a:prstGeom>
            <a:solidFill>
              <a:schemeClr val="accent1">
                <a:lumMod val="60000"/>
                <a:lumOff val="40000"/>
              </a:schemeClr>
            </a:solidFill>
            <a:ln>
              <a:noFill/>
            </a:ln>
          </p:spPr>
          <p:txBody>
            <a:bodyPr vert="horz" wrap="square" lIns="91428" tIns="45714" rIns="91428" bIns="45714" numCol="1" anchor="t" anchorCtr="0" compatLnSpc="1"/>
            <a:lstStyle/>
            <a:p>
              <a:endParaRPr lang="zh-CN" altLang="en-US"/>
            </a:p>
          </p:txBody>
        </p:sp>
        <p:sp>
          <p:nvSpPr>
            <p:cNvPr id="28" name="Oval 32"/>
            <p:cNvSpPr>
              <a:spLocks noChangeArrowheads="1"/>
            </p:cNvSpPr>
            <p:nvPr>
              <p:custDataLst>
                <p:tags r:id="rId22"/>
              </p:custDataLst>
            </p:nvPr>
          </p:nvSpPr>
          <p:spPr bwMode="auto">
            <a:xfrm>
              <a:off x="6507163" y="6224588"/>
              <a:ext cx="1831975" cy="109538"/>
            </a:xfrm>
            <a:prstGeom prst="ellipse">
              <a:avLst/>
            </a:prstGeom>
            <a:solidFill>
              <a:schemeClr val="tx2">
                <a:alpha val="70000"/>
              </a:schemeClr>
            </a:solidFill>
            <a:ln>
              <a:noFill/>
            </a:ln>
          </p:spPr>
          <p:txBody>
            <a:bodyPr vert="horz" wrap="square" lIns="91428" tIns="45714" rIns="91428" bIns="45714" numCol="1" anchor="t" anchorCtr="0" compatLnSpc="1"/>
            <a:lstStyle/>
            <a:p>
              <a:endParaRPr lang="zh-CN" altLang="en-US"/>
            </a:p>
          </p:txBody>
        </p:sp>
        <p:sp>
          <p:nvSpPr>
            <p:cNvPr id="29" name="Oval 33"/>
            <p:cNvSpPr>
              <a:spLocks noChangeArrowheads="1"/>
            </p:cNvSpPr>
            <p:nvPr>
              <p:custDataLst>
                <p:tags r:id="rId23"/>
              </p:custDataLst>
            </p:nvPr>
          </p:nvSpPr>
          <p:spPr bwMode="auto">
            <a:xfrm>
              <a:off x="9201150" y="6210300"/>
              <a:ext cx="1831975" cy="111125"/>
            </a:xfrm>
            <a:prstGeom prst="ellipse">
              <a:avLst/>
            </a:prstGeom>
            <a:solidFill>
              <a:schemeClr val="tx2">
                <a:alpha val="70000"/>
              </a:schemeClr>
            </a:solidFill>
            <a:ln>
              <a:noFill/>
            </a:ln>
          </p:spPr>
          <p:txBody>
            <a:bodyPr vert="horz" wrap="square" lIns="91428" tIns="45714" rIns="91428" bIns="45714" numCol="1" anchor="t" anchorCtr="0" compatLnSpc="1"/>
            <a:lstStyle/>
            <a:p>
              <a:endParaRPr lang="zh-CN" altLang="en-US"/>
            </a:p>
          </p:txBody>
        </p:sp>
        <p:sp>
          <p:nvSpPr>
            <p:cNvPr id="30" name="Freeform 34"/>
            <p:cNvSpPr/>
            <p:nvPr>
              <p:custDataLst>
                <p:tags r:id="rId24"/>
              </p:custDataLst>
            </p:nvPr>
          </p:nvSpPr>
          <p:spPr bwMode="auto">
            <a:xfrm>
              <a:off x="5875338"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31" name="Freeform 35"/>
            <p:cNvSpPr/>
            <p:nvPr>
              <p:custDataLst>
                <p:tags r:id="rId25"/>
              </p:custDataLst>
            </p:nvPr>
          </p:nvSpPr>
          <p:spPr bwMode="auto">
            <a:xfrm>
              <a:off x="5951538"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49" name="Freeform 36"/>
            <p:cNvSpPr/>
            <p:nvPr>
              <p:custDataLst>
                <p:tags r:id="rId26"/>
              </p:custDataLst>
            </p:nvPr>
          </p:nvSpPr>
          <p:spPr bwMode="auto">
            <a:xfrm>
              <a:off x="5903913"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53" name="Freeform 37"/>
            <p:cNvSpPr/>
            <p:nvPr>
              <p:custDataLst>
                <p:tags r:id="rId27"/>
              </p:custDataLst>
            </p:nvPr>
          </p:nvSpPr>
          <p:spPr bwMode="auto">
            <a:xfrm>
              <a:off x="6651625"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1" name="Freeform 38"/>
            <p:cNvSpPr/>
            <p:nvPr>
              <p:custDataLst>
                <p:tags r:id="rId28"/>
              </p:custDataLst>
            </p:nvPr>
          </p:nvSpPr>
          <p:spPr bwMode="auto">
            <a:xfrm>
              <a:off x="6711950"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2" name="Freeform 39"/>
            <p:cNvSpPr/>
            <p:nvPr>
              <p:custDataLst>
                <p:tags r:id="rId29"/>
              </p:custDataLst>
            </p:nvPr>
          </p:nvSpPr>
          <p:spPr bwMode="auto">
            <a:xfrm>
              <a:off x="6672263"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3" name="Freeform 40"/>
            <p:cNvSpPr/>
            <p:nvPr>
              <p:custDataLst>
                <p:tags r:id="rId30"/>
              </p:custDataLst>
            </p:nvPr>
          </p:nvSpPr>
          <p:spPr bwMode="auto">
            <a:xfrm>
              <a:off x="9780588"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4" name="Freeform 41"/>
            <p:cNvSpPr/>
            <p:nvPr>
              <p:custDataLst>
                <p:tags r:id="rId31"/>
              </p:custDataLst>
            </p:nvPr>
          </p:nvSpPr>
          <p:spPr bwMode="auto">
            <a:xfrm>
              <a:off x="9840913"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5" name="Freeform 42"/>
            <p:cNvSpPr/>
            <p:nvPr>
              <p:custDataLst>
                <p:tags r:id="rId32"/>
              </p:custDataLst>
            </p:nvPr>
          </p:nvSpPr>
          <p:spPr bwMode="auto">
            <a:xfrm>
              <a:off x="9802813"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6" name="Freeform 43"/>
            <p:cNvSpPr/>
            <p:nvPr>
              <p:custDataLst>
                <p:tags r:id="rId33"/>
              </p:custDataLst>
            </p:nvPr>
          </p:nvSpPr>
          <p:spPr bwMode="auto">
            <a:xfrm>
              <a:off x="8364538"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8" name="Freeform 44"/>
            <p:cNvSpPr/>
            <p:nvPr>
              <p:custDataLst>
                <p:tags r:id="rId34"/>
              </p:custDataLst>
            </p:nvPr>
          </p:nvSpPr>
          <p:spPr bwMode="auto">
            <a:xfrm>
              <a:off x="8434388"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699" name="Freeform 45"/>
            <p:cNvSpPr/>
            <p:nvPr>
              <p:custDataLst>
                <p:tags r:id="rId35"/>
              </p:custDataLst>
            </p:nvPr>
          </p:nvSpPr>
          <p:spPr bwMode="auto">
            <a:xfrm>
              <a:off x="8391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0" name="Freeform 46"/>
            <p:cNvSpPr/>
            <p:nvPr>
              <p:custDataLst>
                <p:tags r:id="rId36"/>
              </p:custDataLst>
            </p:nvPr>
          </p:nvSpPr>
          <p:spPr bwMode="auto">
            <a:xfrm>
              <a:off x="10642600"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1" name="Freeform 47"/>
            <p:cNvSpPr/>
            <p:nvPr>
              <p:custDataLst>
                <p:tags r:id="rId37"/>
              </p:custDataLst>
            </p:nvPr>
          </p:nvSpPr>
          <p:spPr bwMode="auto">
            <a:xfrm>
              <a:off x="10714038"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2" name="Freeform 48"/>
            <p:cNvSpPr/>
            <p:nvPr>
              <p:custDataLst>
                <p:tags r:id="rId38"/>
              </p:custDataLst>
            </p:nvPr>
          </p:nvSpPr>
          <p:spPr bwMode="auto">
            <a:xfrm>
              <a:off x="10668000"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3" name="Freeform 49"/>
            <p:cNvSpPr/>
            <p:nvPr>
              <p:custDataLst>
                <p:tags r:id="rId39"/>
              </p:custDataLst>
            </p:nvPr>
          </p:nvSpPr>
          <p:spPr bwMode="auto">
            <a:xfrm>
              <a:off x="6091238"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4" name="Freeform 50"/>
            <p:cNvSpPr/>
            <p:nvPr>
              <p:custDataLst>
                <p:tags r:id="rId40"/>
              </p:custDataLst>
            </p:nvPr>
          </p:nvSpPr>
          <p:spPr bwMode="auto">
            <a:xfrm>
              <a:off x="6091238"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5" name="Freeform 51"/>
            <p:cNvSpPr/>
            <p:nvPr>
              <p:custDataLst>
                <p:tags r:id="rId41"/>
              </p:custDataLst>
            </p:nvPr>
          </p:nvSpPr>
          <p:spPr bwMode="auto">
            <a:xfrm>
              <a:off x="9383713"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6" name="Freeform 52"/>
            <p:cNvSpPr/>
            <p:nvPr>
              <p:custDataLst>
                <p:tags r:id="rId42"/>
              </p:custDataLst>
            </p:nvPr>
          </p:nvSpPr>
          <p:spPr bwMode="auto">
            <a:xfrm>
              <a:off x="6081713"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7" name="Oval 53"/>
            <p:cNvSpPr>
              <a:spLocks noChangeArrowheads="1"/>
            </p:cNvSpPr>
            <p:nvPr>
              <p:custDataLst>
                <p:tags r:id="rId43"/>
              </p:custDataLst>
            </p:nvPr>
          </p:nvSpPr>
          <p:spPr bwMode="auto">
            <a:xfrm>
              <a:off x="6324600"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8" name="Oval 54"/>
            <p:cNvSpPr>
              <a:spLocks noChangeArrowheads="1"/>
            </p:cNvSpPr>
            <p:nvPr>
              <p:custDataLst>
                <p:tags r:id="rId44"/>
              </p:custDataLst>
            </p:nvPr>
          </p:nvSpPr>
          <p:spPr bwMode="auto">
            <a:xfrm>
              <a:off x="6607175"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09" name="Oval 55"/>
            <p:cNvSpPr>
              <a:spLocks noChangeArrowheads="1"/>
            </p:cNvSpPr>
            <p:nvPr>
              <p:custDataLst>
                <p:tags r:id="rId45"/>
              </p:custDataLst>
            </p:nvPr>
          </p:nvSpPr>
          <p:spPr bwMode="auto">
            <a:xfrm>
              <a:off x="6892925"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10" name="Freeform 56"/>
            <p:cNvSpPr/>
            <p:nvPr>
              <p:custDataLst>
                <p:tags r:id="rId46"/>
              </p:custDataLst>
            </p:nvPr>
          </p:nvSpPr>
          <p:spPr bwMode="auto">
            <a:xfrm>
              <a:off x="7175500"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711" name="Freeform 57"/>
            <p:cNvSpPr/>
            <p:nvPr>
              <p:custDataLst>
                <p:tags r:id="rId47"/>
              </p:custDataLst>
            </p:nvPr>
          </p:nvSpPr>
          <p:spPr bwMode="auto">
            <a:xfrm>
              <a:off x="628967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76" name="Rectangle 58"/>
            <p:cNvSpPr>
              <a:spLocks noChangeArrowheads="1"/>
            </p:cNvSpPr>
            <p:nvPr>
              <p:custDataLst>
                <p:tags r:id="rId48"/>
              </p:custDataLst>
            </p:nvPr>
          </p:nvSpPr>
          <p:spPr bwMode="auto">
            <a:xfrm>
              <a:off x="6375400"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77" name="Rectangle 59"/>
            <p:cNvSpPr>
              <a:spLocks noChangeArrowheads="1"/>
            </p:cNvSpPr>
            <p:nvPr>
              <p:custDataLst>
                <p:tags r:id="rId49"/>
              </p:custDataLst>
            </p:nvPr>
          </p:nvSpPr>
          <p:spPr bwMode="auto">
            <a:xfrm>
              <a:off x="63754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78" name="Rectangle 60"/>
            <p:cNvSpPr>
              <a:spLocks noChangeArrowheads="1"/>
            </p:cNvSpPr>
            <p:nvPr>
              <p:custDataLst>
                <p:tags r:id="rId50"/>
              </p:custDataLst>
            </p:nvPr>
          </p:nvSpPr>
          <p:spPr bwMode="auto">
            <a:xfrm>
              <a:off x="6375400"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79" name="Rectangle 61"/>
            <p:cNvSpPr>
              <a:spLocks noChangeArrowheads="1"/>
            </p:cNvSpPr>
            <p:nvPr>
              <p:custDataLst>
                <p:tags r:id="rId51"/>
              </p:custDataLst>
            </p:nvPr>
          </p:nvSpPr>
          <p:spPr bwMode="auto">
            <a:xfrm>
              <a:off x="6369050"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0" name="Rectangle 62"/>
            <p:cNvSpPr>
              <a:spLocks noChangeArrowheads="1"/>
            </p:cNvSpPr>
            <p:nvPr>
              <p:custDataLst>
                <p:tags r:id="rId52"/>
              </p:custDataLst>
            </p:nvPr>
          </p:nvSpPr>
          <p:spPr bwMode="auto">
            <a:xfrm>
              <a:off x="675640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1" name="Rectangle 63"/>
            <p:cNvSpPr>
              <a:spLocks noChangeArrowheads="1"/>
            </p:cNvSpPr>
            <p:nvPr>
              <p:custDataLst>
                <p:tags r:id="rId53"/>
              </p:custDataLst>
            </p:nvPr>
          </p:nvSpPr>
          <p:spPr bwMode="auto">
            <a:xfrm>
              <a:off x="714375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2" name="Freeform 64"/>
            <p:cNvSpPr/>
            <p:nvPr>
              <p:custDataLst>
                <p:tags r:id="rId54"/>
              </p:custDataLst>
            </p:nvPr>
          </p:nvSpPr>
          <p:spPr bwMode="auto">
            <a:xfrm>
              <a:off x="9566275"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83" name="Rectangle 65"/>
            <p:cNvSpPr>
              <a:spLocks noChangeArrowheads="1"/>
            </p:cNvSpPr>
            <p:nvPr>
              <p:custDataLst>
                <p:tags r:id="rId55"/>
              </p:custDataLst>
            </p:nvPr>
          </p:nvSpPr>
          <p:spPr bwMode="auto">
            <a:xfrm>
              <a:off x="9653588"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4" name="Rectangle 66"/>
            <p:cNvSpPr>
              <a:spLocks noChangeArrowheads="1"/>
            </p:cNvSpPr>
            <p:nvPr>
              <p:custDataLst>
                <p:tags r:id="rId56"/>
              </p:custDataLst>
            </p:nvPr>
          </p:nvSpPr>
          <p:spPr bwMode="auto">
            <a:xfrm>
              <a:off x="9653588"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5" name="Rectangle 67"/>
            <p:cNvSpPr>
              <a:spLocks noChangeArrowheads="1"/>
            </p:cNvSpPr>
            <p:nvPr>
              <p:custDataLst>
                <p:tags r:id="rId57"/>
              </p:custDataLst>
            </p:nvPr>
          </p:nvSpPr>
          <p:spPr bwMode="auto">
            <a:xfrm>
              <a:off x="9653588"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6" name="Rectangle 68"/>
            <p:cNvSpPr>
              <a:spLocks noChangeArrowheads="1"/>
            </p:cNvSpPr>
            <p:nvPr>
              <p:custDataLst>
                <p:tags r:id="rId58"/>
              </p:custDataLst>
            </p:nvPr>
          </p:nvSpPr>
          <p:spPr bwMode="auto">
            <a:xfrm>
              <a:off x="9648825"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7" name="Rectangle 69"/>
            <p:cNvSpPr>
              <a:spLocks noChangeArrowheads="1"/>
            </p:cNvSpPr>
            <p:nvPr>
              <p:custDataLst>
                <p:tags r:id="rId59"/>
              </p:custDataLst>
            </p:nvPr>
          </p:nvSpPr>
          <p:spPr bwMode="auto">
            <a:xfrm>
              <a:off x="10034588"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89" name="Rectangle 70"/>
            <p:cNvSpPr>
              <a:spLocks noChangeArrowheads="1"/>
            </p:cNvSpPr>
            <p:nvPr>
              <p:custDataLst>
                <p:tags r:id="rId60"/>
              </p:custDataLst>
            </p:nvPr>
          </p:nvSpPr>
          <p:spPr bwMode="auto">
            <a:xfrm>
              <a:off x="10421938"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391" name="Freeform 71"/>
            <p:cNvSpPr/>
            <p:nvPr>
              <p:custDataLst>
                <p:tags r:id="rId61"/>
              </p:custDataLst>
            </p:nvPr>
          </p:nvSpPr>
          <p:spPr bwMode="auto">
            <a:xfrm>
              <a:off x="8016875"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2" name="Freeform 72"/>
            <p:cNvSpPr/>
            <p:nvPr>
              <p:custDataLst>
                <p:tags r:id="rId62"/>
              </p:custDataLst>
            </p:nvPr>
          </p:nvSpPr>
          <p:spPr bwMode="auto">
            <a:xfrm>
              <a:off x="7669213"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3" name="Freeform 73"/>
            <p:cNvSpPr/>
            <p:nvPr>
              <p:custDataLst>
                <p:tags r:id="rId63"/>
              </p:custDataLst>
            </p:nvPr>
          </p:nvSpPr>
          <p:spPr bwMode="auto">
            <a:xfrm>
              <a:off x="7878763"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4" name="Freeform 74"/>
            <p:cNvSpPr/>
            <p:nvPr>
              <p:custDataLst>
                <p:tags r:id="rId64"/>
              </p:custDataLst>
            </p:nvPr>
          </p:nvSpPr>
          <p:spPr bwMode="auto">
            <a:xfrm>
              <a:off x="785812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5" name="Freeform 75"/>
            <p:cNvSpPr/>
            <p:nvPr>
              <p:custDataLst>
                <p:tags r:id="rId65"/>
              </p:custDataLst>
            </p:nvPr>
          </p:nvSpPr>
          <p:spPr bwMode="auto">
            <a:xfrm>
              <a:off x="7834313"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6" name="Freeform 76"/>
            <p:cNvSpPr/>
            <p:nvPr>
              <p:custDataLst>
                <p:tags r:id="rId66"/>
              </p:custDataLst>
            </p:nvPr>
          </p:nvSpPr>
          <p:spPr bwMode="auto">
            <a:xfrm>
              <a:off x="7813675"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7" name="Freeform 77"/>
            <p:cNvSpPr/>
            <p:nvPr>
              <p:custDataLst>
                <p:tags r:id="rId67"/>
              </p:custDataLst>
            </p:nvPr>
          </p:nvSpPr>
          <p:spPr bwMode="auto">
            <a:xfrm>
              <a:off x="7793038"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8" name="Freeform 78"/>
            <p:cNvSpPr/>
            <p:nvPr>
              <p:custDataLst>
                <p:tags r:id="rId68"/>
              </p:custDataLst>
            </p:nvPr>
          </p:nvSpPr>
          <p:spPr bwMode="auto">
            <a:xfrm>
              <a:off x="7975600"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9" name="Freeform 79"/>
            <p:cNvSpPr/>
            <p:nvPr>
              <p:custDataLst>
                <p:tags r:id="rId69"/>
              </p:custDataLst>
            </p:nvPr>
          </p:nvSpPr>
          <p:spPr bwMode="auto">
            <a:xfrm>
              <a:off x="8228013"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0" name="Freeform 80"/>
            <p:cNvSpPr/>
            <p:nvPr>
              <p:custDataLst>
                <p:tags r:id="rId70"/>
              </p:custDataLst>
            </p:nvPr>
          </p:nvSpPr>
          <p:spPr bwMode="auto">
            <a:xfrm>
              <a:off x="8478838"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1" name="Freeform 81"/>
            <p:cNvSpPr/>
            <p:nvPr>
              <p:custDataLst>
                <p:tags r:id="rId71"/>
              </p:custDataLst>
            </p:nvPr>
          </p:nvSpPr>
          <p:spPr bwMode="auto">
            <a:xfrm>
              <a:off x="8729663"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2" name="Freeform 82"/>
            <p:cNvSpPr/>
            <p:nvPr>
              <p:custDataLst>
                <p:tags r:id="rId72"/>
              </p:custDataLst>
            </p:nvPr>
          </p:nvSpPr>
          <p:spPr bwMode="auto">
            <a:xfrm>
              <a:off x="8323263"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3" name="Freeform 83"/>
            <p:cNvSpPr/>
            <p:nvPr>
              <p:custDataLst>
                <p:tags r:id="rId73"/>
              </p:custDataLst>
            </p:nvPr>
          </p:nvSpPr>
          <p:spPr bwMode="auto">
            <a:xfrm>
              <a:off x="6650038"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4" name="Freeform 84"/>
            <p:cNvSpPr/>
            <p:nvPr>
              <p:custDataLst>
                <p:tags r:id="rId74"/>
              </p:custDataLst>
            </p:nvPr>
          </p:nvSpPr>
          <p:spPr bwMode="auto">
            <a:xfrm>
              <a:off x="7262813"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405" name="Freeform 85"/>
            <p:cNvSpPr/>
            <p:nvPr>
              <p:custDataLst>
                <p:tags r:id="rId75"/>
              </p:custDataLst>
            </p:nvPr>
          </p:nvSpPr>
          <p:spPr bwMode="auto">
            <a:xfrm>
              <a:off x="6929438"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406" name="Freeform 86"/>
            <p:cNvSpPr/>
            <p:nvPr>
              <p:custDataLst>
                <p:tags r:id="rId76"/>
              </p:custDataLst>
            </p:nvPr>
          </p:nvSpPr>
          <p:spPr bwMode="auto">
            <a:xfrm>
              <a:off x="7424738"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7" name="Freeform 87"/>
            <p:cNvSpPr/>
            <p:nvPr>
              <p:custDataLst>
                <p:tags r:id="rId77"/>
              </p:custDataLst>
            </p:nvPr>
          </p:nvSpPr>
          <p:spPr bwMode="auto">
            <a:xfrm>
              <a:off x="7299325"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0" name="Freeform 88"/>
            <p:cNvSpPr/>
            <p:nvPr>
              <p:custDataLst>
                <p:tags r:id="rId78"/>
              </p:custDataLst>
            </p:nvPr>
          </p:nvSpPr>
          <p:spPr bwMode="auto">
            <a:xfrm>
              <a:off x="7281863"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1" name="Freeform 89"/>
            <p:cNvSpPr/>
            <p:nvPr>
              <p:custDataLst>
                <p:tags r:id="rId79"/>
              </p:custDataLst>
            </p:nvPr>
          </p:nvSpPr>
          <p:spPr bwMode="auto">
            <a:xfrm>
              <a:off x="7367588"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2" name="Freeform 90"/>
            <p:cNvSpPr/>
            <p:nvPr>
              <p:custDataLst>
                <p:tags r:id="rId80"/>
              </p:custDataLst>
            </p:nvPr>
          </p:nvSpPr>
          <p:spPr bwMode="auto">
            <a:xfrm>
              <a:off x="7567613"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3" name="Freeform 91"/>
            <p:cNvSpPr/>
            <p:nvPr>
              <p:custDataLst>
                <p:tags r:id="rId81"/>
              </p:custDataLst>
            </p:nvPr>
          </p:nvSpPr>
          <p:spPr bwMode="auto">
            <a:xfrm>
              <a:off x="7539038"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4" name="Freeform 92"/>
            <p:cNvSpPr/>
            <p:nvPr>
              <p:custDataLst>
                <p:tags r:id="rId82"/>
              </p:custDataLst>
            </p:nvPr>
          </p:nvSpPr>
          <p:spPr bwMode="auto">
            <a:xfrm>
              <a:off x="7640638"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5" name="Freeform 93"/>
            <p:cNvSpPr>
              <a:spLocks noEditPoints="1"/>
            </p:cNvSpPr>
            <p:nvPr>
              <p:custDataLst>
                <p:tags r:id="rId83"/>
              </p:custDataLst>
            </p:nvPr>
          </p:nvSpPr>
          <p:spPr bwMode="auto">
            <a:xfrm>
              <a:off x="7450138"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6" name="Freeform 94"/>
            <p:cNvSpPr>
              <a:spLocks noEditPoints="1"/>
            </p:cNvSpPr>
            <p:nvPr>
              <p:custDataLst>
                <p:tags r:id="rId84"/>
              </p:custDataLst>
            </p:nvPr>
          </p:nvSpPr>
          <p:spPr bwMode="auto">
            <a:xfrm>
              <a:off x="7586663"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7" name="Freeform 95"/>
            <p:cNvSpPr/>
            <p:nvPr>
              <p:custDataLst>
                <p:tags r:id="rId85"/>
              </p:custDataLst>
            </p:nvPr>
          </p:nvSpPr>
          <p:spPr bwMode="auto">
            <a:xfrm>
              <a:off x="7588250"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8" name="Freeform 96"/>
            <p:cNvSpPr/>
            <p:nvPr>
              <p:custDataLst>
                <p:tags r:id="rId86"/>
              </p:custDataLst>
            </p:nvPr>
          </p:nvSpPr>
          <p:spPr bwMode="auto">
            <a:xfrm>
              <a:off x="7327900"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29" name="Freeform 97"/>
            <p:cNvSpPr/>
            <p:nvPr>
              <p:custDataLst>
                <p:tags r:id="rId87"/>
              </p:custDataLst>
            </p:nvPr>
          </p:nvSpPr>
          <p:spPr bwMode="auto">
            <a:xfrm>
              <a:off x="7212013"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0" name="Freeform 98"/>
            <p:cNvSpPr/>
            <p:nvPr>
              <p:custDataLst>
                <p:tags r:id="rId88"/>
              </p:custDataLst>
            </p:nvPr>
          </p:nvSpPr>
          <p:spPr bwMode="auto">
            <a:xfrm>
              <a:off x="7234238"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1531" name="Freeform 99"/>
            <p:cNvSpPr/>
            <p:nvPr>
              <p:custDataLst>
                <p:tags r:id="rId89"/>
              </p:custDataLst>
            </p:nvPr>
          </p:nvSpPr>
          <p:spPr bwMode="auto">
            <a:xfrm>
              <a:off x="7739063"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2" name="Freeform 100"/>
            <p:cNvSpPr/>
            <p:nvPr>
              <p:custDataLst>
                <p:tags r:id="rId90"/>
              </p:custDataLst>
            </p:nvPr>
          </p:nvSpPr>
          <p:spPr bwMode="auto">
            <a:xfrm>
              <a:off x="7729538"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3" name="Freeform 101"/>
            <p:cNvSpPr/>
            <p:nvPr>
              <p:custDataLst>
                <p:tags r:id="rId91"/>
              </p:custDataLst>
            </p:nvPr>
          </p:nvSpPr>
          <p:spPr bwMode="auto">
            <a:xfrm>
              <a:off x="7645400"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4" name="Freeform 102"/>
            <p:cNvSpPr/>
            <p:nvPr>
              <p:custDataLst>
                <p:tags r:id="rId92"/>
              </p:custDataLst>
            </p:nvPr>
          </p:nvSpPr>
          <p:spPr bwMode="auto">
            <a:xfrm>
              <a:off x="6816725"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5" name="Freeform 103"/>
            <p:cNvSpPr/>
            <p:nvPr>
              <p:custDataLst>
                <p:tags r:id="rId93"/>
              </p:custDataLst>
            </p:nvPr>
          </p:nvSpPr>
          <p:spPr bwMode="auto">
            <a:xfrm>
              <a:off x="6811963"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6" name="Freeform 104"/>
            <p:cNvSpPr/>
            <p:nvPr>
              <p:custDataLst>
                <p:tags r:id="rId94"/>
              </p:custDataLst>
            </p:nvPr>
          </p:nvSpPr>
          <p:spPr bwMode="auto">
            <a:xfrm>
              <a:off x="66135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7" name="Freeform 105"/>
            <p:cNvSpPr/>
            <p:nvPr>
              <p:custDataLst>
                <p:tags r:id="rId95"/>
              </p:custDataLst>
            </p:nvPr>
          </p:nvSpPr>
          <p:spPr bwMode="auto">
            <a:xfrm>
              <a:off x="7440613"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8" name="Freeform 106"/>
            <p:cNvSpPr/>
            <p:nvPr>
              <p:custDataLst>
                <p:tags r:id="rId96"/>
              </p:custDataLst>
            </p:nvPr>
          </p:nvSpPr>
          <p:spPr bwMode="auto">
            <a:xfrm>
              <a:off x="6888163"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39" name="Freeform 107"/>
            <p:cNvSpPr/>
            <p:nvPr>
              <p:custDataLst>
                <p:tags r:id="rId97"/>
              </p:custDataLst>
            </p:nvPr>
          </p:nvSpPr>
          <p:spPr bwMode="auto">
            <a:xfrm>
              <a:off x="6764338"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568" name="Freeform 108"/>
            <p:cNvSpPr/>
            <p:nvPr>
              <p:custDataLst>
                <p:tags r:id="rId98"/>
              </p:custDataLst>
            </p:nvPr>
          </p:nvSpPr>
          <p:spPr bwMode="auto">
            <a:xfrm>
              <a:off x="6496050"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28" name="Freeform 109"/>
            <p:cNvSpPr/>
            <p:nvPr>
              <p:custDataLst>
                <p:tags r:id="rId99"/>
              </p:custDataLst>
            </p:nvPr>
          </p:nvSpPr>
          <p:spPr bwMode="auto">
            <a:xfrm>
              <a:off x="10220325"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29" name="Freeform 110"/>
            <p:cNvSpPr/>
            <p:nvPr>
              <p:custDataLst>
                <p:tags r:id="rId100"/>
              </p:custDataLst>
            </p:nvPr>
          </p:nvSpPr>
          <p:spPr bwMode="auto">
            <a:xfrm>
              <a:off x="10210800"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0" name="Freeform 111"/>
            <p:cNvSpPr/>
            <p:nvPr>
              <p:custDataLst>
                <p:tags r:id="rId101"/>
              </p:custDataLst>
            </p:nvPr>
          </p:nvSpPr>
          <p:spPr bwMode="auto">
            <a:xfrm>
              <a:off x="10125075"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1" name="Freeform 112"/>
            <p:cNvSpPr/>
            <p:nvPr>
              <p:custDataLst>
                <p:tags r:id="rId102"/>
              </p:custDataLst>
            </p:nvPr>
          </p:nvSpPr>
          <p:spPr bwMode="auto">
            <a:xfrm>
              <a:off x="9829800"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2" name="Freeform 113"/>
            <p:cNvSpPr/>
            <p:nvPr>
              <p:custDataLst>
                <p:tags r:id="rId103"/>
              </p:custDataLst>
            </p:nvPr>
          </p:nvSpPr>
          <p:spPr bwMode="auto">
            <a:xfrm>
              <a:off x="9820275"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3" name="Freeform 114"/>
            <p:cNvSpPr/>
            <p:nvPr>
              <p:custDataLst>
                <p:tags r:id="rId104"/>
              </p:custDataLst>
            </p:nvPr>
          </p:nvSpPr>
          <p:spPr bwMode="auto">
            <a:xfrm>
              <a:off x="9545638"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4" name="Freeform 115"/>
            <p:cNvSpPr/>
            <p:nvPr>
              <p:custDataLst>
                <p:tags r:id="rId105"/>
              </p:custDataLst>
            </p:nvPr>
          </p:nvSpPr>
          <p:spPr bwMode="auto">
            <a:xfrm>
              <a:off x="10088563"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5" name="Freeform 116"/>
            <p:cNvSpPr/>
            <p:nvPr>
              <p:custDataLst>
                <p:tags r:id="rId106"/>
              </p:custDataLst>
            </p:nvPr>
          </p:nvSpPr>
          <p:spPr bwMode="auto">
            <a:xfrm>
              <a:off x="978535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6" name="Freeform 117"/>
            <p:cNvSpPr/>
            <p:nvPr>
              <p:custDataLst>
                <p:tags r:id="rId107"/>
              </p:custDataLst>
            </p:nvPr>
          </p:nvSpPr>
          <p:spPr bwMode="auto">
            <a:xfrm>
              <a:off x="9958388"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7" name="Freeform 118"/>
            <p:cNvSpPr/>
            <p:nvPr>
              <p:custDataLst>
                <p:tags r:id="rId108"/>
              </p:custDataLst>
            </p:nvPr>
          </p:nvSpPr>
          <p:spPr bwMode="auto">
            <a:xfrm>
              <a:off x="10431463"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8" name="Freeform 119"/>
            <p:cNvSpPr/>
            <p:nvPr>
              <p:custDataLst>
                <p:tags r:id="rId109"/>
              </p:custDataLst>
            </p:nvPr>
          </p:nvSpPr>
          <p:spPr bwMode="auto">
            <a:xfrm>
              <a:off x="9947275"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9" name="Freeform 120"/>
            <p:cNvSpPr/>
            <p:nvPr>
              <p:custDataLst>
                <p:tags r:id="rId110"/>
              </p:custDataLst>
            </p:nvPr>
          </p:nvSpPr>
          <p:spPr bwMode="auto">
            <a:xfrm>
              <a:off x="9967913"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0" name="Freeform 121"/>
            <p:cNvSpPr/>
            <p:nvPr>
              <p:custDataLst>
                <p:tags r:id="rId111"/>
              </p:custDataLst>
            </p:nvPr>
          </p:nvSpPr>
          <p:spPr bwMode="auto">
            <a:xfrm>
              <a:off x="10571163"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1" name="Freeform 122"/>
            <p:cNvSpPr/>
            <p:nvPr>
              <p:custDataLst>
                <p:tags r:id="rId112"/>
              </p:custDataLst>
            </p:nvPr>
          </p:nvSpPr>
          <p:spPr bwMode="auto">
            <a:xfrm>
              <a:off x="9659938"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2" name="Freeform 123"/>
            <p:cNvSpPr/>
            <p:nvPr>
              <p:custDataLst>
                <p:tags r:id="rId113"/>
              </p:custDataLst>
            </p:nvPr>
          </p:nvSpPr>
          <p:spPr bwMode="auto">
            <a:xfrm>
              <a:off x="9894888"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43" name="Freeform 124"/>
            <p:cNvSpPr/>
            <p:nvPr>
              <p:custDataLst>
                <p:tags r:id="rId114"/>
              </p:custDataLst>
            </p:nvPr>
          </p:nvSpPr>
          <p:spPr bwMode="auto">
            <a:xfrm>
              <a:off x="9739313"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44" name="Freeform 125"/>
            <p:cNvSpPr/>
            <p:nvPr>
              <p:custDataLst>
                <p:tags r:id="rId115"/>
              </p:custDataLst>
            </p:nvPr>
          </p:nvSpPr>
          <p:spPr bwMode="auto">
            <a:xfrm>
              <a:off x="9894888"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145" name="Freeform 126"/>
            <p:cNvSpPr/>
            <p:nvPr>
              <p:custDataLst>
                <p:tags r:id="rId116"/>
              </p:custDataLst>
            </p:nvPr>
          </p:nvSpPr>
          <p:spPr bwMode="auto">
            <a:xfrm>
              <a:off x="9529763"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6" name="Freeform 127"/>
            <p:cNvSpPr/>
            <p:nvPr>
              <p:custDataLst>
                <p:tags r:id="rId117"/>
              </p:custDataLst>
            </p:nvPr>
          </p:nvSpPr>
          <p:spPr bwMode="auto">
            <a:xfrm>
              <a:off x="9671050"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7" name="Freeform 128"/>
            <p:cNvSpPr/>
            <p:nvPr>
              <p:custDataLst>
                <p:tags r:id="rId118"/>
              </p:custDataLst>
            </p:nvPr>
          </p:nvSpPr>
          <p:spPr bwMode="auto">
            <a:xfrm>
              <a:off x="9682163"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8" name="Freeform 129"/>
            <p:cNvSpPr/>
            <p:nvPr>
              <p:custDataLst>
                <p:tags r:id="rId119"/>
              </p:custDataLst>
            </p:nvPr>
          </p:nvSpPr>
          <p:spPr bwMode="auto">
            <a:xfrm>
              <a:off x="10574338"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49" name="Freeform 130"/>
            <p:cNvSpPr/>
            <p:nvPr>
              <p:custDataLst>
                <p:tags r:id="rId120"/>
              </p:custDataLst>
            </p:nvPr>
          </p:nvSpPr>
          <p:spPr bwMode="auto">
            <a:xfrm>
              <a:off x="9688513"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0" name="Freeform 131"/>
            <p:cNvSpPr/>
            <p:nvPr>
              <p:custDataLst>
                <p:tags r:id="rId121"/>
              </p:custDataLst>
            </p:nvPr>
          </p:nvSpPr>
          <p:spPr bwMode="auto">
            <a:xfrm>
              <a:off x="6178550"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1" name="Freeform 132"/>
            <p:cNvSpPr/>
            <p:nvPr>
              <p:custDataLst>
                <p:tags r:id="rId122"/>
              </p:custDataLst>
            </p:nvPr>
          </p:nvSpPr>
          <p:spPr bwMode="auto">
            <a:xfrm>
              <a:off x="6442075"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2" name="Freeform 133"/>
            <p:cNvSpPr/>
            <p:nvPr>
              <p:custDataLst>
                <p:tags r:id="rId123"/>
              </p:custDataLst>
            </p:nvPr>
          </p:nvSpPr>
          <p:spPr bwMode="auto">
            <a:xfrm>
              <a:off x="6407150"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3" name="Freeform 134"/>
            <p:cNvSpPr/>
            <p:nvPr>
              <p:custDataLst>
                <p:tags r:id="rId124"/>
              </p:custDataLst>
            </p:nvPr>
          </p:nvSpPr>
          <p:spPr bwMode="auto">
            <a:xfrm>
              <a:off x="6372225"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4" name="Freeform 135"/>
            <p:cNvSpPr/>
            <p:nvPr>
              <p:custDataLst>
                <p:tags r:id="rId125"/>
              </p:custDataLst>
            </p:nvPr>
          </p:nvSpPr>
          <p:spPr bwMode="auto">
            <a:xfrm>
              <a:off x="6337300"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5" name="Freeform 136"/>
            <p:cNvSpPr/>
            <p:nvPr>
              <p:custDataLst>
                <p:tags r:id="rId126"/>
              </p:custDataLst>
            </p:nvPr>
          </p:nvSpPr>
          <p:spPr bwMode="auto">
            <a:xfrm>
              <a:off x="6302375"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grpSp>
      <p:sp>
        <p:nvSpPr>
          <p:cNvPr id="157" name="Freeform 137"/>
          <p:cNvSpPr/>
          <p:nvPr>
            <p:custDataLst>
              <p:tags r:id="rId127"/>
            </p:custDataLst>
          </p:nvPr>
        </p:nvSpPr>
        <p:spPr bwMode="auto">
          <a:xfrm>
            <a:off x="620594" y="4301951"/>
            <a:ext cx="101204" cy="108353"/>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8" name="Freeform 138"/>
          <p:cNvSpPr/>
          <p:nvPr>
            <p:custDataLst>
              <p:tags r:id="rId128"/>
            </p:custDataLst>
          </p:nvPr>
        </p:nvSpPr>
        <p:spPr bwMode="auto">
          <a:xfrm>
            <a:off x="767042" y="4211458"/>
            <a:ext cx="102394" cy="197655"/>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9" name="Freeform 139"/>
          <p:cNvSpPr/>
          <p:nvPr>
            <p:custDataLst>
              <p:tags r:id="rId129"/>
            </p:custDataLst>
          </p:nvPr>
        </p:nvSpPr>
        <p:spPr bwMode="auto">
          <a:xfrm>
            <a:off x="913488" y="4076910"/>
            <a:ext cx="103585" cy="328629"/>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9801" name="副标题 2"/>
          <p:cNvSpPr>
            <a:spLocks noGrp="1"/>
          </p:cNvSpPr>
          <p:nvPr>
            <p:ph type="subTitle" idx="1" hasCustomPrompt="1"/>
            <p:custDataLst>
              <p:tags r:id="rId130"/>
            </p:custDataLst>
          </p:nvPr>
        </p:nvSpPr>
        <p:spPr>
          <a:xfrm>
            <a:off x="445771" y="2002633"/>
            <a:ext cx="4516755" cy="419120"/>
          </a:xfrm>
        </p:spPr>
        <p:txBody>
          <a:bodyPr bIns="46800" anchor="t">
            <a:normAutofit/>
          </a:bodyPr>
          <a:lstStyle>
            <a:lvl1pPr marL="0" indent="0" algn="l">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200" indent="0" algn="ctr">
              <a:buNone/>
              <a:defRPr sz="1200"/>
            </a:lvl9pPr>
          </a:lstStyle>
          <a:p>
            <a:r>
              <a:rPr lang="zh-CN" altLang="en-US" dirty="0"/>
              <a:t>单击此处编辑副标题</a:t>
            </a:r>
            <a:endParaRPr lang="en-US" dirty="0"/>
          </a:p>
        </p:txBody>
      </p:sp>
      <p:sp>
        <p:nvSpPr>
          <p:cNvPr id="9802" name="标题 1"/>
          <p:cNvSpPr>
            <a:spLocks noGrp="1"/>
          </p:cNvSpPr>
          <p:nvPr>
            <p:ph type="ctrTitle" hasCustomPrompt="1"/>
            <p:custDataLst>
              <p:tags r:id="rId131"/>
            </p:custDataLst>
          </p:nvPr>
        </p:nvSpPr>
        <p:spPr>
          <a:xfrm>
            <a:off x="441266" y="916405"/>
            <a:ext cx="4516755" cy="1022629"/>
          </a:xfrm>
        </p:spPr>
        <p:txBody>
          <a:bodyPr bIns="46800" anchor="b">
            <a:normAutofit/>
          </a:bodyPr>
          <a:lstStyle>
            <a:lvl1pPr algn="l">
              <a:defRPr sz="405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12" name="文本占位符 13"/>
          <p:cNvSpPr>
            <a:spLocks noGrp="1"/>
          </p:cNvSpPr>
          <p:nvPr>
            <p:ph type="body" sz="quarter" idx="10" hasCustomPrompt="1"/>
            <p:custDataLst>
              <p:tags r:id="rId132"/>
            </p:custDataLst>
          </p:nvPr>
        </p:nvSpPr>
        <p:spPr>
          <a:xfrm>
            <a:off x="441695" y="2994693"/>
            <a:ext cx="1755000" cy="310516"/>
          </a:xfrm>
          <a:prstGeom prst="roundRect">
            <a:avLst>
              <a:gd name="adj" fmla="val 50000"/>
            </a:avLst>
          </a:prstGeom>
          <a:solidFill>
            <a:schemeClr val="accent1"/>
          </a:solidFill>
        </p:spPr>
        <p:txBody>
          <a:bodyPr vert="horz" bIns="46800" anchor="ctr">
            <a:normAutofit/>
          </a:bodyPr>
          <a:lstStyle>
            <a:lvl1pPr marL="0" indent="0" algn="l">
              <a:buNone/>
              <a:defRPr sz="1125" b="0" baseline="0">
                <a:solidFill>
                  <a:schemeClr val="bg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3"/>
            </p:custDataLst>
          </p:nvPr>
        </p:nvSpPr>
        <p:spPr>
          <a:xfrm>
            <a:off x="441695" y="3322271"/>
            <a:ext cx="1755000" cy="310516"/>
          </a:xfrm>
          <a:prstGeom prst="roundRect">
            <a:avLst>
              <a:gd name="adj" fmla="val 50000"/>
            </a:avLst>
          </a:prstGeom>
          <a:ln w="19050">
            <a:solidFill>
              <a:schemeClr val="tx2"/>
            </a:solidFill>
          </a:ln>
        </p:spPr>
        <p:txBody>
          <a:bodyPr vert="horz" bIns="46800" anchor="ctr">
            <a:normAutofit/>
          </a:bodyPr>
          <a:lstStyle>
            <a:lvl1pPr marL="0" indent="0" algn="l">
              <a:buNone/>
              <a:defRPr sz="1125" b="0" baseline="0">
                <a:solidFill>
                  <a:schemeClr val="accent1"/>
                </a:solidFill>
                <a:latin typeface="Arial" panose="020B0604020202020204" pitchFamily="34" charset="0"/>
                <a:ea typeface="微软雅黑" panose="020B0503020204020204" pitchFamily="34" charset="-122"/>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dirty="0"/>
              <a:t>编辑文本</a:t>
            </a:r>
            <a:endParaRPr lang="zh-CN" altLang="en-US" dirty="0"/>
          </a:p>
        </p:txBody>
      </p:sp>
      <p:sp>
        <p:nvSpPr>
          <p:cNvPr id="2" name="日期占位符 1"/>
          <p:cNvSpPr>
            <a:spLocks noGrp="1"/>
          </p:cNvSpPr>
          <p:nvPr>
            <p:ph type="dt" sz="half" idx="12"/>
            <p:custDataLst>
              <p:tags r:id="rId13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3"/>
            <p:custDataLst>
              <p:tags r:id="rId135"/>
            </p:custDataLst>
          </p:nvPr>
        </p:nvSpPr>
        <p:spPr/>
        <p:txBody>
          <a:bodyPr/>
          <a:lstStyle/>
          <a:p>
            <a:endParaRPr lang="zh-CN" altLang="en-US" dirty="0"/>
          </a:p>
        </p:txBody>
      </p:sp>
      <p:sp>
        <p:nvSpPr>
          <p:cNvPr id="4" name="灯片编号占位符 3"/>
          <p:cNvSpPr>
            <a:spLocks noGrp="1"/>
          </p:cNvSpPr>
          <p:nvPr>
            <p:ph type="sldNum" sz="quarter" idx="14"/>
            <p:custDataLst>
              <p:tags r:id="rId136"/>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881"/>
            <a:ext cx="1101947" cy="1188884"/>
          </a:xfrm>
          <a:prstGeom prst="rect">
            <a:avLst/>
          </a:prstGeom>
        </p:spPr>
      </p:pic>
      <p:sp>
        <p:nvSpPr>
          <p:cNvPr id="2" name="标题 1"/>
          <p:cNvSpPr>
            <a:spLocks noGrp="1"/>
          </p:cNvSpPr>
          <p:nvPr>
            <p:ph type="title"/>
            <p:custDataLst>
              <p:tags r:id="rId4"/>
            </p:custDataLst>
          </p:nvPr>
        </p:nvSpPr>
        <p:spPr>
          <a:xfrm>
            <a:off x="502412" y="332443"/>
            <a:ext cx="8139178" cy="331490"/>
          </a:xfrm>
        </p:spPr>
        <p:txBody>
          <a:bodyPr vert="horz" lIns="90000" tIns="46800" rIns="90000" bIns="46800" rtlCol="0" anchor="t" anchorCtr="0">
            <a:noAutofit/>
          </a:bodyPr>
          <a:lstStyle>
            <a:lvl1pPr marL="0" marR="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502412" y="714418"/>
            <a:ext cx="8139178" cy="4041888"/>
          </a:xfrm>
        </p:spPr>
        <p:txBody>
          <a:bodyPr vert="horz" lIns="90000" tIns="46800" rIns="90000" bIns="46800" rtlCol="0">
            <a:norm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marR="0" lvl="1" indent="0" algn="l"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685800" marR="0" lvl="2"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028700" marR="0" lvl="3"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1371600" marR="0" lvl="4"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lnSpc>
                <a:spcPct val="120000"/>
              </a:lnSpc>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lnSpc>
                <a:spcPct val="120000"/>
              </a:lnSpc>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775811" y="1023514"/>
            <a:ext cx="3293745" cy="3468232"/>
            <a:chOff x="1034415" y="1364615"/>
            <a:chExt cx="4391660" cy="4624070"/>
          </a:xfrm>
        </p:grpSpPr>
        <p:sp>
          <p:nvSpPr>
            <p:cNvPr id="155" name="Freeform 34"/>
            <p:cNvSpPr/>
            <p:nvPr>
              <p:custDataLst>
                <p:tags r:id="rId3"/>
              </p:custDataLst>
            </p:nvPr>
          </p:nvSpPr>
          <p:spPr bwMode="auto">
            <a:xfrm>
              <a:off x="1034415" y="5509260"/>
              <a:ext cx="78105" cy="12446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7" name="Freeform 35"/>
            <p:cNvSpPr/>
            <p:nvPr>
              <p:custDataLst>
                <p:tags r:id="rId4"/>
              </p:custDataLst>
            </p:nvPr>
          </p:nvSpPr>
          <p:spPr bwMode="auto">
            <a:xfrm>
              <a:off x="1099185" y="5510530"/>
              <a:ext cx="78105" cy="123190"/>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8" name="Freeform 36"/>
            <p:cNvSpPr/>
            <p:nvPr>
              <p:custDataLst>
                <p:tags r:id="rId5"/>
              </p:custDataLst>
            </p:nvPr>
          </p:nvSpPr>
          <p:spPr bwMode="auto">
            <a:xfrm>
              <a:off x="1058545" y="5445760"/>
              <a:ext cx="99695" cy="139065"/>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9" name="Freeform 37"/>
            <p:cNvSpPr/>
            <p:nvPr>
              <p:custDataLst>
                <p:tags r:id="rId6"/>
              </p:custDataLst>
            </p:nvPr>
          </p:nvSpPr>
          <p:spPr bwMode="auto">
            <a:xfrm>
              <a:off x="1694815" y="5888990"/>
              <a:ext cx="6350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0" name="Freeform 38"/>
            <p:cNvSpPr/>
            <p:nvPr>
              <p:custDataLst>
                <p:tags r:id="rId7"/>
              </p:custDataLst>
            </p:nvPr>
          </p:nvSpPr>
          <p:spPr bwMode="auto">
            <a:xfrm>
              <a:off x="1746250" y="5890260"/>
              <a:ext cx="62230" cy="98425"/>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1" name="Freeform 39"/>
            <p:cNvSpPr/>
            <p:nvPr>
              <p:custDataLst>
                <p:tags r:id="rId8"/>
              </p:custDataLst>
            </p:nvPr>
          </p:nvSpPr>
          <p:spPr bwMode="auto">
            <a:xfrm>
              <a:off x="1712595" y="5838825"/>
              <a:ext cx="81280" cy="110490"/>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2" name="Freeform 40"/>
            <p:cNvSpPr/>
            <p:nvPr>
              <p:custDataLst>
                <p:tags r:id="rId9"/>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3" name="Freeform 41"/>
            <p:cNvSpPr/>
            <p:nvPr>
              <p:custDataLst>
                <p:tags r:id="rId10"/>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4" name="Freeform 42"/>
            <p:cNvSpPr/>
            <p:nvPr>
              <p:custDataLst>
                <p:tags r:id="rId11"/>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5" name="Freeform 49"/>
            <p:cNvSpPr/>
            <p:nvPr>
              <p:custDataLst>
                <p:tags r:id="rId12"/>
              </p:custDataLst>
            </p:nvPr>
          </p:nvSpPr>
          <p:spPr bwMode="auto">
            <a:xfrm>
              <a:off x="1217930" y="1370330"/>
              <a:ext cx="4204335" cy="2418080"/>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6" name="Freeform 50"/>
            <p:cNvSpPr/>
            <p:nvPr>
              <p:custDataLst>
                <p:tags r:id="rId13"/>
              </p:custDataLst>
            </p:nvPr>
          </p:nvSpPr>
          <p:spPr bwMode="auto">
            <a:xfrm>
              <a:off x="1217930" y="1597025"/>
              <a:ext cx="1400810" cy="219138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7" name="Freeform 52"/>
            <p:cNvSpPr/>
            <p:nvPr>
              <p:custDataLst>
                <p:tags r:id="rId14"/>
              </p:custDataLst>
            </p:nvPr>
          </p:nvSpPr>
          <p:spPr bwMode="auto">
            <a:xfrm>
              <a:off x="1209675" y="1364615"/>
              <a:ext cx="4216400" cy="23241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8" name="Freeform 131"/>
            <p:cNvSpPr/>
            <p:nvPr>
              <p:custDataLst>
                <p:tags r:id="rId15"/>
              </p:custDataLst>
            </p:nvPr>
          </p:nvSpPr>
          <p:spPr bwMode="auto">
            <a:xfrm>
              <a:off x="1292225" y="1665605"/>
              <a:ext cx="1253490" cy="1014730"/>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69" name="Freeform 43"/>
            <p:cNvSpPr/>
            <p:nvPr>
              <p:custDataLst>
                <p:tags r:id="rId16"/>
              </p:custDataLst>
            </p:nvPr>
          </p:nvSpPr>
          <p:spPr bwMode="auto">
            <a:xfrm>
              <a:off x="3152775" y="5510530"/>
              <a:ext cx="74295" cy="117475"/>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0" name="Freeform 44"/>
            <p:cNvSpPr/>
            <p:nvPr>
              <p:custDataLst>
                <p:tags r:id="rId17"/>
              </p:custDataLst>
            </p:nvPr>
          </p:nvSpPr>
          <p:spPr bwMode="auto">
            <a:xfrm>
              <a:off x="3211830" y="5513070"/>
              <a:ext cx="75565" cy="114935"/>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1" name="Freeform 45"/>
            <p:cNvSpPr/>
            <p:nvPr>
              <p:custDataLst>
                <p:tags r:id="rId18"/>
              </p:custDataLst>
            </p:nvPr>
          </p:nvSpPr>
          <p:spPr bwMode="auto">
            <a:xfrm>
              <a:off x="3175635" y="5452110"/>
              <a:ext cx="93345" cy="130810"/>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2" name="Freeform 46"/>
            <p:cNvSpPr/>
            <p:nvPr>
              <p:custDataLst>
                <p:tags r:id="rId19"/>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3" name="Freeform 47"/>
            <p:cNvSpPr/>
            <p:nvPr>
              <p:custDataLst>
                <p:tags r:id="rId20"/>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4" name="Freeform 48"/>
            <p:cNvSpPr/>
            <p:nvPr>
              <p:custDataLst>
                <p:tags r:id="rId21"/>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5" name="Oval 32"/>
            <p:cNvSpPr>
              <a:spLocks noChangeArrowheads="1"/>
            </p:cNvSpPr>
            <p:nvPr>
              <p:custDataLst>
                <p:tags r:id="rId22"/>
              </p:custDataLst>
            </p:nvPr>
          </p:nvSpPr>
          <p:spPr bwMode="auto">
            <a:xfrm>
              <a:off x="1571625" y="5694045"/>
              <a:ext cx="1558925" cy="93345"/>
            </a:xfrm>
            <a:prstGeom prst="ellipse">
              <a:avLst/>
            </a:prstGeom>
            <a:solidFill>
              <a:schemeClr val="tx2"/>
            </a:solidFill>
            <a:ln>
              <a:noFill/>
            </a:ln>
          </p:spPr>
          <p:txBody>
            <a:bodyPr vert="horz" wrap="square" lIns="91428" tIns="45714" rIns="91428" bIns="45714" numCol="1" anchor="t" anchorCtr="0" compatLnSpc="1"/>
            <a:lstStyle/>
            <a:p>
              <a:endParaRPr lang="zh-CN" altLang="en-US"/>
            </a:p>
          </p:txBody>
        </p:sp>
        <p:sp>
          <p:nvSpPr>
            <p:cNvPr id="176" name="Oval 33"/>
            <p:cNvSpPr>
              <a:spLocks noChangeArrowheads="1"/>
            </p:cNvSpPr>
            <p:nvPr>
              <p:custDataLst>
                <p:tags r:id="rId23"/>
              </p:custDataLst>
            </p:nvPr>
          </p:nvSpPr>
          <p:spPr bwMode="auto">
            <a:xfrm>
              <a:off x="3864610" y="5681980"/>
              <a:ext cx="1558925" cy="94615"/>
            </a:xfrm>
            <a:prstGeom prst="ellipse">
              <a:avLst/>
            </a:prstGeom>
            <a:solidFill>
              <a:schemeClr val="tx2"/>
            </a:solidFill>
            <a:ln>
              <a:noFill/>
            </a:ln>
          </p:spPr>
          <p:txBody>
            <a:bodyPr vert="horz" wrap="square" lIns="91428" tIns="45714" rIns="91428" bIns="45714" numCol="1" anchor="t" anchorCtr="0" compatLnSpc="1"/>
            <a:lstStyle/>
            <a:p>
              <a:endParaRPr lang="zh-CN" altLang="en-US"/>
            </a:p>
          </p:txBody>
        </p:sp>
        <p:sp>
          <p:nvSpPr>
            <p:cNvPr id="177" name="Freeform 51"/>
            <p:cNvSpPr/>
            <p:nvPr>
              <p:custDataLst>
                <p:tags r:id="rId24"/>
              </p:custDataLst>
            </p:nvPr>
          </p:nvSpPr>
          <p:spPr bwMode="auto">
            <a:xfrm>
              <a:off x="4019550" y="1597025"/>
              <a:ext cx="1402080" cy="219138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8" name="Oval 53"/>
            <p:cNvSpPr>
              <a:spLocks noChangeArrowheads="1"/>
            </p:cNvSpPr>
            <p:nvPr>
              <p:custDataLst>
                <p:tags r:id="rId25"/>
              </p:custDataLst>
            </p:nvPr>
          </p:nvSpPr>
          <p:spPr bwMode="auto">
            <a:xfrm>
              <a:off x="1416685" y="1444625"/>
              <a:ext cx="83820" cy="7810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9" name="Oval 54"/>
            <p:cNvSpPr>
              <a:spLocks noChangeArrowheads="1"/>
            </p:cNvSpPr>
            <p:nvPr>
              <p:custDataLst>
                <p:tags r:id="rId26"/>
              </p:custDataLst>
            </p:nvPr>
          </p:nvSpPr>
          <p:spPr bwMode="auto">
            <a:xfrm>
              <a:off x="1656715" y="1444625"/>
              <a:ext cx="86360" cy="7810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0" name="Oval 55"/>
            <p:cNvSpPr>
              <a:spLocks noChangeArrowheads="1"/>
            </p:cNvSpPr>
            <p:nvPr>
              <p:custDataLst>
                <p:tags r:id="rId27"/>
              </p:custDataLst>
            </p:nvPr>
          </p:nvSpPr>
          <p:spPr bwMode="auto">
            <a:xfrm>
              <a:off x="1899920" y="1444625"/>
              <a:ext cx="85090" cy="7810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1" name="Freeform 56"/>
            <p:cNvSpPr/>
            <p:nvPr>
              <p:custDataLst>
                <p:tags r:id="rId28"/>
              </p:custDataLst>
            </p:nvPr>
          </p:nvSpPr>
          <p:spPr bwMode="auto">
            <a:xfrm>
              <a:off x="2140585" y="1424305"/>
              <a:ext cx="2831465" cy="123190"/>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2" name="Freeform 57"/>
            <p:cNvSpPr/>
            <p:nvPr>
              <p:custDataLst>
                <p:tags r:id="rId29"/>
              </p:custDataLst>
            </p:nvPr>
          </p:nvSpPr>
          <p:spPr bwMode="auto">
            <a:xfrm>
              <a:off x="1386840" y="2843530"/>
              <a:ext cx="1092835" cy="6508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3" name="Rectangle 58"/>
            <p:cNvSpPr>
              <a:spLocks noChangeArrowheads="1"/>
            </p:cNvSpPr>
            <p:nvPr>
              <p:custDataLst>
                <p:tags r:id="rId30"/>
              </p:custDataLst>
            </p:nvPr>
          </p:nvSpPr>
          <p:spPr bwMode="auto">
            <a:xfrm>
              <a:off x="1459865" y="3169285"/>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4" name="Rectangle 59"/>
            <p:cNvSpPr>
              <a:spLocks noChangeArrowheads="1"/>
            </p:cNvSpPr>
            <p:nvPr>
              <p:custDataLst>
                <p:tags r:id="rId31"/>
              </p:custDataLst>
            </p:nvPr>
          </p:nvSpPr>
          <p:spPr bwMode="auto">
            <a:xfrm>
              <a:off x="1459865" y="3382645"/>
              <a:ext cx="898525" cy="7175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5" name="Rectangle 60"/>
            <p:cNvSpPr>
              <a:spLocks noChangeArrowheads="1"/>
            </p:cNvSpPr>
            <p:nvPr>
              <p:custDataLst>
                <p:tags r:id="rId32"/>
              </p:custDataLst>
            </p:nvPr>
          </p:nvSpPr>
          <p:spPr bwMode="auto">
            <a:xfrm>
              <a:off x="1459865" y="3278505"/>
              <a:ext cx="502285"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6" name="Rectangle 61"/>
            <p:cNvSpPr>
              <a:spLocks noChangeArrowheads="1"/>
            </p:cNvSpPr>
            <p:nvPr>
              <p:custDataLst>
                <p:tags r:id="rId33"/>
              </p:custDataLst>
            </p:nvPr>
          </p:nvSpPr>
          <p:spPr bwMode="auto">
            <a:xfrm>
              <a:off x="1454150" y="2903220"/>
              <a:ext cx="278130" cy="2286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7" name="Rectangle 62"/>
            <p:cNvSpPr>
              <a:spLocks noChangeArrowheads="1"/>
            </p:cNvSpPr>
            <p:nvPr>
              <p:custDataLst>
                <p:tags r:id="rId34"/>
              </p:custDataLst>
            </p:nvPr>
          </p:nvSpPr>
          <p:spPr bwMode="auto">
            <a:xfrm>
              <a:off x="1783715" y="2903220"/>
              <a:ext cx="276860" cy="2286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8" name="Rectangle 63"/>
            <p:cNvSpPr>
              <a:spLocks noChangeArrowheads="1"/>
            </p:cNvSpPr>
            <p:nvPr>
              <p:custDataLst>
                <p:tags r:id="rId35"/>
              </p:custDataLst>
            </p:nvPr>
          </p:nvSpPr>
          <p:spPr bwMode="auto">
            <a:xfrm>
              <a:off x="2113915" y="2903220"/>
              <a:ext cx="276860" cy="2286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89" name="Freeform 64"/>
            <p:cNvSpPr/>
            <p:nvPr>
              <p:custDataLst>
                <p:tags r:id="rId36"/>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0" name="Rectangle 65"/>
            <p:cNvSpPr>
              <a:spLocks noChangeArrowheads="1"/>
            </p:cNvSpPr>
            <p:nvPr>
              <p:custDataLst>
                <p:tags r:id="rId37"/>
              </p:custDataLst>
            </p:nvPr>
          </p:nvSpPr>
          <p:spPr bwMode="auto">
            <a:xfrm>
              <a:off x="4249420" y="2049780"/>
              <a:ext cx="581025" cy="71755"/>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1" name="Rectangle 66"/>
            <p:cNvSpPr>
              <a:spLocks noChangeArrowheads="1"/>
            </p:cNvSpPr>
            <p:nvPr>
              <p:custDataLst>
                <p:tags r:id="rId38"/>
              </p:custDataLst>
            </p:nvPr>
          </p:nvSpPr>
          <p:spPr bwMode="auto">
            <a:xfrm>
              <a:off x="4249420" y="2264410"/>
              <a:ext cx="897255" cy="7048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2" name="Rectangle 67"/>
            <p:cNvSpPr>
              <a:spLocks noChangeArrowheads="1"/>
            </p:cNvSpPr>
            <p:nvPr>
              <p:custDataLst>
                <p:tags r:id="rId39"/>
              </p:custDataLst>
            </p:nvPr>
          </p:nvSpPr>
          <p:spPr bwMode="auto">
            <a:xfrm>
              <a:off x="4249420" y="2160270"/>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3" name="Rectangle 68"/>
            <p:cNvSpPr>
              <a:spLocks noChangeArrowheads="1"/>
            </p:cNvSpPr>
            <p:nvPr>
              <p:custDataLst>
                <p:tags r:id="rId40"/>
              </p:custDataLst>
            </p:nvPr>
          </p:nvSpPr>
          <p:spPr bwMode="auto">
            <a:xfrm>
              <a:off x="4245610" y="1786255"/>
              <a:ext cx="275590" cy="226695"/>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4" name="Rectangle 69"/>
            <p:cNvSpPr>
              <a:spLocks noChangeArrowheads="1"/>
            </p:cNvSpPr>
            <p:nvPr>
              <p:custDataLst>
                <p:tags r:id="rId41"/>
              </p:custDataLst>
            </p:nvPr>
          </p:nvSpPr>
          <p:spPr bwMode="auto">
            <a:xfrm>
              <a:off x="4573905" y="1786255"/>
              <a:ext cx="276860" cy="226695"/>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5" name="Rectangle 70"/>
            <p:cNvSpPr>
              <a:spLocks noChangeArrowheads="1"/>
            </p:cNvSpPr>
            <p:nvPr>
              <p:custDataLst>
                <p:tags r:id="rId42"/>
              </p:custDataLst>
            </p:nvPr>
          </p:nvSpPr>
          <p:spPr bwMode="auto">
            <a:xfrm>
              <a:off x="4903470" y="1786255"/>
              <a:ext cx="275590" cy="226695"/>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6" name="Freeform 71"/>
            <p:cNvSpPr/>
            <p:nvPr>
              <p:custDataLst>
                <p:tags r:id="rId43"/>
              </p:custDataLst>
            </p:nvPr>
          </p:nvSpPr>
          <p:spPr bwMode="auto">
            <a:xfrm>
              <a:off x="2856865" y="3112770"/>
              <a:ext cx="371475" cy="554990"/>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7" name="Freeform 72"/>
            <p:cNvSpPr/>
            <p:nvPr>
              <p:custDataLst>
                <p:tags r:id="rId44"/>
              </p:custDataLst>
            </p:nvPr>
          </p:nvSpPr>
          <p:spPr bwMode="auto">
            <a:xfrm>
              <a:off x="2560955" y="1791335"/>
              <a:ext cx="1238885" cy="1332230"/>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8" name="Freeform 73"/>
            <p:cNvSpPr/>
            <p:nvPr>
              <p:custDataLst>
                <p:tags r:id="rId45"/>
              </p:custDataLst>
            </p:nvPr>
          </p:nvSpPr>
          <p:spPr bwMode="auto">
            <a:xfrm>
              <a:off x="2739390" y="2301875"/>
              <a:ext cx="899795" cy="177165"/>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9" name="Freeform 74"/>
            <p:cNvSpPr/>
            <p:nvPr>
              <p:custDataLst>
                <p:tags r:id="rId46"/>
              </p:custDataLst>
            </p:nvPr>
          </p:nvSpPr>
          <p:spPr bwMode="auto">
            <a:xfrm>
              <a:off x="2721610" y="2432050"/>
              <a:ext cx="433705" cy="12128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0" name="Freeform 75"/>
            <p:cNvSpPr/>
            <p:nvPr>
              <p:custDataLst>
                <p:tags r:id="rId47"/>
              </p:custDataLst>
            </p:nvPr>
          </p:nvSpPr>
          <p:spPr bwMode="auto">
            <a:xfrm>
              <a:off x="2701290" y="2561590"/>
              <a:ext cx="902335" cy="178435"/>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1" name="Freeform 76"/>
            <p:cNvSpPr/>
            <p:nvPr>
              <p:custDataLst>
                <p:tags r:id="rId48"/>
              </p:custDataLst>
            </p:nvPr>
          </p:nvSpPr>
          <p:spPr bwMode="auto">
            <a:xfrm>
              <a:off x="2683510" y="2692400"/>
              <a:ext cx="899795" cy="177165"/>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2" name="Freeform 77"/>
            <p:cNvSpPr/>
            <p:nvPr>
              <p:custDataLst>
                <p:tags r:id="rId49"/>
              </p:custDataLst>
            </p:nvPr>
          </p:nvSpPr>
          <p:spPr bwMode="auto">
            <a:xfrm>
              <a:off x="2666365" y="2821940"/>
              <a:ext cx="570230" cy="13779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3" name="Freeform 78"/>
            <p:cNvSpPr/>
            <p:nvPr>
              <p:custDataLst>
                <p:tags r:id="rId50"/>
              </p:custDataLst>
            </p:nvPr>
          </p:nvSpPr>
          <p:spPr bwMode="auto">
            <a:xfrm>
              <a:off x="2821305" y="2141220"/>
              <a:ext cx="139065" cy="106680"/>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4" name="Freeform 79"/>
            <p:cNvSpPr/>
            <p:nvPr>
              <p:custDataLst>
                <p:tags r:id="rId51"/>
              </p:custDataLst>
            </p:nvPr>
          </p:nvSpPr>
          <p:spPr bwMode="auto">
            <a:xfrm>
              <a:off x="3036570" y="2092960"/>
              <a:ext cx="148590" cy="18097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5" name="Freeform 80"/>
            <p:cNvSpPr/>
            <p:nvPr>
              <p:custDataLst>
                <p:tags r:id="rId52"/>
              </p:custDataLst>
            </p:nvPr>
          </p:nvSpPr>
          <p:spPr bwMode="auto">
            <a:xfrm>
              <a:off x="3249930" y="2006600"/>
              <a:ext cx="165100" cy="2921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6" name="Freeform 81"/>
            <p:cNvSpPr/>
            <p:nvPr>
              <p:custDataLst>
                <p:tags r:id="rId53"/>
              </p:custDataLst>
            </p:nvPr>
          </p:nvSpPr>
          <p:spPr bwMode="auto">
            <a:xfrm>
              <a:off x="3463290" y="1979295"/>
              <a:ext cx="172720" cy="344170"/>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7" name="Freeform 82"/>
            <p:cNvSpPr/>
            <p:nvPr>
              <p:custDataLst>
                <p:tags r:id="rId54"/>
              </p:custDataLst>
            </p:nvPr>
          </p:nvSpPr>
          <p:spPr bwMode="auto">
            <a:xfrm>
              <a:off x="3117215" y="3009900"/>
              <a:ext cx="146050" cy="133985"/>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8" name="Freeform 83"/>
            <p:cNvSpPr/>
            <p:nvPr>
              <p:custDataLst>
                <p:tags r:id="rId55"/>
              </p:custDataLst>
            </p:nvPr>
          </p:nvSpPr>
          <p:spPr bwMode="auto">
            <a:xfrm>
              <a:off x="1693545" y="3943350"/>
              <a:ext cx="393065" cy="541655"/>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9" name="Freeform 84"/>
            <p:cNvSpPr/>
            <p:nvPr>
              <p:custDataLst>
                <p:tags r:id="rId56"/>
              </p:custDataLst>
            </p:nvPr>
          </p:nvSpPr>
          <p:spPr bwMode="auto">
            <a:xfrm>
              <a:off x="2214880" y="3835400"/>
              <a:ext cx="660400" cy="681990"/>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10" name="Freeform 85"/>
            <p:cNvSpPr/>
            <p:nvPr>
              <p:custDataLst>
                <p:tags r:id="rId57"/>
              </p:custDataLst>
            </p:nvPr>
          </p:nvSpPr>
          <p:spPr bwMode="auto">
            <a:xfrm>
              <a:off x="1931035" y="3502025"/>
              <a:ext cx="1061720" cy="678180"/>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11" name="Freeform 86"/>
            <p:cNvSpPr/>
            <p:nvPr>
              <p:custDataLst>
                <p:tags r:id="rId58"/>
              </p:custDataLst>
            </p:nvPr>
          </p:nvSpPr>
          <p:spPr bwMode="auto">
            <a:xfrm>
              <a:off x="2352675" y="3482975"/>
              <a:ext cx="173990" cy="304165"/>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2" name="Freeform 87"/>
            <p:cNvSpPr/>
            <p:nvPr>
              <p:custDataLst>
                <p:tags r:id="rId59"/>
              </p:custDataLst>
            </p:nvPr>
          </p:nvSpPr>
          <p:spPr bwMode="auto">
            <a:xfrm>
              <a:off x="2245995" y="3322320"/>
              <a:ext cx="78105" cy="10287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3" name="Freeform 88"/>
            <p:cNvSpPr/>
            <p:nvPr>
              <p:custDataLst>
                <p:tags r:id="rId60"/>
              </p:custDataLst>
            </p:nvPr>
          </p:nvSpPr>
          <p:spPr bwMode="auto">
            <a:xfrm>
              <a:off x="2231390" y="3173730"/>
              <a:ext cx="523875" cy="49149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4" name="Freeform 89"/>
            <p:cNvSpPr/>
            <p:nvPr>
              <p:custDataLst>
                <p:tags r:id="rId61"/>
              </p:custDataLst>
            </p:nvPr>
          </p:nvSpPr>
          <p:spPr bwMode="auto">
            <a:xfrm>
              <a:off x="2303780" y="3376295"/>
              <a:ext cx="475615" cy="518795"/>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5" name="Freeform 90"/>
            <p:cNvSpPr/>
            <p:nvPr>
              <p:custDataLst>
                <p:tags r:id="rId62"/>
              </p:custDataLst>
            </p:nvPr>
          </p:nvSpPr>
          <p:spPr bwMode="auto">
            <a:xfrm>
              <a:off x="2474595" y="3515360"/>
              <a:ext cx="200025" cy="109220"/>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6" name="Freeform 91"/>
            <p:cNvSpPr/>
            <p:nvPr>
              <p:custDataLst>
                <p:tags r:id="rId63"/>
              </p:custDataLst>
            </p:nvPr>
          </p:nvSpPr>
          <p:spPr bwMode="auto">
            <a:xfrm>
              <a:off x="2449830" y="3338195"/>
              <a:ext cx="32385" cy="50165"/>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7" name="Freeform 92"/>
            <p:cNvSpPr/>
            <p:nvPr>
              <p:custDataLst>
                <p:tags r:id="rId64"/>
              </p:custDataLst>
            </p:nvPr>
          </p:nvSpPr>
          <p:spPr bwMode="auto">
            <a:xfrm>
              <a:off x="2536190" y="3300730"/>
              <a:ext cx="31115" cy="50165"/>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8" name="Freeform 93"/>
            <p:cNvSpPr>
              <a:spLocks noEditPoints="1"/>
            </p:cNvSpPr>
            <p:nvPr>
              <p:custDataLst>
                <p:tags r:id="rId65"/>
              </p:custDataLst>
            </p:nvPr>
          </p:nvSpPr>
          <p:spPr bwMode="auto">
            <a:xfrm>
              <a:off x="2374265" y="3289935"/>
              <a:ext cx="156845" cy="179705"/>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9" name="Freeform 94"/>
            <p:cNvSpPr>
              <a:spLocks noEditPoints="1"/>
            </p:cNvSpPr>
            <p:nvPr>
              <p:custDataLst>
                <p:tags r:id="rId66"/>
              </p:custDataLst>
            </p:nvPr>
          </p:nvSpPr>
          <p:spPr bwMode="auto">
            <a:xfrm>
              <a:off x="2490470" y="3246120"/>
              <a:ext cx="155575" cy="182245"/>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0" name="Freeform 95"/>
            <p:cNvSpPr/>
            <p:nvPr>
              <p:custDataLst>
                <p:tags r:id="rId67"/>
              </p:custDataLst>
            </p:nvPr>
          </p:nvSpPr>
          <p:spPr bwMode="auto">
            <a:xfrm>
              <a:off x="2491740" y="3319145"/>
              <a:ext cx="151130" cy="130810"/>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1" name="Freeform 96"/>
            <p:cNvSpPr/>
            <p:nvPr>
              <p:custDataLst>
                <p:tags r:id="rId68"/>
              </p:custDataLst>
            </p:nvPr>
          </p:nvSpPr>
          <p:spPr bwMode="auto">
            <a:xfrm>
              <a:off x="2270125" y="3371850"/>
              <a:ext cx="127000" cy="2984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2" name="Freeform 97"/>
            <p:cNvSpPr/>
            <p:nvPr>
              <p:custDataLst>
                <p:tags r:id="rId69"/>
              </p:custDataLst>
            </p:nvPr>
          </p:nvSpPr>
          <p:spPr bwMode="auto">
            <a:xfrm>
              <a:off x="2171700" y="3015615"/>
              <a:ext cx="511810" cy="33210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3" name="Freeform 98"/>
            <p:cNvSpPr/>
            <p:nvPr>
              <p:custDataLst>
                <p:tags r:id="rId70"/>
              </p:custDataLst>
            </p:nvPr>
          </p:nvSpPr>
          <p:spPr bwMode="auto">
            <a:xfrm>
              <a:off x="2190750" y="4335145"/>
              <a:ext cx="687705" cy="221615"/>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24" name="Freeform 99"/>
            <p:cNvSpPr/>
            <p:nvPr>
              <p:custDataLst>
                <p:tags r:id="rId71"/>
              </p:custDataLst>
            </p:nvPr>
          </p:nvSpPr>
          <p:spPr bwMode="auto">
            <a:xfrm>
              <a:off x="2620010" y="5468620"/>
              <a:ext cx="106680" cy="98425"/>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5" name="Freeform 100"/>
            <p:cNvSpPr/>
            <p:nvPr>
              <p:custDataLst>
                <p:tags r:id="rId72"/>
              </p:custDataLst>
            </p:nvPr>
          </p:nvSpPr>
          <p:spPr bwMode="auto">
            <a:xfrm>
              <a:off x="2612390"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6" name="Freeform 101"/>
            <p:cNvSpPr/>
            <p:nvPr>
              <p:custDataLst>
                <p:tags r:id="rId73"/>
              </p:custDataLst>
            </p:nvPr>
          </p:nvSpPr>
          <p:spPr bwMode="auto">
            <a:xfrm>
              <a:off x="2540635" y="5561965"/>
              <a:ext cx="529590" cy="198755"/>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7" name="Freeform 102"/>
            <p:cNvSpPr/>
            <p:nvPr>
              <p:custDataLst>
                <p:tags r:id="rId74"/>
              </p:custDataLst>
            </p:nvPr>
          </p:nvSpPr>
          <p:spPr bwMode="auto">
            <a:xfrm>
              <a:off x="1835150" y="5117465"/>
              <a:ext cx="132080" cy="114935"/>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8" name="Freeform 103"/>
            <p:cNvSpPr/>
            <p:nvPr>
              <p:custDataLst>
                <p:tags r:id="rId75"/>
              </p:custDataLst>
            </p:nvPr>
          </p:nvSpPr>
          <p:spPr bwMode="auto">
            <a:xfrm>
              <a:off x="1831340" y="5134610"/>
              <a:ext cx="113665" cy="10287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9" name="Freeform 104"/>
            <p:cNvSpPr/>
            <p:nvPr>
              <p:custDataLst>
                <p:tags r:id="rId76"/>
              </p:custDataLst>
            </p:nvPr>
          </p:nvSpPr>
          <p:spPr bwMode="auto">
            <a:xfrm>
              <a:off x="1662430" y="5148580"/>
              <a:ext cx="298450" cy="45656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0" name="Freeform 105"/>
            <p:cNvSpPr/>
            <p:nvPr>
              <p:custDataLst>
                <p:tags r:id="rId77"/>
              </p:custDataLst>
            </p:nvPr>
          </p:nvSpPr>
          <p:spPr bwMode="auto">
            <a:xfrm>
              <a:off x="2366010" y="4377055"/>
              <a:ext cx="469900" cy="104140"/>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1" name="Freeform 106"/>
            <p:cNvSpPr/>
            <p:nvPr>
              <p:custDataLst>
                <p:tags r:id="rId78"/>
              </p:custDataLst>
            </p:nvPr>
          </p:nvSpPr>
          <p:spPr bwMode="auto">
            <a:xfrm>
              <a:off x="1896110" y="4448810"/>
              <a:ext cx="940435" cy="1049655"/>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2" name="Freeform 107"/>
            <p:cNvSpPr/>
            <p:nvPr>
              <p:custDataLst>
                <p:tags r:id="rId79"/>
              </p:custDataLst>
            </p:nvPr>
          </p:nvSpPr>
          <p:spPr bwMode="auto">
            <a:xfrm>
              <a:off x="1790700" y="5302250"/>
              <a:ext cx="64770" cy="60960"/>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3" name="Freeform 108"/>
            <p:cNvSpPr/>
            <p:nvPr>
              <p:custDataLst>
                <p:tags r:id="rId80"/>
              </p:custDataLst>
            </p:nvPr>
          </p:nvSpPr>
          <p:spPr bwMode="auto">
            <a:xfrm>
              <a:off x="1562735" y="4427220"/>
              <a:ext cx="198755" cy="285115"/>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4" name="Freeform 109"/>
            <p:cNvSpPr/>
            <p:nvPr>
              <p:custDataLst>
                <p:tags r:id="rId81"/>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5" name="Freeform 110"/>
            <p:cNvSpPr/>
            <p:nvPr>
              <p:custDataLst>
                <p:tags r:id="rId82"/>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6" name="Freeform 111"/>
            <p:cNvSpPr/>
            <p:nvPr>
              <p:custDataLst>
                <p:tags r:id="rId83"/>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7" name="Freeform 112"/>
            <p:cNvSpPr/>
            <p:nvPr>
              <p:custDataLst>
                <p:tags r:id="rId84"/>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8" name="Freeform 113"/>
            <p:cNvSpPr/>
            <p:nvPr>
              <p:custDataLst>
                <p:tags r:id="rId85"/>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9" name="Freeform 114"/>
            <p:cNvSpPr/>
            <p:nvPr>
              <p:custDataLst>
                <p:tags r:id="rId86"/>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0" name="Freeform 115"/>
            <p:cNvSpPr/>
            <p:nvPr>
              <p:custDataLst>
                <p:tags r:id="rId87"/>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1" name="Freeform 116"/>
            <p:cNvSpPr/>
            <p:nvPr>
              <p:custDataLst>
                <p:tags r:id="rId88"/>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2" name="Freeform 117"/>
            <p:cNvSpPr/>
            <p:nvPr>
              <p:custDataLst>
                <p:tags r:id="rId89"/>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3" name="Freeform 118"/>
            <p:cNvSpPr/>
            <p:nvPr>
              <p:custDataLst>
                <p:tags r:id="rId90"/>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4" name="Freeform 119"/>
            <p:cNvSpPr/>
            <p:nvPr>
              <p:custDataLst>
                <p:tags r:id="rId91"/>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5" name="Freeform 120"/>
            <p:cNvSpPr/>
            <p:nvPr>
              <p:custDataLst>
                <p:tags r:id="rId92"/>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6" name="Freeform 121"/>
            <p:cNvSpPr/>
            <p:nvPr>
              <p:custDataLst>
                <p:tags r:id="rId93"/>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7" name="Freeform 122"/>
            <p:cNvSpPr/>
            <p:nvPr>
              <p:custDataLst>
                <p:tags r:id="rId94"/>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8" name="Freeform 123"/>
            <p:cNvSpPr/>
            <p:nvPr>
              <p:custDataLst>
                <p:tags r:id="rId95"/>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49" name="Freeform 124"/>
            <p:cNvSpPr/>
            <p:nvPr>
              <p:custDataLst>
                <p:tags r:id="rId96"/>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50" name="Freeform 125"/>
            <p:cNvSpPr/>
            <p:nvPr>
              <p:custDataLst>
                <p:tags r:id="rId97"/>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51" name="Freeform 126"/>
            <p:cNvSpPr/>
            <p:nvPr>
              <p:custDataLst>
                <p:tags r:id="rId98"/>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2" name="Freeform 127"/>
            <p:cNvSpPr/>
            <p:nvPr>
              <p:custDataLst>
                <p:tags r:id="rId99"/>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3" name="Freeform 128"/>
            <p:cNvSpPr/>
            <p:nvPr>
              <p:custDataLst>
                <p:tags r:id="rId100"/>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4" name="Freeform 129"/>
            <p:cNvSpPr/>
            <p:nvPr>
              <p:custDataLst>
                <p:tags r:id="rId101"/>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5" name="Freeform 130"/>
            <p:cNvSpPr/>
            <p:nvPr>
              <p:custDataLst>
                <p:tags r:id="rId102"/>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6" name="Freeform 132"/>
            <p:cNvSpPr/>
            <p:nvPr>
              <p:custDataLst>
                <p:tags r:id="rId103"/>
              </p:custDataLst>
            </p:nvPr>
          </p:nvSpPr>
          <p:spPr bwMode="auto">
            <a:xfrm>
              <a:off x="1516380" y="1792605"/>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7" name="Freeform 133"/>
            <p:cNvSpPr/>
            <p:nvPr>
              <p:custDataLst>
                <p:tags r:id="rId104"/>
              </p:custDataLst>
            </p:nvPr>
          </p:nvSpPr>
          <p:spPr bwMode="auto">
            <a:xfrm>
              <a:off x="1486535" y="1922780"/>
              <a:ext cx="894080" cy="239395"/>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8" name="Freeform 134"/>
            <p:cNvSpPr/>
            <p:nvPr>
              <p:custDataLst>
                <p:tags r:id="rId105"/>
              </p:custDataLst>
            </p:nvPr>
          </p:nvSpPr>
          <p:spPr bwMode="auto">
            <a:xfrm>
              <a:off x="1457325" y="2049780"/>
              <a:ext cx="389255" cy="143510"/>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9" name="Freeform 135"/>
            <p:cNvSpPr/>
            <p:nvPr>
              <p:custDataLst>
                <p:tags r:id="rId106"/>
              </p:custDataLst>
            </p:nvPr>
          </p:nvSpPr>
          <p:spPr bwMode="auto">
            <a:xfrm>
              <a:off x="1427480" y="2179320"/>
              <a:ext cx="894080" cy="24066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0" name="Freeform 136"/>
            <p:cNvSpPr/>
            <p:nvPr>
              <p:custDataLst>
                <p:tags r:id="rId107"/>
              </p:custDataLst>
            </p:nvPr>
          </p:nvSpPr>
          <p:spPr bwMode="auto">
            <a:xfrm>
              <a:off x="1397635" y="2308860"/>
              <a:ext cx="894080" cy="23749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grpSp>
      <p:cxnSp>
        <p:nvCxnSpPr>
          <p:cNvPr id="114" name="直接连接符 113"/>
          <p:cNvCxnSpPr/>
          <p:nvPr>
            <p:custDataLst>
              <p:tags r:id="rId108"/>
            </p:custDataLst>
          </p:nvPr>
        </p:nvCxnSpPr>
        <p:spPr>
          <a:xfrm>
            <a:off x="4683340" y="2957500"/>
            <a:ext cx="297118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标题 1"/>
          <p:cNvSpPr>
            <a:spLocks noGrp="1"/>
          </p:cNvSpPr>
          <p:nvPr>
            <p:ph type="title" hasCustomPrompt="1"/>
            <p:custDataLst>
              <p:tags r:id="rId109"/>
            </p:custDataLst>
          </p:nvPr>
        </p:nvSpPr>
        <p:spPr>
          <a:xfrm>
            <a:off x="4615473" y="2322696"/>
            <a:ext cx="3751841" cy="671547"/>
          </a:xfrm>
        </p:spPr>
        <p:txBody>
          <a:bodyPr bIns="46800" anchor="b">
            <a:normAutofit/>
          </a:bodyPr>
          <a:lstStyle>
            <a:lvl1pPr algn="l">
              <a:defRPr sz="3300" b="1"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hasCustomPrompt="1"/>
            <p:custDataLst>
              <p:tags r:id="rId110"/>
            </p:custDataLst>
          </p:nvPr>
        </p:nvSpPr>
        <p:spPr>
          <a:xfrm>
            <a:off x="4616310" y="3033042"/>
            <a:ext cx="3751841" cy="761756"/>
          </a:xfrm>
        </p:spPr>
        <p:txBody>
          <a:bodyPr bIns="46800" anchor="t">
            <a:normAutofit/>
          </a:bodyPr>
          <a:lstStyle>
            <a:lvl1pPr marL="0" indent="0" algn="l">
              <a:lnSpc>
                <a:spcPct val="100000"/>
              </a:lnSpc>
              <a:buNone/>
              <a:defRPr sz="1500" baseline="0">
                <a:solidFill>
                  <a:schemeClr val="tx1">
                    <a:lumMod val="85000"/>
                    <a:lumOff val="15000"/>
                  </a:schemeClr>
                </a:solidFill>
                <a:latin typeface="Arial" panose="020B0604020202020204" pitchFamily="34" charset="0"/>
                <a:ea typeface="微软雅黑" panose="020B0503020204020204" pitchFamily="34" charset="-122"/>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en-US" dirty="0"/>
          </a:p>
        </p:txBody>
      </p:sp>
      <p:sp>
        <p:nvSpPr>
          <p:cNvPr id="2" name="日期占位符 1"/>
          <p:cNvSpPr>
            <a:spLocks noGrp="1"/>
          </p:cNvSpPr>
          <p:nvPr>
            <p:ph type="dt" sz="half" idx="10"/>
            <p:custDataLst>
              <p:tags r:id="rId111"/>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12"/>
            </p:custDataLst>
          </p:nvPr>
        </p:nvSpPr>
        <p:spPr/>
        <p:txBody>
          <a:bodyPr/>
          <a:lstStyle/>
          <a:p>
            <a:endParaRPr lang="zh-CN" altLang="en-US" dirty="0"/>
          </a:p>
        </p:txBody>
      </p:sp>
      <p:sp>
        <p:nvSpPr>
          <p:cNvPr id="4" name="灯片编号占位符 3"/>
          <p:cNvSpPr>
            <a:spLocks noGrp="1"/>
          </p:cNvSpPr>
          <p:nvPr>
            <p:ph type="sldNum" sz="quarter" idx="12"/>
            <p:custDataLst>
              <p:tags r:id="rId113"/>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41" name="图片 40"/>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881"/>
            <a:ext cx="1101947" cy="1188884"/>
          </a:xfrm>
          <a:prstGeom prst="rect">
            <a:avLst/>
          </a:prstGeom>
        </p:spPr>
      </p:pic>
      <p:sp>
        <p:nvSpPr>
          <p:cNvPr id="2" name="标题 1"/>
          <p:cNvSpPr>
            <a:spLocks noGrp="1"/>
          </p:cNvSpPr>
          <p:nvPr>
            <p:ph type="title"/>
            <p:custDataLst>
              <p:tags r:id="rId4"/>
            </p:custDataLst>
          </p:nvPr>
        </p:nvSpPr>
        <p:spPr>
          <a:xfrm>
            <a:off x="502411" y="332443"/>
            <a:ext cx="8139178" cy="331490"/>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5"/>
            </p:custDataLst>
          </p:nvPr>
        </p:nvSpPr>
        <p:spPr>
          <a:xfrm>
            <a:off x="502448" y="714418"/>
            <a:ext cx="3962432" cy="4041888"/>
          </a:xfrm>
        </p:spPr>
        <p:txBody>
          <a:bodyPr vert="horz" lIns="101600" tIns="0" rIns="82550" bIns="0" rtlCol="0">
            <a:noAutofit/>
          </a:bodyPr>
          <a:lstStyle>
            <a:lvl1pPr marL="171450" marR="0" lvl="0"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6"/>
            </p:custDataLst>
          </p:nvPr>
        </p:nvSpPr>
        <p:spPr>
          <a:xfrm>
            <a:off x="4679158" y="714418"/>
            <a:ext cx="3962432" cy="4041888"/>
          </a:xfrm>
        </p:spPr>
        <p:txBody>
          <a:bodyPr>
            <a:noAutofit/>
          </a:bodyPr>
          <a:lstStyle>
            <a:lvl1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20000"/>
              </a:lnSpc>
              <a:defRPr sz="12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lnSpc>
                <a:spcPct val="120000"/>
              </a:lnSpc>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70" name="图片 6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flipH="1">
            <a:off x="79566" y="3937100"/>
            <a:ext cx="1101947" cy="1188884"/>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83" name="组合 82"/>
          <p:cNvGrpSpPr/>
          <p:nvPr userDrawn="1">
            <p:custDataLst>
              <p:tags r:id="rId2"/>
            </p:custDataLst>
          </p:nvPr>
        </p:nvGrpSpPr>
        <p:grpSpPr>
          <a:xfrm>
            <a:off x="8435108" y="3376922"/>
            <a:ext cx="551168" cy="1700914"/>
            <a:chOff x="4144010" y="2373630"/>
            <a:chExt cx="1153795" cy="3560445"/>
          </a:xfrm>
        </p:grpSpPr>
        <p:sp>
          <p:nvSpPr>
            <p:cNvPr id="84" name="Freeform 40"/>
            <p:cNvSpPr/>
            <p:nvPr userDrawn="1">
              <p:custDataLst>
                <p:tags r:id="rId3"/>
              </p:custDataLst>
            </p:nvPr>
          </p:nvSpPr>
          <p:spPr bwMode="auto">
            <a:xfrm>
              <a:off x="4357370" y="5834380"/>
              <a:ext cx="62230" cy="9969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5" name="Freeform 41"/>
            <p:cNvSpPr/>
            <p:nvPr userDrawn="1">
              <p:custDataLst>
                <p:tags r:id="rId4"/>
              </p:custDataLst>
            </p:nvPr>
          </p:nvSpPr>
          <p:spPr bwMode="auto">
            <a:xfrm>
              <a:off x="4408805" y="5834380"/>
              <a:ext cx="63500" cy="9969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6" name="Freeform 42"/>
            <p:cNvSpPr/>
            <p:nvPr userDrawn="1">
              <p:custDataLst>
                <p:tags r:id="rId5"/>
              </p:custDataLst>
            </p:nvPr>
          </p:nvSpPr>
          <p:spPr bwMode="auto">
            <a:xfrm>
              <a:off x="4376420" y="5784850"/>
              <a:ext cx="81280" cy="112395"/>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7" name="Freeform 46"/>
            <p:cNvSpPr/>
            <p:nvPr userDrawn="1">
              <p:custDataLst>
                <p:tags r:id="rId6"/>
              </p:custDataLst>
            </p:nvPr>
          </p:nvSpPr>
          <p:spPr bwMode="auto">
            <a:xfrm>
              <a:off x="5090795" y="5541645"/>
              <a:ext cx="75565" cy="118745"/>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8" name="Freeform 47"/>
            <p:cNvSpPr/>
            <p:nvPr userDrawn="1">
              <p:custDataLst>
                <p:tags r:id="rId7"/>
              </p:custDataLst>
            </p:nvPr>
          </p:nvSpPr>
          <p:spPr bwMode="auto">
            <a:xfrm>
              <a:off x="5151755" y="5541645"/>
              <a:ext cx="74295" cy="118745"/>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9" name="Freeform 48"/>
            <p:cNvSpPr/>
            <p:nvPr userDrawn="1">
              <p:custDataLst>
                <p:tags r:id="rId8"/>
              </p:custDataLst>
            </p:nvPr>
          </p:nvSpPr>
          <p:spPr bwMode="auto">
            <a:xfrm>
              <a:off x="5112385" y="5481955"/>
              <a:ext cx="95885" cy="132080"/>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0" name="Freeform 109"/>
            <p:cNvSpPr/>
            <p:nvPr userDrawn="1">
              <p:custDataLst>
                <p:tags r:id="rId9"/>
              </p:custDataLst>
            </p:nvPr>
          </p:nvSpPr>
          <p:spPr bwMode="auto">
            <a:xfrm>
              <a:off x="4731385" y="5468620"/>
              <a:ext cx="106680" cy="98425"/>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1" name="Freeform 110"/>
            <p:cNvSpPr/>
            <p:nvPr userDrawn="1">
              <p:custDataLst>
                <p:tags r:id="rId10"/>
              </p:custDataLst>
            </p:nvPr>
          </p:nvSpPr>
          <p:spPr bwMode="auto">
            <a:xfrm>
              <a:off x="4723765" y="5518785"/>
              <a:ext cx="123190" cy="50165"/>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2" name="Freeform 111"/>
            <p:cNvSpPr/>
            <p:nvPr userDrawn="1">
              <p:custDataLst>
                <p:tags r:id="rId11"/>
              </p:custDataLst>
            </p:nvPr>
          </p:nvSpPr>
          <p:spPr bwMode="auto">
            <a:xfrm>
              <a:off x="4650740" y="5561965"/>
              <a:ext cx="364490" cy="198755"/>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3" name="Freeform 112"/>
            <p:cNvSpPr/>
            <p:nvPr userDrawn="1">
              <p:custDataLst>
                <p:tags r:id="rId12"/>
              </p:custDataLst>
            </p:nvPr>
          </p:nvSpPr>
          <p:spPr bwMode="auto">
            <a:xfrm>
              <a:off x="4399280" y="5475605"/>
              <a:ext cx="99695" cy="98425"/>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4" name="Freeform 113"/>
            <p:cNvSpPr/>
            <p:nvPr userDrawn="1">
              <p:custDataLst>
                <p:tags r:id="rId13"/>
              </p:custDataLst>
            </p:nvPr>
          </p:nvSpPr>
          <p:spPr bwMode="auto">
            <a:xfrm>
              <a:off x="4391025" y="5504815"/>
              <a:ext cx="112395" cy="70485"/>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5" name="Freeform 114"/>
            <p:cNvSpPr/>
            <p:nvPr userDrawn="1">
              <p:custDataLst>
                <p:tags r:id="rId14"/>
              </p:custDataLst>
            </p:nvPr>
          </p:nvSpPr>
          <p:spPr bwMode="auto">
            <a:xfrm>
              <a:off x="4157345" y="5553710"/>
              <a:ext cx="372745" cy="187960"/>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6" name="Freeform 115"/>
            <p:cNvSpPr/>
            <p:nvPr userDrawn="1">
              <p:custDataLst>
                <p:tags r:id="rId15"/>
              </p:custDataLst>
            </p:nvPr>
          </p:nvSpPr>
          <p:spPr bwMode="auto">
            <a:xfrm>
              <a:off x="4619625" y="3385820"/>
              <a:ext cx="321310" cy="144780"/>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7" name="Freeform 116"/>
            <p:cNvSpPr/>
            <p:nvPr userDrawn="1">
              <p:custDataLst>
                <p:tags r:id="rId16"/>
              </p:custDataLst>
            </p:nvPr>
          </p:nvSpPr>
          <p:spPr bwMode="auto">
            <a:xfrm>
              <a:off x="4361815" y="4399915"/>
              <a:ext cx="590550" cy="10858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8" name="Freeform 117"/>
            <p:cNvSpPr/>
            <p:nvPr userDrawn="1">
              <p:custDataLst>
                <p:tags r:id="rId17"/>
              </p:custDataLst>
            </p:nvPr>
          </p:nvSpPr>
          <p:spPr bwMode="auto">
            <a:xfrm>
              <a:off x="4508500" y="2994025"/>
              <a:ext cx="433705" cy="467360"/>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9" name="Freeform 118"/>
            <p:cNvSpPr/>
            <p:nvPr userDrawn="1">
              <p:custDataLst>
                <p:tags r:id="rId18"/>
              </p:custDataLst>
            </p:nvPr>
          </p:nvSpPr>
          <p:spPr bwMode="auto">
            <a:xfrm>
              <a:off x="4911090" y="3116580"/>
              <a:ext cx="68580" cy="144780"/>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0" name="Freeform 119"/>
            <p:cNvSpPr/>
            <p:nvPr userDrawn="1">
              <p:custDataLst>
                <p:tags r:id="rId19"/>
              </p:custDataLst>
            </p:nvPr>
          </p:nvSpPr>
          <p:spPr bwMode="auto">
            <a:xfrm>
              <a:off x="4499610" y="2804795"/>
              <a:ext cx="537845" cy="342900"/>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1" name="Freeform 120"/>
            <p:cNvSpPr/>
            <p:nvPr userDrawn="1">
              <p:custDataLst>
                <p:tags r:id="rId20"/>
              </p:custDataLst>
            </p:nvPr>
          </p:nvSpPr>
          <p:spPr bwMode="auto">
            <a:xfrm>
              <a:off x="4516755" y="3176270"/>
              <a:ext cx="83820" cy="147320"/>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2" name="Freeform 121"/>
            <p:cNvSpPr/>
            <p:nvPr userDrawn="1">
              <p:custDataLst>
                <p:tags r:id="rId21"/>
              </p:custDataLst>
            </p:nvPr>
          </p:nvSpPr>
          <p:spPr bwMode="auto">
            <a:xfrm>
              <a:off x="5030470" y="2858770"/>
              <a:ext cx="194310" cy="606425"/>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3" name="Freeform 122"/>
            <p:cNvSpPr/>
            <p:nvPr userDrawn="1">
              <p:custDataLst>
                <p:tags r:id="rId22"/>
              </p:custDataLst>
            </p:nvPr>
          </p:nvSpPr>
          <p:spPr bwMode="auto">
            <a:xfrm>
              <a:off x="4255135" y="2872105"/>
              <a:ext cx="194310" cy="60769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4" name="Freeform 123"/>
            <p:cNvSpPr/>
            <p:nvPr userDrawn="1">
              <p:custDataLst>
                <p:tags r:id="rId23"/>
              </p:custDataLst>
            </p:nvPr>
          </p:nvSpPr>
          <p:spPr bwMode="auto">
            <a:xfrm>
              <a:off x="4454525" y="3759835"/>
              <a:ext cx="618490" cy="757555"/>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5" name="Freeform 124"/>
            <p:cNvSpPr/>
            <p:nvPr userDrawn="1">
              <p:custDataLst>
                <p:tags r:id="rId24"/>
              </p:custDataLst>
            </p:nvPr>
          </p:nvSpPr>
          <p:spPr bwMode="auto">
            <a:xfrm>
              <a:off x="4322445" y="3342005"/>
              <a:ext cx="847090" cy="570230"/>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6" name="Freeform 125"/>
            <p:cNvSpPr/>
            <p:nvPr userDrawn="1">
              <p:custDataLst>
                <p:tags r:id="rId25"/>
              </p:custDataLst>
            </p:nvPr>
          </p:nvSpPr>
          <p:spPr bwMode="auto">
            <a:xfrm>
              <a:off x="4454525" y="4380865"/>
              <a:ext cx="626745" cy="17272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7" name="Freeform 126"/>
            <p:cNvSpPr/>
            <p:nvPr userDrawn="1">
              <p:custDataLst>
                <p:tags r:id="rId26"/>
              </p:custDataLst>
            </p:nvPr>
          </p:nvSpPr>
          <p:spPr bwMode="auto">
            <a:xfrm>
              <a:off x="4144010" y="2373630"/>
              <a:ext cx="1153795" cy="447040"/>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8" name="Freeform 127"/>
            <p:cNvSpPr/>
            <p:nvPr userDrawn="1">
              <p:custDataLst>
                <p:tags r:id="rId27"/>
              </p:custDataLst>
            </p:nvPr>
          </p:nvSpPr>
          <p:spPr bwMode="auto">
            <a:xfrm>
              <a:off x="4264025" y="2458720"/>
              <a:ext cx="902335" cy="12446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9" name="Freeform 128"/>
            <p:cNvSpPr/>
            <p:nvPr userDrawn="1">
              <p:custDataLst>
                <p:tags r:id="rId28"/>
              </p:custDataLst>
            </p:nvPr>
          </p:nvSpPr>
          <p:spPr bwMode="auto">
            <a:xfrm>
              <a:off x="4273550" y="2608580"/>
              <a:ext cx="571500" cy="105410"/>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0" name="Freeform 129"/>
            <p:cNvSpPr/>
            <p:nvPr userDrawn="1">
              <p:custDataLst>
                <p:tags r:id="rId29"/>
              </p:custDataLst>
            </p:nvPr>
          </p:nvSpPr>
          <p:spPr bwMode="auto">
            <a:xfrm>
              <a:off x="5033010" y="2616835"/>
              <a:ext cx="166370" cy="287655"/>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1" name="Freeform 130"/>
            <p:cNvSpPr/>
            <p:nvPr userDrawn="1">
              <p:custDataLst>
                <p:tags r:id="rId30"/>
              </p:custDataLst>
            </p:nvPr>
          </p:nvSpPr>
          <p:spPr bwMode="auto">
            <a:xfrm>
              <a:off x="4279265" y="2640965"/>
              <a:ext cx="159385" cy="290195"/>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custDataLst>
              <p:tags r:id="rId3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67" name="图片 6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881"/>
            <a:ext cx="1101947" cy="1188884"/>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62"/>
            <a:ext cx="9144000" cy="4915603"/>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66" name="组合 65"/>
          <p:cNvGrpSpPr/>
          <p:nvPr userDrawn="1">
            <p:custDataLst>
              <p:tags r:id="rId2"/>
            </p:custDataLst>
          </p:nvPr>
        </p:nvGrpSpPr>
        <p:grpSpPr>
          <a:xfrm>
            <a:off x="0" y="228162"/>
            <a:ext cx="9144000" cy="4906712"/>
            <a:chOff x="0" y="304200"/>
            <a:chExt cx="12192000" cy="6541947"/>
          </a:xfrm>
        </p:grpSpPr>
        <p:grpSp>
          <p:nvGrpSpPr>
            <p:cNvPr id="67" name="组合 66"/>
            <p:cNvGrpSpPr/>
            <p:nvPr userDrawn="1"/>
          </p:nvGrpSpPr>
          <p:grpSpPr>
            <a:xfrm>
              <a:off x="0" y="304200"/>
              <a:ext cx="12192000" cy="6249600"/>
              <a:chOff x="0" y="304200"/>
              <a:chExt cx="12192000" cy="6249600"/>
            </a:xfrm>
          </p:grpSpPr>
          <p:sp>
            <p:nvSpPr>
              <p:cNvPr id="69" name="矩形 68"/>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8" name="图片 67"/>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flipH="1">
              <a:off x="93388" y="5261050"/>
              <a:ext cx="1469263" cy="1585097"/>
            </a:xfrm>
            <a:prstGeom prst="rect">
              <a:avLst/>
            </a:prstGeom>
          </p:spPr>
        </p:pic>
      </p:gr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77" name="Freeform 137"/>
          <p:cNvSpPr/>
          <p:nvPr>
            <p:custDataLst>
              <p:tags r:id="rId2"/>
            </p:custDataLst>
          </p:nvPr>
        </p:nvSpPr>
        <p:spPr bwMode="auto">
          <a:xfrm flipH="1">
            <a:off x="8415338" y="4367489"/>
            <a:ext cx="101204" cy="108353"/>
          </a:xfrm>
          <a:custGeom>
            <a:avLst/>
            <a:gdLst>
              <a:gd name="T0" fmla="*/ 84 w 85"/>
              <a:gd name="T1" fmla="*/ 90 h 91"/>
              <a:gd name="T2" fmla="*/ 0 w 85"/>
              <a:gd name="T3" fmla="*/ 91 h 91"/>
              <a:gd name="T4" fmla="*/ 1 w 85"/>
              <a:gd name="T5" fmla="*/ 1 h 91"/>
              <a:gd name="T6" fmla="*/ 85 w 85"/>
              <a:gd name="T7" fmla="*/ 0 h 91"/>
              <a:gd name="T8" fmla="*/ 84 w 85"/>
              <a:gd name="T9" fmla="*/ 90 h 91"/>
            </a:gdLst>
            <a:ahLst/>
            <a:cxnLst>
              <a:cxn ang="0">
                <a:pos x="T0" y="T1"/>
              </a:cxn>
              <a:cxn ang="0">
                <a:pos x="T2" y="T3"/>
              </a:cxn>
              <a:cxn ang="0">
                <a:pos x="T4" y="T5"/>
              </a:cxn>
              <a:cxn ang="0">
                <a:pos x="T6" y="T7"/>
              </a:cxn>
              <a:cxn ang="0">
                <a:pos x="T8" y="T9"/>
              </a:cxn>
            </a:cxnLst>
            <a:rect l="0" t="0" r="r" b="b"/>
            <a:pathLst>
              <a:path w="85" h="91">
                <a:moveTo>
                  <a:pt x="84" y="90"/>
                </a:moveTo>
                <a:lnTo>
                  <a:pt x="0" y="91"/>
                </a:lnTo>
                <a:lnTo>
                  <a:pt x="1" y="1"/>
                </a:lnTo>
                <a:lnTo>
                  <a:pt x="85" y="0"/>
                </a:lnTo>
                <a:lnTo>
                  <a:pt x="84" y="9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8" name="Freeform 138"/>
          <p:cNvSpPr/>
          <p:nvPr>
            <p:custDataLst>
              <p:tags r:id="rId3"/>
            </p:custDataLst>
          </p:nvPr>
        </p:nvSpPr>
        <p:spPr bwMode="auto">
          <a:xfrm flipH="1">
            <a:off x="8267701" y="4276997"/>
            <a:ext cx="102394" cy="197655"/>
          </a:xfrm>
          <a:custGeom>
            <a:avLst/>
            <a:gdLst>
              <a:gd name="T0" fmla="*/ 84 w 86"/>
              <a:gd name="T1" fmla="*/ 164 h 166"/>
              <a:gd name="T2" fmla="*/ 0 w 86"/>
              <a:gd name="T3" fmla="*/ 166 h 166"/>
              <a:gd name="T4" fmla="*/ 2 w 86"/>
              <a:gd name="T5" fmla="*/ 1 h 166"/>
              <a:gd name="T6" fmla="*/ 86 w 86"/>
              <a:gd name="T7" fmla="*/ 0 h 166"/>
              <a:gd name="T8" fmla="*/ 84 w 86"/>
              <a:gd name="T9" fmla="*/ 164 h 166"/>
            </a:gdLst>
            <a:ahLst/>
            <a:cxnLst>
              <a:cxn ang="0">
                <a:pos x="T0" y="T1"/>
              </a:cxn>
              <a:cxn ang="0">
                <a:pos x="T2" y="T3"/>
              </a:cxn>
              <a:cxn ang="0">
                <a:pos x="T4" y="T5"/>
              </a:cxn>
              <a:cxn ang="0">
                <a:pos x="T6" y="T7"/>
              </a:cxn>
              <a:cxn ang="0">
                <a:pos x="T8" y="T9"/>
              </a:cxn>
            </a:cxnLst>
            <a:rect l="0" t="0" r="r" b="b"/>
            <a:pathLst>
              <a:path w="86" h="166">
                <a:moveTo>
                  <a:pt x="84" y="164"/>
                </a:moveTo>
                <a:lnTo>
                  <a:pt x="0" y="166"/>
                </a:lnTo>
                <a:lnTo>
                  <a:pt x="2" y="1"/>
                </a:lnTo>
                <a:lnTo>
                  <a:pt x="86" y="0"/>
                </a:lnTo>
                <a:lnTo>
                  <a:pt x="84"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9" name="Freeform 139"/>
          <p:cNvSpPr/>
          <p:nvPr>
            <p:custDataLst>
              <p:tags r:id="rId4"/>
            </p:custDataLst>
          </p:nvPr>
        </p:nvSpPr>
        <p:spPr bwMode="auto">
          <a:xfrm flipH="1">
            <a:off x="8120063" y="4142450"/>
            <a:ext cx="103585" cy="328629"/>
          </a:xfrm>
          <a:custGeom>
            <a:avLst/>
            <a:gdLst>
              <a:gd name="T0" fmla="*/ 84 w 87"/>
              <a:gd name="T1" fmla="*/ 276 h 276"/>
              <a:gd name="T2" fmla="*/ 0 w 87"/>
              <a:gd name="T3" fmla="*/ 276 h 276"/>
              <a:gd name="T4" fmla="*/ 3 w 87"/>
              <a:gd name="T5" fmla="*/ 2 h 276"/>
              <a:gd name="T6" fmla="*/ 87 w 87"/>
              <a:gd name="T7" fmla="*/ 0 h 276"/>
              <a:gd name="T8" fmla="*/ 84 w 87"/>
              <a:gd name="T9" fmla="*/ 276 h 276"/>
            </a:gdLst>
            <a:ahLst/>
            <a:cxnLst>
              <a:cxn ang="0">
                <a:pos x="T0" y="T1"/>
              </a:cxn>
              <a:cxn ang="0">
                <a:pos x="T2" y="T3"/>
              </a:cxn>
              <a:cxn ang="0">
                <a:pos x="T4" y="T5"/>
              </a:cxn>
              <a:cxn ang="0">
                <a:pos x="T6" y="T7"/>
              </a:cxn>
              <a:cxn ang="0">
                <a:pos x="T8" y="T9"/>
              </a:cxn>
            </a:cxnLst>
            <a:rect l="0" t="0" r="r" b="b"/>
            <a:pathLst>
              <a:path w="87" h="276">
                <a:moveTo>
                  <a:pt x="84" y="276"/>
                </a:moveTo>
                <a:lnTo>
                  <a:pt x="0" y="276"/>
                </a:lnTo>
                <a:lnTo>
                  <a:pt x="3" y="2"/>
                </a:lnTo>
                <a:lnTo>
                  <a:pt x="87" y="0"/>
                </a:lnTo>
                <a:lnTo>
                  <a:pt x="84" y="2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55" name="Rectangle 13"/>
          <p:cNvSpPr>
            <a:spLocks noChangeArrowheads="1"/>
          </p:cNvSpPr>
          <p:nvPr>
            <p:custDataLst>
              <p:tags r:id="rId5"/>
            </p:custDataLst>
          </p:nvPr>
        </p:nvSpPr>
        <p:spPr bwMode="auto">
          <a:xfrm flipH="1">
            <a:off x="0" y="3757806"/>
            <a:ext cx="9145191" cy="1385959"/>
          </a:xfrm>
          <a:prstGeom prst="rect">
            <a:avLst/>
          </a:prstGeom>
          <a:solidFill>
            <a:schemeClr val="accent1"/>
          </a:solidFill>
          <a:ln>
            <a:noFill/>
          </a:ln>
        </p:spPr>
        <p:txBody>
          <a:bodyPr vert="horz" wrap="square" lIns="91428" tIns="45714" rIns="91428" bIns="45714" numCol="1" anchor="t" anchorCtr="0" compatLnSpc="1"/>
          <a:lstStyle/>
          <a:p>
            <a:endParaRPr lang="zh-CN" altLang="en-US"/>
          </a:p>
        </p:txBody>
      </p:sp>
      <p:grpSp>
        <p:nvGrpSpPr>
          <p:cNvPr id="5" name="组合 4"/>
          <p:cNvGrpSpPr/>
          <p:nvPr userDrawn="1">
            <p:custDataLst>
              <p:tags r:id="rId6"/>
            </p:custDataLst>
          </p:nvPr>
        </p:nvGrpSpPr>
        <p:grpSpPr>
          <a:xfrm>
            <a:off x="701278" y="852532"/>
            <a:ext cx="3870722" cy="4075720"/>
            <a:chOff x="935037" y="1136650"/>
            <a:chExt cx="5160963" cy="5434013"/>
          </a:xfrm>
        </p:grpSpPr>
        <p:sp>
          <p:nvSpPr>
            <p:cNvPr id="168" name="Oval 28"/>
            <p:cNvSpPr>
              <a:spLocks noChangeArrowheads="1"/>
            </p:cNvSpPr>
            <p:nvPr>
              <p:custDataLst>
                <p:tags r:id="rId7"/>
              </p:custDataLst>
            </p:nvPr>
          </p:nvSpPr>
          <p:spPr bwMode="auto">
            <a:xfrm flipH="1">
              <a:off x="2617788" y="4206875"/>
              <a:ext cx="79375" cy="84138"/>
            </a:xfrm>
            <a:prstGeom prst="ellipse">
              <a:avLst/>
            </a:prstGeom>
            <a:solidFill>
              <a:schemeClr val="accent2">
                <a:lumMod val="60000"/>
                <a:lumOff val="40000"/>
              </a:schemeClr>
            </a:solidFill>
            <a:ln>
              <a:noFill/>
            </a:ln>
          </p:spPr>
          <p:txBody>
            <a:bodyPr vert="horz" wrap="square" lIns="91428" tIns="45714" rIns="91428" bIns="45714" numCol="1" anchor="t" anchorCtr="0" compatLnSpc="1"/>
            <a:lstStyle/>
            <a:p>
              <a:endParaRPr lang="zh-CN" altLang="en-US"/>
            </a:p>
          </p:txBody>
        </p:sp>
        <p:grpSp>
          <p:nvGrpSpPr>
            <p:cNvPr id="9" name="组合 8"/>
            <p:cNvGrpSpPr/>
            <p:nvPr>
              <p:custDataLst>
                <p:tags r:id="rId8"/>
              </p:custDataLst>
            </p:nvPr>
          </p:nvGrpSpPr>
          <p:grpSpPr>
            <a:xfrm flipH="1">
              <a:off x="935037" y="1136650"/>
              <a:ext cx="5160963" cy="5434013"/>
              <a:chOff x="1157287" y="1136650"/>
              <a:chExt cx="5160963" cy="5434013"/>
            </a:xfrm>
          </p:grpSpPr>
          <p:sp>
            <p:nvSpPr>
              <p:cNvPr id="174" name="Freeform 34"/>
              <p:cNvSpPr/>
              <p:nvPr>
                <p:custDataLst>
                  <p:tags r:id="rId9"/>
                </p:custDataLst>
              </p:nvPr>
            </p:nvSpPr>
            <p:spPr bwMode="auto">
              <a:xfrm flipH="1">
                <a:off x="6226175" y="6007100"/>
                <a:ext cx="92075" cy="146050"/>
              </a:xfrm>
              <a:custGeom>
                <a:avLst/>
                <a:gdLst>
                  <a:gd name="T0" fmla="*/ 44 w 48"/>
                  <a:gd name="T1" fmla="*/ 77 h 77"/>
                  <a:gd name="T2" fmla="*/ 7 w 48"/>
                  <a:gd name="T3" fmla="*/ 0 h 77"/>
                  <a:gd name="T4" fmla="*/ 44 w 48"/>
                  <a:gd name="T5" fmla="*/ 77 h 77"/>
                </a:gdLst>
                <a:ahLst/>
                <a:cxnLst>
                  <a:cxn ang="0">
                    <a:pos x="T0" y="T1"/>
                  </a:cxn>
                  <a:cxn ang="0">
                    <a:pos x="T2" y="T3"/>
                  </a:cxn>
                  <a:cxn ang="0">
                    <a:pos x="T4" y="T5"/>
                  </a:cxn>
                </a:cxnLst>
                <a:rect l="0" t="0" r="r" b="b"/>
                <a:pathLst>
                  <a:path w="48" h="77">
                    <a:moveTo>
                      <a:pt x="44" y="77"/>
                    </a:moveTo>
                    <a:cubicBezTo>
                      <a:pt x="44" y="77"/>
                      <a:pt x="0" y="64"/>
                      <a:pt x="7" y="0"/>
                    </a:cubicBezTo>
                    <a:cubicBezTo>
                      <a:pt x="7" y="0"/>
                      <a:pt x="48" y="21"/>
                      <a:pt x="44"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grpSp>
            <p:nvGrpSpPr>
              <p:cNvPr id="8" name="组合 7"/>
              <p:cNvGrpSpPr/>
              <p:nvPr/>
            </p:nvGrpSpPr>
            <p:grpSpPr>
              <a:xfrm>
                <a:off x="1157287" y="1136650"/>
                <a:ext cx="5132388" cy="5434013"/>
                <a:chOff x="1157287" y="1136650"/>
                <a:chExt cx="5132388" cy="5434013"/>
              </a:xfrm>
            </p:grpSpPr>
            <p:sp>
              <p:nvSpPr>
                <p:cNvPr id="175" name="Freeform 35"/>
                <p:cNvSpPr/>
                <p:nvPr>
                  <p:custDataLst>
                    <p:tags r:id="rId10"/>
                  </p:custDataLst>
                </p:nvPr>
              </p:nvSpPr>
              <p:spPr bwMode="auto">
                <a:xfrm flipH="1">
                  <a:off x="6149975" y="6008688"/>
                  <a:ext cx="92075" cy="144463"/>
                </a:xfrm>
                <a:custGeom>
                  <a:avLst/>
                  <a:gdLst>
                    <a:gd name="T0" fmla="*/ 4 w 48"/>
                    <a:gd name="T1" fmla="*/ 76 h 76"/>
                    <a:gd name="T2" fmla="*/ 42 w 48"/>
                    <a:gd name="T3" fmla="*/ 0 h 76"/>
                    <a:gd name="T4" fmla="*/ 4 w 48"/>
                    <a:gd name="T5" fmla="*/ 76 h 76"/>
                  </a:gdLst>
                  <a:ahLst/>
                  <a:cxnLst>
                    <a:cxn ang="0">
                      <a:pos x="T0" y="T1"/>
                    </a:cxn>
                    <a:cxn ang="0">
                      <a:pos x="T2" y="T3"/>
                    </a:cxn>
                    <a:cxn ang="0">
                      <a:pos x="T4" y="T5"/>
                    </a:cxn>
                  </a:cxnLst>
                  <a:rect l="0" t="0" r="r" b="b"/>
                  <a:pathLst>
                    <a:path w="48" h="76">
                      <a:moveTo>
                        <a:pt x="4" y="76"/>
                      </a:moveTo>
                      <a:cubicBezTo>
                        <a:pt x="4" y="76"/>
                        <a:pt x="48" y="64"/>
                        <a:pt x="42" y="0"/>
                      </a:cubicBezTo>
                      <a:cubicBezTo>
                        <a:pt x="42" y="0"/>
                        <a:pt x="0" y="20"/>
                        <a:pt x="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6" name="Freeform 36"/>
                <p:cNvSpPr/>
                <p:nvPr>
                  <p:custDataLst>
                    <p:tags r:id="rId11"/>
                  </p:custDataLst>
                </p:nvPr>
              </p:nvSpPr>
              <p:spPr bwMode="auto">
                <a:xfrm flipH="1">
                  <a:off x="6172200" y="5932488"/>
                  <a:ext cx="117475" cy="163513"/>
                </a:xfrm>
                <a:custGeom>
                  <a:avLst/>
                  <a:gdLst>
                    <a:gd name="T0" fmla="*/ 28 w 61"/>
                    <a:gd name="T1" fmla="*/ 86 h 86"/>
                    <a:gd name="T2" fmla="*/ 27 w 61"/>
                    <a:gd name="T3" fmla="*/ 0 h 86"/>
                    <a:gd name="T4" fmla="*/ 28 w 61"/>
                    <a:gd name="T5" fmla="*/ 86 h 86"/>
                  </a:gdLst>
                  <a:ahLst/>
                  <a:cxnLst>
                    <a:cxn ang="0">
                      <a:pos x="T0" y="T1"/>
                    </a:cxn>
                    <a:cxn ang="0">
                      <a:pos x="T2" y="T3"/>
                    </a:cxn>
                    <a:cxn ang="0">
                      <a:pos x="T4" y="T5"/>
                    </a:cxn>
                  </a:cxnLst>
                  <a:rect l="0" t="0" r="r" b="b"/>
                  <a:pathLst>
                    <a:path w="61" h="86">
                      <a:moveTo>
                        <a:pt x="28" y="86"/>
                      </a:moveTo>
                      <a:cubicBezTo>
                        <a:pt x="28" y="86"/>
                        <a:pt x="61" y="54"/>
                        <a:pt x="27" y="0"/>
                      </a:cubicBezTo>
                      <a:cubicBezTo>
                        <a:pt x="27" y="0"/>
                        <a:pt x="0" y="40"/>
                        <a:pt x="28"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7" name="Freeform 37"/>
                <p:cNvSpPr/>
                <p:nvPr>
                  <p:custDataLst>
                    <p:tags r:id="rId12"/>
                  </p:custDataLst>
                </p:nvPr>
              </p:nvSpPr>
              <p:spPr bwMode="auto">
                <a:xfrm flipH="1">
                  <a:off x="5467350" y="6453188"/>
                  <a:ext cx="74613"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8" name="Freeform 38"/>
                <p:cNvSpPr/>
                <p:nvPr>
                  <p:custDataLst>
                    <p:tags r:id="rId13"/>
                  </p:custDataLst>
                </p:nvPr>
              </p:nvSpPr>
              <p:spPr bwMode="auto">
                <a:xfrm flipH="1">
                  <a:off x="5408613" y="6454775"/>
                  <a:ext cx="73025" cy="115888"/>
                </a:xfrm>
                <a:custGeom>
                  <a:avLst/>
                  <a:gdLst>
                    <a:gd name="T0" fmla="*/ 3 w 38"/>
                    <a:gd name="T1" fmla="*/ 61 h 61"/>
                    <a:gd name="T2" fmla="*/ 34 w 38"/>
                    <a:gd name="T3" fmla="*/ 0 h 61"/>
                    <a:gd name="T4" fmla="*/ 3 w 38"/>
                    <a:gd name="T5" fmla="*/ 61 h 61"/>
                  </a:gdLst>
                  <a:ahLst/>
                  <a:cxnLst>
                    <a:cxn ang="0">
                      <a:pos x="T0" y="T1"/>
                    </a:cxn>
                    <a:cxn ang="0">
                      <a:pos x="T2" y="T3"/>
                    </a:cxn>
                    <a:cxn ang="0">
                      <a:pos x="T4" y="T5"/>
                    </a:cxn>
                  </a:cxnLst>
                  <a:rect l="0" t="0" r="r" b="b"/>
                  <a:pathLst>
                    <a:path w="38" h="61">
                      <a:moveTo>
                        <a:pt x="3" y="61"/>
                      </a:moveTo>
                      <a:cubicBezTo>
                        <a:pt x="3" y="61"/>
                        <a:pt x="38" y="52"/>
                        <a:pt x="34" y="0"/>
                      </a:cubicBezTo>
                      <a:cubicBezTo>
                        <a:pt x="34" y="0"/>
                        <a:pt x="0" y="16"/>
                        <a:pt x="3"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9" name="Freeform 39"/>
                <p:cNvSpPr/>
                <p:nvPr>
                  <p:custDataLst>
                    <p:tags r:id="rId14"/>
                  </p:custDataLst>
                </p:nvPr>
              </p:nvSpPr>
              <p:spPr bwMode="auto">
                <a:xfrm flipH="1">
                  <a:off x="5426075" y="6394450"/>
                  <a:ext cx="95250" cy="130175"/>
                </a:xfrm>
                <a:custGeom>
                  <a:avLst/>
                  <a:gdLst>
                    <a:gd name="T0" fmla="*/ 24 w 50"/>
                    <a:gd name="T1" fmla="*/ 69 h 69"/>
                    <a:gd name="T2" fmla="*/ 22 w 50"/>
                    <a:gd name="T3" fmla="*/ 0 h 69"/>
                    <a:gd name="T4" fmla="*/ 24 w 50"/>
                    <a:gd name="T5" fmla="*/ 69 h 69"/>
                  </a:gdLst>
                  <a:ahLst/>
                  <a:cxnLst>
                    <a:cxn ang="0">
                      <a:pos x="T0" y="T1"/>
                    </a:cxn>
                    <a:cxn ang="0">
                      <a:pos x="T2" y="T3"/>
                    </a:cxn>
                    <a:cxn ang="0">
                      <a:pos x="T4" y="T5"/>
                    </a:cxn>
                  </a:cxnLst>
                  <a:rect l="0" t="0" r="r" b="b"/>
                  <a:pathLst>
                    <a:path w="50" h="69">
                      <a:moveTo>
                        <a:pt x="24" y="69"/>
                      </a:moveTo>
                      <a:cubicBezTo>
                        <a:pt x="24" y="69"/>
                        <a:pt x="50" y="43"/>
                        <a:pt x="22" y="0"/>
                      </a:cubicBezTo>
                      <a:cubicBezTo>
                        <a:pt x="22" y="0"/>
                        <a:pt x="0" y="32"/>
                        <a:pt x="24"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0" name="Freeform 40"/>
                <p:cNvSpPr/>
                <p:nvPr>
                  <p:custDataLst>
                    <p:tags r:id="rId15"/>
                  </p:custDataLst>
                </p:nvPr>
              </p:nvSpPr>
              <p:spPr bwMode="auto">
                <a:xfrm flipH="1">
                  <a:off x="2339975" y="6389688"/>
                  <a:ext cx="73025" cy="117475"/>
                </a:xfrm>
                <a:custGeom>
                  <a:avLst/>
                  <a:gdLst>
                    <a:gd name="T0" fmla="*/ 35 w 39"/>
                    <a:gd name="T1" fmla="*/ 62 h 62"/>
                    <a:gd name="T2" fmla="*/ 5 w 39"/>
                    <a:gd name="T3" fmla="*/ 0 h 62"/>
                    <a:gd name="T4" fmla="*/ 35 w 39"/>
                    <a:gd name="T5" fmla="*/ 62 h 62"/>
                  </a:gdLst>
                  <a:ahLst/>
                  <a:cxnLst>
                    <a:cxn ang="0">
                      <a:pos x="T0" y="T1"/>
                    </a:cxn>
                    <a:cxn ang="0">
                      <a:pos x="T2" y="T3"/>
                    </a:cxn>
                    <a:cxn ang="0">
                      <a:pos x="T4" y="T5"/>
                    </a:cxn>
                  </a:cxnLst>
                  <a:rect l="0" t="0" r="r" b="b"/>
                  <a:pathLst>
                    <a:path w="39" h="62">
                      <a:moveTo>
                        <a:pt x="35" y="62"/>
                      </a:moveTo>
                      <a:cubicBezTo>
                        <a:pt x="35" y="62"/>
                        <a:pt x="0" y="52"/>
                        <a:pt x="5" y="0"/>
                      </a:cubicBezTo>
                      <a:cubicBezTo>
                        <a:pt x="5" y="0"/>
                        <a:pt x="39" y="17"/>
                        <a:pt x="35"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1" name="Freeform 41"/>
                <p:cNvSpPr/>
                <p:nvPr>
                  <p:custDataLst>
                    <p:tags r:id="rId16"/>
                  </p:custDataLst>
                </p:nvPr>
              </p:nvSpPr>
              <p:spPr bwMode="auto">
                <a:xfrm flipH="1">
                  <a:off x="2278062" y="6389688"/>
                  <a:ext cx="74613" cy="117475"/>
                </a:xfrm>
                <a:custGeom>
                  <a:avLst/>
                  <a:gdLst>
                    <a:gd name="T0" fmla="*/ 3 w 39"/>
                    <a:gd name="T1" fmla="*/ 62 h 62"/>
                    <a:gd name="T2" fmla="*/ 34 w 39"/>
                    <a:gd name="T3" fmla="*/ 0 h 62"/>
                    <a:gd name="T4" fmla="*/ 3 w 39"/>
                    <a:gd name="T5" fmla="*/ 62 h 62"/>
                  </a:gdLst>
                  <a:ahLst/>
                  <a:cxnLst>
                    <a:cxn ang="0">
                      <a:pos x="T0" y="T1"/>
                    </a:cxn>
                    <a:cxn ang="0">
                      <a:pos x="T2" y="T3"/>
                    </a:cxn>
                    <a:cxn ang="0">
                      <a:pos x="T4" y="T5"/>
                    </a:cxn>
                  </a:cxnLst>
                  <a:rect l="0" t="0" r="r" b="b"/>
                  <a:pathLst>
                    <a:path w="39" h="62">
                      <a:moveTo>
                        <a:pt x="3" y="62"/>
                      </a:moveTo>
                      <a:cubicBezTo>
                        <a:pt x="3" y="62"/>
                        <a:pt x="39" y="52"/>
                        <a:pt x="34" y="0"/>
                      </a:cubicBezTo>
                      <a:cubicBezTo>
                        <a:pt x="34" y="0"/>
                        <a:pt x="0" y="17"/>
                        <a:pt x="3"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2" name="Freeform 42"/>
                <p:cNvSpPr/>
                <p:nvPr>
                  <p:custDataLst>
                    <p:tags r:id="rId17"/>
                  </p:custDataLst>
                </p:nvPr>
              </p:nvSpPr>
              <p:spPr bwMode="auto">
                <a:xfrm flipH="1">
                  <a:off x="2295525" y="6330950"/>
                  <a:ext cx="95250" cy="131763"/>
                </a:xfrm>
                <a:custGeom>
                  <a:avLst/>
                  <a:gdLst>
                    <a:gd name="T0" fmla="*/ 23 w 50"/>
                    <a:gd name="T1" fmla="*/ 69 h 69"/>
                    <a:gd name="T2" fmla="*/ 22 w 50"/>
                    <a:gd name="T3" fmla="*/ 0 h 69"/>
                    <a:gd name="T4" fmla="*/ 23 w 50"/>
                    <a:gd name="T5" fmla="*/ 69 h 69"/>
                  </a:gdLst>
                  <a:ahLst/>
                  <a:cxnLst>
                    <a:cxn ang="0">
                      <a:pos x="T0" y="T1"/>
                    </a:cxn>
                    <a:cxn ang="0">
                      <a:pos x="T2" y="T3"/>
                    </a:cxn>
                    <a:cxn ang="0">
                      <a:pos x="T4" y="T5"/>
                    </a:cxn>
                  </a:cxnLst>
                  <a:rect l="0" t="0" r="r" b="b"/>
                  <a:pathLst>
                    <a:path w="50" h="69">
                      <a:moveTo>
                        <a:pt x="23" y="69"/>
                      </a:moveTo>
                      <a:cubicBezTo>
                        <a:pt x="23" y="69"/>
                        <a:pt x="50" y="43"/>
                        <a:pt x="22" y="0"/>
                      </a:cubicBezTo>
                      <a:cubicBezTo>
                        <a:pt x="22" y="0"/>
                        <a:pt x="0" y="32"/>
                        <a:pt x="2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9" name="Freeform 49"/>
                <p:cNvSpPr/>
                <p:nvPr>
                  <p:custDataLst>
                    <p:tags r:id="rId18"/>
                  </p:custDataLst>
                </p:nvPr>
              </p:nvSpPr>
              <p:spPr bwMode="auto">
                <a:xfrm flipH="1">
                  <a:off x="1162050" y="1143000"/>
                  <a:ext cx="4940300" cy="2841625"/>
                </a:xfrm>
                <a:custGeom>
                  <a:avLst/>
                  <a:gdLst>
                    <a:gd name="T0" fmla="*/ 2551 w 2593"/>
                    <a:gd name="T1" fmla="*/ 1493 h 1493"/>
                    <a:gd name="T2" fmla="*/ 41 w 2593"/>
                    <a:gd name="T3" fmla="*/ 1493 h 1493"/>
                    <a:gd name="T4" fmla="*/ 0 w 2593"/>
                    <a:gd name="T5" fmla="*/ 1451 h 1493"/>
                    <a:gd name="T6" fmla="*/ 0 w 2593"/>
                    <a:gd name="T7" fmla="*/ 41 h 1493"/>
                    <a:gd name="T8" fmla="*/ 41 w 2593"/>
                    <a:gd name="T9" fmla="*/ 0 h 1493"/>
                    <a:gd name="T10" fmla="*/ 2551 w 2593"/>
                    <a:gd name="T11" fmla="*/ 0 h 1493"/>
                    <a:gd name="T12" fmla="*/ 2593 w 2593"/>
                    <a:gd name="T13" fmla="*/ 41 h 1493"/>
                    <a:gd name="T14" fmla="*/ 2593 w 2593"/>
                    <a:gd name="T15" fmla="*/ 1451 h 1493"/>
                    <a:gd name="T16" fmla="*/ 2551 w 2593"/>
                    <a:gd name="T17" fmla="*/ 149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3" h="1493">
                      <a:moveTo>
                        <a:pt x="2551" y="1493"/>
                      </a:moveTo>
                      <a:cubicBezTo>
                        <a:pt x="41" y="1493"/>
                        <a:pt x="41" y="1493"/>
                        <a:pt x="41" y="1493"/>
                      </a:cubicBezTo>
                      <a:cubicBezTo>
                        <a:pt x="19" y="1493"/>
                        <a:pt x="0" y="1474"/>
                        <a:pt x="0" y="1451"/>
                      </a:cubicBezTo>
                      <a:cubicBezTo>
                        <a:pt x="0" y="41"/>
                        <a:pt x="0" y="41"/>
                        <a:pt x="0" y="41"/>
                      </a:cubicBezTo>
                      <a:cubicBezTo>
                        <a:pt x="0" y="18"/>
                        <a:pt x="19" y="0"/>
                        <a:pt x="41" y="0"/>
                      </a:cubicBezTo>
                      <a:cubicBezTo>
                        <a:pt x="2551" y="0"/>
                        <a:pt x="2551" y="0"/>
                        <a:pt x="2551" y="0"/>
                      </a:cubicBezTo>
                      <a:cubicBezTo>
                        <a:pt x="2574" y="0"/>
                        <a:pt x="2593" y="18"/>
                        <a:pt x="2593" y="41"/>
                      </a:cubicBezTo>
                      <a:cubicBezTo>
                        <a:pt x="2593" y="1451"/>
                        <a:pt x="2593" y="1451"/>
                        <a:pt x="2593" y="1451"/>
                      </a:cubicBezTo>
                      <a:cubicBezTo>
                        <a:pt x="2593" y="1474"/>
                        <a:pt x="2574" y="1493"/>
                        <a:pt x="2551" y="1493"/>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0" name="Freeform 50"/>
                <p:cNvSpPr/>
                <p:nvPr>
                  <p:custDataLst>
                    <p:tags r:id="rId19"/>
                  </p:custDataLst>
                </p:nvPr>
              </p:nvSpPr>
              <p:spPr bwMode="auto">
                <a:xfrm flipH="1">
                  <a:off x="4456112" y="1409700"/>
                  <a:ext cx="1646238" cy="2574925"/>
                </a:xfrm>
                <a:custGeom>
                  <a:avLst/>
                  <a:gdLst>
                    <a:gd name="T0" fmla="*/ 864 w 864"/>
                    <a:gd name="T1" fmla="*/ 1353 h 1353"/>
                    <a:gd name="T2" fmla="*/ 24 w 864"/>
                    <a:gd name="T3" fmla="*/ 1353 h 1353"/>
                    <a:gd name="T4" fmla="*/ 0 w 864"/>
                    <a:gd name="T5" fmla="*/ 1329 h 1353"/>
                    <a:gd name="T6" fmla="*/ 0 w 864"/>
                    <a:gd name="T7" fmla="*/ 0 h 1353"/>
                    <a:gd name="T8" fmla="*/ 864 w 864"/>
                    <a:gd name="T9" fmla="*/ 0 h 1353"/>
                    <a:gd name="T10" fmla="*/ 864 w 864"/>
                    <a:gd name="T11" fmla="*/ 1353 h 1353"/>
                  </a:gdLst>
                  <a:ahLst/>
                  <a:cxnLst>
                    <a:cxn ang="0">
                      <a:pos x="T0" y="T1"/>
                    </a:cxn>
                    <a:cxn ang="0">
                      <a:pos x="T2" y="T3"/>
                    </a:cxn>
                    <a:cxn ang="0">
                      <a:pos x="T4" y="T5"/>
                    </a:cxn>
                    <a:cxn ang="0">
                      <a:pos x="T6" y="T7"/>
                    </a:cxn>
                    <a:cxn ang="0">
                      <a:pos x="T8" y="T9"/>
                    </a:cxn>
                    <a:cxn ang="0">
                      <a:pos x="T10" y="T11"/>
                    </a:cxn>
                  </a:cxnLst>
                  <a:rect l="0" t="0" r="r" b="b"/>
                  <a:pathLst>
                    <a:path w="864" h="1353">
                      <a:moveTo>
                        <a:pt x="864" y="1353"/>
                      </a:moveTo>
                      <a:cubicBezTo>
                        <a:pt x="24" y="1353"/>
                        <a:pt x="24" y="1353"/>
                        <a:pt x="24" y="1353"/>
                      </a:cubicBezTo>
                      <a:cubicBezTo>
                        <a:pt x="11" y="1353"/>
                        <a:pt x="0" y="1342"/>
                        <a:pt x="0" y="1329"/>
                      </a:cubicBezTo>
                      <a:cubicBezTo>
                        <a:pt x="0" y="0"/>
                        <a:pt x="0" y="0"/>
                        <a:pt x="0" y="0"/>
                      </a:cubicBezTo>
                      <a:cubicBezTo>
                        <a:pt x="864" y="0"/>
                        <a:pt x="864" y="0"/>
                        <a:pt x="864" y="0"/>
                      </a:cubicBezTo>
                      <a:lnTo>
                        <a:pt x="864" y="13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2" name="Freeform 52"/>
                <p:cNvSpPr/>
                <p:nvPr>
                  <p:custDataLst>
                    <p:tags r:id="rId20"/>
                  </p:custDataLst>
                </p:nvPr>
              </p:nvSpPr>
              <p:spPr bwMode="auto">
                <a:xfrm flipH="1">
                  <a:off x="1157287" y="1136650"/>
                  <a:ext cx="4954588" cy="273050"/>
                </a:xfrm>
                <a:custGeom>
                  <a:avLst/>
                  <a:gdLst>
                    <a:gd name="T0" fmla="*/ 5 w 2600"/>
                    <a:gd name="T1" fmla="*/ 143 h 143"/>
                    <a:gd name="T2" fmla="*/ 2598 w 2600"/>
                    <a:gd name="T3" fmla="*/ 143 h 143"/>
                    <a:gd name="T4" fmla="*/ 2598 w 2600"/>
                    <a:gd name="T5" fmla="*/ 93 h 143"/>
                    <a:gd name="T6" fmla="*/ 2569 w 2600"/>
                    <a:gd name="T7" fmla="*/ 27 h 143"/>
                    <a:gd name="T8" fmla="*/ 2504 w 2600"/>
                    <a:gd name="T9" fmla="*/ 3 h 143"/>
                    <a:gd name="T10" fmla="*/ 103 w 2600"/>
                    <a:gd name="T11" fmla="*/ 3 h 143"/>
                    <a:gd name="T12" fmla="*/ 34 w 2600"/>
                    <a:gd name="T13" fmla="*/ 29 h 143"/>
                    <a:gd name="T14" fmla="*/ 5 w 2600"/>
                    <a:gd name="T15" fmla="*/ 104 h 143"/>
                    <a:gd name="T16" fmla="*/ 5 w 2600"/>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0" h="143">
                      <a:moveTo>
                        <a:pt x="5" y="143"/>
                      </a:moveTo>
                      <a:cubicBezTo>
                        <a:pt x="2598" y="143"/>
                        <a:pt x="2598" y="143"/>
                        <a:pt x="2598" y="143"/>
                      </a:cubicBezTo>
                      <a:cubicBezTo>
                        <a:pt x="2598" y="93"/>
                        <a:pt x="2598" y="93"/>
                        <a:pt x="2598" y="93"/>
                      </a:cubicBezTo>
                      <a:cubicBezTo>
                        <a:pt x="2598" y="93"/>
                        <a:pt x="2600" y="52"/>
                        <a:pt x="2569" y="27"/>
                      </a:cubicBezTo>
                      <a:cubicBezTo>
                        <a:pt x="2538" y="3"/>
                        <a:pt x="2511" y="3"/>
                        <a:pt x="2504" y="3"/>
                      </a:cubicBezTo>
                      <a:cubicBezTo>
                        <a:pt x="2498" y="3"/>
                        <a:pt x="103" y="3"/>
                        <a:pt x="103" y="3"/>
                      </a:cubicBezTo>
                      <a:cubicBezTo>
                        <a:pt x="103" y="3"/>
                        <a:pt x="68" y="0"/>
                        <a:pt x="34" y="29"/>
                      </a:cubicBezTo>
                      <a:cubicBezTo>
                        <a:pt x="0" y="58"/>
                        <a:pt x="5" y="104"/>
                        <a:pt x="5" y="104"/>
                      </a:cubicBezTo>
                      <a:lnTo>
                        <a:pt x="5" y="143"/>
                      </a:lnTo>
                      <a:close/>
                    </a:path>
                  </a:pathLst>
                </a:custGeom>
                <a:solidFill>
                  <a:srgbClr val="34525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1" name="Freeform 131"/>
                <p:cNvSpPr/>
                <p:nvPr>
                  <p:custDataLst>
                    <p:tags r:id="rId21"/>
                  </p:custDataLst>
                </p:nvPr>
              </p:nvSpPr>
              <p:spPr bwMode="auto">
                <a:xfrm flipH="1">
                  <a:off x="4541838" y="1490663"/>
                  <a:ext cx="1473200" cy="1192213"/>
                </a:xfrm>
                <a:custGeom>
                  <a:avLst/>
                  <a:gdLst>
                    <a:gd name="T0" fmla="*/ 646 w 773"/>
                    <a:gd name="T1" fmla="*/ 624 h 626"/>
                    <a:gd name="T2" fmla="*/ 12 w 773"/>
                    <a:gd name="T3" fmla="*/ 502 h 626"/>
                    <a:gd name="T4" fmla="*/ 2 w 773"/>
                    <a:gd name="T5" fmla="*/ 487 h 626"/>
                    <a:gd name="T6" fmla="*/ 112 w 773"/>
                    <a:gd name="T7" fmla="*/ 11 h 626"/>
                    <a:gd name="T8" fmla="*/ 128 w 773"/>
                    <a:gd name="T9" fmla="*/ 1 h 626"/>
                    <a:gd name="T10" fmla="*/ 761 w 773"/>
                    <a:gd name="T11" fmla="*/ 124 h 626"/>
                    <a:gd name="T12" fmla="*/ 772 w 773"/>
                    <a:gd name="T13" fmla="*/ 138 h 626"/>
                    <a:gd name="T14" fmla="*/ 662 w 773"/>
                    <a:gd name="T15" fmla="*/ 615 h 626"/>
                    <a:gd name="T16" fmla="*/ 646 w 773"/>
                    <a:gd name="T17" fmla="*/ 62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626">
                      <a:moveTo>
                        <a:pt x="646" y="624"/>
                      </a:moveTo>
                      <a:cubicBezTo>
                        <a:pt x="12" y="502"/>
                        <a:pt x="12" y="502"/>
                        <a:pt x="12" y="502"/>
                      </a:cubicBezTo>
                      <a:cubicBezTo>
                        <a:pt x="5" y="500"/>
                        <a:pt x="0" y="494"/>
                        <a:pt x="2" y="487"/>
                      </a:cubicBezTo>
                      <a:cubicBezTo>
                        <a:pt x="112" y="11"/>
                        <a:pt x="112" y="11"/>
                        <a:pt x="112" y="11"/>
                      </a:cubicBezTo>
                      <a:cubicBezTo>
                        <a:pt x="113" y="4"/>
                        <a:pt x="120" y="0"/>
                        <a:pt x="128" y="1"/>
                      </a:cubicBezTo>
                      <a:cubicBezTo>
                        <a:pt x="761" y="124"/>
                        <a:pt x="761" y="124"/>
                        <a:pt x="761" y="124"/>
                      </a:cubicBezTo>
                      <a:cubicBezTo>
                        <a:pt x="768" y="125"/>
                        <a:pt x="773" y="132"/>
                        <a:pt x="772" y="138"/>
                      </a:cubicBezTo>
                      <a:cubicBezTo>
                        <a:pt x="662" y="615"/>
                        <a:pt x="662" y="615"/>
                        <a:pt x="662" y="615"/>
                      </a:cubicBezTo>
                      <a:cubicBezTo>
                        <a:pt x="660" y="622"/>
                        <a:pt x="653" y="626"/>
                        <a:pt x="646" y="624"/>
                      </a:cubicBez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3" name="Freeform 43"/>
                <p:cNvSpPr/>
                <p:nvPr>
                  <p:custDataLst>
                    <p:tags r:id="rId22"/>
                  </p:custDataLst>
                </p:nvPr>
              </p:nvSpPr>
              <p:spPr bwMode="auto">
                <a:xfrm flipH="1">
                  <a:off x="3741737" y="6008688"/>
                  <a:ext cx="87313" cy="138113"/>
                </a:xfrm>
                <a:custGeom>
                  <a:avLst/>
                  <a:gdLst>
                    <a:gd name="T0" fmla="*/ 41 w 46"/>
                    <a:gd name="T1" fmla="*/ 72 h 72"/>
                    <a:gd name="T2" fmla="*/ 6 w 46"/>
                    <a:gd name="T3" fmla="*/ 0 h 72"/>
                    <a:gd name="T4" fmla="*/ 41 w 46"/>
                    <a:gd name="T5" fmla="*/ 72 h 72"/>
                  </a:gdLst>
                  <a:ahLst/>
                  <a:cxnLst>
                    <a:cxn ang="0">
                      <a:pos x="T0" y="T1"/>
                    </a:cxn>
                    <a:cxn ang="0">
                      <a:pos x="T2" y="T3"/>
                    </a:cxn>
                    <a:cxn ang="0">
                      <a:pos x="T4" y="T5"/>
                    </a:cxn>
                  </a:cxnLst>
                  <a:rect l="0" t="0" r="r" b="b"/>
                  <a:pathLst>
                    <a:path w="46" h="72">
                      <a:moveTo>
                        <a:pt x="41" y="72"/>
                      </a:moveTo>
                      <a:cubicBezTo>
                        <a:pt x="41" y="72"/>
                        <a:pt x="0" y="61"/>
                        <a:pt x="6" y="0"/>
                      </a:cubicBezTo>
                      <a:cubicBezTo>
                        <a:pt x="6" y="0"/>
                        <a:pt x="46" y="20"/>
                        <a:pt x="41"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4" name="Freeform 44"/>
                <p:cNvSpPr/>
                <p:nvPr>
                  <p:custDataLst>
                    <p:tags r:id="rId23"/>
                  </p:custDataLst>
                </p:nvPr>
              </p:nvSpPr>
              <p:spPr bwMode="auto">
                <a:xfrm flipH="1">
                  <a:off x="3670300" y="6011863"/>
                  <a:ext cx="88900" cy="134938"/>
                </a:xfrm>
                <a:custGeom>
                  <a:avLst/>
                  <a:gdLst>
                    <a:gd name="T0" fmla="*/ 4 w 46"/>
                    <a:gd name="T1" fmla="*/ 71 h 71"/>
                    <a:gd name="T2" fmla="*/ 40 w 46"/>
                    <a:gd name="T3" fmla="*/ 0 h 71"/>
                    <a:gd name="T4" fmla="*/ 4 w 46"/>
                    <a:gd name="T5" fmla="*/ 71 h 71"/>
                  </a:gdLst>
                  <a:ahLst/>
                  <a:cxnLst>
                    <a:cxn ang="0">
                      <a:pos x="T0" y="T1"/>
                    </a:cxn>
                    <a:cxn ang="0">
                      <a:pos x="T2" y="T3"/>
                    </a:cxn>
                    <a:cxn ang="0">
                      <a:pos x="T4" y="T5"/>
                    </a:cxn>
                  </a:cxnLst>
                  <a:rect l="0" t="0" r="r" b="b"/>
                  <a:pathLst>
                    <a:path w="46" h="71">
                      <a:moveTo>
                        <a:pt x="4" y="71"/>
                      </a:moveTo>
                      <a:cubicBezTo>
                        <a:pt x="4" y="71"/>
                        <a:pt x="46" y="60"/>
                        <a:pt x="40" y="0"/>
                      </a:cubicBezTo>
                      <a:cubicBezTo>
                        <a:pt x="40" y="0"/>
                        <a:pt x="0" y="19"/>
                        <a:pt x="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5" name="Freeform 45"/>
                <p:cNvSpPr/>
                <p:nvPr>
                  <p:custDataLst>
                    <p:tags r:id="rId24"/>
                  </p:custDataLst>
                </p:nvPr>
              </p:nvSpPr>
              <p:spPr bwMode="auto">
                <a:xfrm flipH="1">
                  <a:off x="3692525" y="5940425"/>
                  <a:ext cx="109538" cy="153988"/>
                </a:xfrm>
                <a:custGeom>
                  <a:avLst/>
                  <a:gdLst>
                    <a:gd name="T0" fmla="*/ 27 w 58"/>
                    <a:gd name="T1" fmla="*/ 81 h 81"/>
                    <a:gd name="T2" fmla="*/ 26 w 58"/>
                    <a:gd name="T3" fmla="*/ 0 h 81"/>
                    <a:gd name="T4" fmla="*/ 27 w 58"/>
                    <a:gd name="T5" fmla="*/ 81 h 81"/>
                  </a:gdLst>
                  <a:ahLst/>
                  <a:cxnLst>
                    <a:cxn ang="0">
                      <a:pos x="T0" y="T1"/>
                    </a:cxn>
                    <a:cxn ang="0">
                      <a:pos x="T2" y="T3"/>
                    </a:cxn>
                    <a:cxn ang="0">
                      <a:pos x="T4" y="T5"/>
                    </a:cxn>
                  </a:cxnLst>
                  <a:rect l="0" t="0" r="r" b="b"/>
                  <a:pathLst>
                    <a:path w="58" h="81">
                      <a:moveTo>
                        <a:pt x="27" y="81"/>
                      </a:moveTo>
                      <a:cubicBezTo>
                        <a:pt x="27" y="81"/>
                        <a:pt x="58" y="50"/>
                        <a:pt x="26" y="0"/>
                      </a:cubicBezTo>
                      <a:cubicBezTo>
                        <a:pt x="26" y="0"/>
                        <a:pt x="0" y="37"/>
                        <a:pt x="27"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6" name="Freeform 46"/>
                <p:cNvSpPr/>
                <p:nvPr>
                  <p:custDataLst>
                    <p:tags r:id="rId25"/>
                  </p:custDataLst>
                </p:nvPr>
              </p:nvSpPr>
              <p:spPr bwMode="auto">
                <a:xfrm flipH="1">
                  <a:off x="1462088" y="6045200"/>
                  <a:ext cx="88900" cy="139700"/>
                </a:xfrm>
                <a:custGeom>
                  <a:avLst/>
                  <a:gdLst>
                    <a:gd name="T0" fmla="*/ 41 w 46"/>
                    <a:gd name="T1" fmla="*/ 73 h 73"/>
                    <a:gd name="T2" fmla="*/ 6 w 46"/>
                    <a:gd name="T3" fmla="*/ 0 h 73"/>
                    <a:gd name="T4" fmla="*/ 41 w 46"/>
                    <a:gd name="T5" fmla="*/ 73 h 73"/>
                  </a:gdLst>
                  <a:ahLst/>
                  <a:cxnLst>
                    <a:cxn ang="0">
                      <a:pos x="T0" y="T1"/>
                    </a:cxn>
                    <a:cxn ang="0">
                      <a:pos x="T2" y="T3"/>
                    </a:cxn>
                    <a:cxn ang="0">
                      <a:pos x="T4" y="T5"/>
                    </a:cxn>
                  </a:cxnLst>
                  <a:rect l="0" t="0" r="r" b="b"/>
                  <a:pathLst>
                    <a:path w="46" h="73">
                      <a:moveTo>
                        <a:pt x="41" y="73"/>
                      </a:moveTo>
                      <a:cubicBezTo>
                        <a:pt x="41" y="73"/>
                        <a:pt x="0" y="61"/>
                        <a:pt x="6" y="0"/>
                      </a:cubicBezTo>
                      <a:cubicBezTo>
                        <a:pt x="6" y="0"/>
                        <a:pt x="46" y="20"/>
                        <a:pt x="41"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7" name="Freeform 47"/>
                <p:cNvSpPr/>
                <p:nvPr>
                  <p:custDataLst>
                    <p:tags r:id="rId26"/>
                  </p:custDataLst>
                </p:nvPr>
              </p:nvSpPr>
              <p:spPr bwMode="auto">
                <a:xfrm flipH="1">
                  <a:off x="1392237" y="6045200"/>
                  <a:ext cx="87313" cy="139700"/>
                </a:xfrm>
                <a:custGeom>
                  <a:avLst/>
                  <a:gdLst>
                    <a:gd name="T0" fmla="*/ 4 w 46"/>
                    <a:gd name="T1" fmla="*/ 73 h 73"/>
                    <a:gd name="T2" fmla="*/ 41 w 46"/>
                    <a:gd name="T3" fmla="*/ 0 h 73"/>
                    <a:gd name="T4" fmla="*/ 4 w 46"/>
                    <a:gd name="T5" fmla="*/ 73 h 73"/>
                  </a:gdLst>
                  <a:ahLst/>
                  <a:cxnLst>
                    <a:cxn ang="0">
                      <a:pos x="T0" y="T1"/>
                    </a:cxn>
                    <a:cxn ang="0">
                      <a:pos x="T2" y="T3"/>
                    </a:cxn>
                    <a:cxn ang="0">
                      <a:pos x="T4" y="T5"/>
                    </a:cxn>
                  </a:cxnLst>
                  <a:rect l="0" t="0" r="r" b="b"/>
                  <a:pathLst>
                    <a:path w="46" h="73">
                      <a:moveTo>
                        <a:pt x="4" y="73"/>
                      </a:moveTo>
                      <a:cubicBezTo>
                        <a:pt x="4" y="73"/>
                        <a:pt x="46" y="61"/>
                        <a:pt x="41" y="0"/>
                      </a:cubicBezTo>
                      <a:cubicBezTo>
                        <a:pt x="41" y="0"/>
                        <a:pt x="0" y="20"/>
                        <a:pt x="4"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88" name="Freeform 48"/>
                <p:cNvSpPr/>
                <p:nvPr>
                  <p:custDataLst>
                    <p:tags r:id="rId27"/>
                  </p:custDataLst>
                </p:nvPr>
              </p:nvSpPr>
              <p:spPr bwMode="auto">
                <a:xfrm flipH="1">
                  <a:off x="1412875" y="5975350"/>
                  <a:ext cx="112713" cy="155575"/>
                </a:xfrm>
                <a:custGeom>
                  <a:avLst/>
                  <a:gdLst>
                    <a:gd name="T0" fmla="*/ 28 w 59"/>
                    <a:gd name="T1" fmla="*/ 82 h 82"/>
                    <a:gd name="T2" fmla="*/ 27 w 59"/>
                    <a:gd name="T3" fmla="*/ 0 h 82"/>
                    <a:gd name="T4" fmla="*/ 28 w 59"/>
                    <a:gd name="T5" fmla="*/ 82 h 82"/>
                  </a:gdLst>
                  <a:ahLst/>
                  <a:cxnLst>
                    <a:cxn ang="0">
                      <a:pos x="T0" y="T1"/>
                    </a:cxn>
                    <a:cxn ang="0">
                      <a:pos x="T2" y="T3"/>
                    </a:cxn>
                    <a:cxn ang="0">
                      <a:pos x="T4" y="T5"/>
                    </a:cxn>
                  </a:cxnLst>
                  <a:rect l="0" t="0" r="r" b="b"/>
                  <a:pathLst>
                    <a:path w="59" h="82">
                      <a:moveTo>
                        <a:pt x="28" y="82"/>
                      </a:moveTo>
                      <a:cubicBezTo>
                        <a:pt x="28" y="82"/>
                        <a:pt x="59" y="51"/>
                        <a:pt x="27" y="0"/>
                      </a:cubicBezTo>
                      <a:cubicBezTo>
                        <a:pt x="27" y="0"/>
                        <a:pt x="0" y="37"/>
                        <a:pt x="28"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2" name="Oval 32"/>
                <p:cNvSpPr>
                  <a:spLocks noChangeArrowheads="1"/>
                </p:cNvSpPr>
                <p:nvPr>
                  <p:custDataLst>
                    <p:tags r:id="rId28"/>
                  </p:custDataLst>
                </p:nvPr>
              </p:nvSpPr>
              <p:spPr bwMode="auto">
                <a:xfrm flipH="1">
                  <a:off x="3854450" y="6224588"/>
                  <a:ext cx="1831975" cy="109538"/>
                </a:xfrm>
                <a:prstGeom prst="ellipse">
                  <a:avLst/>
                </a:prstGeom>
                <a:solidFill>
                  <a:schemeClr val="tx2">
                    <a:alpha val="70000"/>
                  </a:schemeClr>
                </a:solidFill>
                <a:ln>
                  <a:noFill/>
                </a:ln>
              </p:spPr>
              <p:txBody>
                <a:bodyPr vert="horz" wrap="square" lIns="91428" tIns="45714" rIns="91428" bIns="45714" numCol="1" anchor="t" anchorCtr="0" compatLnSpc="1"/>
                <a:lstStyle/>
                <a:p>
                  <a:endParaRPr lang="zh-CN" altLang="en-US"/>
                </a:p>
              </p:txBody>
            </p:sp>
            <p:sp>
              <p:nvSpPr>
                <p:cNvPr id="173" name="Oval 33"/>
                <p:cNvSpPr>
                  <a:spLocks noChangeArrowheads="1"/>
                </p:cNvSpPr>
                <p:nvPr>
                  <p:custDataLst>
                    <p:tags r:id="rId29"/>
                  </p:custDataLst>
                </p:nvPr>
              </p:nvSpPr>
              <p:spPr bwMode="auto">
                <a:xfrm flipH="1">
                  <a:off x="1160463" y="6210300"/>
                  <a:ext cx="1831975" cy="111125"/>
                </a:xfrm>
                <a:prstGeom prst="ellipse">
                  <a:avLst/>
                </a:prstGeom>
                <a:solidFill>
                  <a:schemeClr val="tx2">
                    <a:alpha val="70000"/>
                  </a:schemeClr>
                </a:solidFill>
                <a:ln>
                  <a:noFill/>
                </a:ln>
              </p:spPr>
              <p:txBody>
                <a:bodyPr vert="horz" wrap="square" lIns="91428" tIns="45714" rIns="91428" bIns="45714" numCol="1" anchor="t" anchorCtr="0" compatLnSpc="1"/>
                <a:lstStyle/>
                <a:p>
                  <a:endParaRPr lang="zh-CN" altLang="en-US"/>
                </a:p>
              </p:txBody>
            </p:sp>
            <p:sp>
              <p:nvSpPr>
                <p:cNvPr id="191" name="Freeform 51"/>
                <p:cNvSpPr/>
                <p:nvPr>
                  <p:custDataLst>
                    <p:tags r:id="rId30"/>
                  </p:custDataLst>
                </p:nvPr>
              </p:nvSpPr>
              <p:spPr bwMode="auto">
                <a:xfrm flipH="1">
                  <a:off x="1162050" y="1409700"/>
                  <a:ext cx="1647825" cy="2574925"/>
                </a:xfrm>
                <a:custGeom>
                  <a:avLst/>
                  <a:gdLst>
                    <a:gd name="T0" fmla="*/ 825 w 865"/>
                    <a:gd name="T1" fmla="*/ 1353 h 1353"/>
                    <a:gd name="T2" fmla="*/ 0 w 865"/>
                    <a:gd name="T3" fmla="*/ 1353 h 1353"/>
                    <a:gd name="T4" fmla="*/ 0 w 865"/>
                    <a:gd name="T5" fmla="*/ 0 h 1353"/>
                    <a:gd name="T6" fmla="*/ 865 w 865"/>
                    <a:gd name="T7" fmla="*/ 0 h 1353"/>
                    <a:gd name="T8" fmla="*/ 865 w 865"/>
                    <a:gd name="T9" fmla="*/ 1313 h 1353"/>
                    <a:gd name="T10" fmla="*/ 825 w 865"/>
                    <a:gd name="T11" fmla="*/ 1353 h 1353"/>
                  </a:gdLst>
                  <a:ahLst/>
                  <a:cxnLst>
                    <a:cxn ang="0">
                      <a:pos x="T0" y="T1"/>
                    </a:cxn>
                    <a:cxn ang="0">
                      <a:pos x="T2" y="T3"/>
                    </a:cxn>
                    <a:cxn ang="0">
                      <a:pos x="T4" y="T5"/>
                    </a:cxn>
                    <a:cxn ang="0">
                      <a:pos x="T6" y="T7"/>
                    </a:cxn>
                    <a:cxn ang="0">
                      <a:pos x="T8" y="T9"/>
                    </a:cxn>
                    <a:cxn ang="0">
                      <a:pos x="T10" y="T11"/>
                    </a:cxn>
                  </a:cxnLst>
                  <a:rect l="0" t="0" r="r" b="b"/>
                  <a:pathLst>
                    <a:path w="865" h="1353">
                      <a:moveTo>
                        <a:pt x="825" y="1353"/>
                      </a:moveTo>
                      <a:cubicBezTo>
                        <a:pt x="0" y="1353"/>
                        <a:pt x="0" y="1353"/>
                        <a:pt x="0" y="1353"/>
                      </a:cubicBezTo>
                      <a:cubicBezTo>
                        <a:pt x="0" y="0"/>
                        <a:pt x="0" y="0"/>
                        <a:pt x="0" y="0"/>
                      </a:cubicBezTo>
                      <a:cubicBezTo>
                        <a:pt x="865" y="0"/>
                        <a:pt x="865" y="0"/>
                        <a:pt x="865" y="0"/>
                      </a:cubicBezTo>
                      <a:cubicBezTo>
                        <a:pt x="865" y="1313"/>
                        <a:pt x="865" y="1313"/>
                        <a:pt x="865" y="1313"/>
                      </a:cubicBezTo>
                      <a:cubicBezTo>
                        <a:pt x="865" y="1335"/>
                        <a:pt x="847" y="1353"/>
                        <a:pt x="825" y="13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3" name="Oval 53"/>
                <p:cNvSpPr>
                  <a:spLocks noChangeArrowheads="1"/>
                </p:cNvSpPr>
                <p:nvPr>
                  <p:custDataLst>
                    <p:tags r:id="rId31"/>
                  </p:custDataLst>
                </p:nvPr>
              </p:nvSpPr>
              <p:spPr bwMode="auto">
                <a:xfrm flipH="1">
                  <a:off x="5770563" y="1230313"/>
                  <a:ext cx="98425" cy="92075"/>
                </a:xfrm>
                <a:prstGeom prst="ellipse">
                  <a:avLst/>
                </a:pr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4" name="Oval 54"/>
                <p:cNvSpPr>
                  <a:spLocks noChangeArrowheads="1"/>
                </p:cNvSpPr>
                <p:nvPr>
                  <p:custDataLst>
                    <p:tags r:id="rId32"/>
                  </p:custDataLst>
                </p:nvPr>
              </p:nvSpPr>
              <p:spPr bwMode="auto">
                <a:xfrm flipH="1">
                  <a:off x="5484813" y="1230313"/>
                  <a:ext cx="101600" cy="92075"/>
                </a:xfrm>
                <a:prstGeom prst="ellipse">
                  <a:avLst/>
                </a:prstGeom>
                <a:solidFill>
                  <a:srgbClr val="74C8D6"/>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5" name="Oval 55"/>
                <p:cNvSpPr>
                  <a:spLocks noChangeArrowheads="1"/>
                </p:cNvSpPr>
                <p:nvPr>
                  <p:custDataLst>
                    <p:tags r:id="rId33"/>
                  </p:custDataLst>
                </p:nvPr>
              </p:nvSpPr>
              <p:spPr bwMode="auto">
                <a:xfrm flipH="1">
                  <a:off x="5200650" y="1230313"/>
                  <a:ext cx="100013" cy="92075"/>
                </a:xfrm>
                <a:prstGeom prst="ellipse">
                  <a:avLst/>
                </a:pr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6" name="Freeform 56"/>
                <p:cNvSpPr/>
                <p:nvPr>
                  <p:custDataLst>
                    <p:tags r:id="rId34"/>
                  </p:custDataLst>
                </p:nvPr>
              </p:nvSpPr>
              <p:spPr bwMode="auto">
                <a:xfrm flipH="1">
                  <a:off x="1690688" y="1206500"/>
                  <a:ext cx="3327400" cy="144463"/>
                </a:xfrm>
                <a:custGeom>
                  <a:avLst/>
                  <a:gdLst>
                    <a:gd name="T0" fmla="*/ 1738 w 1746"/>
                    <a:gd name="T1" fmla="*/ 76 h 76"/>
                    <a:gd name="T2" fmla="*/ 8 w 1746"/>
                    <a:gd name="T3" fmla="*/ 76 h 76"/>
                    <a:gd name="T4" fmla="*/ 0 w 1746"/>
                    <a:gd name="T5" fmla="*/ 67 h 76"/>
                    <a:gd name="T6" fmla="*/ 0 w 1746"/>
                    <a:gd name="T7" fmla="*/ 8 h 76"/>
                    <a:gd name="T8" fmla="*/ 8 w 1746"/>
                    <a:gd name="T9" fmla="*/ 0 h 76"/>
                    <a:gd name="T10" fmla="*/ 1738 w 1746"/>
                    <a:gd name="T11" fmla="*/ 0 h 76"/>
                    <a:gd name="T12" fmla="*/ 1746 w 1746"/>
                    <a:gd name="T13" fmla="*/ 8 h 76"/>
                    <a:gd name="T14" fmla="*/ 1746 w 1746"/>
                    <a:gd name="T15" fmla="*/ 67 h 76"/>
                    <a:gd name="T16" fmla="*/ 1738 w 1746"/>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76">
                      <a:moveTo>
                        <a:pt x="1738" y="76"/>
                      </a:moveTo>
                      <a:cubicBezTo>
                        <a:pt x="8" y="76"/>
                        <a:pt x="8" y="76"/>
                        <a:pt x="8" y="76"/>
                      </a:cubicBezTo>
                      <a:cubicBezTo>
                        <a:pt x="3" y="76"/>
                        <a:pt x="0" y="72"/>
                        <a:pt x="0" y="67"/>
                      </a:cubicBezTo>
                      <a:cubicBezTo>
                        <a:pt x="0" y="8"/>
                        <a:pt x="0" y="8"/>
                        <a:pt x="0" y="8"/>
                      </a:cubicBezTo>
                      <a:cubicBezTo>
                        <a:pt x="0" y="4"/>
                        <a:pt x="3" y="0"/>
                        <a:pt x="8" y="0"/>
                      </a:cubicBezTo>
                      <a:cubicBezTo>
                        <a:pt x="1738" y="0"/>
                        <a:pt x="1738" y="0"/>
                        <a:pt x="1738" y="0"/>
                      </a:cubicBezTo>
                      <a:cubicBezTo>
                        <a:pt x="1742" y="0"/>
                        <a:pt x="1746" y="4"/>
                        <a:pt x="1746" y="8"/>
                      </a:cubicBezTo>
                      <a:cubicBezTo>
                        <a:pt x="1746" y="67"/>
                        <a:pt x="1746" y="67"/>
                        <a:pt x="1746" y="67"/>
                      </a:cubicBezTo>
                      <a:cubicBezTo>
                        <a:pt x="1746" y="72"/>
                        <a:pt x="1742" y="76"/>
                        <a:pt x="1738"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7" name="Freeform 57"/>
                <p:cNvSpPr/>
                <p:nvPr>
                  <p:custDataLst>
                    <p:tags r:id="rId35"/>
                  </p:custDataLst>
                </p:nvPr>
              </p:nvSpPr>
              <p:spPr bwMode="auto">
                <a:xfrm flipH="1">
                  <a:off x="4619625" y="2874963"/>
                  <a:ext cx="1284288" cy="765175"/>
                </a:xfrm>
                <a:custGeom>
                  <a:avLst/>
                  <a:gdLst>
                    <a:gd name="T0" fmla="*/ 660 w 674"/>
                    <a:gd name="T1" fmla="*/ 402 h 402"/>
                    <a:gd name="T2" fmla="*/ 14 w 674"/>
                    <a:gd name="T3" fmla="*/ 402 h 402"/>
                    <a:gd name="T4" fmla="*/ 0 w 674"/>
                    <a:gd name="T5" fmla="*/ 388 h 402"/>
                    <a:gd name="T6" fmla="*/ 0 w 674"/>
                    <a:gd name="T7" fmla="*/ 15 h 402"/>
                    <a:gd name="T8" fmla="*/ 14 w 674"/>
                    <a:gd name="T9" fmla="*/ 0 h 402"/>
                    <a:gd name="T10" fmla="*/ 660 w 674"/>
                    <a:gd name="T11" fmla="*/ 0 h 402"/>
                    <a:gd name="T12" fmla="*/ 674 w 674"/>
                    <a:gd name="T13" fmla="*/ 15 h 402"/>
                    <a:gd name="T14" fmla="*/ 674 w 674"/>
                    <a:gd name="T15" fmla="*/ 388 h 402"/>
                    <a:gd name="T16" fmla="*/ 660 w 674"/>
                    <a:gd name="T1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402">
                      <a:moveTo>
                        <a:pt x="660" y="402"/>
                      </a:moveTo>
                      <a:cubicBezTo>
                        <a:pt x="14" y="402"/>
                        <a:pt x="14" y="402"/>
                        <a:pt x="14" y="402"/>
                      </a:cubicBezTo>
                      <a:cubicBezTo>
                        <a:pt x="6" y="402"/>
                        <a:pt x="0" y="396"/>
                        <a:pt x="0" y="388"/>
                      </a:cubicBezTo>
                      <a:cubicBezTo>
                        <a:pt x="0" y="15"/>
                        <a:pt x="0" y="15"/>
                        <a:pt x="0" y="15"/>
                      </a:cubicBezTo>
                      <a:cubicBezTo>
                        <a:pt x="0" y="7"/>
                        <a:pt x="6" y="0"/>
                        <a:pt x="14" y="0"/>
                      </a:cubicBezTo>
                      <a:cubicBezTo>
                        <a:pt x="660" y="0"/>
                        <a:pt x="660" y="0"/>
                        <a:pt x="660" y="0"/>
                      </a:cubicBezTo>
                      <a:cubicBezTo>
                        <a:pt x="668" y="0"/>
                        <a:pt x="674" y="7"/>
                        <a:pt x="674" y="15"/>
                      </a:cubicBezTo>
                      <a:cubicBezTo>
                        <a:pt x="674" y="388"/>
                        <a:pt x="674" y="388"/>
                        <a:pt x="674" y="388"/>
                      </a:cubicBezTo>
                      <a:cubicBezTo>
                        <a:pt x="674" y="396"/>
                        <a:pt x="668" y="402"/>
                        <a:pt x="660" y="402"/>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98" name="Rectangle 58"/>
                <p:cNvSpPr>
                  <a:spLocks noChangeArrowheads="1"/>
                </p:cNvSpPr>
                <p:nvPr>
                  <p:custDataLst>
                    <p:tags r:id="rId36"/>
                  </p:custDataLst>
                </p:nvPr>
              </p:nvSpPr>
              <p:spPr bwMode="auto">
                <a:xfrm flipH="1">
                  <a:off x="5135563" y="3257550"/>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99" name="Rectangle 59"/>
                <p:cNvSpPr>
                  <a:spLocks noChangeArrowheads="1"/>
                </p:cNvSpPr>
                <p:nvPr>
                  <p:custDataLst>
                    <p:tags r:id="rId37"/>
                  </p:custDataLst>
                </p:nvPr>
              </p:nvSpPr>
              <p:spPr bwMode="auto">
                <a:xfrm flipH="1">
                  <a:off x="4762500" y="3508375"/>
                  <a:ext cx="1055688" cy="8413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0" name="Rectangle 60"/>
                <p:cNvSpPr>
                  <a:spLocks noChangeArrowheads="1"/>
                </p:cNvSpPr>
                <p:nvPr>
                  <p:custDataLst>
                    <p:tags r:id="rId38"/>
                  </p:custDataLst>
                </p:nvPr>
              </p:nvSpPr>
              <p:spPr bwMode="auto">
                <a:xfrm flipH="1">
                  <a:off x="5227638" y="3386138"/>
                  <a:ext cx="590550"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1" name="Rectangle 61"/>
                <p:cNvSpPr>
                  <a:spLocks noChangeArrowheads="1"/>
                </p:cNvSpPr>
                <p:nvPr>
                  <p:custDataLst>
                    <p:tags r:id="rId39"/>
                  </p:custDataLst>
                </p:nvPr>
              </p:nvSpPr>
              <p:spPr bwMode="auto">
                <a:xfrm flipH="1">
                  <a:off x="5497513" y="2944813"/>
                  <a:ext cx="327025" cy="268288"/>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2" name="Rectangle 62"/>
                <p:cNvSpPr>
                  <a:spLocks noChangeArrowheads="1"/>
                </p:cNvSpPr>
                <p:nvPr>
                  <p:custDataLst>
                    <p:tags r:id="rId40"/>
                  </p:custDataLst>
                </p:nvPr>
              </p:nvSpPr>
              <p:spPr bwMode="auto">
                <a:xfrm flipH="1">
                  <a:off x="5111750" y="2944813"/>
                  <a:ext cx="325438" cy="268288"/>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3" name="Rectangle 63"/>
                <p:cNvSpPr>
                  <a:spLocks noChangeArrowheads="1"/>
                </p:cNvSpPr>
                <p:nvPr>
                  <p:custDataLst>
                    <p:tags r:id="rId41"/>
                  </p:custDataLst>
                </p:nvPr>
              </p:nvSpPr>
              <p:spPr bwMode="auto">
                <a:xfrm flipH="1">
                  <a:off x="4724400" y="2944813"/>
                  <a:ext cx="325438" cy="268288"/>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4" name="Freeform 64"/>
                <p:cNvSpPr/>
                <p:nvPr>
                  <p:custDataLst>
                    <p:tags r:id="rId42"/>
                  </p:custDataLst>
                </p:nvPr>
              </p:nvSpPr>
              <p:spPr bwMode="auto">
                <a:xfrm flipH="1">
                  <a:off x="1341438" y="1562100"/>
                  <a:ext cx="1285875" cy="762000"/>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05" name="Rectangle 65"/>
                <p:cNvSpPr>
                  <a:spLocks noChangeArrowheads="1"/>
                </p:cNvSpPr>
                <p:nvPr>
                  <p:custDataLst>
                    <p:tags r:id="rId43"/>
                  </p:custDataLst>
                </p:nvPr>
              </p:nvSpPr>
              <p:spPr bwMode="auto">
                <a:xfrm flipH="1">
                  <a:off x="1857375" y="1941513"/>
                  <a:ext cx="682625" cy="84138"/>
                </a:xfrm>
                <a:prstGeom prst="rect">
                  <a:avLst/>
                </a:prstGeom>
                <a:solidFill>
                  <a:srgbClr val="E633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6" name="Rectangle 66"/>
                <p:cNvSpPr>
                  <a:spLocks noChangeArrowheads="1"/>
                </p:cNvSpPr>
                <p:nvPr>
                  <p:custDataLst>
                    <p:tags r:id="rId44"/>
                  </p:custDataLst>
                </p:nvPr>
              </p:nvSpPr>
              <p:spPr bwMode="auto">
                <a:xfrm flipH="1">
                  <a:off x="1485900" y="2193925"/>
                  <a:ext cx="1054100" cy="8255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7" name="Rectangle 67"/>
                <p:cNvSpPr>
                  <a:spLocks noChangeArrowheads="1"/>
                </p:cNvSpPr>
                <p:nvPr>
                  <p:custDataLst>
                    <p:tags r:id="rId45"/>
                  </p:custDataLst>
                </p:nvPr>
              </p:nvSpPr>
              <p:spPr bwMode="auto">
                <a:xfrm flipH="1">
                  <a:off x="1947862" y="2071688"/>
                  <a:ext cx="592138" cy="84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8" name="Rectangle 68"/>
                <p:cNvSpPr>
                  <a:spLocks noChangeArrowheads="1"/>
                </p:cNvSpPr>
                <p:nvPr>
                  <p:custDataLst>
                    <p:tags r:id="rId46"/>
                  </p:custDataLst>
                </p:nvPr>
              </p:nvSpPr>
              <p:spPr bwMode="auto">
                <a:xfrm flipH="1">
                  <a:off x="2220913" y="1631950"/>
                  <a:ext cx="323850" cy="266700"/>
                </a:xfrm>
                <a:prstGeom prst="rect">
                  <a:avLst/>
                </a:prstGeom>
                <a:solidFill>
                  <a:srgbClr val="00DD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09" name="Rectangle 69"/>
                <p:cNvSpPr>
                  <a:spLocks noChangeArrowheads="1"/>
                </p:cNvSpPr>
                <p:nvPr>
                  <p:custDataLst>
                    <p:tags r:id="rId47"/>
                  </p:custDataLst>
                </p:nvPr>
              </p:nvSpPr>
              <p:spPr bwMode="auto">
                <a:xfrm flipH="1">
                  <a:off x="1833562" y="1631950"/>
                  <a:ext cx="325438" cy="266700"/>
                </a:xfrm>
                <a:prstGeom prst="rect">
                  <a:avLst/>
                </a:prstGeom>
                <a:solidFill>
                  <a:srgbClr val="FADD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10" name="Rectangle 70"/>
                <p:cNvSpPr>
                  <a:spLocks noChangeArrowheads="1"/>
                </p:cNvSpPr>
                <p:nvPr>
                  <p:custDataLst>
                    <p:tags r:id="rId48"/>
                  </p:custDataLst>
                </p:nvPr>
              </p:nvSpPr>
              <p:spPr bwMode="auto">
                <a:xfrm flipH="1">
                  <a:off x="1447800" y="1631950"/>
                  <a:ext cx="323850" cy="266700"/>
                </a:xfrm>
                <a:prstGeom prst="rect">
                  <a:avLst/>
                </a:prstGeom>
                <a:solidFill>
                  <a:srgbClr val="3452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11" name="Freeform 71"/>
                <p:cNvSpPr/>
                <p:nvPr>
                  <p:custDataLst>
                    <p:tags r:id="rId49"/>
                  </p:custDataLst>
                </p:nvPr>
              </p:nvSpPr>
              <p:spPr bwMode="auto">
                <a:xfrm flipH="1">
                  <a:off x="3740150" y="3190875"/>
                  <a:ext cx="436563" cy="652463"/>
                </a:xfrm>
                <a:custGeom>
                  <a:avLst/>
                  <a:gdLst>
                    <a:gd name="T0" fmla="*/ 0 w 275"/>
                    <a:gd name="T1" fmla="*/ 319 h 411"/>
                    <a:gd name="T2" fmla="*/ 113 w 275"/>
                    <a:gd name="T3" fmla="*/ 253 h 411"/>
                    <a:gd name="T4" fmla="*/ 230 w 275"/>
                    <a:gd name="T5" fmla="*/ 0 h 411"/>
                    <a:gd name="T6" fmla="*/ 275 w 275"/>
                    <a:gd name="T7" fmla="*/ 11 h 411"/>
                    <a:gd name="T8" fmla="*/ 177 w 275"/>
                    <a:gd name="T9" fmla="*/ 283 h 411"/>
                    <a:gd name="T10" fmla="*/ 50 w 275"/>
                    <a:gd name="T11" fmla="*/ 411 h 411"/>
                    <a:gd name="T12" fmla="*/ 0 w 275"/>
                    <a:gd name="T13" fmla="*/ 319 h 411"/>
                  </a:gdLst>
                  <a:ahLst/>
                  <a:cxnLst>
                    <a:cxn ang="0">
                      <a:pos x="T0" y="T1"/>
                    </a:cxn>
                    <a:cxn ang="0">
                      <a:pos x="T2" y="T3"/>
                    </a:cxn>
                    <a:cxn ang="0">
                      <a:pos x="T4" y="T5"/>
                    </a:cxn>
                    <a:cxn ang="0">
                      <a:pos x="T6" y="T7"/>
                    </a:cxn>
                    <a:cxn ang="0">
                      <a:pos x="T8" y="T9"/>
                    </a:cxn>
                    <a:cxn ang="0">
                      <a:pos x="T10" y="T11"/>
                    </a:cxn>
                    <a:cxn ang="0">
                      <a:pos x="T12" y="T13"/>
                    </a:cxn>
                  </a:cxnLst>
                  <a:rect l="0" t="0" r="r" b="b"/>
                  <a:pathLst>
                    <a:path w="275" h="411">
                      <a:moveTo>
                        <a:pt x="0" y="319"/>
                      </a:moveTo>
                      <a:lnTo>
                        <a:pt x="113" y="253"/>
                      </a:lnTo>
                      <a:lnTo>
                        <a:pt x="230" y="0"/>
                      </a:lnTo>
                      <a:lnTo>
                        <a:pt x="275" y="11"/>
                      </a:lnTo>
                      <a:lnTo>
                        <a:pt x="177" y="283"/>
                      </a:lnTo>
                      <a:lnTo>
                        <a:pt x="50" y="411"/>
                      </a:lnTo>
                      <a:lnTo>
                        <a:pt x="0" y="3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2" name="Freeform 72"/>
                <p:cNvSpPr/>
                <p:nvPr>
                  <p:custDataLst>
                    <p:tags r:id="rId50"/>
                  </p:custDataLst>
                </p:nvPr>
              </p:nvSpPr>
              <p:spPr bwMode="auto">
                <a:xfrm flipH="1">
                  <a:off x="3068637" y="1638300"/>
                  <a:ext cx="1455738" cy="1565275"/>
                </a:xfrm>
                <a:custGeom>
                  <a:avLst/>
                  <a:gdLst>
                    <a:gd name="T0" fmla="*/ 650 w 764"/>
                    <a:gd name="T1" fmla="*/ 822 h 823"/>
                    <a:gd name="T2" fmla="*/ 12 w 764"/>
                    <a:gd name="T3" fmla="*/ 749 h 823"/>
                    <a:gd name="T4" fmla="*/ 1 w 764"/>
                    <a:gd name="T5" fmla="*/ 735 h 823"/>
                    <a:gd name="T6" fmla="*/ 99 w 764"/>
                    <a:gd name="T7" fmla="*/ 12 h 823"/>
                    <a:gd name="T8" fmla="*/ 115 w 764"/>
                    <a:gd name="T9" fmla="*/ 1 h 823"/>
                    <a:gd name="T10" fmla="*/ 752 w 764"/>
                    <a:gd name="T11" fmla="*/ 74 h 823"/>
                    <a:gd name="T12" fmla="*/ 763 w 764"/>
                    <a:gd name="T13" fmla="*/ 88 h 823"/>
                    <a:gd name="T14" fmla="*/ 665 w 764"/>
                    <a:gd name="T15" fmla="*/ 811 h 823"/>
                    <a:gd name="T16" fmla="*/ 650 w 764"/>
                    <a:gd name="T17" fmla="*/ 822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4" h="823">
                      <a:moveTo>
                        <a:pt x="650" y="822"/>
                      </a:moveTo>
                      <a:cubicBezTo>
                        <a:pt x="12" y="749"/>
                        <a:pt x="12" y="749"/>
                        <a:pt x="12" y="749"/>
                      </a:cubicBezTo>
                      <a:cubicBezTo>
                        <a:pt x="5" y="748"/>
                        <a:pt x="0" y="742"/>
                        <a:pt x="1" y="735"/>
                      </a:cubicBezTo>
                      <a:cubicBezTo>
                        <a:pt x="99" y="12"/>
                        <a:pt x="99" y="12"/>
                        <a:pt x="99" y="12"/>
                      </a:cubicBezTo>
                      <a:cubicBezTo>
                        <a:pt x="100" y="5"/>
                        <a:pt x="107" y="0"/>
                        <a:pt x="115" y="1"/>
                      </a:cubicBezTo>
                      <a:cubicBezTo>
                        <a:pt x="752" y="74"/>
                        <a:pt x="752" y="74"/>
                        <a:pt x="752" y="74"/>
                      </a:cubicBezTo>
                      <a:cubicBezTo>
                        <a:pt x="759" y="75"/>
                        <a:pt x="764" y="82"/>
                        <a:pt x="763" y="88"/>
                      </a:cubicBezTo>
                      <a:cubicBezTo>
                        <a:pt x="665" y="811"/>
                        <a:pt x="665" y="811"/>
                        <a:pt x="665" y="811"/>
                      </a:cubicBezTo>
                      <a:cubicBezTo>
                        <a:pt x="664" y="818"/>
                        <a:pt x="657" y="823"/>
                        <a:pt x="650" y="8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3" name="Freeform 73"/>
                <p:cNvSpPr/>
                <p:nvPr>
                  <p:custDataLst>
                    <p:tags r:id="rId51"/>
                  </p:custDataLst>
                </p:nvPr>
              </p:nvSpPr>
              <p:spPr bwMode="auto">
                <a:xfrm flipH="1">
                  <a:off x="3257550" y="2238375"/>
                  <a:ext cx="1057275" cy="207963"/>
                </a:xfrm>
                <a:custGeom>
                  <a:avLst/>
                  <a:gdLst>
                    <a:gd name="T0" fmla="*/ 659 w 666"/>
                    <a:gd name="T1" fmla="*/ 131 h 131"/>
                    <a:gd name="T2" fmla="*/ 0 w 666"/>
                    <a:gd name="T3" fmla="*/ 52 h 131"/>
                    <a:gd name="T4" fmla="*/ 8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8"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4" name="Freeform 74"/>
                <p:cNvSpPr/>
                <p:nvPr>
                  <p:custDataLst>
                    <p:tags r:id="rId52"/>
                  </p:custDataLst>
                </p:nvPr>
              </p:nvSpPr>
              <p:spPr bwMode="auto">
                <a:xfrm flipH="1">
                  <a:off x="3825875" y="2390775"/>
                  <a:ext cx="509588" cy="142875"/>
                </a:xfrm>
                <a:custGeom>
                  <a:avLst/>
                  <a:gdLst>
                    <a:gd name="T0" fmla="*/ 314 w 321"/>
                    <a:gd name="T1" fmla="*/ 90 h 90"/>
                    <a:gd name="T2" fmla="*/ 0 w 321"/>
                    <a:gd name="T3" fmla="*/ 52 h 90"/>
                    <a:gd name="T4" fmla="*/ 7 w 321"/>
                    <a:gd name="T5" fmla="*/ 0 h 90"/>
                    <a:gd name="T6" fmla="*/ 321 w 321"/>
                    <a:gd name="T7" fmla="*/ 39 h 90"/>
                    <a:gd name="T8" fmla="*/ 314 w 321"/>
                    <a:gd name="T9" fmla="*/ 90 h 90"/>
                  </a:gdLst>
                  <a:ahLst/>
                  <a:cxnLst>
                    <a:cxn ang="0">
                      <a:pos x="T0" y="T1"/>
                    </a:cxn>
                    <a:cxn ang="0">
                      <a:pos x="T2" y="T3"/>
                    </a:cxn>
                    <a:cxn ang="0">
                      <a:pos x="T4" y="T5"/>
                    </a:cxn>
                    <a:cxn ang="0">
                      <a:pos x="T6" y="T7"/>
                    </a:cxn>
                    <a:cxn ang="0">
                      <a:pos x="T8" y="T9"/>
                    </a:cxn>
                  </a:cxnLst>
                  <a:rect l="0" t="0" r="r" b="b"/>
                  <a:pathLst>
                    <a:path w="321" h="90">
                      <a:moveTo>
                        <a:pt x="314" y="90"/>
                      </a:moveTo>
                      <a:lnTo>
                        <a:pt x="0" y="52"/>
                      </a:lnTo>
                      <a:lnTo>
                        <a:pt x="7" y="0"/>
                      </a:lnTo>
                      <a:lnTo>
                        <a:pt x="321" y="39"/>
                      </a:lnTo>
                      <a:lnTo>
                        <a:pt x="314" y="90"/>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5" name="Freeform 75"/>
                <p:cNvSpPr/>
                <p:nvPr>
                  <p:custDataLst>
                    <p:tags r:id="rId53"/>
                  </p:custDataLst>
                </p:nvPr>
              </p:nvSpPr>
              <p:spPr bwMode="auto">
                <a:xfrm flipH="1">
                  <a:off x="3298825" y="2543175"/>
                  <a:ext cx="1060450" cy="209550"/>
                </a:xfrm>
                <a:custGeom>
                  <a:avLst/>
                  <a:gdLst>
                    <a:gd name="T0" fmla="*/ 659 w 668"/>
                    <a:gd name="T1" fmla="*/ 132 h 132"/>
                    <a:gd name="T2" fmla="*/ 0 w 668"/>
                    <a:gd name="T3" fmla="*/ 53 h 132"/>
                    <a:gd name="T4" fmla="*/ 9 w 668"/>
                    <a:gd name="T5" fmla="*/ 0 h 132"/>
                    <a:gd name="T6" fmla="*/ 668 w 668"/>
                    <a:gd name="T7" fmla="*/ 79 h 132"/>
                    <a:gd name="T8" fmla="*/ 659 w 668"/>
                    <a:gd name="T9" fmla="*/ 132 h 132"/>
                  </a:gdLst>
                  <a:ahLst/>
                  <a:cxnLst>
                    <a:cxn ang="0">
                      <a:pos x="T0" y="T1"/>
                    </a:cxn>
                    <a:cxn ang="0">
                      <a:pos x="T2" y="T3"/>
                    </a:cxn>
                    <a:cxn ang="0">
                      <a:pos x="T4" y="T5"/>
                    </a:cxn>
                    <a:cxn ang="0">
                      <a:pos x="T6" y="T7"/>
                    </a:cxn>
                    <a:cxn ang="0">
                      <a:pos x="T8" y="T9"/>
                    </a:cxn>
                  </a:cxnLst>
                  <a:rect l="0" t="0" r="r" b="b"/>
                  <a:pathLst>
                    <a:path w="668" h="132">
                      <a:moveTo>
                        <a:pt x="659" y="132"/>
                      </a:moveTo>
                      <a:lnTo>
                        <a:pt x="0" y="53"/>
                      </a:lnTo>
                      <a:lnTo>
                        <a:pt x="9" y="0"/>
                      </a:lnTo>
                      <a:lnTo>
                        <a:pt x="668" y="79"/>
                      </a:lnTo>
                      <a:lnTo>
                        <a:pt x="659" y="132"/>
                      </a:lnTo>
                      <a:close/>
                    </a:path>
                  </a:pathLst>
                </a:custGeom>
                <a:solidFill>
                  <a:srgbClr val="FADD74"/>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6" name="Freeform 76"/>
                <p:cNvSpPr/>
                <p:nvPr>
                  <p:custDataLst>
                    <p:tags r:id="rId54"/>
                  </p:custDataLst>
                </p:nvPr>
              </p:nvSpPr>
              <p:spPr bwMode="auto">
                <a:xfrm flipH="1">
                  <a:off x="3322638" y="2697163"/>
                  <a:ext cx="1057275" cy="207963"/>
                </a:xfrm>
                <a:custGeom>
                  <a:avLst/>
                  <a:gdLst>
                    <a:gd name="T0" fmla="*/ 659 w 666"/>
                    <a:gd name="T1" fmla="*/ 131 h 131"/>
                    <a:gd name="T2" fmla="*/ 0 w 666"/>
                    <a:gd name="T3" fmla="*/ 52 h 131"/>
                    <a:gd name="T4" fmla="*/ 7 w 666"/>
                    <a:gd name="T5" fmla="*/ 0 h 131"/>
                    <a:gd name="T6" fmla="*/ 666 w 666"/>
                    <a:gd name="T7" fmla="*/ 80 h 131"/>
                    <a:gd name="T8" fmla="*/ 659 w 666"/>
                    <a:gd name="T9" fmla="*/ 131 h 131"/>
                  </a:gdLst>
                  <a:ahLst/>
                  <a:cxnLst>
                    <a:cxn ang="0">
                      <a:pos x="T0" y="T1"/>
                    </a:cxn>
                    <a:cxn ang="0">
                      <a:pos x="T2" y="T3"/>
                    </a:cxn>
                    <a:cxn ang="0">
                      <a:pos x="T4" y="T5"/>
                    </a:cxn>
                    <a:cxn ang="0">
                      <a:pos x="T6" y="T7"/>
                    </a:cxn>
                    <a:cxn ang="0">
                      <a:pos x="T8" y="T9"/>
                    </a:cxn>
                  </a:cxnLst>
                  <a:rect l="0" t="0" r="r" b="b"/>
                  <a:pathLst>
                    <a:path w="666" h="131">
                      <a:moveTo>
                        <a:pt x="659" y="131"/>
                      </a:moveTo>
                      <a:lnTo>
                        <a:pt x="0" y="52"/>
                      </a:lnTo>
                      <a:lnTo>
                        <a:pt x="7" y="0"/>
                      </a:lnTo>
                      <a:lnTo>
                        <a:pt x="666" y="80"/>
                      </a:lnTo>
                      <a:lnTo>
                        <a:pt x="659" y="131"/>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7" name="Freeform 77"/>
                <p:cNvSpPr/>
                <p:nvPr>
                  <p:custDataLst>
                    <p:tags r:id="rId55"/>
                  </p:custDataLst>
                </p:nvPr>
              </p:nvSpPr>
              <p:spPr bwMode="auto">
                <a:xfrm flipH="1">
                  <a:off x="3730625" y="2849563"/>
                  <a:ext cx="669925" cy="161925"/>
                </a:xfrm>
                <a:custGeom>
                  <a:avLst/>
                  <a:gdLst>
                    <a:gd name="T0" fmla="*/ 415 w 422"/>
                    <a:gd name="T1" fmla="*/ 102 h 102"/>
                    <a:gd name="T2" fmla="*/ 0 w 422"/>
                    <a:gd name="T3" fmla="*/ 52 h 102"/>
                    <a:gd name="T4" fmla="*/ 7 w 422"/>
                    <a:gd name="T5" fmla="*/ 0 h 102"/>
                    <a:gd name="T6" fmla="*/ 422 w 422"/>
                    <a:gd name="T7" fmla="*/ 51 h 102"/>
                    <a:gd name="T8" fmla="*/ 415 w 422"/>
                    <a:gd name="T9" fmla="*/ 102 h 102"/>
                  </a:gdLst>
                  <a:ahLst/>
                  <a:cxnLst>
                    <a:cxn ang="0">
                      <a:pos x="T0" y="T1"/>
                    </a:cxn>
                    <a:cxn ang="0">
                      <a:pos x="T2" y="T3"/>
                    </a:cxn>
                    <a:cxn ang="0">
                      <a:pos x="T4" y="T5"/>
                    </a:cxn>
                    <a:cxn ang="0">
                      <a:pos x="T6" y="T7"/>
                    </a:cxn>
                    <a:cxn ang="0">
                      <a:pos x="T8" y="T9"/>
                    </a:cxn>
                  </a:cxnLst>
                  <a:rect l="0" t="0" r="r" b="b"/>
                  <a:pathLst>
                    <a:path w="422" h="102">
                      <a:moveTo>
                        <a:pt x="415" y="102"/>
                      </a:moveTo>
                      <a:lnTo>
                        <a:pt x="0" y="52"/>
                      </a:lnTo>
                      <a:lnTo>
                        <a:pt x="7" y="0"/>
                      </a:lnTo>
                      <a:lnTo>
                        <a:pt x="422" y="51"/>
                      </a:lnTo>
                      <a:lnTo>
                        <a:pt x="415" y="102"/>
                      </a:ln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8" name="Freeform 78"/>
                <p:cNvSpPr/>
                <p:nvPr>
                  <p:custDataLst>
                    <p:tags r:id="rId56"/>
                  </p:custDataLst>
                </p:nvPr>
              </p:nvSpPr>
              <p:spPr bwMode="auto">
                <a:xfrm flipH="1">
                  <a:off x="4054475" y="2049463"/>
                  <a:ext cx="163513" cy="125413"/>
                </a:xfrm>
                <a:custGeom>
                  <a:avLst/>
                  <a:gdLst>
                    <a:gd name="T0" fmla="*/ 94 w 103"/>
                    <a:gd name="T1" fmla="*/ 79 h 79"/>
                    <a:gd name="T2" fmla="*/ 0 w 103"/>
                    <a:gd name="T3" fmla="*/ 67 h 79"/>
                    <a:gd name="T4" fmla="*/ 10 w 103"/>
                    <a:gd name="T5" fmla="*/ 0 h 79"/>
                    <a:gd name="T6" fmla="*/ 103 w 103"/>
                    <a:gd name="T7" fmla="*/ 12 h 79"/>
                    <a:gd name="T8" fmla="*/ 94 w 103"/>
                    <a:gd name="T9" fmla="*/ 79 h 79"/>
                  </a:gdLst>
                  <a:ahLst/>
                  <a:cxnLst>
                    <a:cxn ang="0">
                      <a:pos x="T0" y="T1"/>
                    </a:cxn>
                    <a:cxn ang="0">
                      <a:pos x="T2" y="T3"/>
                    </a:cxn>
                    <a:cxn ang="0">
                      <a:pos x="T4" y="T5"/>
                    </a:cxn>
                    <a:cxn ang="0">
                      <a:pos x="T6" y="T7"/>
                    </a:cxn>
                    <a:cxn ang="0">
                      <a:pos x="T8" y="T9"/>
                    </a:cxn>
                  </a:cxnLst>
                  <a:rect l="0" t="0" r="r" b="b"/>
                  <a:pathLst>
                    <a:path w="103" h="79">
                      <a:moveTo>
                        <a:pt x="94" y="79"/>
                      </a:moveTo>
                      <a:lnTo>
                        <a:pt x="0" y="67"/>
                      </a:lnTo>
                      <a:lnTo>
                        <a:pt x="10" y="0"/>
                      </a:lnTo>
                      <a:lnTo>
                        <a:pt x="103" y="12"/>
                      </a:lnTo>
                      <a:lnTo>
                        <a:pt x="94" y="79"/>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19" name="Freeform 79"/>
                <p:cNvSpPr/>
                <p:nvPr>
                  <p:custDataLst>
                    <p:tags r:id="rId57"/>
                  </p:custDataLst>
                </p:nvPr>
              </p:nvSpPr>
              <p:spPr bwMode="auto">
                <a:xfrm flipH="1">
                  <a:off x="3790950" y="1992313"/>
                  <a:ext cx="174625" cy="212725"/>
                </a:xfrm>
                <a:custGeom>
                  <a:avLst/>
                  <a:gdLst>
                    <a:gd name="T0" fmla="*/ 93 w 110"/>
                    <a:gd name="T1" fmla="*/ 134 h 134"/>
                    <a:gd name="T2" fmla="*/ 0 w 110"/>
                    <a:gd name="T3" fmla="*/ 122 h 134"/>
                    <a:gd name="T4" fmla="*/ 18 w 110"/>
                    <a:gd name="T5" fmla="*/ 0 h 134"/>
                    <a:gd name="T6" fmla="*/ 110 w 110"/>
                    <a:gd name="T7" fmla="*/ 12 h 134"/>
                    <a:gd name="T8" fmla="*/ 93 w 110"/>
                    <a:gd name="T9" fmla="*/ 134 h 134"/>
                  </a:gdLst>
                  <a:ahLst/>
                  <a:cxnLst>
                    <a:cxn ang="0">
                      <a:pos x="T0" y="T1"/>
                    </a:cxn>
                    <a:cxn ang="0">
                      <a:pos x="T2" y="T3"/>
                    </a:cxn>
                    <a:cxn ang="0">
                      <a:pos x="T4" y="T5"/>
                    </a:cxn>
                    <a:cxn ang="0">
                      <a:pos x="T6" y="T7"/>
                    </a:cxn>
                    <a:cxn ang="0">
                      <a:pos x="T8" y="T9"/>
                    </a:cxn>
                  </a:cxnLst>
                  <a:rect l="0" t="0" r="r" b="b"/>
                  <a:pathLst>
                    <a:path w="110" h="134">
                      <a:moveTo>
                        <a:pt x="93" y="134"/>
                      </a:moveTo>
                      <a:lnTo>
                        <a:pt x="0" y="122"/>
                      </a:lnTo>
                      <a:lnTo>
                        <a:pt x="18" y="0"/>
                      </a:lnTo>
                      <a:lnTo>
                        <a:pt x="110" y="12"/>
                      </a:lnTo>
                      <a:lnTo>
                        <a:pt x="93" y="134"/>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0" name="Freeform 80"/>
                <p:cNvSpPr/>
                <p:nvPr>
                  <p:custDataLst>
                    <p:tags r:id="rId58"/>
                  </p:custDataLst>
                </p:nvPr>
              </p:nvSpPr>
              <p:spPr bwMode="auto">
                <a:xfrm flipH="1">
                  <a:off x="3521075" y="1890713"/>
                  <a:ext cx="193675" cy="342900"/>
                </a:xfrm>
                <a:custGeom>
                  <a:avLst/>
                  <a:gdLst>
                    <a:gd name="T0" fmla="*/ 94 w 122"/>
                    <a:gd name="T1" fmla="*/ 216 h 216"/>
                    <a:gd name="T2" fmla="*/ 0 w 122"/>
                    <a:gd name="T3" fmla="*/ 205 h 216"/>
                    <a:gd name="T4" fmla="*/ 29 w 122"/>
                    <a:gd name="T5" fmla="*/ 0 h 216"/>
                    <a:gd name="T6" fmla="*/ 122 w 122"/>
                    <a:gd name="T7" fmla="*/ 11 h 216"/>
                    <a:gd name="T8" fmla="*/ 94 w 122"/>
                    <a:gd name="T9" fmla="*/ 216 h 216"/>
                  </a:gdLst>
                  <a:ahLst/>
                  <a:cxnLst>
                    <a:cxn ang="0">
                      <a:pos x="T0" y="T1"/>
                    </a:cxn>
                    <a:cxn ang="0">
                      <a:pos x="T2" y="T3"/>
                    </a:cxn>
                    <a:cxn ang="0">
                      <a:pos x="T4" y="T5"/>
                    </a:cxn>
                    <a:cxn ang="0">
                      <a:pos x="T6" y="T7"/>
                    </a:cxn>
                    <a:cxn ang="0">
                      <a:pos x="T8" y="T9"/>
                    </a:cxn>
                  </a:cxnLst>
                  <a:rect l="0" t="0" r="r" b="b"/>
                  <a:pathLst>
                    <a:path w="122" h="216">
                      <a:moveTo>
                        <a:pt x="94" y="216"/>
                      </a:moveTo>
                      <a:lnTo>
                        <a:pt x="0" y="205"/>
                      </a:lnTo>
                      <a:lnTo>
                        <a:pt x="29" y="0"/>
                      </a:lnTo>
                      <a:lnTo>
                        <a:pt x="122" y="11"/>
                      </a:lnTo>
                      <a:lnTo>
                        <a:pt x="94" y="216"/>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1" name="Freeform 81"/>
                <p:cNvSpPr/>
                <p:nvPr>
                  <p:custDataLst>
                    <p:tags r:id="rId59"/>
                  </p:custDataLst>
                </p:nvPr>
              </p:nvSpPr>
              <p:spPr bwMode="auto">
                <a:xfrm flipH="1">
                  <a:off x="3260725" y="1858963"/>
                  <a:ext cx="203200" cy="404813"/>
                </a:xfrm>
                <a:custGeom>
                  <a:avLst/>
                  <a:gdLst>
                    <a:gd name="T0" fmla="*/ 93 w 128"/>
                    <a:gd name="T1" fmla="*/ 255 h 255"/>
                    <a:gd name="T2" fmla="*/ 0 w 128"/>
                    <a:gd name="T3" fmla="*/ 244 h 255"/>
                    <a:gd name="T4" fmla="*/ 35 w 128"/>
                    <a:gd name="T5" fmla="*/ 0 h 255"/>
                    <a:gd name="T6" fmla="*/ 128 w 128"/>
                    <a:gd name="T7" fmla="*/ 10 h 255"/>
                    <a:gd name="T8" fmla="*/ 93 w 128"/>
                    <a:gd name="T9" fmla="*/ 255 h 255"/>
                  </a:gdLst>
                  <a:ahLst/>
                  <a:cxnLst>
                    <a:cxn ang="0">
                      <a:pos x="T0" y="T1"/>
                    </a:cxn>
                    <a:cxn ang="0">
                      <a:pos x="T2" y="T3"/>
                    </a:cxn>
                    <a:cxn ang="0">
                      <a:pos x="T4" y="T5"/>
                    </a:cxn>
                    <a:cxn ang="0">
                      <a:pos x="T6" y="T7"/>
                    </a:cxn>
                    <a:cxn ang="0">
                      <a:pos x="T8" y="T9"/>
                    </a:cxn>
                  </a:cxnLst>
                  <a:rect l="0" t="0" r="r" b="b"/>
                  <a:pathLst>
                    <a:path w="128" h="255">
                      <a:moveTo>
                        <a:pt x="93" y="255"/>
                      </a:moveTo>
                      <a:lnTo>
                        <a:pt x="0" y="244"/>
                      </a:lnTo>
                      <a:lnTo>
                        <a:pt x="35" y="0"/>
                      </a:lnTo>
                      <a:lnTo>
                        <a:pt x="128" y="10"/>
                      </a:lnTo>
                      <a:lnTo>
                        <a:pt x="93" y="255"/>
                      </a:lnTo>
                      <a:close/>
                    </a:path>
                  </a:pathLst>
                </a:custGeom>
                <a:solidFill>
                  <a:srgbClr val="E6332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2" name="Freeform 82"/>
                <p:cNvSpPr/>
                <p:nvPr>
                  <p:custDataLst>
                    <p:tags r:id="rId60"/>
                  </p:custDataLst>
                </p:nvPr>
              </p:nvSpPr>
              <p:spPr bwMode="auto">
                <a:xfrm flipH="1">
                  <a:off x="3698875" y="3070225"/>
                  <a:ext cx="171450" cy="157163"/>
                </a:xfrm>
                <a:custGeom>
                  <a:avLst/>
                  <a:gdLst>
                    <a:gd name="T0" fmla="*/ 31 w 90"/>
                    <a:gd name="T1" fmla="*/ 63 h 82"/>
                    <a:gd name="T2" fmla="*/ 10 w 90"/>
                    <a:gd name="T3" fmla="*/ 5 h 82"/>
                    <a:gd name="T4" fmla="*/ 28 w 90"/>
                    <a:gd name="T5" fmla="*/ 21 h 82"/>
                    <a:gd name="T6" fmla="*/ 56 w 90"/>
                    <a:gd name="T7" fmla="*/ 40 h 82"/>
                    <a:gd name="T8" fmla="*/ 90 w 90"/>
                    <a:gd name="T9" fmla="*/ 44 h 82"/>
                    <a:gd name="T10" fmla="*/ 69 w 90"/>
                    <a:gd name="T11" fmla="*/ 72 h 82"/>
                    <a:gd name="T12" fmla="*/ 31 w 90"/>
                    <a:gd name="T13" fmla="*/ 63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31" y="63"/>
                      </a:moveTo>
                      <a:cubicBezTo>
                        <a:pt x="31" y="63"/>
                        <a:pt x="0" y="14"/>
                        <a:pt x="10" y="5"/>
                      </a:cubicBezTo>
                      <a:cubicBezTo>
                        <a:pt x="15" y="0"/>
                        <a:pt x="22" y="9"/>
                        <a:pt x="28" y="21"/>
                      </a:cubicBezTo>
                      <a:cubicBezTo>
                        <a:pt x="33" y="31"/>
                        <a:pt x="44" y="39"/>
                        <a:pt x="56" y="40"/>
                      </a:cubicBezTo>
                      <a:cubicBezTo>
                        <a:pt x="90" y="44"/>
                        <a:pt x="90" y="44"/>
                        <a:pt x="90" y="44"/>
                      </a:cubicBezTo>
                      <a:cubicBezTo>
                        <a:pt x="90" y="44"/>
                        <a:pt x="81" y="62"/>
                        <a:pt x="69" y="72"/>
                      </a:cubicBezTo>
                      <a:cubicBezTo>
                        <a:pt x="57" y="82"/>
                        <a:pt x="31" y="63"/>
                        <a:pt x="31" y="63"/>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3" name="Freeform 83"/>
                <p:cNvSpPr/>
                <p:nvPr>
                  <p:custDataLst>
                    <p:tags r:id="rId61"/>
                  </p:custDataLst>
                </p:nvPr>
              </p:nvSpPr>
              <p:spPr bwMode="auto">
                <a:xfrm flipH="1">
                  <a:off x="5081587" y="4167188"/>
                  <a:ext cx="461963" cy="636588"/>
                </a:xfrm>
                <a:custGeom>
                  <a:avLst/>
                  <a:gdLst>
                    <a:gd name="T0" fmla="*/ 291 w 291"/>
                    <a:gd name="T1" fmla="*/ 93 h 401"/>
                    <a:gd name="T2" fmla="*/ 175 w 291"/>
                    <a:gd name="T3" fmla="*/ 155 h 401"/>
                    <a:gd name="T4" fmla="*/ 45 w 291"/>
                    <a:gd name="T5" fmla="*/ 401 h 401"/>
                    <a:gd name="T6" fmla="*/ 0 w 291"/>
                    <a:gd name="T7" fmla="*/ 388 h 401"/>
                    <a:gd name="T8" fmla="*/ 114 w 291"/>
                    <a:gd name="T9" fmla="*/ 122 h 401"/>
                    <a:gd name="T10" fmla="*/ 248 w 291"/>
                    <a:gd name="T11" fmla="*/ 0 h 401"/>
                    <a:gd name="T12" fmla="*/ 291 w 291"/>
                    <a:gd name="T13" fmla="*/ 93 h 401"/>
                  </a:gdLst>
                  <a:ahLst/>
                  <a:cxnLst>
                    <a:cxn ang="0">
                      <a:pos x="T0" y="T1"/>
                    </a:cxn>
                    <a:cxn ang="0">
                      <a:pos x="T2" y="T3"/>
                    </a:cxn>
                    <a:cxn ang="0">
                      <a:pos x="T4" y="T5"/>
                    </a:cxn>
                    <a:cxn ang="0">
                      <a:pos x="T6" y="T7"/>
                    </a:cxn>
                    <a:cxn ang="0">
                      <a:pos x="T8" y="T9"/>
                    </a:cxn>
                    <a:cxn ang="0">
                      <a:pos x="T10" y="T11"/>
                    </a:cxn>
                    <a:cxn ang="0">
                      <a:pos x="T12" y="T13"/>
                    </a:cxn>
                  </a:cxnLst>
                  <a:rect l="0" t="0" r="r" b="b"/>
                  <a:pathLst>
                    <a:path w="291" h="401">
                      <a:moveTo>
                        <a:pt x="291" y="93"/>
                      </a:moveTo>
                      <a:lnTo>
                        <a:pt x="175" y="155"/>
                      </a:lnTo>
                      <a:lnTo>
                        <a:pt x="45" y="401"/>
                      </a:lnTo>
                      <a:lnTo>
                        <a:pt x="0" y="388"/>
                      </a:lnTo>
                      <a:lnTo>
                        <a:pt x="114" y="122"/>
                      </a:lnTo>
                      <a:lnTo>
                        <a:pt x="248" y="0"/>
                      </a:lnTo>
                      <a:lnTo>
                        <a:pt x="291"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4" name="Freeform 84"/>
                <p:cNvSpPr/>
                <p:nvPr>
                  <p:custDataLst>
                    <p:tags r:id="rId62"/>
                  </p:custDataLst>
                </p:nvPr>
              </p:nvSpPr>
              <p:spPr bwMode="auto">
                <a:xfrm flipH="1">
                  <a:off x="4154487" y="4040188"/>
                  <a:ext cx="776288" cy="801688"/>
                </a:xfrm>
                <a:custGeom>
                  <a:avLst/>
                  <a:gdLst>
                    <a:gd name="T0" fmla="*/ 0 w 489"/>
                    <a:gd name="T1" fmla="*/ 446 h 505"/>
                    <a:gd name="T2" fmla="*/ 13 w 489"/>
                    <a:gd name="T3" fmla="*/ 81 h 505"/>
                    <a:gd name="T4" fmla="*/ 411 w 489"/>
                    <a:gd name="T5" fmla="*/ 0 h 505"/>
                    <a:gd name="T6" fmla="*/ 489 w 489"/>
                    <a:gd name="T7" fmla="*/ 505 h 505"/>
                    <a:gd name="T8" fmla="*/ 309 w 489"/>
                    <a:gd name="T9" fmla="*/ 477 h 505"/>
                    <a:gd name="T10" fmla="*/ 0 w 489"/>
                    <a:gd name="T11" fmla="*/ 446 h 505"/>
                  </a:gdLst>
                  <a:ahLst/>
                  <a:cxnLst>
                    <a:cxn ang="0">
                      <a:pos x="T0" y="T1"/>
                    </a:cxn>
                    <a:cxn ang="0">
                      <a:pos x="T2" y="T3"/>
                    </a:cxn>
                    <a:cxn ang="0">
                      <a:pos x="T4" y="T5"/>
                    </a:cxn>
                    <a:cxn ang="0">
                      <a:pos x="T6" y="T7"/>
                    </a:cxn>
                    <a:cxn ang="0">
                      <a:pos x="T8" y="T9"/>
                    </a:cxn>
                    <a:cxn ang="0">
                      <a:pos x="T10" y="T11"/>
                    </a:cxn>
                  </a:cxnLst>
                  <a:rect l="0" t="0" r="r" b="b"/>
                  <a:pathLst>
                    <a:path w="489" h="505">
                      <a:moveTo>
                        <a:pt x="0" y="446"/>
                      </a:moveTo>
                      <a:lnTo>
                        <a:pt x="13" y="81"/>
                      </a:lnTo>
                      <a:lnTo>
                        <a:pt x="411" y="0"/>
                      </a:lnTo>
                      <a:lnTo>
                        <a:pt x="489" y="505"/>
                      </a:lnTo>
                      <a:lnTo>
                        <a:pt x="309" y="477"/>
                      </a:lnTo>
                      <a:lnTo>
                        <a:pt x="0" y="44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25" name="Freeform 85"/>
                <p:cNvSpPr/>
                <p:nvPr>
                  <p:custDataLst>
                    <p:tags r:id="rId63"/>
                  </p:custDataLst>
                </p:nvPr>
              </p:nvSpPr>
              <p:spPr bwMode="auto">
                <a:xfrm flipH="1">
                  <a:off x="4016375" y="3648075"/>
                  <a:ext cx="1247775" cy="796925"/>
                </a:xfrm>
                <a:custGeom>
                  <a:avLst/>
                  <a:gdLst>
                    <a:gd name="T0" fmla="*/ 517 w 655"/>
                    <a:gd name="T1" fmla="*/ 206 h 419"/>
                    <a:gd name="T2" fmla="*/ 192 w 655"/>
                    <a:gd name="T3" fmla="*/ 294 h 419"/>
                    <a:gd name="T4" fmla="*/ 54 w 655"/>
                    <a:gd name="T5" fmla="*/ 419 h 419"/>
                    <a:gd name="T6" fmla="*/ 0 w 655"/>
                    <a:gd name="T7" fmla="*/ 306 h 419"/>
                    <a:gd name="T8" fmla="*/ 148 w 655"/>
                    <a:gd name="T9" fmla="*/ 144 h 419"/>
                    <a:gd name="T10" fmla="*/ 255 w 655"/>
                    <a:gd name="T11" fmla="*/ 120 h 419"/>
                    <a:gd name="T12" fmla="*/ 409 w 655"/>
                    <a:gd name="T13" fmla="*/ 99 h 419"/>
                    <a:gd name="T14" fmla="*/ 457 w 655"/>
                    <a:gd name="T15" fmla="*/ 103 h 419"/>
                    <a:gd name="T16" fmla="*/ 564 w 655"/>
                    <a:gd name="T17" fmla="*/ 11 h 419"/>
                    <a:gd name="T18" fmla="*/ 576 w 655"/>
                    <a:gd name="T19" fmla="*/ 0 h 419"/>
                    <a:gd name="T20" fmla="*/ 655 w 655"/>
                    <a:gd name="T21" fmla="*/ 82 h 419"/>
                    <a:gd name="T22" fmla="*/ 517 w 655"/>
                    <a:gd name="T23" fmla="*/ 2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5" h="419">
                      <a:moveTo>
                        <a:pt x="517" y="206"/>
                      </a:moveTo>
                      <a:cubicBezTo>
                        <a:pt x="192" y="294"/>
                        <a:pt x="192" y="294"/>
                        <a:pt x="192" y="294"/>
                      </a:cubicBezTo>
                      <a:cubicBezTo>
                        <a:pt x="54" y="419"/>
                        <a:pt x="54" y="419"/>
                        <a:pt x="54" y="419"/>
                      </a:cubicBezTo>
                      <a:cubicBezTo>
                        <a:pt x="0" y="306"/>
                        <a:pt x="0" y="306"/>
                        <a:pt x="0" y="306"/>
                      </a:cubicBezTo>
                      <a:cubicBezTo>
                        <a:pt x="148" y="144"/>
                        <a:pt x="148" y="144"/>
                        <a:pt x="148" y="144"/>
                      </a:cubicBezTo>
                      <a:cubicBezTo>
                        <a:pt x="155" y="138"/>
                        <a:pt x="255" y="120"/>
                        <a:pt x="255" y="120"/>
                      </a:cubicBezTo>
                      <a:cubicBezTo>
                        <a:pt x="308" y="133"/>
                        <a:pt x="363" y="125"/>
                        <a:pt x="409" y="99"/>
                      </a:cubicBezTo>
                      <a:cubicBezTo>
                        <a:pt x="457" y="103"/>
                        <a:pt x="457" y="103"/>
                        <a:pt x="457" y="103"/>
                      </a:cubicBezTo>
                      <a:cubicBezTo>
                        <a:pt x="564" y="11"/>
                        <a:pt x="564" y="11"/>
                        <a:pt x="564" y="11"/>
                      </a:cubicBezTo>
                      <a:cubicBezTo>
                        <a:pt x="576" y="0"/>
                        <a:pt x="576" y="0"/>
                        <a:pt x="576" y="0"/>
                      </a:cubicBezTo>
                      <a:cubicBezTo>
                        <a:pt x="655" y="82"/>
                        <a:pt x="655" y="82"/>
                        <a:pt x="655" y="82"/>
                      </a:cubicBezTo>
                      <a:lnTo>
                        <a:pt x="517" y="206"/>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26" name="Freeform 86"/>
                <p:cNvSpPr/>
                <p:nvPr>
                  <p:custDataLst>
                    <p:tags r:id="rId64"/>
                  </p:custDataLst>
                </p:nvPr>
              </p:nvSpPr>
              <p:spPr bwMode="auto">
                <a:xfrm flipH="1">
                  <a:off x="4564062" y="3625850"/>
                  <a:ext cx="204788" cy="357188"/>
                </a:xfrm>
                <a:custGeom>
                  <a:avLst/>
                  <a:gdLst>
                    <a:gd name="T0" fmla="*/ 17 w 107"/>
                    <a:gd name="T1" fmla="*/ 22 h 187"/>
                    <a:gd name="T2" fmla="*/ 29 w 107"/>
                    <a:gd name="T3" fmla="*/ 90 h 187"/>
                    <a:gd name="T4" fmla="*/ 4 w 107"/>
                    <a:gd name="T5" fmla="*/ 130 h 187"/>
                    <a:gd name="T6" fmla="*/ 0 w 107"/>
                    <a:gd name="T7" fmla="*/ 131 h 187"/>
                    <a:gd name="T8" fmla="*/ 87 w 107"/>
                    <a:gd name="T9" fmla="*/ 185 h 187"/>
                    <a:gd name="T10" fmla="*/ 107 w 107"/>
                    <a:gd name="T11" fmla="*/ 175 h 187"/>
                    <a:gd name="T12" fmla="*/ 39 w 107"/>
                    <a:gd name="T13" fmla="*/ 12 h 187"/>
                    <a:gd name="T14" fmla="*/ 34 w 107"/>
                    <a:gd name="T15" fmla="*/ 0 h 187"/>
                    <a:gd name="T16" fmla="*/ 24 w 107"/>
                    <a:gd name="T17" fmla="*/ 8 h 187"/>
                    <a:gd name="T18" fmla="*/ 17 w 107"/>
                    <a:gd name="T19"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87">
                      <a:moveTo>
                        <a:pt x="17" y="22"/>
                      </a:moveTo>
                      <a:cubicBezTo>
                        <a:pt x="29" y="90"/>
                        <a:pt x="29" y="90"/>
                        <a:pt x="29" y="90"/>
                      </a:cubicBezTo>
                      <a:cubicBezTo>
                        <a:pt x="32" y="107"/>
                        <a:pt x="22" y="124"/>
                        <a:pt x="4" y="130"/>
                      </a:cubicBezTo>
                      <a:cubicBezTo>
                        <a:pt x="0" y="131"/>
                        <a:pt x="0" y="131"/>
                        <a:pt x="0" y="131"/>
                      </a:cubicBezTo>
                      <a:cubicBezTo>
                        <a:pt x="0" y="131"/>
                        <a:pt x="82" y="187"/>
                        <a:pt x="87" y="185"/>
                      </a:cubicBezTo>
                      <a:cubicBezTo>
                        <a:pt x="92" y="184"/>
                        <a:pt x="107" y="175"/>
                        <a:pt x="107" y="175"/>
                      </a:cubicBezTo>
                      <a:cubicBezTo>
                        <a:pt x="39" y="12"/>
                        <a:pt x="39" y="12"/>
                        <a:pt x="39" y="12"/>
                      </a:cubicBezTo>
                      <a:cubicBezTo>
                        <a:pt x="34" y="0"/>
                        <a:pt x="34" y="0"/>
                        <a:pt x="34" y="0"/>
                      </a:cubicBezTo>
                      <a:cubicBezTo>
                        <a:pt x="24" y="8"/>
                        <a:pt x="24" y="8"/>
                        <a:pt x="24" y="8"/>
                      </a:cubicBezTo>
                      <a:lnTo>
                        <a:pt x="17" y="22"/>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7" name="Freeform 87"/>
                <p:cNvSpPr/>
                <p:nvPr>
                  <p:custDataLst>
                    <p:tags r:id="rId65"/>
                  </p:custDataLst>
                </p:nvPr>
              </p:nvSpPr>
              <p:spPr bwMode="auto">
                <a:xfrm flipH="1">
                  <a:off x="4802188" y="3436938"/>
                  <a:ext cx="92075" cy="120650"/>
                </a:xfrm>
                <a:custGeom>
                  <a:avLst/>
                  <a:gdLst>
                    <a:gd name="T0" fmla="*/ 0 w 58"/>
                    <a:gd name="T1" fmla="*/ 19 h 76"/>
                    <a:gd name="T2" fmla="*/ 26 w 58"/>
                    <a:gd name="T3" fmla="*/ 67 h 76"/>
                    <a:gd name="T4" fmla="*/ 58 w 58"/>
                    <a:gd name="T5" fmla="*/ 76 h 76"/>
                    <a:gd name="T6" fmla="*/ 58 w 58"/>
                    <a:gd name="T7" fmla="*/ 0 h 76"/>
                    <a:gd name="T8" fmla="*/ 0 w 58"/>
                    <a:gd name="T9" fmla="*/ 19 h 76"/>
                  </a:gdLst>
                  <a:ahLst/>
                  <a:cxnLst>
                    <a:cxn ang="0">
                      <a:pos x="T0" y="T1"/>
                    </a:cxn>
                    <a:cxn ang="0">
                      <a:pos x="T2" y="T3"/>
                    </a:cxn>
                    <a:cxn ang="0">
                      <a:pos x="T4" y="T5"/>
                    </a:cxn>
                    <a:cxn ang="0">
                      <a:pos x="T6" y="T7"/>
                    </a:cxn>
                    <a:cxn ang="0">
                      <a:pos x="T8" y="T9"/>
                    </a:cxn>
                  </a:cxnLst>
                  <a:rect l="0" t="0" r="r" b="b"/>
                  <a:pathLst>
                    <a:path w="58" h="76">
                      <a:moveTo>
                        <a:pt x="0" y="19"/>
                      </a:moveTo>
                      <a:lnTo>
                        <a:pt x="26" y="67"/>
                      </a:lnTo>
                      <a:lnTo>
                        <a:pt x="58" y="76"/>
                      </a:lnTo>
                      <a:lnTo>
                        <a:pt x="58" y="0"/>
                      </a:lnTo>
                      <a:lnTo>
                        <a:pt x="0" y="1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8" name="Freeform 88"/>
                <p:cNvSpPr/>
                <p:nvPr>
                  <p:custDataLst>
                    <p:tags r:id="rId66"/>
                  </p:custDataLst>
                </p:nvPr>
              </p:nvSpPr>
              <p:spPr bwMode="auto">
                <a:xfrm flipH="1">
                  <a:off x="4295775" y="3262313"/>
                  <a:ext cx="615950" cy="577850"/>
                </a:xfrm>
                <a:custGeom>
                  <a:avLst/>
                  <a:gdLst>
                    <a:gd name="T0" fmla="*/ 228 w 323"/>
                    <a:gd name="T1" fmla="*/ 93 h 303"/>
                    <a:gd name="T2" fmla="*/ 323 w 323"/>
                    <a:gd name="T3" fmla="*/ 259 h 303"/>
                    <a:gd name="T4" fmla="*/ 138 w 323"/>
                    <a:gd name="T5" fmla="*/ 303 h 303"/>
                    <a:gd name="T6" fmla="*/ 86 w 323"/>
                    <a:gd name="T7" fmla="*/ 201 h 303"/>
                    <a:gd name="T8" fmla="*/ 53 w 323"/>
                    <a:gd name="T9" fmla="*/ 217 h 303"/>
                    <a:gd name="T10" fmla="*/ 4 w 323"/>
                    <a:gd name="T11" fmla="*/ 138 h 303"/>
                    <a:gd name="T12" fmla="*/ 38 w 323"/>
                    <a:gd name="T13" fmla="*/ 147 h 303"/>
                    <a:gd name="T14" fmla="*/ 52 w 323"/>
                    <a:gd name="T15" fmla="*/ 46 h 303"/>
                    <a:gd name="T16" fmla="*/ 182 w 323"/>
                    <a:gd name="T17" fmla="*/ 0 h 303"/>
                    <a:gd name="T18" fmla="*/ 228 w 323"/>
                    <a:gd name="T19" fmla="*/ 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3" h="303">
                      <a:moveTo>
                        <a:pt x="228" y="93"/>
                      </a:moveTo>
                      <a:cubicBezTo>
                        <a:pt x="323" y="259"/>
                        <a:pt x="323" y="259"/>
                        <a:pt x="323" y="259"/>
                      </a:cubicBezTo>
                      <a:cubicBezTo>
                        <a:pt x="138" y="303"/>
                        <a:pt x="138" y="303"/>
                        <a:pt x="138" y="303"/>
                      </a:cubicBezTo>
                      <a:cubicBezTo>
                        <a:pt x="86" y="201"/>
                        <a:pt x="86" y="201"/>
                        <a:pt x="86" y="201"/>
                      </a:cubicBezTo>
                      <a:cubicBezTo>
                        <a:pt x="86" y="201"/>
                        <a:pt x="77" y="218"/>
                        <a:pt x="53" y="217"/>
                      </a:cubicBezTo>
                      <a:cubicBezTo>
                        <a:pt x="27" y="216"/>
                        <a:pt x="0" y="152"/>
                        <a:pt x="4" y="138"/>
                      </a:cubicBezTo>
                      <a:cubicBezTo>
                        <a:pt x="7" y="124"/>
                        <a:pt x="38" y="147"/>
                        <a:pt x="38" y="147"/>
                      </a:cubicBezTo>
                      <a:cubicBezTo>
                        <a:pt x="38" y="147"/>
                        <a:pt x="29" y="61"/>
                        <a:pt x="52" y="46"/>
                      </a:cubicBezTo>
                      <a:cubicBezTo>
                        <a:pt x="74" y="32"/>
                        <a:pt x="182" y="0"/>
                        <a:pt x="182" y="0"/>
                      </a:cubicBezTo>
                      <a:lnTo>
                        <a:pt x="228" y="93"/>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9" name="Freeform 89"/>
                <p:cNvSpPr/>
                <p:nvPr>
                  <p:custDataLst>
                    <p:tags r:id="rId67"/>
                  </p:custDataLst>
                </p:nvPr>
              </p:nvSpPr>
              <p:spPr bwMode="auto">
                <a:xfrm flipH="1">
                  <a:off x="4267200" y="3500438"/>
                  <a:ext cx="558800" cy="609600"/>
                </a:xfrm>
                <a:custGeom>
                  <a:avLst/>
                  <a:gdLst>
                    <a:gd name="T0" fmla="*/ 220 w 293"/>
                    <a:gd name="T1" fmla="*/ 14 h 320"/>
                    <a:gd name="T2" fmla="*/ 283 w 293"/>
                    <a:gd name="T3" fmla="*/ 86 h 320"/>
                    <a:gd name="T4" fmla="*/ 290 w 293"/>
                    <a:gd name="T5" fmla="*/ 98 h 320"/>
                    <a:gd name="T6" fmla="*/ 293 w 293"/>
                    <a:gd name="T7" fmla="*/ 267 h 320"/>
                    <a:gd name="T8" fmla="*/ 288 w 293"/>
                    <a:gd name="T9" fmla="*/ 277 h 320"/>
                    <a:gd name="T10" fmla="*/ 263 w 293"/>
                    <a:gd name="T11" fmla="*/ 297 h 320"/>
                    <a:gd name="T12" fmla="*/ 178 w 293"/>
                    <a:gd name="T13" fmla="*/ 307 h 320"/>
                    <a:gd name="T14" fmla="*/ 114 w 293"/>
                    <a:gd name="T15" fmla="*/ 266 h 320"/>
                    <a:gd name="T16" fmla="*/ 74 w 293"/>
                    <a:gd name="T17" fmla="*/ 172 h 320"/>
                    <a:gd name="T18" fmla="*/ 41 w 293"/>
                    <a:gd name="T19" fmla="*/ 77 h 320"/>
                    <a:gd name="T20" fmla="*/ 41 w 293"/>
                    <a:gd name="T21" fmla="*/ 75 h 320"/>
                    <a:gd name="T22" fmla="*/ 4 w 293"/>
                    <a:gd name="T23" fmla="*/ 7 h 320"/>
                    <a:gd name="T24" fmla="*/ 22 w 293"/>
                    <a:gd name="T25" fmla="*/ 7 h 320"/>
                    <a:gd name="T26" fmla="*/ 30 w 293"/>
                    <a:gd name="T27" fmla="*/ 6 h 320"/>
                    <a:gd name="T28" fmla="*/ 35 w 293"/>
                    <a:gd name="T29" fmla="*/ 6 h 320"/>
                    <a:gd name="T30" fmla="*/ 69 w 293"/>
                    <a:gd name="T31" fmla="*/ 72 h 320"/>
                    <a:gd name="T32" fmla="*/ 80 w 293"/>
                    <a:gd name="T33" fmla="*/ 79 h 320"/>
                    <a:gd name="T34" fmla="*/ 131 w 293"/>
                    <a:gd name="T35" fmla="*/ 83 h 320"/>
                    <a:gd name="T36" fmla="*/ 138 w 293"/>
                    <a:gd name="T37" fmla="*/ 81 h 320"/>
                    <a:gd name="T38" fmla="*/ 188 w 293"/>
                    <a:gd name="T39" fmla="*/ 59 h 320"/>
                    <a:gd name="T40" fmla="*/ 196 w 293"/>
                    <a:gd name="T41" fmla="*/ 22 h 320"/>
                    <a:gd name="T42" fmla="*/ 220 w 293"/>
                    <a:gd name="T43" fmla="*/ 1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20">
                      <a:moveTo>
                        <a:pt x="220" y="14"/>
                      </a:moveTo>
                      <a:cubicBezTo>
                        <a:pt x="283" y="86"/>
                        <a:pt x="283" y="86"/>
                        <a:pt x="283" y="86"/>
                      </a:cubicBezTo>
                      <a:cubicBezTo>
                        <a:pt x="289" y="93"/>
                        <a:pt x="290" y="96"/>
                        <a:pt x="290" y="98"/>
                      </a:cubicBezTo>
                      <a:cubicBezTo>
                        <a:pt x="293" y="267"/>
                        <a:pt x="293" y="267"/>
                        <a:pt x="293" y="267"/>
                      </a:cubicBezTo>
                      <a:cubicBezTo>
                        <a:pt x="293" y="271"/>
                        <a:pt x="291" y="274"/>
                        <a:pt x="288" y="277"/>
                      </a:cubicBezTo>
                      <a:cubicBezTo>
                        <a:pt x="263" y="297"/>
                        <a:pt x="263" y="297"/>
                        <a:pt x="263" y="297"/>
                      </a:cubicBezTo>
                      <a:cubicBezTo>
                        <a:pt x="240" y="316"/>
                        <a:pt x="206" y="320"/>
                        <a:pt x="178" y="307"/>
                      </a:cubicBezTo>
                      <a:cubicBezTo>
                        <a:pt x="153" y="296"/>
                        <a:pt x="125" y="282"/>
                        <a:pt x="114" y="266"/>
                      </a:cubicBezTo>
                      <a:cubicBezTo>
                        <a:pt x="80" y="219"/>
                        <a:pt x="74" y="172"/>
                        <a:pt x="74" y="172"/>
                      </a:cubicBezTo>
                      <a:cubicBezTo>
                        <a:pt x="41" y="77"/>
                        <a:pt x="41" y="77"/>
                        <a:pt x="41" y="77"/>
                      </a:cubicBezTo>
                      <a:cubicBezTo>
                        <a:pt x="41" y="76"/>
                        <a:pt x="41" y="76"/>
                        <a:pt x="41" y="75"/>
                      </a:cubicBezTo>
                      <a:cubicBezTo>
                        <a:pt x="4" y="7"/>
                        <a:pt x="4" y="7"/>
                        <a:pt x="4" y="7"/>
                      </a:cubicBezTo>
                      <a:cubicBezTo>
                        <a:pt x="0" y="0"/>
                        <a:pt x="15" y="9"/>
                        <a:pt x="22" y="7"/>
                      </a:cubicBezTo>
                      <a:cubicBezTo>
                        <a:pt x="30" y="6"/>
                        <a:pt x="30" y="6"/>
                        <a:pt x="30" y="6"/>
                      </a:cubicBezTo>
                      <a:cubicBezTo>
                        <a:pt x="36" y="4"/>
                        <a:pt x="32" y="0"/>
                        <a:pt x="35" y="6"/>
                      </a:cubicBezTo>
                      <a:cubicBezTo>
                        <a:pt x="69" y="72"/>
                        <a:pt x="69" y="72"/>
                        <a:pt x="69" y="72"/>
                      </a:cubicBezTo>
                      <a:cubicBezTo>
                        <a:pt x="71" y="76"/>
                        <a:pt x="75" y="79"/>
                        <a:pt x="80" y="79"/>
                      </a:cubicBezTo>
                      <a:cubicBezTo>
                        <a:pt x="131" y="83"/>
                        <a:pt x="131" y="83"/>
                        <a:pt x="131" y="83"/>
                      </a:cubicBezTo>
                      <a:cubicBezTo>
                        <a:pt x="134" y="83"/>
                        <a:pt x="136" y="82"/>
                        <a:pt x="138" y="81"/>
                      </a:cubicBezTo>
                      <a:cubicBezTo>
                        <a:pt x="188" y="59"/>
                        <a:pt x="188" y="59"/>
                        <a:pt x="188" y="59"/>
                      </a:cubicBezTo>
                      <a:cubicBezTo>
                        <a:pt x="188" y="59"/>
                        <a:pt x="199" y="55"/>
                        <a:pt x="196" y="22"/>
                      </a:cubicBezTo>
                      <a:cubicBezTo>
                        <a:pt x="195" y="10"/>
                        <a:pt x="212" y="4"/>
                        <a:pt x="220" y="14"/>
                      </a:cubicBez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0" name="Freeform 90"/>
                <p:cNvSpPr/>
                <p:nvPr>
                  <p:custDataLst>
                    <p:tags r:id="rId68"/>
                  </p:custDataLst>
                </p:nvPr>
              </p:nvSpPr>
              <p:spPr bwMode="auto">
                <a:xfrm flipH="1">
                  <a:off x="4391025" y="3663950"/>
                  <a:ext cx="234950" cy="128588"/>
                </a:xfrm>
                <a:custGeom>
                  <a:avLst/>
                  <a:gdLst>
                    <a:gd name="T0" fmla="*/ 69 w 123"/>
                    <a:gd name="T1" fmla="*/ 15 h 67"/>
                    <a:gd name="T2" fmla="*/ 90 w 123"/>
                    <a:gd name="T3" fmla="*/ 3 h 67"/>
                    <a:gd name="T4" fmla="*/ 117 w 123"/>
                    <a:gd name="T5" fmla="*/ 13 h 67"/>
                    <a:gd name="T6" fmla="*/ 99 w 123"/>
                    <a:gd name="T7" fmla="*/ 47 h 67"/>
                    <a:gd name="T8" fmla="*/ 43 w 123"/>
                    <a:gd name="T9" fmla="*/ 64 h 67"/>
                    <a:gd name="T10" fmla="*/ 7 w 123"/>
                    <a:gd name="T11" fmla="*/ 48 h 67"/>
                    <a:gd name="T12" fmla="*/ 13 w 123"/>
                    <a:gd name="T13" fmla="*/ 20 h 67"/>
                    <a:gd name="T14" fmla="*/ 37 w 123"/>
                    <a:gd name="T15" fmla="*/ 18 h 67"/>
                    <a:gd name="T16" fmla="*/ 69 w 123"/>
                    <a:gd name="T17"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69" y="15"/>
                      </a:moveTo>
                      <a:cubicBezTo>
                        <a:pt x="69" y="15"/>
                        <a:pt x="79" y="6"/>
                        <a:pt x="90" y="3"/>
                      </a:cubicBezTo>
                      <a:cubicBezTo>
                        <a:pt x="100" y="0"/>
                        <a:pt x="111" y="1"/>
                        <a:pt x="117" y="13"/>
                      </a:cubicBezTo>
                      <a:cubicBezTo>
                        <a:pt x="123" y="24"/>
                        <a:pt x="113" y="36"/>
                        <a:pt x="99" y="47"/>
                      </a:cubicBezTo>
                      <a:cubicBezTo>
                        <a:pt x="91" y="54"/>
                        <a:pt x="62" y="67"/>
                        <a:pt x="43" y="64"/>
                      </a:cubicBezTo>
                      <a:cubicBezTo>
                        <a:pt x="24" y="61"/>
                        <a:pt x="13" y="57"/>
                        <a:pt x="7" y="48"/>
                      </a:cubicBezTo>
                      <a:cubicBezTo>
                        <a:pt x="0" y="38"/>
                        <a:pt x="5" y="25"/>
                        <a:pt x="13" y="20"/>
                      </a:cubicBezTo>
                      <a:cubicBezTo>
                        <a:pt x="21" y="15"/>
                        <a:pt x="32" y="16"/>
                        <a:pt x="37" y="18"/>
                      </a:cubicBezTo>
                      <a:cubicBezTo>
                        <a:pt x="42" y="20"/>
                        <a:pt x="55" y="25"/>
                        <a:pt x="6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1" name="Freeform 91"/>
                <p:cNvSpPr/>
                <p:nvPr>
                  <p:custDataLst>
                    <p:tags r:id="rId69"/>
                  </p:custDataLst>
                </p:nvPr>
              </p:nvSpPr>
              <p:spPr bwMode="auto">
                <a:xfrm flipH="1">
                  <a:off x="4616450" y="3455988"/>
                  <a:ext cx="38100" cy="58738"/>
                </a:xfrm>
                <a:custGeom>
                  <a:avLst/>
                  <a:gdLst>
                    <a:gd name="T0" fmla="*/ 4 w 20"/>
                    <a:gd name="T1" fmla="*/ 18 h 31"/>
                    <a:gd name="T2" fmla="*/ 16 w 20"/>
                    <a:gd name="T3" fmla="*/ 30 h 31"/>
                    <a:gd name="T4" fmla="*/ 17 w 20"/>
                    <a:gd name="T5" fmla="*/ 13 h 31"/>
                    <a:gd name="T6" fmla="*/ 5 w 20"/>
                    <a:gd name="T7" fmla="*/ 1 h 31"/>
                    <a:gd name="T8" fmla="*/ 4 w 20"/>
                    <a:gd name="T9" fmla="*/ 18 h 31"/>
                  </a:gdLst>
                  <a:ahLst/>
                  <a:cxnLst>
                    <a:cxn ang="0">
                      <a:pos x="T0" y="T1"/>
                    </a:cxn>
                    <a:cxn ang="0">
                      <a:pos x="T2" y="T3"/>
                    </a:cxn>
                    <a:cxn ang="0">
                      <a:pos x="T4" y="T5"/>
                    </a:cxn>
                    <a:cxn ang="0">
                      <a:pos x="T6" y="T7"/>
                    </a:cxn>
                    <a:cxn ang="0">
                      <a:pos x="T8" y="T9"/>
                    </a:cxn>
                  </a:cxnLst>
                  <a:rect l="0" t="0" r="r" b="b"/>
                  <a:pathLst>
                    <a:path w="20" h="31">
                      <a:moveTo>
                        <a:pt x="4" y="18"/>
                      </a:moveTo>
                      <a:cubicBezTo>
                        <a:pt x="7" y="26"/>
                        <a:pt x="12" y="31"/>
                        <a:pt x="16" y="30"/>
                      </a:cubicBezTo>
                      <a:cubicBezTo>
                        <a:pt x="20" y="29"/>
                        <a:pt x="20" y="21"/>
                        <a:pt x="17" y="13"/>
                      </a:cubicBezTo>
                      <a:cubicBezTo>
                        <a:pt x="14" y="5"/>
                        <a:pt x="8" y="0"/>
                        <a:pt x="5" y="1"/>
                      </a:cubicBezTo>
                      <a:cubicBezTo>
                        <a:pt x="1" y="2"/>
                        <a:pt x="0" y="10"/>
                        <a:pt x="4"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2" name="Freeform 92"/>
                <p:cNvSpPr/>
                <p:nvPr>
                  <p:custDataLst>
                    <p:tags r:id="rId70"/>
                  </p:custDataLst>
                </p:nvPr>
              </p:nvSpPr>
              <p:spPr bwMode="auto">
                <a:xfrm flipH="1">
                  <a:off x="4516437" y="3411538"/>
                  <a:ext cx="36513" cy="58738"/>
                </a:xfrm>
                <a:custGeom>
                  <a:avLst/>
                  <a:gdLst>
                    <a:gd name="T0" fmla="*/ 3 w 19"/>
                    <a:gd name="T1" fmla="*/ 18 h 31"/>
                    <a:gd name="T2" fmla="*/ 15 w 19"/>
                    <a:gd name="T3" fmla="*/ 30 h 31"/>
                    <a:gd name="T4" fmla="*/ 16 w 19"/>
                    <a:gd name="T5" fmla="*/ 14 h 31"/>
                    <a:gd name="T6" fmla="*/ 4 w 19"/>
                    <a:gd name="T7" fmla="*/ 1 h 31"/>
                    <a:gd name="T8" fmla="*/ 3 w 19"/>
                    <a:gd name="T9" fmla="*/ 18 h 31"/>
                  </a:gdLst>
                  <a:ahLst/>
                  <a:cxnLst>
                    <a:cxn ang="0">
                      <a:pos x="T0" y="T1"/>
                    </a:cxn>
                    <a:cxn ang="0">
                      <a:pos x="T2" y="T3"/>
                    </a:cxn>
                    <a:cxn ang="0">
                      <a:pos x="T4" y="T5"/>
                    </a:cxn>
                    <a:cxn ang="0">
                      <a:pos x="T6" y="T7"/>
                    </a:cxn>
                    <a:cxn ang="0">
                      <a:pos x="T8" y="T9"/>
                    </a:cxn>
                  </a:cxnLst>
                  <a:rect l="0" t="0" r="r" b="b"/>
                  <a:pathLst>
                    <a:path w="19" h="31">
                      <a:moveTo>
                        <a:pt x="3" y="18"/>
                      </a:moveTo>
                      <a:cubicBezTo>
                        <a:pt x="6" y="26"/>
                        <a:pt x="12" y="31"/>
                        <a:pt x="15" y="30"/>
                      </a:cubicBezTo>
                      <a:cubicBezTo>
                        <a:pt x="19" y="29"/>
                        <a:pt x="19" y="22"/>
                        <a:pt x="16" y="14"/>
                      </a:cubicBezTo>
                      <a:cubicBezTo>
                        <a:pt x="13" y="6"/>
                        <a:pt x="7" y="0"/>
                        <a:pt x="4" y="1"/>
                      </a:cubicBezTo>
                      <a:cubicBezTo>
                        <a:pt x="0" y="3"/>
                        <a:pt x="0" y="10"/>
                        <a:pt x="3"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3" name="Freeform 93"/>
                <p:cNvSpPr>
                  <a:spLocks noEditPoints="1"/>
                </p:cNvSpPr>
                <p:nvPr>
                  <p:custDataLst>
                    <p:tags r:id="rId71"/>
                  </p:custDataLst>
                </p:nvPr>
              </p:nvSpPr>
              <p:spPr bwMode="auto">
                <a:xfrm flipH="1">
                  <a:off x="4559300" y="3398838"/>
                  <a:ext cx="184150" cy="211138"/>
                </a:xfrm>
                <a:custGeom>
                  <a:avLst/>
                  <a:gdLst>
                    <a:gd name="T0" fmla="*/ 69 w 97"/>
                    <a:gd name="T1" fmla="*/ 104 h 111"/>
                    <a:gd name="T2" fmla="*/ 12 w 97"/>
                    <a:gd name="T3" fmla="*/ 68 h 111"/>
                    <a:gd name="T4" fmla="*/ 28 w 97"/>
                    <a:gd name="T5" fmla="*/ 7 h 111"/>
                    <a:gd name="T6" fmla="*/ 86 w 97"/>
                    <a:gd name="T7" fmla="*/ 42 h 111"/>
                    <a:gd name="T8" fmla="*/ 69 w 97"/>
                    <a:gd name="T9" fmla="*/ 104 h 111"/>
                    <a:gd name="T10" fmla="*/ 33 w 97"/>
                    <a:gd name="T11" fmla="*/ 17 h 111"/>
                    <a:gd name="T12" fmla="*/ 23 w 97"/>
                    <a:gd name="T13" fmla="*/ 64 h 111"/>
                    <a:gd name="T14" fmla="*/ 65 w 97"/>
                    <a:gd name="T15" fmla="*/ 93 h 111"/>
                    <a:gd name="T16" fmla="*/ 74 w 97"/>
                    <a:gd name="T17" fmla="*/ 46 h 111"/>
                    <a:gd name="T18" fmla="*/ 33 w 97"/>
                    <a:gd name="T19"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11">
                      <a:moveTo>
                        <a:pt x="69" y="104"/>
                      </a:moveTo>
                      <a:cubicBezTo>
                        <a:pt x="48" y="111"/>
                        <a:pt x="23" y="95"/>
                        <a:pt x="12" y="68"/>
                      </a:cubicBezTo>
                      <a:cubicBezTo>
                        <a:pt x="0" y="41"/>
                        <a:pt x="8" y="14"/>
                        <a:pt x="28" y="7"/>
                      </a:cubicBezTo>
                      <a:cubicBezTo>
                        <a:pt x="49" y="0"/>
                        <a:pt x="74" y="15"/>
                        <a:pt x="86" y="42"/>
                      </a:cubicBezTo>
                      <a:cubicBezTo>
                        <a:pt x="97" y="69"/>
                        <a:pt x="89" y="96"/>
                        <a:pt x="69" y="104"/>
                      </a:cubicBezTo>
                      <a:close/>
                      <a:moveTo>
                        <a:pt x="33" y="17"/>
                      </a:moveTo>
                      <a:cubicBezTo>
                        <a:pt x="19" y="22"/>
                        <a:pt x="14" y="44"/>
                        <a:pt x="23" y="64"/>
                      </a:cubicBezTo>
                      <a:cubicBezTo>
                        <a:pt x="32" y="85"/>
                        <a:pt x="51" y="98"/>
                        <a:pt x="65" y="93"/>
                      </a:cubicBezTo>
                      <a:cubicBezTo>
                        <a:pt x="78" y="88"/>
                        <a:pt x="83" y="67"/>
                        <a:pt x="74" y="46"/>
                      </a:cubicBezTo>
                      <a:cubicBezTo>
                        <a:pt x="66" y="26"/>
                        <a:pt x="47" y="12"/>
                        <a:pt x="33" y="17"/>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4" name="Freeform 94"/>
                <p:cNvSpPr>
                  <a:spLocks noEditPoints="1"/>
                </p:cNvSpPr>
                <p:nvPr>
                  <p:custDataLst>
                    <p:tags r:id="rId72"/>
                  </p:custDataLst>
                </p:nvPr>
              </p:nvSpPr>
              <p:spPr bwMode="auto">
                <a:xfrm flipH="1">
                  <a:off x="4424362" y="3348038"/>
                  <a:ext cx="182563" cy="214313"/>
                </a:xfrm>
                <a:custGeom>
                  <a:avLst/>
                  <a:gdLst>
                    <a:gd name="T0" fmla="*/ 68 w 96"/>
                    <a:gd name="T1" fmla="*/ 104 h 112"/>
                    <a:gd name="T2" fmla="*/ 11 w 96"/>
                    <a:gd name="T3" fmla="*/ 69 h 112"/>
                    <a:gd name="T4" fmla="*/ 28 w 96"/>
                    <a:gd name="T5" fmla="*/ 8 h 112"/>
                    <a:gd name="T6" fmla="*/ 85 w 96"/>
                    <a:gd name="T7" fmla="*/ 43 h 112"/>
                    <a:gd name="T8" fmla="*/ 68 w 96"/>
                    <a:gd name="T9" fmla="*/ 104 h 112"/>
                    <a:gd name="T10" fmla="*/ 32 w 96"/>
                    <a:gd name="T11" fmla="*/ 18 h 112"/>
                    <a:gd name="T12" fmla="*/ 23 w 96"/>
                    <a:gd name="T13" fmla="*/ 65 h 112"/>
                    <a:gd name="T14" fmla="*/ 64 w 96"/>
                    <a:gd name="T15" fmla="*/ 94 h 112"/>
                    <a:gd name="T16" fmla="*/ 74 w 96"/>
                    <a:gd name="T17" fmla="*/ 47 h 112"/>
                    <a:gd name="T18" fmla="*/ 32 w 96"/>
                    <a:gd name="T19"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12">
                      <a:moveTo>
                        <a:pt x="68" y="104"/>
                      </a:moveTo>
                      <a:cubicBezTo>
                        <a:pt x="48" y="112"/>
                        <a:pt x="23" y="96"/>
                        <a:pt x="11" y="69"/>
                      </a:cubicBezTo>
                      <a:cubicBezTo>
                        <a:pt x="0" y="42"/>
                        <a:pt x="7" y="15"/>
                        <a:pt x="28" y="8"/>
                      </a:cubicBezTo>
                      <a:cubicBezTo>
                        <a:pt x="49" y="0"/>
                        <a:pt x="74" y="16"/>
                        <a:pt x="85" y="43"/>
                      </a:cubicBezTo>
                      <a:cubicBezTo>
                        <a:pt x="96" y="70"/>
                        <a:pt x="89" y="97"/>
                        <a:pt x="68" y="104"/>
                      </a:cubicBezTo>
                      <a:close/>
                      <a:moveTo>
                        <a:pt x="32" y="18"/>
                      </a:moveTo>
                      <a:cubicBezTo>
                        <a:pt x="18" y="23"/>
                        <a:pt x="14" y="44"/>
                        <a:pt x="23" y="65"/>
                      </a:cubicBezTo>
                      <a:cubicBezTo>
                        <a:pt x="31" y="86"/>
                        <a:pt x="50" y="99"/>
                        <a:pt x="64" y="94"/>
                      </a:cubicBezTo>
                      <a:cubicBezTo>
                        <a:pt x="78" y="89"/>
                        <a:pt x="82" y="68"/>
                        <a:pt x="74" y="47"/>
                      </a:cubicBezTo>
                      <a:cubicBezTo>
                        <a:pt x="65" y="26"/>
                        <a:pt x="46" y="13"/>
                        <a:pt x="32" y="18"/>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5" name="Freeform 95"/>
                <p:cNvSpPr/>
                <p:nvPr>
                  <p:custDataLst>
                    <p:tags r:id="rId73"/>
                  </p:custDataLst>
                </p:nvPr>
              </p:nvSpPr>
              <p:spPr bwMode="auto">
                <a:xfrm flipH="1">
                  <a:off x="4427538" y="3433763"/>
                  <a:ext cx="177800" cy="153988"/>
                </a:xfrm>
                <a:custGeom>
                  <a:avLst/>
                  <a:gdLst>
                    <a:gd name="T0" fmla="*/ 0 w 112"/>
                    <a:gd name="T1" fmla="*/ 0 h 97"/>
                    <a:gd name="T2" fmla="*/ 112 w 112"/>
                    <a:gd name="T3" fmla="*/ 79 h 97"/>
                    <a:gd name="T4" fmla="*/ 42 w 112"/>
                    <a:gd name="T5" fmla="*/ 97 h 97"/>
                    <a:gd name="T6" fmla="*/ 0 w 112"/>
                    <a:gd name="T7" fmla="*/ 0 h 97"/>
                  </a:gdLst>
                  <a:ahLst/>
                  <a:cxnLst>
                    <a:cxn ang="0">
                      <a:pos x="T0" y="T1"/>
                    </a:cxn>
                    <a:cxn ang="0">
                      <a:pos x="T2" y="T3"/>
                    </a:cxn>
                    <a:cxn ang="0">
                      <a:pos x="T4" y="T5"/>
                    </a:cxn>
                    <a:cxn ang="0">
                      <a:pos x="T6" y="T7"/>
                    </a:cxn>
                  </a:cxnLst>
                  <a:rect l="0" t="0" r="r" b="b"/>
                  <a:pathLst>
                    <a:path w="112" h="97">
                      <a:moveTo>
                        <a:pt x="0" y="0"/>
                      </a:moveTo>
                      <a:lnTo>
                        <a:pt x="112" y="79"/>
                      </a:lnTo>
                      <a:lnTo>
                        <a:pt x="42" y="97"/>
                      </a:lnTo>
                      <a:lnTo>
                        <a:pt x="0" y="0"/>
                      </a:lnTo>
                      <a:close/>
                    </a:path>
                  </a:pathLst>
                </a:custGeom>
                <a:solidFill>
                  <a:srgbClr val="F9535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6" name="Freeform 96"/>
                <p:cNvSpPr/>
                <p:nvPr>
                  <p:custDataLst>
                    <p:tags r:id="rId74"/>
                  </p:custDataLst>
                </p:nvPr>
              </p:nvSpPr>
              <p:spPr bwMode="auto">
                <a:xfrm flipH="1">
                  <a:off x="4716463" y="3495675"/>
                  <a:ext cx="149225" cy="34925"/>
                </a:xfrm>
                <a:custGeom>
                  <a:avLst/>
                  <a:gdLst>
                    <a:gd name="T0" fmla="*/ 94 w 94"/>
                    <a:gd name="T1" fmla="*/ 13 h 22"/>
                    <a:gd name="T2" fmla="*/ 2 w 94"/>
                    <a:gd name="T3" fmla="*/ 22 h 22"/>
                    <a:gd name="T4" fmla="*/ 0 w 94"/>
                    <a:gd name="T5" fmla="*/ 9 h 22"/>
                    <a:gd name="T6" fmla="*/ 91 w 94"/>
                    <a:gd name="T7" fmla="*/ 0 h 22"/>
                    <a:gd name="T8" fmla="*/ 94 w 94"/>
                    <a:gd name="T9" fmla="*/ 13 h 22"/>
                  </a:gdLst>
                  <a:ahLst/>
                  <a:cxnLst>
                    <a:cxn ang="0">
                      <a:pos x="T0" y="T1"/>
                    </a:cxn>
                    <a:cxn ang="0">
                      <a:pos x="T2" y="T3"/>
                    </a:cxn>
                    <a:cxn ang="0">
                      <a:pos x="T4" y="T5"/>
                    </a:cxn>
                    <a:cxn ang="0">
                      <a:pos x="T6" y="T7"/>
                    </a:cxn>
                    <a:cxn ang="0">
                      <a:pos x="T8" y="T9"/>
                    </a:cxn>
                  </a:cxnLst>
                  <a:rect l="0" t="0" r="r" b="b"/>
                  <a:pathLst>
                    <a:path w="94" h="22">
                      <a:moveTo>
                        <a:pt x="94" y="13"/>
                      </a:moveTo>
                      <a:lnTo>
                        <a:pt x="2" y="22"/>
                      </a:lnTo>
                      <a:lnTo>
                        <a:pt x="0" y="9"/>
                      </a:lnTo>
                      <a:lnTo>
                        <a:pt x="91" y="0"/>
                      </a:lnTo>
                      <a:lnTo>
                        <a:pt x="94" y="13"/>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7" name="Freeform 97"/>
                <p:cNvSpPr/>
                <p:nvPr>
                  <p:custDataLst>
                    <p:tags r:id="rId75"/>
                  </p:custDataLst>
                </p:nvPr>
              </p:nvSpPr>
              <p:spPr bwMode="auto">
                <a:xfrm flipH="1">
                  <a:off x="4379912" y="3076575"/>
                  <a:ext cx="601663" cy="390525"/>
                </a:xfrm>
                <a:custGeom>
                  <a:avLst/>
                  <a:gdLst>
                    <a:gd name="T0" fmla="*/ 108 w 316"/>
                    <a:gd name="T1" fmla="*/ 185 h 205"/>
                    <a:gd name="T2" fmla="*/ 206 w 316"/>
                    <a:gd name="T3" fmla="*/ 131 h 205"/>
                    <a:gd name="T4" fmla="*/ 268 w 316"/>
                    <a:gd name="T5" fmla="*/ 29 h 205"/>
                    <a:gd name="T6" fmla="*/ 188 w 316"/>
                    <a:gd name="T7" fmla="*/ 50 h 205"/>
                    <a:gd name="T8" fmla="*/ 46 w 316"/>
                    <a:gd name="T9" fmla="*/ 205 h 205"/>
                    <a:gd name="T10" fmla="*/ 108 w 316"/>
                    <a:gd name="T11" fmla="*/ 185 h 205"/>
                  </a:gdLst>
                  <a:ahLst/>
                  <a:cxnLst>
                    <a:cxn ang="0">
                      <a:pos x="T0" y="T1"/>
                    </a:cxn>
                    <a:cxn ang="0">
                      <a:pos x="T2" y="T3"/>
                    </a:cxn>
                    <a:cxn ang="0">
                      <a:pos x="T4" y="T5"/>
                    </a:cxn>
                    <a:cxn ang="0">
                      <a:pos x="T6" y="T7"/>
                    </a:cxn>
                    <a:cxn ang="0">
                      <a:pos x="T8" y="T9"/>
                    </a:cxn>
                    <a:cxn ang="0">
                      <a:pos x="T10" y="T11"/>
                    </a:cxn>
                  </a:cxnLst>
                  <a:rect l="0" t="0" r="r" b="b"/>
                  <a:pathLst>
                    <a:path w="316" h="205">
                      <a:moveTo>
                        <a:pt x="108" y="185"/>
                      </a:moveTo>
                      <a:cubicBezTo>
                        <a:pt x="108" y="185"/>
                        <a:pt x="114" y="122"/>
                        <a:pt x="206" y="131"/>
                      </a:cubicBezTo>
                      <a:cubicBezTo>
                        <a:pt x="298" y="140"/>
                        <a:pt x="316" y="58"/>
                        <a:pt x="268" y="29"/>
                      </a:cubicBezTo>
                      <a:cubicBezTo>
                        <a:pt x="220" y="0"/>
                        <a:pt x="188" y="50"/>
                        <a:pt x="188" y="50"/>
                      </a:cubicBezTo>
                      <a:cubicBezTo>
                        <a:pt x="188" y="50"/>
                        <a:pt x="0" y="98"/>
                        <a:pt x="46" y="205"/>
                      </a:cubicBezTo>
                      <a:lnTo>
                        <a:pt x="108" y="185"/>
                      </a:lnTo>
                      <a:close/>
                    </a:path>
                  </a:pathLst>
                </a:custGeom>
                <a:solidFill>
                  <a:srgbClr val="350C0C"/>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38" name="Freeform 98"/>
                <p:cNvSpPr/>
                <p:nvPr>
                  <p:custDataLst>
                    <p:tags r:id="rId76"/>
                  </p:custDataLst>
                </p:nvPr>
              </p:nvSpPr>
              <p:spPr bwMode="auto">
                <a:xfrm flipH="1">
                  <a:off x="4151312" y="4627563"/>
                  <a:ext cx="808038" cy="260350"/>
                </a:xfrm>
                <a:custGeom>
                  <a:avLst/>
                  <a:gdLst>
                    <a:gd name="T0" fmla="*/ 386 w 424"/>
                    <a:gd name="T1" fmla="*/ 137 h 137"/>
                    <a:gd name="T2" fmla="*/ 422 w 424"/>
                    <a:gd name="T3" fmla="*/ 111 h 137"/>
                    <a:gd name="T4" fmla="*/ 392 w 424"/>
                    <a:gd name="T5" fmla="*/ 62 h 137"/>
                    <a:gd name="T6" fmla="*/ 190 w 424"/>
                    <a:gd name="T7" fmla="*/ 45 h 137"/>
                    <a:gd name="T8" fmla="*/ 50 w 424"/>
                    <a:gd name="T9" fmla="*/ 9 h 137"/>
                    <a:gd name="T10" fmla="*/ 26 w 424"/>
                    <a:gd name="T11" fmla="*/ 85 h 137"/>
                    <a:gd name="T12" fmla="*/ 89 w 424"/>
                    <a:gd name="T13" fmla="*/ 126 h 137"/>
                    <a:gd name="T14" fmla="*/ 386 w 424"/>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137">
                      <a:moveTo>
                        <a:pt x="386" y="137"/>
                      </a:moveTo>
                      <a:cubicBezTo>
                        <a:pt x="403" y="137"/>
                        <a:pt x="419" y="127"/>
                        <a:pt x="422" y="111"/>
                      </a:cubicBezTo>
                      <a:cubicBezTo>
                        <a:pt x="424" y="96"/>
                        <a:pt x="420" y="77"/>
                        <a:pt x="392" y="62"/>
                      </a:cubicBezTo>
                      <a:cubicBezTo>
                        <a:pt x="335" y="31"/>
                        <a:pt x="246" y="35"/>
                        <a:pt x="190" y="45"/>
                      </a:cubicBezTo>
                      <a:cubicBezTo>
                        <a:pt x="137" y="54"/>
                        <a:pt x="98" y="0"/>
                        <a:pt x="50" y="9"/>
                      </a:cubicBezTo>
                      <a:cubicBezTo>
                        <a:pt x="21" y="14"/>
                        <a:pt x="0" y="55"/>
                        <a:pt x="26" y="85"/>
                      </a:cubicBezTo>
                      <a:cubicBezTo>
                        <a:pt x="53" y="114"/>
                        <a:pt x="89" y="126"/>
                        <a:pt x="89" y="126"/>
                      </a:cubicBezTo>
                      <a:lnTo>
                        <a:pt x="386" y="137"/>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39" name="Freeform 99"/>
                <p:cNvSpPr/>
                <p:nvPr>
                  <p:custDataLst>
                    <p:tags r:id="rId77"/>
                  </p:custDataLst>
                </p:nvPr>
              </p:nvSpPr>
              <p:spPr bwMode="auto">
                <a:xfrm flipH="1">
                  <a:off x="4329112" y="5959475"/>
                  <a:ext cx="125413" cy="115888"/>
                </a:xfrm>
                <a:custGeom>
                  <a:avLst/>
                  <a:gdLst>
                    <a:gd name="T0" fmla="*/ 79 w 79"/>
                    <a:gd name="T1" fmla="*/ 15 h 73"/>
                    <a:gd name="T2" fmla="*/ 70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70"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0" name="Freeform 100"/>
                <p:cNvSpPr/>
                <p:nvPr>
                  <p:custDataLst>
                    <p:tags r:id="rId78"/>
                  </p:custDataLst>
                </p:nvPr>
              </p:nvSpPr>
              <p:spPr bwMode="auto">
                <a:xfrm flipH="1">
                  <a:off x="4319587"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1" name="Freeform 101"/>
                <p:cNvSpPr/>
                <p:nvPr>
                  <p:custDataLst>
                    <p:tags r:id="rId79"/>
                  </p:custDataLst>
                </p:nvPr>
              </p:nvSpPr>
              <p:spPr bwMode="auto">
                <a:xfrm flipH="1">
                  <a:off x="3925888" y="6069013"/>
                  <a:ext cx="622300" cy="233363"/>
                </a:xfrm>
                <a:custGeom>
                  <a:avLst/>
                  <a:gdLst>
                    <a:gd name="T0" fmla="*/ 118 w 326"/>
                    <a:gd name="T1" fmla="*/ 5 h 123"/>
                    <a:gd name="T2" fmla="*/ 161 w 326"/>
                    <a:gd name="T3" fmla="*/ 65 h 123"/>
                    <a:gd name="T4" fmla="*/ 312 w 326"/>
                    <a:gd name="T5" fmla="*/ 100 h 123"/>
                    <a:gd name="T6" fmla="*/ 309 w 326"/>
                    <a:gd name="T7" fmla="*/ 121 h 123"/>
                    <a:gd name="T8" fmla="*/ 115 w 326"/>
                    <a:gd name="T9" fmla="*/ 123 h 123"/>
                    <a:gd name="T10" fmla="*/ 59 w 326"/>
                    <a:gd name="T11" fmla="*/ 96 h 123"/>
                    <a:gd name="T12" fmla="*/ 44 w 326"/>
                    <a:gd name="T13" fmla="*/ 107 h 123"/>
                    <a:gd name="T14" fmla="*/ 0 w 326"/>
                    <a:gd name="T15" fmla="*/ 91 h 123"/>
                    <a:gd name="T16" fmla="*/ 39 w 326"/>
                    <a:gd name="T17" fmla="*/ 0 h 123"/>
                    <a:gd name="T18" fmla="*/ 118 w 326"/>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123">
                      <a:moveTo>
                        <a:pt x="118" y="5"/>
                      </a:moveTo>
                      <a:cubicBezTo>
                        <a:pt x="161" y="65"/>
                        <a:pt x="161" y="65"/>
                        <a:pt x="161" y="65"/>
                      </a:cubicBezTo>
                      <a:cubicBezTo>
                        <a:pt x="312" y="100"/>
                        <a:pt x="312" y="100"/>
                        <a:pt x="312" y="100"/>
                      </a:cubicBezTo>
                      <a:cubicBezTo>
                        <a:pt x="326" y="103"/>
                        <a:pt x="324" y="121"/>
                        <a:pt x="309" y="121"/>
                      </a:cubicBezTo>
                      <a:cubicBezTo>
                        <a:pt x="115" y="123"/>
                        <a:pt x="115" y="123"/>
                        <a:pt x="115" y="123"/>
                      </a:cubicBezTo>
                      <a:cubicBezTo>
                        <a:pt x="59" y="96"/>
                        <a:pt x="59" y="96"/>
                        <a:pt x="59" y="96"/>
                      </a:cubicBezTo>
                      <a:cubicBezTo>
                        <a:pt x="44" y="107"/>
                        <a:pt x="44" y="107"/>
                        <a:pt x="44" y="107"/>
                      </a:cubicBezTo>
                      <a:cubicBezTo>
                        <a:pt x="0" y="91"/>
                        <a:pt x="0" y="91"/>
                        <a:pt x="0" y="91"/>
                      </a:cubicBezTo>
                      <a:cubicBezTo>
                        <a:pt x="39" y="0"/>
                        <a:pt x="39" y="0"/>
                        <a:pt x="39" y="0"/>
                      </a:cubicBezTo>
                      <a:lnTo>
                        <a:pt x="118"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2" name="Freeform 102"/>
                <p:cNvSpPr/>
                <p:nvPr>
                  <p:custDataLst>
                    <p:tags r:id="rId80"/>
                  </p:custDataLst>
                </p:nvPr>
              </p:nvSpPr>
              <p:spPr bwMode="auto">
                <a:xfrm flipH="1">
                  <a:off x="5221288" y="5546725"/>
                  <a:ext cx="155575" cy="134938"/>
                </a:xfrm>
                <a:custGeom>
                  <a:avLst/>
                  <a:gdLst>
                    <a:gd name="T0" fmla="*/ 98 w 98"/>
                    <a:gd name="T1" fmla="*/ 58 h 85"/>
                    <a:gd name="T2" fmla="*/ 39 w 98"/>
                    <a:gd name="T3" fmla="*/ 85 h 85"/>
                    <a:gd name="T4" fmla="*/ 0 w 98"/>
                    <a:gd name="T5" fmla="*/ 34 h 85"/>
                    <a:gd name="T6" fmla="*/ 71 w 98"/>
                    <a:gd name="T7" fmla="*/ 0 h 85"/>
                    <a:gd name="T8" fmla="*/ 98 w 98"/>
                    <a:gd name="T9" fmla="*/ 58 h 85"/>
                  </a:gdLst>
                  <a:ahLst/>
                  <a:cxnLst>
                    <a:cxn ang="0">
                      <a:pos x="T0" y="T1"/>
                    </a:cxn>
                    <a:cxn ang="0">
                      <a:pos x="T2" y="T3"/>
                    </a:cxn>
                    <a:cxn ang="0">
                      <a:pos x="T4" y="T5"/>
                    </a:cxn>
                    <a:cxn ang="0">
                      <a:pos x="T6" y="T7"/>
                    </a:cxn>
                    <a:cxn ang="0">
                      <a:pos x="T8" y="T9"/>
                    </a:cxn>
                  </a:cxnLst>
                  <a:rect l="0" t="0" r="r" b="b"/>
                  <a:pathLst>
                    <a:path w="98" h="85">
                      <a:moveTo>
                        <a:pt x="98" y="58"/>
                      </a:moveTo>
                      <a:lnTo>
                        <a:pt x="39" y="85"/>
                      </a:lnTo>
                      <a:lnTo>
                        <a:pt x="0" y="34"/>
                      </a:lnTo>
                      <a:lnTo>
                        <a:pt x="71" y="0"/>
                      </a:lnTo>
                      <a:lnTo>
                        <a:pt x="98" y="58"/>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3" name="Freeform 103"/>
                <p:cNvSpPr/>
                <p:nvPr>
                  <p:custDataLst>
                    <p:tags r:id="rId81"/>
                  </p:custDataLst>
                </p:nvPr>
              </p:nvSpPr>
              <p:spPr bwMode="auto">
                <a:xfrm flipH="1">
                  <a:off x="5248275" y="5567363"/>
                  <a:ext cx="133350" cy="120650"/>
                </a:xfrm>
                <a:custGeom>
                  <a:avLst/>
                  <a:gdLst>
                    <a:gd name="T0" fmla="*/ 45 w 84"/>
                    <a:gd name="T1" fmla="*/ 76 h 76"/>
                    <a:gd name="T2" fmla="*/ 84 w 84"/>
                    <a:gd name="T3" fmla="*/ 63 h 76"/>
                    <a:gd name="T4" fmla="*/ 33 w 84"/>
                    <a:gd name="T5" fmla="*/ 0 h 76"/>
                    <a:gd name="T6" fmla="*/ 0 w 84"/>
                    <a:gd name="T7" fmla="*/ 16 h 76"/>
                    <a:gd name="T8" fmla="*/ 45 w 84"/>
                    <a:gd name="T9" fmla="*/ 76 h 76"/>
                  </a:gdLst>
                  <a:ahLst/>
                  <a:cxnLst>
                    <a:cxn ang="0">
                      <a:pos x="T0" y="T1"/>
                    </a:cxn>
                    <a:cxn ang="0">
                      <a:pos x="T2" y="T3"/>
                    </a:cxn>
                    <a:cxn ang="0">
                      <a:pos x="T4" y="T5"/>
                    </a:cxn>
                    <a:cxn ang="0">
                      <a:pos x="T6" y="T7"/>
                    </a:cxn>
                    <a:cxn ang="0">
                      <a:pos x="T8" y="T9"/>
                    </a:cxn>
                  </a:cxnLst>
                  <a:rect l="0" t="0" r="r" b="b"/>
                  <a:pathLst>
                    <a:path w="84" h="76">
                      <a:moveTo>
                        <a:pt x="45" y="76"/>
                      </a:moveTo>
                      <a:lnTo>
                        <a:pt x="84" y="63"/>
                      </a:lnTo>
                      <a:lnTo>
                        <a:pt x="33" y="0"/>
                      </a:lnTo>
                      <a:lnTo>
                        <a:pt x="0" y="16"/>
                      </a:lnTo>
                      <a:lnTo>
                        <a:pt x="45" y="76"/>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4" name="Freeform 104"/>
                <p:cNvSpPr/>
                <p:nvPr>
                  <p:custDataLst>
                    <p:tags r:id="rId82"/>
                  </p:custDataLst>
                </p:nvPr>
              </p:nvSpPr>
              <p:spPr bwMode="auto">
                <a:xfrm flipH="1">
                  <a:off x="5229225" y="5583238"/>
                  <a:ext cx="350838" cy="536575"/>
                </a:xfrm>
                <a:custGeom>
                  <a:avLst/>
                  <a:gdLst>
                    <a:gd name="T0" fmla="*/ 146 w 184"/>
                    <a:gd name="T1" fmla="*/ 61 h 282"/>
                    <a:gd name="T2" fmla="*/ 118 w 184"/>
                    <a:gd name="T3" fmla="*/ 128 h 282"/>
                    <a:gd name="T4" fmla="*/ 178 w 184"/>
                    <a:gd name="T5" fmla="*/ 261 h 282"/>
                    <a:gd name="T6" fmla="*/ 158 w 184"/>
                    <a:gd name="T7" fmla="*/ 272 h 282"/>
                    <a:gd name="T8" fmla="*/ 40 w 184"/>
                    <a:gd name="T9" fmla="*/ 129 h 282"/>
                    <a:gd name="T10" fmla="*/ 31 w 184"/>
                    <a:gd name="T11" fmla="*/ 72 h 282"/>
                    <a:gd name="T12" fmla="*/ 13 w 184"/>
                    <a:gd name="T13" fmla="*/ 67 h 282"/>
                    <a:gd name="T14" fmla="*/ 0 w 184"/>
                    <a:gd name="T15" fmla="*/ 25 h 282"/>
                    <a:gd name="T16" fmla="*/ 104 w 184"/>
                    <a:gd name="T17" fmla="*/ 0 h 282"/>
                    <a:gd name="T18" fmla="*/ 146 w 184"/>
                    <a:gd name="T19" fmla="*/ 6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82">
                      <a:moveTo>
                        <a:pt x="146" y="61"/>
                      </a:moveTo>
                      <a:cubicBezTo>
                        <a:pt x="118" y="128"/>
                        <a:pt x="118" y="128"/>
                        <a:pt x="118" y="128"/>
                      </a:cubicBezTo>
                      <a:cubicBezTo>
                        <a:pt x="178" y="261"/>
                        <a:pt x="178" y="261"/>
                        <a:pt x="178" y="261"/>
                      </a:cubicBezTo>
                      <a:cubicBezTo>
                        <a:pt x="184" y="273"/>
                        <a:pt x="166" y="282"/>
                        <a:pt x="158" y="272"/>
                      </a:cubicBezTo>
                      <a:cubicBezTo>
                        <a:pt x="40" y="129"/>
                        <a:pt x="40" y="129"/>
                        <a:pt x="40" y="129"/>
                      </a:cubicBezTo>
                      <a:cubicBezTo>
                        <a:pt x="31" y="72"/>
                        <a:pt x="31" y="72"/>
                        <a:pt x="31" y="72"/>
                      </a:cubicBezTo>
                      <a:cubicBezTo>
                        <a:pt x="13" y="67"/>
                        <a:pt x="13" y="67"/>
                        <a:pt x="13" y="67"/>
                      </a:cubicBezTo>
                      <a:cubicBezTo>
                        <a:pt x="0" y="25"/>
                        <a:pt x="0" y="25"/>
                        <a:pt x="0" y="25"/>
                      </a:cubicBezTo>
                      <a:cubicBezTo>
                        <a:pt x="104" y="0"/>
                        <a:pt x="104" y="0"/>
                        <a:pt x="104" y="0"/>
                      </a:cubicBezTo>
                      <a:lnTo>
                        <a:pt x="146" y="61"/>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5" name="Freeform 105"/>
                <p:cNvSpPr/>
                <p:nvPr>
                  <p:custDataLst>
                    <p:tags r:id="rId83"/>
                  </p:custDataLst>
                </p:nvPr>
              </p:nvSpPr>
              <p:spPr bwMode="auto">
                <a:xfrm flipH="1">
                  <a:off x="4200525" y="4676775"/>
                  <a:ext cx="552450" cy="122238"/>
                </a:xfrm>
                <a:custGeom>
                  <a:avLst/>
                  <a:gdLst>
                    <a:gd name="T0" fmla="*/ 290 w 290"/>
                    <a:gd name="T1" fmla="*/ 64 h 64"/>
                    <a:gd name="T2" fmla="*/ 283 w 290"/>
                    <a:gd name="T3" fmla="*/ 36 h 64"/>
                    <a:gd name="T4" fmla="*/ 137 w 290"/>
                    <a:gd name="T5" fmla="*/ 12 h 64"/>
                    <a:gd name="T6" fmla="*/ 88 w 290"/>
                    <a:gd name="T7" fmla="*/ 18 h 64"/>
                    <a:gd name="T8" fmla="*/ 60 w 290"/>
                    <a:gd name="T9" fmla="*/ 19 h 64"/>
                    <a:gd name="T10" fmla="*/ 34 w 290"/>
                    <a:gd name="T11" fmla="*/ 12 h 64"/>
                    <a:gd name="T12" fmla="*/ 8 w 290"/>
                    <a:gd name="T13" fmla="*/ 0 h 64"/>
                    <a:gd name="T14" fmla="*/ 0 w 290"/>
                    <a:gd name="T15" fmla="*/ 44 h 64"/>
                    <a:gd name="T16" fmla="*/ 290 w 290"/>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64">
                      <a:moveTo>
                        <a:pt x="290" y="64"/>
                      </a:moveTo>
                      <a:cubicBezTo>
                        <a:pt x="283" y="36"/>
                        <a:pt x="283" y="36"/>
                        <a:pt x="283" y="36"/>
                      </a:cubicBezTo>
                      <a:cubicBezTo>
                        <a:pt x="283" y="36"/>
                        <a:pt x="236" y="6"/>
                        <a:pt x="137" y="12"/>
                      </a:cubicBezTo>
                      <a:cubicBezTo>
                        <a:pt x="137" y="12"/>
                        <a:pt x="93" y="17"/>
                        <a:pt x="88" y="18"/>
                      </a:cubicBezTo>
                      <a:cubicBezTo>
                        <a:pt x="82" y="19"/>
                        <a:pt x="69" y="21"/>
                        <a:pt x="60" y="19"/>
                      </a:cubicBezTo>
                      <a:cubicBezTo>
                        <a:pt x="52" y="18"/>
                        <a:pt x="39" y="14"/>
                        <a:pt x="34" y="12"/>
                      </a:cubicBezTo>
                      <a:cubicBezTo>
                        <a:pt x="8" y="0"/>
                        <a:pt x="8" y="0"/>
                        <a:pt x="8" y="0"/>
                      </a:cubicBezTo>
                      <a:cubicBezTo>
                        <a:pt x="0" y="44"/>
                        <a:pt x="0" y="44"/>
                        <a:pt x="0" y="44"/>
                      </a:cubicBezTo>
                      <a:lnTo>
                        <a:pt x="290" y="6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6" name="Freeform 106"/>
                <p:cNvSpPr/>
                <p:nvPr>
                  <p:custDataLst>
                    <p:tags r:id="rId84"/>
                  </p:custDataLst>
                </p:nvPr>
              </p:nvSpPr>
              <p:spPr bwMode="auto">
                <a:xfrm flipH="1">
                  <a:off x="4200525" y="4760913"/>
                  <a:ext cx="1104900" cy="1233488"/>
                </a:xfrm>
                <a:custGeom>
                  <a:avLst/>
                  <a:gdLst>
                    <a:gd name="T0" fmla="*/ 696 w 696"/>
                    <a:gd name="T1" fmla="*/ 24 h 777"/>
                    <a:gd name="T2" fmla="*/ 636 w 696"/>
                    <a:gd name="T3" fmla="*/ 777 h 777"/>
                    <a:gd name="T4" fmla="*/ 541 w 696"/>
                    <a:gd name="T5" fmla="*/ 777 h 777"/>
                    <a:gd name="T6" fmla="*/ 522 w 696"/>
                    <a:gd name="T7" fmla="*/ 164 h 777"/>
                    <a:gd name="T8" fmla="*/ 374 w 696"/>
                    <a:gd name="T9" fmla="*/ 397 h 777"/>
                    <a:gd name="T10" fmla="*/ 43 w 696"/>
                    <a:gd name="T11" fmla="*/ 571 h 777"/>
                    <a:gd name="T12" fmla="*/ 0 w 696"/>
                    <a:gd name="T13" fmla="*/ 499 h 777"/>
                    <a:gd name="T14" fmla="*/ 306 w 696"/>
                    <a:gd name="T15" fmla="*/ 310 h 777"/>
                    <a:gd name="T16" fmla="*/ 348 w 696"/>
                    <a:gd name="T17" fmla="*/ 0 h 777"/>
                    <a:gd name="T18" fmla="*/ 696 w 696"/>
                    <a:gd name="T19" fmla="*/ 2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777">
                      <a:moveTo>
                        <a:pt x="696" y="24"/>
                      </a:moveTo>
                      <a:lnTo>
                        <a:pt x="636" y="777"/>
                      </a:lnTo>
                      <a:lnTo>
                        <a:pt x="541" y="777"/>
                      </a:lnTo>
                      <a:lnTo>
                        <a:pt x="522" y="164"/>
                      </a:lnTo>
                      <a:lnTo>
                        <a:pt x="374" y="397"/>
                      </a:lnTo>
                      <a:lnTo>
                        <a:pt x="43" y="571"/>
                      </a:lnTo>
                      <a:lnTo>
                        <a:pt x="0" y="499"/>
                      </a:lnTo>
                      <a:lnTo>
                        <a:pt x="306" y="310"/>
                      </a:lnTo>
                      <a:lnTo>
                        <a:pt x="348" y="0"/>
                      </a:lnTo>
                      <a:lnTo>
                        <a:pt x="696" y="24"/>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7" name="Freeform 107"/>
                <p:cNvSpPr/>
                <p:nvPr>
                  <p:custDataLst>
                    <p:tags r:id="rId85"/>
                  </p:custDataLst>
                </p:nvPr>
              </p:nvSpPr>
              <p:spPr bwMode="auto">
                <a:xfrm flipH="1">
                  <a:off x="5353050" y="5764213"/>
                  <a:ext cx="76200" cy="71438"/>
                </a:xfrm>
                <a:custGeom>
                  <a:avLst/>
                  <a:gdLst>
                    <a:gd name="T0" fmla="*/ 38 w 48"/>
                    <a:gd name="T1" fmla="*/ 45 h 45"/>
                    <a:gd name="T2" fmla="*/ 0 w 48"/>
                    <a:gd name="T3" fmla="*/ 33 h 45"/>
                    <a:gd name="T4" fmla="*/ 5 w 48"/>
                    <a:gd name="T5" fmla="*/ 0 h 45"/>
                    <a:gd name="T6" fmla="*/ 48 w 48"/>
                    <a:gd name="T7" fmla="*/ 12 h 45"/>
                    <a:gd name="T8" fmla="*/ 47 w 48"/>
                    <a:gd name="T9" fmla="*/ 15 h 45"/>
                    <a:gd name="T10" fmla="*/ 9 w 48"/>
                    <a:gd name="T11" fmla="*/ 6 h 45"/>
                    <a:gd name="T12" fmla="*/ 5 w 48"/>
                    <a:gd name="T13" fmla="*/ 31 h 45"/>
                    <a:gd name="T14" fmla="*/ 39 w 48"/>
                    <a:gd name="T15" fmla="*/ 42 h 45"/>
                    <a:gd name="T16" fmla="*/ 38 w 48"/>
                    <a:gd name="T1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5">
                      <a:moveTo>
                        <a:pt x="38" y="45"/>
                      </a:moveTo>
                      <a:lnTo>
                        <a:pt x="0" y="33"/>
                      </a:lnTo>
                      <a:lnTo>
                        <a:pt x="5" y="0"/>
                      </a:lnTo>
                      <a:lnTo>
                        <a:pt x="48" y="12"/>
                      </a:lnTo>
                      <a:lnTo>
                        <a:pt x="47" y="15"/>
                      </a:lnTo>
                      <a:lnTo>
                        <a:pt x="9" y="6"/>
                      </a:lnTo>
                      <a:lnTo>
                        <a:pt x="5" y="31"/>
                      </a:lnTo>
                      <a:lnTo>
                        <a:pt x="39" y="42"/>
                      </a:lnTo>
                      <a:lnTo>
                        <a:pt x="38" y="45"/>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8" name="Freeform 108"/>
                <p:cNvSpPr/>
                <p:nvPr>
                  <p:custDataLst>
                    <p:tags r:id="rId86"/>
                  </p:custDataLst>
                </p:nvPr>
              </p:nvSpPr>
              <p:spPr bwMode="auto">
                <a:xfrm flipH="1">
                  <a:off x="5464175" y="4735513"/>
                  <a:ext cx="233363" cy="334963"/>
                </a:xfrm>
                <a:custGeom>
                  <a:avLst/>
                  <a:gdLst>
                    <a:gd name="T0" fmla="*/ 101 w 123"/>
                    <a:gd name="T1" fmla="*/ 75 h 176"/>
                    <a:gd name="T2" fmla="*/ 53 w 123"/>
                    <a:gd name="T3" fmla="*/ 170 h 176"/>
                    <a:gd name="T4" fmla="*/ 46 w 123"/>
                    <a:gd name="T5" fmla="*/ 153 h 176"/>
                    <a:gd name="T6" fmla="*/ 73 w 123"/>
                    <a:gd name="T7" fmla="*/ 91 h 176"/>
                    <a:gd name="T8" fmla="*/ 25 w 123"/>
                    <a:gd name="T9" fmla="*/ 165 h 176"/>
                    <a:gd name="T10" fmla="*/ 20 w 123"/>
                    <a:gd name="T11" fmla="*/ 151 h 176"/>
                    <a:gd name="T12" fmla="*/ 52 w 123"/>
                    <a:gd name="T13" fmla="*/ 91 h 176"/>
                    <a:gd name="T14" fmla="*/ 13 w 123"/>
                    <a:gd name="T15" fmla="*/ 137 h 176"/>
                    <a:gd name="T16" fmla="*/ 13 w 123"/>
                    <a:gd name="T17" fmla="*/ 121 h 176"/>
                    <a:gd name="T18" fmla="*/ 45 w 123"/>
                    <a:gd name="T19" fmla="*/ 79 h 176"/>
                    <a:gd name="T20" fmla="*/ 6 w 123"/>
                    <a:gd name="T21" fmla="*/ 102 h 176"/>
                    <a:gd name="T22" fmla="*/ 4 w 123"/>
                    <a:gd name="T23" fmla="*/ 94 h 176"/>
                    <a:gd name="T24" fmla="*/ 44 w 123"/>
                    <a:gd name="T25" fmla="*/ 65 h 176"/>
                    <a:gd name="T26" fmla="*/ 86 w 123"/>
                    <a:gd name="T27" fmla="*/ 20 h 176"/>
                    <a:gd name="T28" fmla="*/ 122 w 123"/>
                    <a:gd name="T29" fmla="*/ 31 h 176"/>
                    <a:gd name="T30" fmla="*/ 115 w 123"/>
                    <a:gd name="T31" fmla="*/ 119 h 176"/>
                    <a:gd name="T32" fmla="*/ 99 w 123"/>
                    <a:gd name="T33" fmla="*/ 102 h 176"/>
                    <a:gd name="T34" fmla="*/ 101 w 123"/>
                    <a:gd name="T35"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176">
                      <a:moveTo>
                        <a:pt x="101" y="75"/>
                      </a:moveTo>
                      <a:cubicBezTo>
                        <a:pt x="101" y="75"/>
                        <a:pt x="60" y="164"/>
                        <a:pt x="53" y="170"/>
                      </a:cubicBezTo>
                      <a:cubicBezTo>
                        <a:pt x="46" y="176"/>
                        <a:pt x="38" y="168"/>
                        <a:pt x="46" y="153"/>
                      </a:cubicBezTo>
                      <a:cubicBezTo>
                        <a:pt x="54" y="138"/>
                        <a:pt x="73" y="91"/>
                        <a:pt x="73" y="91"/>
                      </a:cubicBezTo>
                      <a:cubicBezTo>
                        <a:pt x="73" y="91"/>
                        <a:pt x="31" y="164"/>
                        <a:pt x="25" y="165"/>
                      </a:cubicBezTo>
                      <a:cubicBezTo>
                        <a:pt x="19" y="166"/>
                        <a:pt x="13" y="160"/>
                        <a:pt x="20" y="151"/>
                      </a:cubicBezTo>
                      <a:cubicBezTo>
                        <a:pt x="27" y="141"/>
                        <a:pt x="52" y="91"/>
                        <a:pt x="52" y="91"/>
                      </a:cubicBezTo>
                      <a:cubicBezTo>
                        <a:pt x="52" y="91"/>
                        <a:pt x="22" y="130"/>
                        <a:pt x="13" y="137"/>
                      </a:cubicBezTo>
                      <a:cubicBezTo>
                        <a:pt x="4" y="144"/>
                        <a:pt x="6" y="129"/>
                        <a:pt x="13" y="121"/>
                      </a:cubicBezTo>
                      <a:cubicBezTo>
                        <a:pt x="20" y="112"/>
                        <a:pt x="45" y="79"/>
                        <a:pt x="45" y="79"/>
                      </a:cubicBezTo>
                      <a:cubicBezTo>
                        <a:pt x="45" y="79"/>
                        <a:pt x="13" y="102"/>
                        <a:pt x="6" y="102"/>
                      </a:cubicBezTo>
                      <a:cubicBezTo>
                        <a:pt x="0" y="103"/>
                        <a:pt x="1" y="98"/>
                        <a:pt x="4" y="94"/>
                      </a:cubicBezTo>
                      <a:cubicBezTo>
                        <a:pt x="7" y="91"/>
                        <a:pt x="44" y="65"/>
                        <a:pt x="44" y="65"/>
                      </a:cubicBezTo>
                      <a:cubicBezTo>
                        <a:pt x="44" y="65"/>
                        <a:pt x="53" y="56"/>
                        <a:pt x="86" y="20"/>
                      </a:cubicBezTo>
                      <a:cubicBezTo>
                        <a:pt x="105" y="0"/>
                        <a:pt x="123" y="26"/>
                        <a:pt x="122" y="31"/>
                      </a:cubicBezTo>
                      <a:cubicBezTo>
                        <a:pt x="122" y="35"/>
                        <a:pt x="119" y="109"/>
                        <a:pt x="115" y="119"/>
                      </a:cubicBezTo>
                      <a:cubicBezTo>
                        <a:pt x="110" y="130"/>
                        <a:pt x="96" y="121"/>
                        <a:pt x="99" y="102"/>
                      </a:cubicBezTo>
                      <a:cubicBezTo>
                        <a:pt x="102" y="84"/>
                        <a:pt x="107" y="72"/>
                        <a:pt x="101" y="75"/>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49" name="Freeform 109"/>
                <p:cNvSpPr/>
                <p:nvPr>
                  <p:custDataLst>
                    <p:tags r:id="rId87"/>
                  </p:custDataLst>
                </p:nvPr>
              </p:nvSpPr>
              <p:spPr bwMode="auto">
                <a:xfrm flipH="1">
                  <a:off x="1847850" y="5959475"/>
                  <a:ext cx="125413" cy="115888"/>
                </a:xfrm>
                <a:custGeom>
                  <a:avLst/>
                  <a:gdLst>
                    <a:gd name="T0" fmla="*/ 79 w 79"/>
                    <a:gd name="T1" fmla="*/ 15 h 73"/>
                    <a:gd name="T2" fmla="*/ 68 w 79"/>
                    <a:gd name="T3" fmla="*/ 73 h 73"/>
                    <a:gd name="T4" fmla="*/ 0 w 79"/>
                    <a:gd name="T5" fmla="*/ 72 h 73"/>
                    <a:gd name="T6" fmla="*/ 13 w 79"/>
                    <a:gd name="T7" fmla="*/ 0 h 73"/>
                    <a:gd name="T8" fmla="*/ 79 w 79"/>
                    <a:gd name="T9" fmla="*/ 15 h 73"/>
                  </a:gdLst>
                  <a:ahLst/>
                  <a:cxnLst>
                    <a:cxn ang="0">
                      <a:pos x="T0" y="T1"/>
                    </a:cxn>
                    <a:cxn ang="0">
                      <a:pos x="T2" y="T3"/>
                    </a:cxn>
                    <a:cxn ang="0">
                      <a:pos x="T4" y="T5"/>
                    </a:cxn>
                    <a:cxn ang="0">
                      <a:pos x="T6" y="T7"/>
                    </a:cxn>
                    <a:cxn ang="0">
                      <a:pos x="T8" y="T9"/>
                    </a:cxn>
                  </a:cxnLst>
                  <a:rect l="0" t="0" r="r" b="b"/>
                  <a:pathLst>
                    <a:path w="79" h="73">
                      <a:moveTo>
                        <a:pt x="79" y="15"/>
                      </a:moveTo>
                      <a:lnTo>
                        <a:pt x="68" y="73"/>
                      </a:lnTo>
                      <a:lnTo>
                        <a:pt x="0" y="72"/>
                      </a:lnTo>
                      <a:lnTo>
                        <a:pt x="13" y="0"/>
                      </a:lnTo>
                      <a:lnTo>
                        <a:pt x="79" y="1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0" name="Freeform 110"/>
                <p:cNvSpPr/>
                <p:nvPr>
                  <p:custDataLst>
                    <p:tags r:id="rId88"/>
                  </p:custDataLst>
                </p:nvPr>
              </p:nvSpPr>
              <p:spPr bwMode="auto">
                <a:xfrm flipH="1">
                  <a:off x="1838325" y="6018213"/>
                  <a:ext cx="144463" cy="58738"/>
                </a:xfrm>
                <a:custGeom>
                  <a:avLst/>
                  <a:gdLst>
                    <a:gd name="T0" fmla="*/ 79 w 91"/>
                    <a:gd name="T1" fmla="*/ 37 h 37"/>
                    <a:gd name="T2" fmla="*/ 91 w 91"/>
                    <a:gd name="T3" fmla="*/ 0 h 37"/>
                    <a:gd name="T4" fmla="*/ 6 w 91"/>
                    <a:gd name="T5" fmla="*/ 0 h 37"/>
                    <a:gd name="T6" fmla="*/ 0 w 91"/>
                    <a:gd name="T7" fmla="*/ 35 h 37"/>
                    <a:gd name="T8" fmla="*/ 79 w 91"/>
                    <a:gd name="T9" fmla="*/ 37 h 37"/>
                  </a:gdLst>
                  <a:ahLst/>
                  <a:cxnLst>
                    <a:cxn ang="0">
                      <a:pos x="T0" y="T1"/>
                    </a:cxn>
                    <a:cxn ang="0">
                      <a:pos x="T2" y="T3"/>
                    </a:cxn>
                    <a:cxn ang="0">
                      <a:pos x="T4" y="T5"/>
                    </a:cxn>
                    <a:cxn ang="0">
                      <a:pos x="T6" y="T7"/>
                    </a:cxn>
                    <a:cxn ang="0">
                      <a:pos x="T8" y="T9"/>
                    </a:cxn>
                  </a:cxnLst>
                  <a:rect l="0" t="0" r="r" b="b"/>
                  <a:pathLst>
                    <a:path w="91" h="37">
                      <a:moveTo>
                        <a:pt x="79" y="37"/>
                      </a:moveTo>
                      <a:lnTo>
                        <a:pt x="91" y="0"/>
                      </a:lnTo>
                      <a:lnTo>
                        <a:pt x="6" y="0"/>
                      </a:lnTo>
                      <a:lnTo>
                        <a:pt x="0" y="35"/>
                      </a:lnTo>
                      <a:lnTo>
                        <a:pt x="79" y="3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1" name="Freeform 111"/>
                <p:cNvSpPr/>
                <p:nvPr>
                  <p:custDataLst>
                    <p:tags r:id="rId89"/>
                  </p:custDataLst>
                </p:nvPr>
              </p:nvSpPr>
              <p:spPr bwMode="auto">
                <a:xfrm flipH="1">
                  <a:off x="1639888" y="6069013"/>
                  <a:ext cx="428625" cy="233363"/>
                </a:xfrm>
                <a:custGeom>
                  <a:avLst/>
                  <a:gdLst>
                    <a:gd name="T0" fmla="*/ 119 w 225"/>
                    <a:gd name="T1" fmla="*/ 5 h 123"/>
                    <a:gd name="T2" fmla="*/ 137 w 225"/>
                    <a:gd name="T3" fmla="*/ 75 h 123"/>
                    <a:gd name="T4" fmla="*/ 212 w 225"/>
                    <a:gd name="T5" fmla="*/ 100 h 123"/>
                    <a:gd name="T6" fmla="*/ 209 w 225"/>
                    <a:gd name="T7" fmla="*/ 121 h 123"/>
                    <a:gd name="T8" fmla="*/ 115 w 225"/>
                    <a:gd name="T9" fmla="*/ 123 h 123"/>
                    <a:gd name="T10" fmla="*/ 60 w 225"/>
                    <a:gd name="T11" fmla="*/ 96 h 123"/>
                    <a:gd name="T12" fmla="*/ 45 w 225"/>
                    <a:gd name="T13" fmla="*/ 107 h 123"/>
                    <a:gd name="T14" fmla="*/ 0 w 225"/>
                    <a:gd name="T15" fmla="*/ 91 h 123"/>
                    <a:gd name="T16" fmla="*/ 40 w 225"/>
                    <a:gd name="T17" fmla="*/ 0 h 123"/>
                    <a:gd name="T18" fmla="*/ 119 w 225"/>
                    <a:gd name="T19" fmla="*/ 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123">
                      <a:moveTo>
                        <a:pt x="119" y="5"/>
                      </a:moveTo>
                      <a:cubicBezTo>
                        <a:pt x="137" y="75"/>
                        <a:pt x="137" y="75"/>
                        <a:pt x="137" y="75"/>
                      </a:cubicBezTo>
                      <a:cubicBezTo>
                        <a:pt x="212" y="100"/>
                        <a:pt x="212" y="100"/>
                        <a:pt x="212" y="100"/>
                      </a:cubicBezTo>
                      <a:cubicBezTo>
                        <a:pt x="225" y="103"/>
                        <a:pt x="223" y="121"/>
                        <a:pt x="209" y="121"/>
                      </a:cubicBezTo>
                      <a:cubicBezTo>
                        <a:pt x="115" y="123"/>
                        <a:pt x="115" y="123"/>
                        <a:pt x="115" y="123"/>
                      </a:cubicBezTo>
                      <a:cubicBezTo>
                        <a:pt x="60" y="96"/>
                        <a:pt x="60" y="96"/>
                        <a:pt x="60" y="96"/>
                      </a:cubicBezTo>
                      <a:cubicBezTo>
                        <a:pt x="45" y="107"/>
                        <a:pt x="45" y="107"/>
                        <a:pt x="45" y="107"/>
                      </a:cubicBezTo>
                      <a:cubicBezTo>
                        <a:pt x="0" y="91"/>
                        <a:pt x="0" y="91"/>
                        <a:pt x="0" y="91"/>
                      </a:cubicBezTo>
                      <a:cubicBezTo>
                        <a:pt x="40" y="0"/>
                        <a:pt x="40" y="0"/>
                        <a:pt x="40" y="0"/>
                      </a:cubicBezTo>
                      <a:lnTo>
                        <a:pt x="119" y="5"/>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2" name="Freeform 112"/>
                <p:cNvSpPr/>
                <p:nvPr>
                  <p:custDataLst>
                    <p:tags r:id="rId90"/>
                  </p:custDataLst>
                </p:nvPr>
              </p:nvSpPr>
              <p:spPr bwMode="auto">
                <a:xfrm flipH="1">
                  <a:off x="2246313" y="5967413"/>
                  <a:ext cx="117475" cy="115888"/>
                </a:xfrm>
                <a:custGeom>
                  <a:avLst/>
                  <a:gdLst>
                    <a:gd name="T0" fmla="*/ 6 w 74"/>
                    <a:gd name="T1" fmla="*/ 0 h 73"/>
                    <a:gd name="T2" fmla="*/ 0 w 74"/>
                    <a:gd name="T3" fmla="*/ 60 h 73"/>
                    <a:gd name="T4" fmla="*/ 67 w 74"/>
                    <a:gd name="T5" fmla="*/ 73 h 73"/>
                    <a:gd name="T6" fmla="*/ 74 w 74"/>
                    <a:gd name="T7" fmla="*/ 1 h 73"/>
                    <a:gd name="T8" fmla="*/ 6 w 74"/>
                    <a:gd name="T9" fmla="*/ 0 h 73"/>
                  </a:gdLst>
                  <a:ahLst/>
                  <a:cxnLst>
                    <a:cxn ang="0">
                      <a:pos x="T0" y="T1"/>
                    </a:cxn>
                    <a:cxn ang="0">
                      <a:pos x="T2" y="T3"/>
                    </a:cxn>
                    <a:cxn ang="0">
                      <a:pos x="T4" y="T5"/>
                    </a:cxn>
                    <a:cxn ang="0">
                      <a:pos x="T6" y="T7"/>
                    </a:cxn>
                    <a:cxn ang="0">
                      <a:pos x="T8" y="T9"/>
                    </a:cxn>
                  </a:cxnLst>
                  <a:rect l="0" t="0" r="r" b="b"/>
                  <a:pathLst>
                    <a:path w="74" h="73">
                      <a:moveTo>
                        <a:pt x="6" y="0"/>
                      </a:moveTo>
                      <a:lnTo>
                        <a:pt x="0" y="60"/>
                      </a:lnTo>
                      <a:lnTo>
                        <a:pt x="67" y="73"/>
                      </a:lnTo>
                      <a:lnTo>
                        <a:pt x="74" y="1"/>
                      </a:lnTo>
                      <a:lnTo>
                        <a:pt x="6" y="0"/>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3" name="Freeform 113"/>
                <p:cNvSpPr/>
                <p:nvPr>
                  <p:custDataLst>
                    <p:tags r:id="rId91"/>
                  </p:custDataLst>
                </p:nvPr>
              </p:nvSpPr>
              <p:spPr bwMode="auto">
                <a:xfrm flipH="1">
                  <a:off x="2241550" y="6002338"/>
                  <a:ext cx="131763" cy="82550"/>
                </a:xfrm>
                <a:custGeom>
                  <a:avLst/>
                  <a:gdLst>
                    <a:gd name="T0" fmla="*/ 2 w 83"/>
                    <a:gd name="T1" fmla="*/ 38 h 52"/>
                    <a:gd name="T2" fmla="*/ 0 w 83"/>
                    <a:gd name="T3" fmla="*/ 0 h 52"/>
                    <a:gd name="T4" fmla="*/ 83 w 83"/>
                    <a:gd name="T5" fmla="*/ 19 h 52"/>
                    <a:gd name="T6" fmla="*/ 79 w 83"/>
                    <a:gd name="T7" fmla="*/ 52 h 52"/>
                    <a:gd name="T8" fmla="*/ 2 w 83"/>
                    <a:gd name="T9" fmla="*/ 38 h 52"/>
                  </a:gdLst>
                  <a:ahLst/>
                  <a:cxnLst>
                    <a:cxn ang="0">
                      <a:pos x="T0" y="T1"/>
                    </a:cxn>
                    <a:cxn ang="0">
                      <a:pos x="T2" y="T3"/>
                    </a:cxn>
                    <a:cxn ang="0">
                      <a:pos x="T4" y="T5"/>
                    </a:cxn>
                    <a:cxn ang="0">
                      <a:pos x="T6" y="T7"/>
                    </a:cxn>
                    <a:cxn ang="0">
                      <a:pos x="T8" y="T9"/>
                    </a:cxn>
                  </a:cxnLst>
                  <a:rect l="0" t="0" r="r" b="b"/>
                  <a:pathLst>
                    <a:path w="83" h="52">
                      <a:moveTo>
                        <a:pt x="2" y="38"/>
                      </a:moveTo>
                      <a:lnTo>
                        <a:pt x="0" y="0"/>
                      </a:lnTo>
                      <a:lnTo>
                        <a:pt x="83" y="19"/>
                      </a:lnTo>
                      <a:lnTo>
                        <a:pt x="79" y="52"/>
                      </a:lnTo>
                      <a:lnTo>
                        <a:pt x="2" y="38"/>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4" name="Freeform 114"/>
                <p:cNvSpPr/>
                <p:nvPr>
                  <p:custDataLst>
                    <p:tags r:id="rId92"/>
                  </p:custDataLst>
                </p:nvPr>
              </p:nvSpPr>
              <p:spPr bwMode="auto">
                <a:xfrm flipH="1">
                  <a:off x="2209800" y="6059488"/>
                  <a:ext cx="438150" cy="220663"/>
                </a:xfrm>
                <a:custGeom>
                  <a:avLst/>
                  <a:gdLst>
                    <a:gd name="T0" fmla="*/ 138 w 230"/>
                    <a:gd name="T1" fmla="*/ 0 h 116"/>
                    <a:gd name="T2" fmla="*/ 117 w 230"/>
                    <a:gd name="T3" fmla="*/ 58 h 116"/>
                    <a:gd name="T4" fmla="*/ 17 w 230"/>
                    <a:gd name="T5" fmla="*/ 94 h 116"/>
                    <a:gd name="T6" fmla="*/ 14 w 230"/>
                    <a:gd name="T7" fmla="*/ 116 h 116"/>
                    <a:gd name="T8" fmla="*/ 110 w 230"/>
                    <a:gd name="T9" fmla="*/ 116 h 116"/>
                    <a:gd name="T10" fmla="*/ 171 w 230"/>
                    <a:gd name="T11" fmla="*/ 102 h 116"/>
                    <a:gd name="T12" fmla="*/ 182 w 230"/>
                    <a:gd name="T13" fmla="*/ 116 h 116"/>
                    <a:gd name="T14" fmla="*/ 230 w 230"/>
                    <a:gd name="T15" fmla="*/ 110 h 116"/>
                    <a:gd name="T16" fmla="*/ 215 w 230"/>
                    <a:gd name="T17" fmla="*/ 13 h 116"/>
                    <a:gd name="T18" fmla="*/ 138 w 230"/>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116">
                      <a:moveTo>
                        <a:pt x="138" y="0"/>
                      </a:moveTo>
                      <a:cubicBezTo>
                        <a:pt x="117" y="58"/>
                        <a:pt x="117" y="58"/>
                        <a:pt x="117" y="58"/>
                      </a:cubicBezTo>
                      <a:cubicBezTo>
                        <a:pt x="17" y="94"/>
                        <a:pt x="17" y="94"/>
                        <a:pt x="17" y="94"/>
                      </a:cubicBezTo>
                      <a:cubicBezTo>
                        <a:pt x="2" y="94"/>
                        <a:pt x="0" y="113"/>
                        <a:pt x="14" y="116"/>
                      </a:cubicBezTo>
                      <a:cubicBezTo>
                        <a:pt x="110" y="116"/>
                        <a:pt x="110" y="116"/>
                        <a:pt x="110" y="116"/>
                      </a:cubicBezTo>
                      <a:cubicBezTo>
                        <a:pt x="171" y="102"/>
                        <a:pt x="171" y="102"/>
                        <a:pt x="171" y="102"/>
                      </a:cubicBezTo>
                      <a:cubicBezTo>
                        <a:pt x="182" y="116"/>
                        <a:pt x="182" y="116"/>
                        <a:pt x="182" y="116"/>
                      </a:cubicBezTo>
                      <a:cubicBezTo>
                        <a:pt x="230" y="110"/>
                        <a:pt x="230" y="110"/>
                        <a:pt x="230" y="110"/>
                      </a:cubicBezTo>
                      <a:cubicBezTo>
                        <a:pt x="215" y="13"/>
                        <a:pt x="215" y="13"/>
                        <a:pt x="215" y="13"/>
                      </a:cubicBezTo>
                      <a:lnTo>
                        <a:pt x="138" y="0"/>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5" name="Freeform 115"/>
                <p:cNvSpPr/>
                <p:nvPr>
                  <p:custDataLst>
                    <p:tags r:id="rId93"/>
                  </p:custDataLst>
                </p:nvPr>
              </p:nvSpPr>
              <p:spPr bwMode="auto">
                <a:xfrm flipH="1">
                  <a:off x="1727200" y="3511550"/>
                  <a:ext cx="377825" cy="169863"/>
                </a:xfrm>
                <a:custGeom>
                  <a:avLst/>
                  <a:gdLst>
                    <a:gd name="T0" fmla="*/ 58 w 198"/>
                    <a:gd name="T1" fmla="*/ 11 h 89"/>
                    <a:gd name="T2" fmla="*/ 56 w 198"/>
                    <a:gd name="T3" fmla="*/ 35 h 89"/>
                    <a:gd name="T4" fmla="*/ 11 w 198"/>
                    <a:gd name="T5" fmla="*/ 86 h 89"/>
                    <a:gd name="T6" fmla="*/ 0 w 198"/>
                    <a:gd name="T7" fmla="*/ 89 h 89"/>
                    <a:gd name="T8" fmla="*/ 198 w 198"/>
                    <a:gd name="T9" fmla="*/ 89 h 89"/>
                    <a:gd name="T10" fmla="*/ 172 w 198"/>
                    <a:gd name="T11" fmla="*/ 88 h 89"/>
                    <a:gd name="T12" fmla="*/ 132 w 198"/>
                    <a:gd name="T13" fmla="*/ 29 h 89"/>
                    <a:gd name="T14" fmla="*/ 135 w 198"/>
                    <a:gd name="T15" fmla="*/ 0 h 89"/>
                    <a:gd name="T16" fmla="*/ 58 w 198"/>
                    <a:gd name="T17"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89">
                      <a:moveTo>
                        <a:pt x="58" y="11"/>
                      </a:moveTo>
                      <a:cubicBezTo>
                        <a:pt x="56" y="35"/>
                        <a:pt x="56" y="35"/>
                        <a:pt x="56" y="35"/>
                      </a:cubicBezTo>
                      <a:cubicBezTo>
                        <a:pt x="53" y="59"/>
                        <a:pt x="36" y="79"/>
                        <a:pt x="11" y="86"/>
                      </a:cubicBezTo>
                      <a:cubicBezTo>
                        <a:pt x="0" y="89"/>
                        <a:pt x="0" y="89"/>
                        <a:pt x="0" y="89"/>
                      </a:cubicBezTo>
                      <a:cubicBezTo>
                        <a:pt x="198" y="89"/>
                        <a:pt x="198" y="89"/>
                        <a:pt x="198" y="89"/>
                      </a:cubicBezTo>
                      <a:cubicBezTo>
                        <a:pt x="172" y="88"/>
                        <a:pt x="172" y="88"/>
                        <a:pt x="172" y="88"/>
                      </a:cubicBezTo>
                      <a:cubicBezTo>
                        <a:pt x="146" y="79"/>
                        <a:pt x="130" y="55"/>
                        <a:pt x="132" y="29"/>
                      </a:cubicBezTo>
                      <a:cubicBezTo>
                        <a:pt x="135" y="0"/>
                        <a:pt x="135" y="0"/>
                        <a:pt x="135" y="0"/>
                      </a:cubicBezTo>
                      <a:lnTo>
                        <a:pt x="58" y="1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6" name="Freeform 116"/>
                <p:cNvSpPr/>
                <p:nvPr>
                  <p:custDataLst>
                    <p:tags r:id="rId94"/>
                  </p:custDataLst>
                </p:nvPr>
              </p:nvSpPr>
              <p:spPr bwMode="auto">
                <a:xfrm flipH="1">
                  <a:off x="1714500" y="4703763"/>
                  <a:ext cx="693738" cy="1276350"/>
                </a:xfrm>
                <a:custGeom>
                  <a:avLst/>
                  <a:gdLst>
                    <a:gd name="T0" fmla="*/ 364 w 364"/>
                    <a:gd name="T1" fmla="*/ 42 h 671"/>
                    <a:gd name="T2" fmla="*/ 314 w 364"/>
                    <a:gd name="T3" fmla="*/ 671 h 671"/>
                    <a:gd name="T4" fmla="*/ 235 w 364"/>
                    <a:gd name="T5" fmla="*/ 671 h 671"/>
                    <a:gd name="T6" fmla="*/ 219 w 364"/>
                    <a:gd name="T7" fmla="*/ 159 h 671"/>
                    <a:gd name="T8" fmla="*/ 145 w 364"/>
                    <a:gd name="T9" fmla="*/ 372 h 671"/>
                    <a:gd name="T10" fmla="*/ 88 w 364"/>
                    <a:gd name="T11" fmla="*/ 671 h 671"/>
                    <a:gd name="T12" fmla="*/ 0 w 364"/>
                    <a:gd name="T13" fmla="*/ 671 h 671"/>
                    <a:gd name="T14" fmla="*/ 48 w 364"/>
                    <a:gd name="T15" fmla="*/ 329 h 671"/>
                    <a:gd name="T16" fmla="*/ 75 w 364"/>
                    <a:gd name="T17" fmla="*/ 25 h 671"/>
                    <a:gd name="T18" fmla="*/ 344 w 364"/>
                    <a:gd name="T19" fmla="*/ 34 h 671"/>
                    <a:gd name="T20" fmla="*/ 364 w 364"/>
                    <a:gd name="T21" fmla="*/ 4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71">
                      <a:moveTo>
                        <a:pt x="364" y="42"/>
                      </a:moveTo>
                      <a:cubicBezTo>
                        <a:pt x="314" y="671"/>
                        <a:pt x="314" y="671"/>
                        <a:pt x="314" y="671"/>
                      </a:cubicBezTo>
                      <a:cubicBezTo>
                        <a:pt x="235" y="671"/>
                        <a:pt x="235" y="671"/>
                        <a:pt x="235" y="671"/>
                      </a:cubicBezTo>
                      <a:cubicBezTo>
                        <a:pt x="219" y="159"/>
                        <a:pt x="219" y="159"/>
                        <a:pt x="219" y="159"/>
                      </a:cubicBezTo>
                      <a:cubicBezTo>
                        <a:pt x="145" y="372"/>
                        <a:pt x="145" y="372"/>
                        <a:pt x="145" y="372"/>
                      </a:cubicBezTo>
                      <a:cubicBezTo>
                        <a:pt x="88" y="671"/>
                        <a:pt x="88" y="671"/>
                        <a:pt x="88" y="671"/>
                      </a:cubicBezTo>
                      <a:cubicBezTo>
                        <a:pt x="0" y="671"/>
                        <a:pt x="0" y="671"/>
                        <a:pt x="0" y="671"/>
                      </a:cubicBezTo>
                      <a:cubicBezTo>
                        <a:pt x="48" y="329"/>
                        <a:pt x="48" y="329"/>
                        <a:pt x="48" y="329"/>
                      </a:cubicBezTo>
                      <a:cubicBezTo>
                        <a:pt x="75" y="25"/>
                        <a:pt x="75" y="25"/>
                        <a:pt x="75" y="25"/>
                      </a:cubicBezTo>
                      <a:cubicBezTo>
                        <a:pt x="163" y="0"/>
                        <a:pt x="258" y="3"/>
                        <a:pt x="344" y="34"/>
                      </a:cubicBezTo>
                      <a:lnTo>
                        <a:pt x="364" y="42"/>
                      </a:ln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7" name="Freeform 117"/>
                <p:cNvSpPr/>
                <p:nvPr>
                  <p:custDataLst>
                    <p:tags r:id="rId95"/>
                  </p:custDataLst>
                </p:nvPr>
              </p:nvSpPr>
              <p:spPr bwMode="auto">
                <a:xfrm flipH="1">
                  <a:off x="1725612" y="3051175"/>
                  <a:ext cx="509588" cy="549275"/>
                </a:xfrm>
                <a:custGeom>
                  <a:avLst/>
                  <a:gdLst>
                    <a:gd name="T0" fmla="*/ 0 w 267"/>
                    <a:gd name="T1" fmla="*/ 21 h 288"/>
                    <a:gd name="T2" fmla="*/ 86 w 267"/>
                    <a:gd name="T3" fmla="*/ 239 h 288"/>
                    <a:gd name="T4" fmla="*/ 257 w 267"/>
                    <a:gd name="T5" fmla="*/ 204 h 288"/>
                    <a:gd name="T6" fmla="*/ 236 w 267"/>
                    <a:gd name="T7" fmla="*/ 0 h 288"/>
                    <a:gd name="T8" fmla="*/ 0 w 267"/>
                    <a:gd name="T9" fmla="*/ 21 h 288"/>
                  </a:gdLst>
                  <a:ahLst/>
                  <a:cxnLst>
                    <a:cxn ang="0">
                      <a:pos x="T0" y="T1"/>
                    </a:cxn>
                    <a:cxn ang="0">
                      <a:pos x="T2" y="T3"/>
                    </a:cxn>
                    <a:cxn ang="0">
                      <a:pos x="T4" y="T5"/>
                    </a:cxn>
                    <a:cxn ang="0">
                      <a:pos x="T6" y="T7"/>
                    </a:cxn>
                    <a:cxn ang="0">
                      <a:pos x="T8" y="T9"/>
                    </a:cxn>
                  </a:cxnLst>
                  <a:rect l="0" t="0" r="r" b="b"/>
                  <a:pathLst>
                    <a:path w="267" h="288">
                      <a:moveTo>
                        <a:pt x="0" y="21"/>
                      </a:moveTo>
                      <a:cubicBezTo>
                        <a:pt x="0" y="21"/>
                        <a:pt x="26" y="190"/>
                        <a:pt x="86" y="239"/>
                      </a:cubicBezTo>
                      <a:cubicBezTo>
                        <a:pt x="147" y="288"/>
                        <a:pt x="248" y="240"/>
                        <a:pt x="257" y="204"/>
                      </a:cubicBezTo>
                      <a:cubicBezTo>
                        <a:pt x="267" y="168"/>
                        <a:pt x="236" y="0"/>
                        <a:pt x="236" y="0"/>
                      </a:cubicBez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8" name="Freeform 118"/>
                <p:cNvSpPr/>
                <p:nvPr>
                  <p:custDataLst>
                    <p:tags r:id="rId96"/>
                  </p:custDataLst>
                </p:nvPr>
              </p:nvSpPr>
              <p:spPr bwMode="auto">
                <a:xfrm flipH="1">
                  <a:off x="1681162" y="3195638"/>
                  <a:ext cx="80963" cy="169863"/>
                </a:xfrm>
                <a:custGeom>
                  <a:avLst/>
                  <a:gdLst>
                    <a:gd name="T0" fmla="*/ 11 w 42"/>
                    <a:gd name="T1" fmla="*/ 89 h 89"/>
                    <a:gd name="T2" fmla="*/ 18 w 42"/>
                    <a:gd name="T3" fmla="*/ 87 h 89"/>
                    <a:gd name="T4" fmla="*/ 25 w 42"/>
                    <a:gd name="T5" fmla="*/ 32 h 89"/>
                    <a:gd name="T6" fmla="*/ 0 w 42"/>
                    <a:gd name="T7" fmla="*/ 0 h 89"/>
                    <a:gd name="T8" fmla="*/ 11 w 42"/>
                    <a:gd name="T9" fmla="*/ 89 h 89"/>
                  </a:gdLst>
                  <a:ahLst/>
                  <a:cxnLst>
                    <a:cxn ang="0">
                      <a:pos x="T0" y="T1"/>
                    </a:cxn>
                    <a:cxn ang="0">
                      <a:pos x="T2" y="T3"/>
                    </a:cxn>
                    <a:cxn ang="0">
                      <a:pos x="T4" y="T5"/>
                    </a:cxn>
                    <a:cxn ang="0">
                      <a:pos x="T6" y="T7"/>
                    </a:cxn>
                    <a:cxn ang="0">
                      <a:pos x="T8" y="T9"/>
                    </a:cxn>
                  </a:cxnLst>
                  <a:rect l="0" t="0" r="r" b="b"/>
                  <a:pathLst>
                    <a:path w="42" h="89">
                      <a:moveTo>
                        <a:pt x="11" y="89"/>
                      </a:moveTo>
                      <a:cubicBezTo>
                        <a:pt x="13" y="89"/>
                        <a:pt x="15" y="88"/>
                        <a:pt x="18" y="87"/>
                      </a:cubicBezTo>
                      <a:cubicBezTo>
                        <a:pt x="42" y="76"/>
                        <a:pt x="37" y="54"/>
                        <a:pt x="25" y="32"/>
                      </a:cubicBezTo>
                      <a:cubicBezTo>
                        <a:pt x="17" y="17"/>
                        <a:pt x="17" y="2"/>
                        <a:pt x="0" y="0"/>
                      </a:cubicBezTo>
                      <a:lnTo>
                        <a:pt x="11" y="89"/>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59" name="Freeform 119"/>
                <p:cNvSpPr/>
                <p:nvPr>
                  <p:custDataLst>
                    <p:tags r:id="rId97"/>
                  </p:custDataLst>
                </p:nvPr>
              </p:nvSpPr>
              <p:spPr bwMode="auto">
                <a:xfrm flipH="1">
                  <a:off x="1614488" y="2828925"/>
                  <a:ext cx="631825" cy="403225"/>
                </a:xfrm>
                <a:custGeom>
                  <a:avLst/>
                  <a:gdLst>
                    <a:gd name="T0" fmla="*/ 47 w 331"/>
                    <a:gd name="T1" fmla="*/ 191 h 212"/>
                    <a:gd name="T2" fmla="*/ 6 w 331"/>
                    <a:gd name="T3" fmla="*/ 128 h 212"/>
                    <a:gd name="T4" fmla="*/ 60 w 331"/>
                    <a:gd name="T5" fmla="*/ 50 h 212"/>
                    <a:gd name="T6" fmla="*/ 189 w 331"/>
                    <a:gd name="T7" fmla="*/ 36 h 212"/>
                    <a:gd name="T8" fmla="*/ 241 w 331"/>
                    <a:gd name="T9" fmla="*/ 16 h 212"/>
                    <a:gd name="T10" fmla="*/ 314 w 331"/>
                    <a:gd name="T11" fmla="*/ 41 h 212"/>
                    <a:gd name="T12" fmla="*/ 290 w 331"/>
                    <a:gd name="T13" fmla="*/ 151 h 212"/>
                    <a:gd name="T14" fmla="*/ 98 w 331"/>
                    <a:gd name="T15" fmla="*/ 201 h 212"/>
                    <a:gd name="T16" fmla="*/ 47 w 331"/>
                    <a:gd name="T1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12">
                      <a:moveTo>
                        <a:pt x="47" y="191"/>
                      </a:moveTo>
                      <a:cubicBezTo>
                        <a:pt x="18" y="183"/>
                        <a:pt x="0" y="155"/>
                        <a:pt x="6" y="128"/>
                      </a:cubicBezTo>
                      <a:cubicBezTo>
                        <a:pt x="12" y="105"/>
                        <a:pt x="20" y="67"/>
                        <a:pt x="60" y="50"/>
                      </a:cubicBezTo>
                      <a:cubicBezTo>
                        <a:pt x="136" y="18"/>
                        <a:pt x="164" y="36"/>
                        <a:pt x="189" y="36"/>
                      </a:cubicBezTo>
                      <a:cubicBezTo>
                        <a:pt x="214" y="36"/>
                        <a:pt x="227" y="22"/>
                        <a:pt x="241" y="16"/>
                      </a:cubicBezTo>
                      <a:cubicBezTo>
                        <a:pt x="274" y="0"/>
                        <a:pt x="304" y="27"/>
                        <a:pt x="314" y="41"/>
                      </a:cubicBezTo>
                      <a:cubicBezTo>
                        <a:pt x="324" y="55"/>
                        <a:pt x="331" y="123"/>
                        <a:pt x="290" y="151"/>
                      </a:cubicBezTo>
                      <a:cubicBezTo>
                        <a:pt x="249" y="179"/>
                        <a:pt x="171" y="212"/>
                        <a:pt x="98" y="201"/>
                      </a:cubicBezTo>
                      <a:cubicBezTo>
                        <a:pt x="76" y="198"/>
                        <a:pt x="59" y="195"/>
                        <a:pt x="47" y="19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0" name="Freeform 120"/>
                <p:cNvSpPr/>
                <p:nvPr>
                  <p:custDataLst>
                    <p:tags r:id="rId98"/>
                  </p:custDataLst>
                </p:nvPr>
              </p:nvSpPr>
              <p:spPr bwMode="auto">
                <a:xfrm flipH="1">
                  <a:off x="2127250" y="3265488"/>
                  <a:ext cx="98425" cy="173038"/>
                </a:xfrm>
                <a:custGeom>
                  <a:avLst/>
                  <a:gdLst>
                    <a:gd name="T0" fmla="*/ 51 w 51"/>
                    <a:gd name="T1" fmla="*/ 91 h 91"/>
                    <a:gd name="T2" fmla="*/ 43 w 51"/>
                    <a:gd name="T3" fmla="*/ 91 h 91"/>
                    <a:gd name="T4" fmla="*/ 11 w 51"/>
                    <a:gd name="T5" fmla="*/ 46 h 91"/>
                    <a:gd name="T6" fmla="*/ 15 w 51"/>
                    <a:gd name="T7" fmla="*/ 0 h 91"/>
                    <a:gd name="T8" fmla="*/ 51 w 51"/>
                    <a:gd name="T9" fmla="*/ 91 h 91"/>
                  </a:gdLst>
                  <a:ahLst/>
                  <a:cxnLst>
                    <a:cxn ang="0">
                      <a:pos x="T0" y="T1"/>
                    </a:cxn>
                    <a:cxn ang="0">
                      <a:pos x="T2" y="T3"/>
                    </a:cxn>
                    <a:cxn ang="0">
                      <a:pos x="T4" y="T5"/>
                    </a:cxn>
                    <a:cxn ang="0">
                      <a:pos x="T6" y="T7"/>
                    </a:cxn>
                    <a:cxn ang="0">
                      <a:pos x="T8" y="T9"/>
                    </a:cxn>
                  </a:cxnLst>
                  <a:rect l="0" t="0" r="r" b="b"/>
                  <a:pathLst>
                    <a:path w="51" h="91">
                      <a:moveTo>
                        <a:pt x="51" y="91"/>
                      </a:moveTo>
                      <a:cubicBezTo>
                        <a:pt x="48" y="91"/>
                        <a:pt x="46" y="91"/>
                        <a:pt x="43" y="91"/>
                      </a:cubicBezTo>
                      <a:cubicBezTo>
                        <a:pt x="14" y="91"/>
                        <a:pt x="11" y="73"/>
                        <a:pt x="11" y="46"/>
                      </a:cubicBezTo>
                      <a:cubicBezTo>
                        <a:pt x="11" y="28"/>
                        <a:pt x="0" y="9"/>
                        <a:pt x="15" y="0"/>
                      </a:cubicBezTo>
                      <a:lnTo>
                        <a:pt x="51" y="91"/>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1" name="Freeform 121"/>
                <p:cNvSpPr/>
                <p:nvPr>
                  <p:custDataLst>
                    <p:tags r:id="rId99"/>
                  </p:custDataLst>
                </p:nvPr>
              </p:nvSpPr>
              <p:spPr bwMode="auto">
                <a:xfrm flipH="1">
                  <a:off x="1393825" y="2892425"/>
                  <a:ext cx="228600" cy="712788"/>
                </a:xfrm>
                <a:custGeom>
                  <a:avLst/>
                  <a:gdLst>
                    <a:gd name="T0" fmla="*/ 0 w 144"/>
                    <a:gd name="T1" fmla="*/ 384 h 449"/>
                    <a:gd name="T2" fmla="*/ 72 w 144"/>
                    <a:gd name="T3" fmla="*/ 281 h 449"/>
                    <a:gd name="T4" fmla="*/ 63 w 144"/>
                    <a:gd name="T5" fmla="*/ 7 h 449"/>
                    <a:gd name="T6" fmla="*/ 110 w 144"/>
                    <a:gd name="T7" fmla="*/ 0 h 449"/>
                    <a:gd name="T8" fmla="*/ 144 w 144"/>
                    <a:gd name="T9" fmla="*/ 284 h 449"/>
                    <a:gd name="T10" fmla="*/ 86 w 144"/>
                    <a:gd name="T11" fmla="*/ 449 h 449"/>
                    <a:gd name="T12" fmla="*/ 0 w 144"/>
                    <a:gd name="T13" fmla="*/ 384 h 449"/>
                  </a:gdLst>
                  <a:ahLst/>
                  <a:cxnLst>
                    <a:cxn ang="0">
                      <a:pos x="T0" y="T1"/>
                    </a:cxn>
                    <a:cxn ang="0">
                      <a:pos x="T2" y="T3"/>
                    </a:cxn>
                    <a:cxn ang="0">
                      <a:pos x="T4" y="T5"/>
                    </a:cxn>
                    <a:cxn ang="0">
                      <a:pos x="T6" y="T7"/>
                    </a:cxn>
                    <a:cxn ang="0">
                      <a:pos x="T8" y="T9"/>
                    </a:cxn>
                    <a:cxn ang="0">
                      <a:pos x="T10" y="T11"/>
                    </a:cxn>
                    <a:cxn ang="0">
                      <a:pos x="T12" y="T13"/>
                    </a:cxn>
                  </a:cxnLst>
                  <a:rect l="0" t="0" r="r" b="b"/>
                  <a:pathLst>
                    <a:path w="144" h="449">
                      <a:moveTo>
                        <a:pt x="0" y="384"/>
                      </a:moveTo>
                      <a:lnTo>
                        <a:pt x="72" y="281"/>
                      </a:lnTo>
                      <a:lnTo>
                        <a:pt x="63" y="7"/>
                      </a:lnTo>
                      <a:lnTo>
                        <a:pt x="110" y="0"/>
                      </a:lnTo>
                      <a:lnTo>
                        <a:pt x="144" y="284"/>
                      </a:lnTo>
                      <a:lnTo>
                        <a:pt x="86" y="449"/>
                      </a:lnTo>
                      <a:lnTo>
                        <a:pt x="0" y="384"/>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2" name="Freeform 122"/>
                <p:cNvSpPr/>
                <p:nvPr>
                  <p:custDataLst>
                    <p:tags r:id="rId100"/>
                  </p:custDataLst>
                </p:nvPr>
              </p:nvSpPr>
              <p:spPr bwMode="auto">
                <a:xfrm flipH="1">
                  <a:off x="2305050" y="2908300"/>
                  <a:ext cx="228600" cy="714375"/>
                </a:xfrm>
                <a:custGeom>
                  <a:avLst/>
                  <a:gdLst>
                    <a:gd name="T0" fmla="*/ 144 w 144"/>
                    <a:gd name="T1" fmla="*/ 385 h 450"/>
                    <a:gd name="T2" fmla="*/ 72 w 144"/>
                    <a:gd name="T3" fmla="*/ 282 h 450"/>
                    <a:gd name="T4" fmla="*/ 80 w 144"/>
                    <a:gd name="T5" fmla="*/ 8 h 450"/>
                    <a:gd name="T6" fmla="*/ 34 w 144"/>
                    <a:gd name="T7" fmla="*/ 0 h 450"/>
                    <a:gd name="T8" fmla="*/ 0 w 144"/>
                    <a:gd name="T9" fmla="*/ 285 h 450"/>
                    <a:gd name="T10" fmla="*/ 58 w 144"/>
                    <a:gd name="T11" fmla="*/ 450 h 450"/>
                    <a:gd name="T12" fmla="*/ 144 w 144"/>
                    <a:gd name="T13" fmla="*/ 385 h 450"/>
                  </a:gdLst>
                  <a:ahLst/>
                  <a:cxnLst>
                    <a:cxn ang="0">
                      <a:pos x="T0" y="T1"/>
                    </a:cxn>
                    <a:cxn ang="0">
                      <a:pos x="T2" y="T3"/>
                    </a:cxn>
                    <a:cxn ang="0">
                      <a:pos x="T4" y="T5"/>
                    </a:cxn>
                    <a:cxn ang="0">
                      <a:pos x="T6" y="T7"/>
                    </a:cxn>
                    <a:cxn ang="0">
                      <a:pos x="T8" y="T9"/>
                    </a:cxn>
                    <a:cxn ang="0">
                      <a:pos x="T10" y="T11"/>
                    </a:cxn>
                    <a:cxn ang="0">
                      <a:pos x="T12" y="T13"/>
                    </a:cxn>
                  </a:cxnLst>
                  <a:rect l="0" t="0" r="r" b="b"/>
                  <a:pathLst>
                    <a:path w="144" h="450">
                      <a:moveTo>
                        <a:pt x="144" y="385"/>
                      </a:moveTo>
                      <a:lnTo>
                        <a:pt x="72" y="282"/>
                      </a:lnTo>
                      <a:lnTo>
                        <a:pt x="80" y="8"/>
                      </a:lnTo>
                      <a:lnTo>
                        <a:pt x="34" y="0"/>
                      </a:lnTo>
                      <a:lnTo>
                        <a:pt x="0" y="285"/>
                      </a:lnTo>
                      <a:lnTo>
                        <a:pt x="58" y="450"/>
                      </a:lnTo>
                      <a:lnTo>
                        <a:pt x="144" y="385"/>
                      </a:ln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3" name="Freeform 123"/>
                <p:cNvSpPr/>
                <p:nvPr>
                  <p:custDataLst>
                    <p:tags r:id="rId101"/>
                  </p:custDataLst>
                </p:nvPr>
              </p:nvSpPr>
              <p:spPr bwMode="auto">
                <a:xfrm flipH="1">
                  <a:off x="1571625" y="3951288"/>
                  <a:ext cx="727075" cy="890588"/>
                </a:xfrm>
                <a:custGeom>
                  <a:avLst/>
                  <a:gdLst>
                    <a:gd name="T0" fmla="*/ 350 w 382"/>
                    <a:gd name="T1" fmla="*/ 34 h 468"/>
                    <a:gd name="T2" fmla="*/ 55 w 382"/>
                    <a:gd name="T3" fmla="*/ 0 h 468"/>
                    <a:gd name="T4" fmla="*/ 0 w 382"/>
                    <a:gd name="T5" fmla="*/ 445 h 468"/>
                    <a:gd name="T6" fmla="*/ 10 w 382"/>
                    <a:gd name="T7" fmla="*/ 446 h 468"/>
                    <a:gd name="T8" fmla="*/ 48 w 382"/>
                    <a:gd name="T9" fmla="*/ 421 h 468"/>
                    <a:gd name="T10" fmla="*/ 76 w 382"/>
                    <a:gd name="T11" fmla="*/ 414 h 468"/>
                    <a:gd name="T12" fmla="*/ 119 w 382"/>
                    <a:gd name="T13" fmla="*/ 404 h 468"/>
                    <a:gd name="T14" fmla="*/ 163 w 382"/>
                    <a:gd name="T15" fmla="*/ 405 h 468"/>
                    <a:gd name="T16" fmla="*/ 259 w 382"/>
                    <a:gd name="T17" fmla="*/ 422 h 468"/>
                    <a:gd name="T18" fmla="*/ 271 w 382"/>
                    <a:gd name="T19" fmla="*/ 427 h 468"/>
                    <a:gd name="T20" fmla="*/ 274 w 382"/>
                    <a:gd name="T21" fmla="*/ 427 h 468"/>
                    <a:gd name="T22" fmla="*/ 320 w 382"/>
                    <a:gd name="T23" fmla="*/ 464 h 468"/>
                    <a:gd name="T24" fmla="*/ 382 w 382"/>
                    <a:gd name="T25" fmla="*/ 468 h 468"/>
                    <a:gd name="T26" fmla="*/ 350 w 382"/>
                    <a:gd name="T27" fmla="*/ 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2" h="468">
                      <a:moveTo>
                        <a:pt x="350" y="34"/>
                      </a:moveTo>
                      <a:cubicBezTo>
                        <a:pt x="55" y="0"/>
                        <a:pt x="55" y="0"/>
                        <a:pt x="55" y="0"/>
                      </a:cubicBezTo>
                      <a:cubicBezTo>
                        <a:pt x="0" y="445"/>
                        <a:pt x="0" y="445"/>
                        <a:pt x="0" y="445"/>
                      </a:cubicBezTo>
                      <a:cubicBezTo>
                        <a:pt x="10" y="446"/>
                        <a:pt x="10" y="446"/>
                        <a:pt x="10" y="446"/>
                      </a:cubicBezTo>
                      <a:cubicBezTo>
                        <a:pt x="16" y="433"/>
                        <a:pt x="29" y="422"/>
                        <a:pt x="48" y="421"/>
                      </a:cubicBezTo>
                      <a:cubicBezTo>
                        <a:pt x="55" y="416"/>
                        <a:pt x="64" y="413"/>
                        <a:pt x="76" y="414"/>
                      </a:cubicBezTo>
                      <a:cubicBezTo>
                        <a:pt x="91" y="414"/>
                        <a:pt x="103" y="404"/>
                        <a:pt x="119" y="404"/>
                      </a:cubicBezTo>
                      <a:cubicBezTo>
                        <a:pt x="134" y="404"/>
                        <a:pt x="149" y="405"/>
                        <a:pt x="163" y="405"/>
                      </a:cubicBezTo>
                      <a:cubicBezTo>
                        <a:pt x="195" y="406"/>
                        <a:pt x="228" y="413"/>
                        <a:pt x="259" y="422"/>
                      </a:cubicBezTo>
                      <a:cubicBezTo>
                        <a:pt x="263" y="423"/>
                        <a:pt x="268" y="425"/>
                        <a:pt x="271" y="427"/>
                      </a:cubicBezTo>
                      <a:cubicBezTo>
                        <a:pt x="272" y="427"/>
                        <a:pt x="273" y="427"/>
                        <a:pt x="274" y="427"/>
                      </a:cubicBezTo>
                      <a:cubicBezTo>
                        <a:pt x="304" y="425"/>
                        <a:pt x="319" y="443"/>
                        <a:pt x="320" y="464"/>
                      </a:cubicBezTo>
                      <a:cubicBezTo>
                        <a:pt x="382" y="468"/>
                        <a:pt x="382" y="468"/>
                        <a:pt x="382" y="468"/>
                      </a:cubicBezTo>
                      <a:lnTo>
                        <a:pt x="350" y="34"/>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64" name="Freeform 124"/>
                <p:cNvSpPr/>
                <p:nvPr>
                  <p:custDataLst>
                    <p:tags r:id="rId102"/>
                  </p:custDataLst>
                </p:nvPr>
              </p:nvSpPr>
              <p:spPr bwMode="auto">
                <a:xfrm flipH="1">
                  <a:off x="1458912" y="3460750"/>
                  <a:ext cx="995363" cy="669925"/>
                </a:xfrm>
                <a:custGeom>
                  <a:avLst/>
                  <a:gdLst>
                    <a:gd name="T0" fmla="*/ 0 w 522"/>
                    <a:gd name="T1" fmla="*/ 85 h 352"/>
                    <a:gd name="T2" fmla="*/ 127 w 522"/>
                    <a:gd name="T3" fmla="*/ 331 h 352"/>
                    <a:gd name="T4" fmla="*/ 435 w 522"/>
                    <a:gd name="T5" fmla="*/ 352 h 352"/>
                    <a:gd name="T6" fmla="*/ 522 w 522"/>
                    <a:gd name="T7" fmla="*/ 67 h 352"/>
                    <a:gd name="T8" fmla="*/ 431 w 522"/>
                    <a:gd name="T9" fmla="*/ 0 h 352"/>
                    <a:gd name="T10" fmla="*/ 380 w 522"/>
                    <a:gd name="T11" fmla="*/ 75 h 352"/>
                    <a:gd name="T12" fmla="*/ 309 w 522"/>
                    <a:gd name="T13" fmla="*/ 112 h 352"/>
                    <a:gd name="T14" fmla="*/ 221 w 522"/>
                    <a:gd name="T15" fmla="*/ 112 h 352"/>
                    <a:gd name="T16" fmla="*/ 168 w 522"/>
                    <a:gd name="T17" fmla="*/ 95 h 352"/>
                    <a:gd name="T18" fmla="*/ 81 w 522"/>
                    <a:gd name="T19" fmla="*/ 19 h 352"/>
                    <a:gd name="T20" fmla="*/ 0 w 522"/>
                    <a:gd name="T21" fmla="*/ 85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 h="352">
                      <a:moveTo>
                        <a:pt x="0" y="85"/>
                      </a:moveTo>
                      <a:cubicBezTo>
                        <a:pt x="127" y="331"/>
                        <a:pt x="127" y="331"/>
                        <a:pt x="127" y="331"/>
                      </a:cubicBezTo>
                      <a:cubicBezTo>
                        <a:pt x="435" y="352"/>
                        <a:pt x="435" y="352"/>
                        <a:pt x="435" y="352"/>
                      </a:cubicBezTo>
                      <a:cubicBezTo>
                        <a:pt x="522" y="67"/>
                        <a:pt x="522" y="67"/>
                        <a:pt x="522" y="67"/>
                      </a:cubicBezTo>
                      <a:cubicBezTo>
                        <a:pt x="431" y="0"/>
                        <a:pt x="431" y="0"/>
                        <a:pt x="431" y="0"/>
                      </a:cubicBezTo>
                      <a:cubicBezTo>
                        <a:pt x="380" y="75"/>
                        <a:pt x="380" y="75"/>
                        <a:pt x="380" y="75"/>
                      </a:cubicBezTo>
                      <a:cubicBezTo>
                        <a:pt x="365" y="98"/>
                        <a:pt x="338" y="112"/>
                        <a:pt x="309" y="112"/>
                      </a:cubicBezTo>
                      <a:cubicBezTo>
                        <a:pt x="221" y="112"/>
                        <a:pt x="221" y="112"/>
                        <a:pt x="221" y="112"/>
                      </a:cubicBezTo>
                      <a:cubicBezTo>
                        <a:pt x="202" y="112"/>
                        <a:pt x="183" y="106"/>
                        <a:pt x="168" y="95"/>
                      </a:cubicBezTo>
                      <a:cubicBezTo>
                        <a:pt x="81" y="19"/>
                        <a:pt x="81" y="19"/>
                        <a:pt x="81" y="19"/>
                      </a:cubicBezTo>
                      <a:lnTo>
                        <a:pt x="0" y="85"/>
                      </a:ln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65" name="Freeform 125"/>
                <p:cNvSpPr/>
                <p:nvPr>
                  <p:custDataLst>
                    <p:tags r:id="rId103"/>
                  </p:custDataLst>
                </p:nvPr>
              </p:nvSpPr>
              <p:spPr bwMode="auto">
                <a:xfrm flipH="1">
                  <a:off x="1562100" y="4681538"/>
                  <a:ext cx="736600" cy="203200"/>
                </a:xfrm>
                <a:custGeom>
                  <a:avLst/>
                  <a:gdLst>
                    <a:gd name="T0" fmla="*/ 0 w 387"/>
                    <a:gd name="T1" fmla="*/ 62 h 107"/>
                    <a:gd name="T2" fmla="*/ 200 w 387"/>
                    <a:gd name="T3" fmla="*/ 27 h 107"/>
                    <a:gd name="T4" fmla="*/ 382 w 387"/>
                    <a:gd name="T5" fmla="*/ 85 h 107"/>
                    <a:gd name="T6" fmla="*/ 303 w 387"/>
                    <a:gd name="T7" fmla="*/ 107 h 107"/>
                    <a:gd name="T8" fmla="*/ 307 w 387"/>
                    <a:gd name="T9" fmla="*/ 61 h 107"/>
                    <a:gd name="T10" fmla="*/ 27 w 387"/>
                    <a:gd name="T11" fmla="*/ 47 h 107"/>
                    <a:gd name="T12" fmla="*/ 18 w 387"/>
                    <a:gd name="T13" fmla="*/ 51 h 107"/>
                    <a:gd name="T14" fmla="*/ 14 w 387"/>
                    <a:gd name="T15" fmla="*/ 78 h 107"/>
                    <a:gd name="T16" fmla="*/ 0 w 387"/>
                    <a:gd name="T1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07">
                      <a:moveTo>
                        <a:pt x="0" y="62"/>
                      </a:moveTo>
                      <a:cubicBezTo>
                        <a:pt x="0" y="62"/>
                        <a:pt x="38" y="0"/>
                        <a:pt x="200" y="27"/>
                      </a:cubicBezTo>
                      <a:cubicBezTo>
                        <a:pt x="363" y="55"/>
                        <a:pt x="387" y="67"/>
                        <a:pt x="382" y="85"/>
                      </a:cubicBezTo>
                      <a:cubicBezTo>
                        <a:pt x="378" y="103"/>
                        <a:pt x="303" y="107"/>
                        <a:pt x="303" y="107"/>
                      </a:cubicBezTo>
                      <a:cubicBezTo>
                        <a:pt x="307" y="61"/>
                        <a:pt x="307" y="61"/>
                        <a:pt x="307" y="61"/>
                      </a:cubicBezTo>
                      <a:cubicBezTo>
                        <a:pt x="221" y="14"/>
                        <a:pt x="117" y="9"/>
                        <a:pt x="27" y="47"/>
                      </a:cubicBezTo>
                      <a:cubicBezTo>
                        <a:pt x="18" y="51"/>
                        <a:pt x="18" y="51"/>
                        <a:pt x="18" y="51"/>
                      </a:cubicBezTo>
                      <a:cubicBezTo>
                        <a:pt x="14" y="78"/>
                        <a:pt x="14" y="78"/>
                        <a:pt x="14" y="78"/>
                      </a:cubicBezTo>
                      <a:cubicBezTo>
                        <a:pt x="14" y="78"/>
                        <a:pt x="2" y="74"/>
                        <a:pt x="0" y="62"/>
                      </a:cubicBezTo>
                      <a:close/>
                    </a:path>
                  </a:pathLst>
                </a:custGeom>
                <a:solidFill>
                  <a:schemeClr val="tx2"/>
                </a:solidFill>
                <a:ln>
                  <a:noFill/>
                </a:ln>
              </p:spPr>
              <p:txBody>
                <a:bodyPr vert="horz" wrap="square" lIns="91428" tIns="45714" rIns="91428" bIns="45714" numCol="1" anchor="t" anchorCtr="0" compatLnSpc="1"/>
                <a:lstStyle/>
                <a:p>
                  <a:endParaRPr lang="zh-CN" altLang="en-US"/>
                </a:p>
              </p:txBody>
            </p:sp>
            <p:sp>
              <p:nvSpPr>
                <p:cNvPr id="266" name="Freeform 126"/>
                <p:cNvSpPr/>
                <p:nvPr>
                  <p:custDataLst>
                    <p:tags r:id="rId104"/>
                  </p:custDataLst>
                </p:nvPr>
              </p:nvSpPr>
              <p:spPr bwMode="auto">
                <a:xfrm flipH="1">
                  <a:off x="1308100" y="2322513"/>
                  <a:ext cx="1355725" cy="525463"/>
                </a:xfrm>
                <a:custGeom>
                  <a:avLst/>
                  <a:gdLst>
                    <a:gd name="T0" fmla="*/ 698 w 711"/>
                    <a:gd name="T1" fmla="*/ 236 h 276"/>
                    <a:gd name="T2" fmla="*/ 29 w 711"/>
                    <a:gd name="T3" fmla="*/ 276 h 276"/>
                    <a:gd name="T4" fmla="*/ 15 w 711"/>
                    <a:gd name="T5" fmla="*/ 264 h 276"/>
                    <a:gd name="T6" fmla="*/ 0 w 711"/>
                    <a:gd name="T7" fmla="*/ 54 h 276"/>
                    <a:gd name="T8" fmla="*/ 13 w 711"/>
                    <a:gd name="T9" fmla="*/ 41 h 276"/>
                    <a:gd name="T10" fmla="*/ 681 w 711"/>
                    <a:gd name="T11" fmla="*/ 1 h 276"/>
                    <a:gd name="T12" fmla="*/ 696 w 711"/>
                    <a:gd name="T13" fmla="*/ 12 h 276"/>
                    <a:gd name="T14" fmla="*/ 711 w 711"/>
                    <a:gd name="T15" fmla="*/ 222 h 276"/>
                    <a:gd name="T16" fmla="*/ 698 w 711"/>
                    <a:gd name="T17" fmla="*/ 23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276">
                      <a:moveTo>
                        <a:pt x="698" y="236"/>
                      </a:moveTo>
                      <a:cubicBezTo>
                        <a:pt x="29" y="276"/>
                        <a:pt x="29" y="276"/>
                        <a:pt x="29" y="276"/>
                      </a:cubicBezTo>
                      <a:cubicBezTo>
                        <a:pt x="22" y="276"/>
                        <a:pt x="16" y="271"/>
                        <a:pt x="15" y="264"/>
                      </a:cubicBezTo>
                      <a:cubicBezTo>
                        <a:pt x="0" y="54"/>
                        <a:pt x="0" y="54"/>
                        <a:pt x="0" y="54"/>
                      </a:cubicBezTo>
                      <a:cubicBezTo>
                        <a:pt x="0" y="48"/>
                        <a:pt x="5" y="42"/>
                        <a:pt x="13" y="41"/>
                      </a:cubicBezTo>
                      <a:cubicBezTo>
                        <a:pt x="681" y="1"/>
                        <a:pt x="681" y="1"/>
                        <a:pt x="681" y="1"/>
                      </a:cubicBezTo>
                      <a:cubicBezTo>
                        <a:pt x="689" y="0"/>
                        <a:pt x="695" y="6"/>
                        <a:pt x="696" y="12"/>
                      </a:cubicBezTo>
                      <a:cubicBezTo>
                        <a:pt x="711" y="222"/>
                        <a:pt x="711" y="222"/>
                        <a:pt x="711" y="222"/>
                      </a:cubicBezTo>
                      <a:cubicBezTo>
                        <a:pt x="711" y="229"/>
                        <a:pt x="706" y="235"/>
                        <a:pt x="698" y="236"/>
                      </a:cubicBezTo>
                      <a:close/>
                    </a:path>
                  </a:pathLst>
                </a:custGeom>
                <a:solidFill>
                  <a:srgbClr val="00DDFE"/>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7" name="Freeform 127"/>
                <p:cNvSpPr/>
                <p:nvPr>
                  <p:custDataLst>
                    <p:tags r:id="rId105"/>
                  </p:custDataLst>
                </p:nvPr>
              </p:nvSpPr>
              <p:spPr bwMode="auto">
                <a:xfrm flipH="1">
                  <a:off x="1462088" y="2422525"/>
                  <a:ext cx="1060450" cy="146050"/>
                </a:xfrm>
                <a:custGeom>
                  <a:avLst/>
                  <a:gdLst>
                    <a:gd name="T0" fmla="*/ 668 w 668"/>
                    <a:gd name="T1" fmla="*/ 52 h 92"/>
                    <a:gd name="T2" fmla="*/ 4 w 668"/>
                    <a:gd name="T3" fmla="*/ 92 h 92"/>
                    <a:gd name="T4" fmla="*/ 0 w 668"/>
                    <a:gd name="T5" fmla="*/ 39 h 92"/>
                    <a:gd name="T6" fmla="*/ 664 w 668"/>
                    <a:gd name="T7" fmla="*/ 0 h 92"/>
                    <a:gd name="T8" fmla="*/ 668 w 668"/>
                    <a:gd name="T9" fmla="*/ 52 h 92"/>
                  </a:gdLst>
                  <a:ahLst/>
                  <a:cxnLst>
                    <a:cxn ang="0">
                      <a:pos x="T0" y="T1"/>
                    </a:cxn>
                    <a:cxn ang="0">
                      <a:pos x="T2" y="T3"/>
                    </a:cxn>
                    <a:cxn ang="0">
                      <a:pos x="T4" y="T5"/>
                    </a:cxn>
                    <a:cxn ang="0">
                      <a:pos x="T6" y="T7"/>
                    </a:cxn>
                    <a:cxn ang="0">
                      <a:pos x="T8" y="T9"/>
                    </a:cxn>
                  </a:cxnLst>
                  <a:rect l="0" t="0" r="r" b="b"/>
                  <a:pathLst>
                    <a:path w="668" h="92">
                      <a:moveTo>
                        <a:pt x="668" y="52"/>
                      </a:moveTo>
                      <a:lnTo>
                        <a:pt x="4" y="92"/>
                      </a:lnTo>
                      <a:lnTo>
                        <a:pt x="0" y="39"/>
                      </a:lnTo>
                      <a:lnTo>
                        <a:pt x="664" y="0"/>
                      </a:lnTo>
                      <a:lnTo>
                        <a:pt x="668"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8" name="Freeform 128"/>
                <p:cNvSpPr/>
                <p:nvPr>
                  <p:custDataLst>
                    <p:tags r:id="rId106"/>
                  </p:custDataLst>
                </p:nvPr>
              </p:nvSpPr>
              <p:spPr bwMode="auto">
                <a:xfrm flipH="1">
                  <a:off x="1839912" y="2598738"/>
                  <a:ext cx="671513" cy="123825"/>
                </a:xfrm>
                <a:custGeom>
                  <a:avLst/>
                  <a:gdLst>
                    <a:gd name="T0" fmla="*/ 423 w 423"/>
                    <a:gd name="T1" fmla="*/ 53 h 78"/>
                    <a:gd name="T2" fmla="*/ 4 w 423"/>
                    <a:gd name="T3" fmla="*/ 78 h 78"/>
                    <a:gd name="T4" fmla="*/ 0 w 423"/>
                    <a:gd name="T5" fmla="*/ 25 h 78"/>
                    <a:gd name="T6" fmla="*/ 419 w 423"/>
                    <a:gd name="T7" fmla="*/ 0 h 78"/>
                    <a:gd name="T8" fmla="*/ 423 w 423"/>
                    <a:gd name="T9" fmla="*/ 53 h 78"/>
                  </a:gdLst>
                  <a:ahLst/>
                  <a:cxnLst>
                    <a:cxn ang="0">
                      <a:pos x="T0" y="T1"/>
                    </a:cxn>
                    <a:cxn ang="0">
                      <a:pos x="T2" y="T3"/>
                    </a:cxn>
                    <a:cxn ang="0">
                      <a:pos x="T4" y="T5"/>
                    </a:cxn>
                    <a:cxn ang="0">
                      <a:pos x="T6" y="T7"/>
                    </a:cxn>
                    <a:cxn ang="0">
                      <a:pos x="T8" y="T9"/>
                    </a:cxn>
                  </a:cxnLst>
                  <a:rect l="0" t="0" r="r" b="b"/>
                  <a:pathLst>
                    <a:path w="423" h="78">
                      <a:moveTo>
                        <a:pt x="423" y="53"/>
                      </a:moveTo>
                      <a:lnTo>
                        <a:pt x="4" y="78"/>
                      </a:lnTo>
                      <a:lnTo>
                        <a:pt x="0" y="25"/>
                      </a:lnTo>
                      <a:lnTo>
                        <a:pt x="419" y="0"/>
                      </a:lnTo>
                      <a:lnTo>
                        <a:pt x="423"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69" name="Freeform 129"/>
                <p:cNvSpPr/>
                <p:nvPr>
                  <p:custDataLst>
                    <p:tags r:id="rId107"/>
                  </p:custDataLst>
                </p:nvPr>
              </p:nvSpPr>
              <p:spPr bwMode="auto">
                <a:xfrm flipH="1">
                  <a:off x="1423987" y="2608263"/>
                  <a:ext cx="195263" cy="338138"/>
                </a:xfrm>
                <a:custGeom>
                  <a:avLst/>
                  <a:gdLst>
                    <a:gd name="T0" fmla="*/ 33 w 102"/>
                    <a:gd name="T1" fmla="*/ 101 h 178"/>
                    <a:gd name="T2" fmla="*/ 12 w 102"/>
                    <a:gd name="T3" fmla="*/ 16 h 178"/>
                    <a:gd name="T4" fmla="*/ 29 w 102"/>
                    <a:gd name="T5" fmla="*/ 25 h 178"/>
                    <a:gd name="T6" fmla="*/ 50 w 102"/>
                    <a:gd name="T7" fmla="*/ 90 h 178"/>
                    <a:gd name="T8" fmla="*/ 37 w 102"/>
                    <a:gd name="T9" fmla="*/ 4 h 178"/>
                    <a:gd name="T10" fmla="*/ 51 w 102"/>
                    <a:gd name="T11" fmla="*/ 12 h 178"/>
                    <a:gd name="T12" fmla="*/ 67 w 102"/>
                    <a:gd name="T13" fmla="*/ 77 h 178"/>
                    <a:gd name="T14" fmla="*/ 65 w 102"/>
                    <a:gd name="T15" fmla="*/ 19 h 178"/>
                    <a:gd name="T16" fmla="*/ 77 w 102"/>
                    <a:gd name="T17" fmla="*/ 31 h 178"/>
                    <a:gd name="T18" fmla="*/ 81 w 102"/>
                    <a:gd name="T19" fmla="*/ 82 h 178"/>
                    <a:gd name="T20" fmla="*/ 94 w 102"/>
                    <a:gd name="T21" fmla="*/ 42 h 178"/>
                    <a:gd name="T22" fmla="*/ 102 w 102"/>
                    <a:gd name="T23" fmla="*/ 47 h 178"/>
                    <a:gd name="T24" fmla="*/ 91 w 102"/>
                    <a:gd name="T25" fmla="*/ 93 h 178"/>
                    <a:gd name="T26" fmla="*/ 89 w 102"/>
                    <a:gd name="T27" fmla="*/ 152 h 178"/>
                    <a:gd name="T28" fmla="*/ 54 w 102"/>
                    <a:gd name="T29" fmla="*/ 165 h 178"/>
                    <a:gd name="T30" fmla="*/ 0 w 102"/>
                    <a:gd name="T31" fmla="*/ 95 h 178"/>
                    <a:gd name="T32" fmla="*/ 23 w 102"/>
                    <a:gd name="T33" fmla="*/ 93 h 178"/>
                    <a:gd name="T34" fmla="*/ 33 w 102"/>
                    <a:gd name="T35" fmla="*/ 10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78">
                      <a:moveTo>
                        <a:pt x="33" y="101"/>
                      </a:moveTo>
                      <a:cubicBezTo>
                        <a:pt x="33" y="101"/>
                        <a:pt x="10" y="25"/>
                        <a:pt x="12" y="16"/>
                      </a:cubicBezTo>
                      <a:cubicBezTo>
                        <a:pt x="13" y="7"/>
                        <a:pt x="24" y="9"/>
                        <a:pt x="29" y="25"/>
                      </a:cubicBezTo>
                      <a:cubicBezTo>
                        <a:pt x="33" y="41"/>
                        <a:pt x="50" y="90"/>
                        <a:pt x="50" y="90"/>
                      </a:cubicBezTo>
                      <a:cubicBezTo>
                        <a:pt x="50" y="90"/>
                        <a:pt x="33" y="9"/>
                        <a:pt x="37" y="4"/>
                      </a:cubicBezTo>
                      <a:cubicBezTo>
                        <a:pt x="41" y="0"/>
                        <a:pt x="50" y="1"/>
                        <a:pt x="51" y="12"/>
                      </a:cubicBezTo>
                      <a:cubicBezTo>
                        <a:pt x="52" y="24"/>
                        <a:pt x="67" y="77"/>
                        <a:pt x="67" y="77"/>
                      </a:cubicBezTo>
                      <a:cubicBezTo>
                        <a:pt x="67" y="77"/>
                        <a:pt x="63" y="29"/>
                        <a:pt x="65" y="19"/>
                      </a:cubicBezTo>
                      <a:cubicBezTo>
                        <a:pt x="67" y="8"/>
                        <a:pt x="77" y="21"/>
                        <a:pt x="77" y="31"/>
                      </a:cubicBezTo>
                      <a:cubicBezTo>
                        <a:pt x="77" y="42"/>
                        <a:pt x="81" y="82"/>
                        <a:pt x="81" y="82"/>
                      </a:cubicBezTo>
                      <a:cubicBezTo>
                        <a:pt x="81" y="82"/>
                        <a:pt x="90" y="46"/>
                        <a:pt x="94" y="42"/>
                      </a:cubicBezTo>
                      <a:cubicBezTo>
                        <a:pt x="99" y="38"/>
                        <a:pt x="102" y="42"/>
                        <a:pt x="102" y="47"/>
                      </a:cubicBezTo>
                      <a:cubicBezTo>
                        <a:pt x="102" y="51"/>
                        <a:pt x="91" y="93"/>
                        <a:pt x="91" y="93"/>
                      </a:cubicBezTo>
                      <a:cubicBezTo>
                        <a:pt x="91" y="93"/>
                        <a:pt x="90" y="105"/>
                        <a:pt x="89" y="152"/>
                      </a:cubicBezTo>
                      <a:cubicBezTo>
                        <a:pt x="89" y="178"/>
                        <a:pt x="57" y="168"/>
                        <a:pt x="54" y="165"/>
                      </a:cubicBezTo>
                      <a:cubicBezTo>
                        <a:pt x="51" y="161"/>
                        <a:pt x="4" y="105"/>
                        <a:pt x="0" y="95"/>
                      </a:cubicBezTo>
                      <a:cubicBezTo>
                        <a:pt x="23" y="93"/>
                        <a:pt x="23" y="93"/>
                        <a:pt x="23" y="93"/>
                      </a:cubicBezTo>
                      <a:cubicBezTo>
                        <a:pt x="33" y="109"/>
                        <a:pt x="34" y="105"/>
                        <a:pt x="33"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0" name="Freeform 130"/>
                <p:cNvSpPr/>
                <p:nvPr>
                  <p:custDataLst>
                    <p:tags r:id="rId108"/>
                  </p:custDataLst>
                </p:nvPr>
              </p:nvSpPr>
              <p:spPr bwMode="auto">
                <a:xfrm flipH="1">
                  <a:off x="2317750" y="2636838"/>
                  <a:ext cx="187325" cy="341313"/>
                </a:xfrm>
                <a:custGeom>
                  <a:avLst/>
                  <a:gdLst>
                    <a:gd name="T0" fmla="*/ 69 w 98"/>
                    <a:gd name="T1" fmla="*/ 101 h 179"/>
                    <a:gd name="T2" fmla="*/ 91 w 98"/>
                    <a:gd name="T3" fmla="*/ 17 h 179"/>
                    <a:gd name="T4" fmla="*/ 74 w 98"/>
                    <a:gd name="T5" fmla="*/ 26 h 179"/>
                    <a:gd name="T6" fmla="*/ 52 w 98"/>
                    <a:gd name="T7" fmla="*/ 90 h 179"/>
                    <a:gd name="T8" fmla="*/ 66 w 98"/>
                    <a:gd name="T9" fmla="*/ 5 h 179"/>
                    <a:gd name="T10" fmla="*/ 52 w 98"/>
                    <a:gd name="T11" fmla="*/ 13 h 179"/>
                    <a:gd name="T12" fmla="*/ 35 w 98"/>
                    <a:gd name="T13" fmla="*/ 77 h 179"/>
                    <a:gd name="T14" fmla="*/ 37 w 98"/>
                    <a:gd name="T15" fmla="*/ 19 h 179"/>
                    <a:gd name="T16" fmla="*/ 26 w 98"/>
                    <a:gd name="T17" fmla="*/ 32 h 179"/>
                    <a:gd name="T18" fmla="*/ 21 w 98"/>
                    <a:gd name="T19" fmla="*/ 83 h 179"/>
                    <a:gd name="T20" fmla="*/ 8 w 98"/>
                    <a:gd name="T21" fmla="*/ 43 h 179"/>
                    <a:gd name="T22" fmla="*/ 0 w 98"/>
                    <a:gd name="T23" fmla="*/ 47 h 179"/>
                    <a:gd name="T24" fmla="*/ 11 w 98"/>
                    <a:gd name="T25" fmla="*/ 93 h 179"/>
                    <a:gd name="T26" fmla="*/ 13 w 98"/>
                    <a:gd name="T27" fmla="*/ 152 h 179"/>
                    <a:gd name="T28" fmla="*/ 48 w 98"/>
                    <a:gd name="T29" fmla="*/ 165 h 179"/>
                    <a:gd name="T30" fmla="*/ 98 w 98"/>
                    <a:gd name="T31" fmla="*/ 102 h 179"/>
                    <a:gd name="T32" fmla="*/ 72 w 98"/>
                    <a:gd name="T33" fmla="*/ 103 h 179"/>
                    <a:gd name="T34" fmla="*/ 69 w 98"/>
                    <a:gd name="T35" fmla="*/ 10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79">
                      <a:moveTo>
                        <a:pt x="69" y="101"/>
                      </a:moveTo>
                      <a:cubicBezTo>
                        <a:pt x="69" y="101"/>
                        <a:pt x="92" y="26"/>
                        <a:pt x="91" y="17"/>
                      </a:cubicBezTo>
                      <a:cubicBezTo>
                        <a:pt x="90" y="8"/>
                        <a:pt x="78" y="9"/>
                        <a:pt x="74" y="26"/>
                      </a:cubicBezTo>
                      <a:cubicBezTo>
                        <a:pt x="69" y="42"/>
                        <a:pt x="52" y="90"/>
                        <a:pt x="52" y="90"/>
                      </a:cubicBezTo>
                      <a:cubicBezTo>
                        <a:pt x="52" y="90"/>
                        <a:pt x="70" y="10"/>
                        <a:pt x="66" y="5"/>
                      </a:cubicBezTo>
                      <a:cubicBezTo>
                        <a:pt x="62" y="0"/>
                        <a:pt x="53" y="2"/>
                        <a:pt x="52" y="13"/>
                      </a:cubicBezTo>
                      <a:cubicBezTo>
                        <a:pt x="50" y="24"/>
                        <a:pt x="35" y="77"/>
                        <a:pt x="35" y="77"/>
                      </a:cubicBezTo>
                      <a:cubicBezTo>
                        <a:pt x="35" y="77"/>
                        <a:pt x="39" y="30"/>
                        <a:pt x="37" y="19"/>
                      </a:cubicBezTo>
                      <a:cubicBezTo>
                        <a:pt x="35" y="9"/>
                        <a:pt x="26" y="22"/>
                        <a:pt x="26" y="32"/>
                      </a:cubicBezTo>
                      <a:cubicBezTo>
                        <a:pt x="25" y="43"/>
                        <a:pt x="21" y="83"/>
                        <a:pt x="21" y="83"/>
                      </a:cubicBezTo>
                      <a:cubicBezTo>
                        <a:pt x="21" y="83"/>
                        <a:pt x="13" y="47"/>
                        <a:pt x="8" y="43"/>
                      </a:cubicBezTo>
                      <a:cubicBezTo>
                        <a:pt x="3" y="39"/>
                        <a:pt x="0" y="43"/>
                        <a:pt x="0" y="47"/>
                      </a:cubicBezTo>
                      <a:cubicBezTo>
                        <a:pt x="1" y="52"/>
                        <a:pt x="11" y="93"/>
                        <a:pt x="11" y="93"/>
                      </a:cubicBezTo>
                      <a:cubicBezTo>
                        <a:pt x="11" y="93"/>
                        <a:pt x="12" y="106"/>
                        <a:pt x="13" y="152"/>
                      </a:cubicBezTo>
                      <a:cubicBezTo>
                        <a:pt x="14" y="179"/>
                        <a:pt x="46" y="169"/>
                        <a:pt x="48" y="165"/>
                      </a:cubicBezTo>
                      <a:cubicBezTo>
                        <a:pt x="51" y="162"/>
                        <a:pt x="94" y="113"/>
                        <a:pt x="98" y="102"/>
                      </a:cubicBezTo>
                      <a:cubicBezTo>
                        <a:pt x="72" y="103"/>
                        <a:pt x="72" y="103"/>
                        <a:pt x="72" y="103"/>
                      </a:cubicBezTo>
                      <a:cubicBezTo>
                        <a:pt x="71" y="106"/>
                        <a:pt x="69" y="105"/>
                        <a:pt x="69" y="101"/>
                      </a:cubicBezTo>
                      <a:close/>
                    </a:path>
                  </a:pathLst>
                </a:custGeom>
                <a:solidFill>
                  <a:srgbClr val="FFE7C5"/>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2" name="Freeform 132"/>
                <p:cNvSpPr/>
                <p:nvPr>
                  <p:custDataLst>
                    <p:tags r:id="rId109"/>
                  </p:custDataLst>
                </p:nvPr>
              </p:nvSpPr>
              <p:spPr bwMode="auto">
                <a:xfrm flipH="1">
                  <a:off x="4700588" y="16398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9B233"/>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3" name="Freeform 133"/>
                <p:cNvSpPr/>
                <p:nvPr>
                  <p:custDataLst>
                    <p:tags r:id="rId110"/>
                  </p:custDataLst>
                </p:nvPr>
              </p:nvSpPr>
              <p:spPr bwMode="auto">
                <a:xfrm flipH="1">
                  <a:off x="4735513" y="1792288"/>
                  <a:ext cx="1050925" cy="280988"/>
                </a:xfrm>
                <a:custGeom>
                  <a:avLst/>
                  <a:gdLst>
                    <a:gd name="T0" fmla="*/ 650 w 662"/>
                    <a:gd name="T1" fmla="*/ 177 h 177"/>
                    <a:gd name="T2" fmla="*/ 0 w 662"/>
                    <a:gd name="T3" fmla="*/ 51 h 177"/>
                    <a:gd name="T4" fmla="*/ 12 w 662"/>
                    <a:gd name="T5" fmla="*/ 0 h 177"/>
                    <a:gd name="T6" fmla="*/ 662 w 662"/>
                    <a:gd name="T7" fmla="*/ 126 h 177"/>
                    <a:gd name="T8" fmla="*/ 650 w 662"/>
                    <a:gd name="T9" fmla="*/ 177 h 177"/>
                  </a:gdLst>
                  <a:ahLst/>
                  <a:cxnLst>
                    <a:cxn ang="0">
                      <a:pos x="T0" y="T1"/>
                    </a:cxn>
                    <a:cxn ang="0">
                      <a:pos x="T2" y="T3"/>
                    </a:cxn>
                    <a:cxn ang="0">
                      <a:pos x="T4" y="T5"/>
                    </a:cxn>
                    <a:cxn ang="0">
                      <a:pos x="T6" y="T7"/>
                    </a:cxn>
                    <a:cxn ang="0">
                      <a:pos x="T8" y="T9"/>
                    </a:cxn>
                  </a:cxnLst>
                  <a:rect l="0" t="0" r="r" b="b"/>
                  <a:pathLst>
                    <a:path w="662" h="177">
                      <a:moveTo>
                        <a:pt x="650" y="177"/>
                      </a:moveTo>
                      <a:lnTo>
                        <a:pt x="0" y="51"/>
                      </a:lnTo>
                      <a:lnTo>
                        <a:pt x="12" y="0"/>
                      </a:lnTo>
                      <a:lnTo>
                        <a:pt x="662" y="126"/>
                      </a:lnTo>
                      <a:lnTo>
                        <a:pt x="650"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4" name="Freeform 134"/>
                <p:cNvSpPr/>
                <p:nvPr>
                  <p:custDataLst>
                    <p:tags r:id="rId111"/>
                  </p:custDataLst>
                </p:nvPr>
              </p:nvSpPr>
              <p:spPr bwMode="auto">
                <a:xfrm flipH="1">
                  <a:off x="5364163" y="1941513"/>
                  <a:ext cx="457200" cy="168275"/>
                </a:xfrm>
                <a:custGeom>
                  <a:avLst/>
                  <a:gdLst>
                    <a:gd name="T0" fmla="*/ 276 w 288"/>
                    <a:gd name="T1" fmla="*/ 106 h 106"/>
                    <a:gd name="T2" fmla="*/ 0 w 288"/>
                    <a:gd name="T3" fmla="*/ 52 h 106"/>
                    <a:gd name="T4" fmla="*/ 12 w 288"/>
                    <a:gd name="T5" fmla="*/ 0 h 106"/>
                    <a:gd name="T6" fmla="*/ 288 w 288"/>
                    <a:gd name="T7" fmla="*/ 54 h 106"/>
                    <a:gd name="T8" fmla="*/ 276 w 288"/>
                    <a:gd name="T9" fmla="*/ 106 h 106"/>
                  </a:gdLst>
                  <a:ahLst/>
                  <a:cxnLst>
                    <a:cxn ang="0">
                      <a:pos x="T0" y="T1"/>
                    </a:cxn>
                    <a:cxn ang="0">
                      <a:pos x="T2" y="T3"/>
                    </a:cxn>
                    <a:cxn ang="0">
                      <a:pos x="T4" y="T5"/>
                    </a:cxn>
                    <a:cxn ang="0">
                      <a:pos x="T6" y="T7"/>
                    </a:cxn>
                    <a:cxn ang="0">
                      <a:pos x="T8" y="T9"/>
                    </a:cxn>
                  </a:cxnLst>
                  <a:rect l="0" t="0" r="r" b="b"/>
                  <a:pathLst>
                    <a:path w="288" h="106">
                      <a:moveTo>
                        <a:pt x="276" y="106"/>
                      </a:moveTo>
                      <a:lnTo>
                        <a:pt x="0" y="52"/>
                      </a:lnTo>
                      <a:lnTo>
                        <a:pt x="12" y="0"/>
                      </a:lnTo>
                      <a:lnTo>
                        <a:pt x="288" y="54"/>
                      </a:lnTo>
                      <a:lnTo>
                        <a:pt x="276"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5" name="Freeform 135"/>
                <p:cNvSpPr/>
                <p:nvPr>
                  <p:custDataLst>
                    <p:tags r:id="rId112"/>
                  </p:custDataLst>
                </p:nvPr>
              </p:nvSpPr>
              <p:spPr bwMode="auto">
                <a:xfrm flipH="1">
                  <a:off x="4805363" y="2093913"/>
                  <a:ext cx="1050925" cy="282575"/>
                </a:xfrm>
                <a:custGeom>
                  <a:avLst/>
                  <a:gdLst>
                    <a:gd name="T0" fmla="*/ 650 w 662"/>
                    <a:gd name="T1" fmla="*/ 178 h 178"/>
                    <a:gd name="T2" fmla="*/ 0 w 662"/>
                    <a:gd name="T3" fmla="*/ 52 h 178"/>
                    <a:gd name="T4" fmla="*/ 12 w 662"/>
                    <a:gd name="T5" fmla="*/ 0 h 178"/>
                    <a:gd name="T6" fmla="*/ 662 w 662"/>
                    <a:gd name="T7" fmla="*/ 126 h 178"/>
                    <a:gd name="T8" fmla="*/ 650 w 662"/>
                    <a:gd name="T9" fmla="*/ 178 h 178"/>
                  </a:gdLst>
                  <a:ahLst/>
                  <a:cxnLst>
                    <a:cxn ang="0">
                      <a:pos x="T0" y="T1"/>
                    </a:cxn>
                    <a:cxn ang="0">
                      <a:pos x="T2" y="T3"/>
                    </a:cxn>
                    <a:cxn ang="0">
                      <a:pos x="T4" y="T5"/>
                    </a:cxn>
                    <a:cxn ang="0">
                      <a:pos x="T6" y="T7"/>
                    </a:cxn>
                    <a:cxn ang="0">
                      <a:pos x="T8" y="T9"/>
                    </a:cxn>
                  </a:cxnLst>
                  <a:rect l="0" t="0" r="r" b="b"/>
                  <a:pathLst>
                    <a:path w="662" h="178">
                      <a:moveTo>
                        <a:pt x="650" y="178"/>
                      </a:moveTo>
                      <a:lnTo>
                        <a:pt x="0" y="52"/>
                      </a:lnTo>
                      <a:lnTo>
                        <a:pt x="12" y="0"/>
                      </a:lnTo>
                      <a:lnTo>
                        <a:pt x="662" y="126"/>
                      </a:lnTo>
                      <a:lnTo>
                        <a:pt x="650"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76" name="Freeform 136"/>
                <p:cNvSpPr/>
                <p:nvPr>
                  <p:custDataLst>
                    <p:tags r:id="rId113"/>
                  </p:custDataLst>
                </p:nvPr>
              </p:nvSpPr>
              <p:spPr bwMode="auto">
                <a:xfrm flipH="1">
                  <a:off x="4840288" y="2246313"/>
                  <a:ext cx="1050925" cy="279400"/>
                </a:xfrm>
                <a:custGeom>
                  <a:avLst/>
                  <a:gdLst>
                    <a:gd name="T0" fmla="*/ 650 w 662"/>
                    <a:gd name="T1" fmla="*/ 176 h 176"/>
                    <a:gd name="T2" fmla="*/ 0 w 662"/>
                    <a:gd name="T3" fmla="*/ 51 h 176"/>
                    <a:gd name="T4" fmla="*/ 12 w 662"/>
                    <a:gd name="T5" fmla="*/ 0 h 176"/>
                    <a:gd name="T6" fmla="*/ 662 w 662"/>
                    <a:gd name="T7" fmla="*/ 126 h 176"/>
                    <a:gd name="T8" fmla="*/ 650 w 662"/>
                    <a:gd name="T9" fmla="*/ 176 h 176"/>
                  </a:gdLst>
                  <a:ahLst/>
                  <a:cxnLst>
                    <a:cxn ang="0">
                      <a:pos x="T0" y="T1"/>
                    </a:cxn>
                    <a:cxn ang="0">
                      <a:pos x="T2" y="T3"/>
                    </a:cxn>
                    <a:cxn ang="0">
                      <a:pos x="T4" y="T5"/>
                    </a:cxn>
                    <a:cxn ang="0">
                      <a:pos x="T6" y="T7"/>
                    </a:cxn>
                    <a:cxn ang="0">
                      <a:pos x="T8" y="T9"/>
                    </a:cxn>
                  </a:cxnLst>
                  <a:rect l="0" t="0" r="r" b="b"/>
                  <a:pathLst>
                    <a:path w="662" h="176">
                      <a:moveTo>
                        <a:pt x="650" y="176"/>
                      </a:moveTo>
                      <a:lnTo>
                        <a:pt x="0" y="51"/>
                      </a:lnTo>
                      <a:lnTo>
                        <a:pt x="12" y="0"/>
                      </a:lnTo>
                      <a:lnTo>
                        <a:pt x="662" y="126"/>
                      </a:lnTo>
                      <a:lnTo>
                        <a:pt x="650" y="1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grpSp>
        </p:grpSp>
      </p:grpSp>
      <p:sp>
        <p:nvSpPr>
          <p:cNvPr id="13" name="标题 1"/>
          <p:cNvSpPr>
            <a:spLocks noGrp="1"/>
          </p:cNvSpPr>
          <p:nvPr>
            <p:ph type="ctrTitle" hasCustomPrompt="1"/>
            <p:custDataLst>
              <p:tags r:id="rId114"/>
            </p:custDataLst>
          </p:nvPr>
        </p:nvSpPr>
        <p:spPr>
          <a:xfrm>
            <a:off x="4950618" y="1842486"/>
            <a:ext cx="3565924" cy="1216195"/>
          </a:xfrm>
        </p:spPr>
        <p:txBody>
          <a:bodyPr anchor="ctr">
            <a:normAutofit/>
          </a:bodyPr>
          <a:lstStyle>
            <a:lvl1pPr marL="0" indent="0" algn="ctr">
              <a:buFont typeface="Arial" panose="020B0604020202020204" pitchFamily="34" charset="0"/>
              <a:buNone/>
              <a:defRPr sz="6600" baseline="0">
                <a:solidFill>
                  <a:schemeClr val="tx1">
                    <a:lumMod val="85000"/>
                    <a:lumOff val="1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9"/>
            <p:custDataLst>
              <p:tags r:id="rId115"/>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20"/>
            <p:custDataLst>
              <p:tags r:id="rId116"/>
            </p:custDataLst>
          </p:nvPr>
        </p:nvSpPr>
        <p:spPr/>
        <p:txBody>
          <a:bodyPr/>
          <a:lstStyle/>
          <a:p>
            <a:endParaRPr lang="zh-CN" altLang="en-US" dirty="0"/>
          </a:p>
        </p:txBody>
      </p:sp>
      <p:sp>
        <p:nvSpPr>
          <p:cNvPr id="4" name="灯片编号占位符 3"/>
          <p:cNvSpPr>
            <a:spLocks noGrp="1"/>
          </p:cNvSpPr>
          <p:nvPr>
            <p:ph type="sldNum" sz="quarter" idx="21"/>
            <p:custDataLst>
              <p:tags r:id="rId117"/>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60" name="图片 15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881"/>
            <a:ext cx="1101947" cy="1188884"/>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custDataLst>
              <p:tags r:id="rId2"/>
            </p:custDataLst>
          </p:nvPr>
        </p:nvGrpSpPr>
        <p:grpSpPr>
          <a:xfrm rot="20310956">
            <a:off x="219227" y="260746"/>
            <a:ext cx="881159" cy="522176"/>
            <a:chOff x="4175125" y="1726565"/>
            <a:chExt cx="1094105" cy="648335"/>
          </a:xfrm>
        </p:grpSpPr>
        <p:sp>
          <p:nvSpPr>
            <p:cNvPr id="21" name="Freeform 64"/>
            <p:cNvSpPr/>
            <p:nvPr userDrawn="1">
              <p:custDataLst>
                <p:tags r:id="rId3"/>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p>
              <a:endParaRPr lang="zh-CN" altLang="en-US"/>
            </a:p>
          </p:txBody>
        </p:sp>
        <p:sp>
          <p:nvSpPr>
            <p:cNvPr id="22" name="Rectangle 66"/>
            <p:cNvSpPr>
              <a:spLocks noChangeArrowheads="1"/>
            </p:cNvSpPr>
            <p:nvPr userDrawn="1">
              <p:custDataLst>
                <p:tags r:id="rId4"/>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
              <a:endParaRPr lang="zh-CN" altLang="en-US"/>
            </a:p>
          </p:txBody>
        </p:sp>
        <p:sp>
          <p:nvSpPr>
            <p:cNvPr id="23" name="Rectangle 67"/>
            <p:cNvSpPr>
              <a:spLocks noChangeArrowheads="1"/>
            </p:cNvSpPr>
            <p:nvPr userDrawn="1">
              <p:custDataLst>
                <p:tags r:id="rId5"/>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
              <a:endParaRPr lang="zh-CN" altLang="en-US"/>
            </a:p>
          </p:txBody>
        </p:sp>
        <p:sp>
          <p:nvSpPr>
            <p:cNvPr id="24" name="Rectangle 68"/>
            <p:cNvSpPr>
              <a:spLocks noChangeArrowheads="1"/>
            </p:cNvSpPr>
            <p:nvPr userDrawn="1">
              <p:custDataLst>
                <p:tags r:id="rId6"/>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
              <a:endParaRPr lang="zh-CN" altLang="en-US"/>
            </a:p>
          </p:txBody>
        </p:sp>
        <p:sp>
          <p:nvSpPr>
            <p:cNvPr id="25" name="Rectangle 69"/>
            <p:cNvSpPr>
              <a:spLocks noChangeArrowheads="1"/>
            </p:cNvSpPr>
            <p:nvPr userDrawn="1">
              <p:custDataLst>
                <p:tags r:id="rId7"/>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
              <a:endParaRPr lang="zh-CN" altLang="en-US"/>
            </a:p>
          </p:txBody>
        </p:sp>
        <p:sp>
          <p:nvSpPr>
            <p:cNvPr id="26" name="Rectangle 70"/>
            <p:cNvSpPr>
              <a:spLocks noChangeArrowheads="1"/>
            </p:cNvSpPr>
            <p:nvPr userDrawn="1">
              <p:custDataLst>
                <p:tags r:id="rId8"/>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p>
              <a:endParaRPr lang="zh-CN" altLang="en-US"/>
            </a:p>
          </p:txBody>
        </p:sp>
      </p:grpSp>
      <p:sp>
        <p:nvSpPr>
          <p:cNvPr id="9" name="矩形 8"/>
          <p:cNvSpPr/>
          <p:nvPr userDrawn="1">
            <p:custDataLst>
              <p:tags r:id="rId9"/>
            </p:custDataLst>
          </p:nvPr>
        </p:nvSpPr>
        <p:spPr>
          <a:xfrm>
            <a:off x="0" y="4437608"/>
            <a:ext cx="9144000" cy="720037"/>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3617595" cy="514376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微软雅黑" panose="020B0503020204020204" pitchFamily="34" charset="-122"/>
              <a:ea typeface="微软雅黑" panose="020B0503020204020204" pitchFamily="34" charset="-122"/>
              <a:sym typeface="+mn-ea"/>
            </a:endParaRPr>
          </a:p>
        </p:txBody>
      </p:sp>
      <p:grpSp>
        <p:nvGrpSpPr>
          <p:cNvPr id="14" name="组合 13"/>
          <p:cNvGrpSpPr/>
          <p:nvPr userDrawn="1">
            <p:custDataLst>
              <p:tags r:id="rId3"/>
            </p:custDataLst>
          </p:nvPr>
        </p:nvGrpSpPr>
        <p:grpSpPr>
          <a:xfrm>
            <a:off x="67487" y="71108"/>
            <a:ext cx="8965498" cy="5053606"/>
            <a:chOff x="89982" y="94806"/>
            <a:chExt cx="11953997" cy="6737794"/>
          </a:xfrm>
        </p:grpSpPr>
        <p:pic>
          <p:nvPicPr>
            <p:cNvPr id="24" name="图片 23"/>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9982" y="94806"/>
              <a:ext cx="786452" cy="865707"/>
            </a:xfrm>
            <a:prstGeom prst="rect">
              <a:avLst/>
            </a:prstGeom>
          </p:spPr>
        </p:pic>
        <p:pic>
          <p:nvPicPr>
            <p:cNvPr id="13" name="图片 12"/>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0577221" y="5249238"/>
              <a:ext cx="1466758" cy="1583362"/>
            </a:xfrm>
            <a:prstGeom prst="rect">
              <a:avLst/>
            </a:prstGeom>
          </p:spPr>
        </p:pic>
      </p:grpSp>
      <p:sp>
        <p:nvSpPr>
          <p:cNvPr id="2" name="标题 1"/>
          <p:cNvSpPr>
            <a:spLocks noGrp="1"/>
          </p:cNvSpPr>
          <p:nvPr userDrawn="1">
            <p:ph type="title" hasCustomPrompt="1"/>
            <p:custDataLst>
              <p:tags r:id="rId8"/>
            </p:custDataLst>
          </p:nvPr>
        </p:nvSpPr>
        <p:spPr>
          <a:xfrm>
            <a:off x="437400" y="577830"/>
            <a:ext cx="2970000" cy="661534"/>
          </a:xfrm>
        </p:spPr>
        <p:txBody>
          <a:bodyPr anchor="ctr"/>
          <a:lstStyle>
            <a:lvl1pP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userDrawn="1">
            <p:ph type="dt" sz="half" idx="10"/>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2"/>
            </p:custDataLst>
          </p:nvPr>
        </p:nvSpPr>
        <p:spPr>
          <a:xfrm>
            <a:off x="440100" y="1323068"/>
            <a:ext cx="2967300" cy="3070058"/>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userDrawn="1">
            <p:ph sz="quarter" idx="14"/>
            <p:custDataLst>
              <p:tags r:id="rId13"/>
            </p:custDataLst>
          </p:nvPr>
        </p:nvSpPr>
        <p:spPr>
          <a:xfrm>
            <a:off x="3825900" y="577484"/>
            <a:ext cx="4860000" cy="381615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199810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grpSp>
        <p:nvGrpSpPr>
          <p:cNvPr id="22" name="组合 21"/>
          <p:cNvGrpSpPr/>
          <p:nvPr userDrawn="1">
            <p:custDataLst>
              <p:tags r:id="rId3"/>
            </p:custDataLst>
          </p:nvPr>
        </p:nvGrpSpPr>
        <p:grpSpPr>
          <a:xfrm>
            <a:off x="67487" y="71108"/>
            <a:ext cx="8965498" cy="5053606"/>
            <a:chOff x="89982" y="94806"/>
            <a:chExt cx="11953997" cy="6737794"/>
          </a:xfrm>
        </p:grpSpPr>
        <p:pic>
          <p:nvPicPr>
            <p:cNvPr id="23" name="图片 22"/>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9982" y="94806"/>
              <a:ext cx="786452" cy="865707"/>
            </a:xfrm>
            <a:prstGeom prst="rect">
              <a:avLst/>
            </a:prstGeom>
          </p:spPr>
        </p:pic>
        <p:pic>
          <p:nvPicPr>
            <p:cNvPr id="24" name="图片 23"/>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0577221" y="5249238"/>
              <a:ext cx="1466758" cy="1583362"/>
            </a:xfrm>
            <a:prstGeom prst="rect">
              <a:avLst/>
            </a:prstGeom>
          </p:spPr>
        </p:pic>
      </p:grpSp>
      <p:sp>
        <p:nvSpPr>
          <p:cNvPr id="2" name="标题 1"/>
          <p:cNvSpPr>
            <a:spLocks noGrp="1"/>
          </p:cNvSpPr>
          <p:nvPr>
            <p:ph type="title"/>
            <p:custDataLst>
              <p:tags r:id="rId8"/>
            </p:custDataLst>
          </p:nvPr>
        </p:nvSpPr>
        <p:spPr>
          <a:xfrm>
            <a:off x="459000" y="585930"/>
            <a:ext cx="8232300" cy="469824"/>
          </a:xfrm>
        </p:spPr>
        <p:txBody>
          <a:bodyPr anchor="ctr"/>
          <a:lstStyle>
            <a:lvl1pPr algn="ctr">
              <a:defRPr sz="27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459000" y="1244764"/>
            <a:ext cx="8231981" cy="621032"/>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459581" y="2106108"/>
            <a:ext cx="8224200" cy="2573232"/>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20" name="组合 19"/>
          <p:cNvGrpSpPr/>
          <p:nvPr userDrawn="1">
            <p:custDataLst>
              <p:tags r:id="rId2"/>
            </p:custDataLst>
          </p:nvPr>
        </p:nvGrpSpPr>
        <p:grpSpPr>
          <a:xfrm rot="20310956">
            <a:off x="219227" y="260746"/>
            <a:ext cx="881159" cy="522176"/>
            <a:chOff x="4175125" y="1726565"/>
            <a:chExt cx="1094105" cy="648335"/>
          </a:xfrm>
        </p:grpSpPr>
        <p:sp>
          <p:nvSpPr>
            <p:cNvPr id="21" name="Freeform 64"/>
            <p:cNvSpPr/>
            <p:nvPr userDrawn="1">
              <p:custDataLst>
                <p:tags r:id="rId3"/>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22" name="Rectangle 66"/>
            <p:cNvSpPr>
              <a:spLocks noChangeArrowheads="1"/>
            </p:cNvSpPr>
            <p:nvPr userDrawn="1">
              <p:custDataLst>
                <p:tags r:id="rId4"/>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3" name="Rectangle 67"/>
            <p:cNvSpPr>
              <a:spLocks noChangeArrowheads="1"/>
            </p:cNvSpPr>
            <p:nvPr userDrawn="1">
              <p:custDataLst>
                <p:tags r:id="rId5"/>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4" name="Rectangle 68"/>
            <p:cNvSpPr>
              <a:spLocks noChangeArrowheads="1"/>
            </p:cNvSpPr>
            <p:nvPr userDrawn="1">
              <p:custDataLst>
                <p:tags r:id="rId6"/>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5" name="Rectangle 69"/>
            <p:cNvSpPr>
              <a:spLocks noChangeArrowheads="1"/>
            </p:cNvSpPr>
            <p:nvPr userDrawn="1">
              <p:custDataLst>
                <p:tags r:id="rId7"/>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26" name="Rectangle 70"/>
            <p:cNvSpPr>
              <a:spLocks noChangeArrowheads="1"/>
            </p:cNvSpPr>
            <p:nvPr userDrawn="1">
              <p:custDataLst>
                <p:tags r:id="rId8"/>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grpSp>
      <p:sp>
        <p:nvSpPr>
          <p:cNvPr id="8" name="矩形 7"/>
          <p:cNvSpPr/>
          <p:nvPr userDrawn="1">
            <p:custDataLst>
              <p:tags r:id="rId9"/>
            </p:custDataLst>
          </p:nvPr>
        </p:nvSpPr>
        <p:spPr>
          <a:xfrm>
            <a:off x="0" y="3772095"/>
            <a:ext cx="9144000" cy="137167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63" name="图片 62"/>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931976" y="3954881"/>
            <a:ext cx="1101947" cy="1188884"/>
          </a:xfrm>
          <a:prstGeom prst="rect">
            <a:avLst/>
          </a:prstGeom>
        </p:spPr>
      </p:pic>
      <p:sp>
        <p:nvSpPr>
          <p:cNvPr id="10" name="矩形 9"/>
          <p:cNvSpPr/>
          <p:nvPr userDrawn="1">
            <p:custDataLst>
              <p:tags r:id="rId4"/>
            </p:custDataLst>
          </p:nvPr>
        </p:nvSpPr>
        <p:spPr>
          <a:xfrm>
            <a:off x="0" y="0"/>
            <a:ext cx="9144000" cy="6858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5"/>
            </p:custDataLst>
          </p:nvPr>
        </p:nvSpPr>
        <p:spPr>
          <a:xfrm>
            <a:off x="434700" y="178209"/>
            <a:ext cx="8278200" cy="331490"/>
          </a:xfrm>
        </p:spPr>
        <p:txBody>
          <a:bodyPr/>
          <a:lstStyle>
            <a:lvl1pPr>
              <a:defRPr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434700" y="1247464"/>
            <a:ext cx="4006800" cy="2170912"/>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4681800" y="1247464"/>
            <a:ext cx="4025700" cy="2170912"/>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429300" y="3612786"/>
            <a:ext cx="4006800" cy="58593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4689900" y="3610086"/>
            <a:ext cx="4025700" cy="58593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腰带">
    <p:bg>
      <p:bgPr>
        <a:pattFill prst="wdUpDiag">
          <a:fgClr>
            <a:schemeClr val="tx2"/>
          </a:fgClr>
          <a:bgClr>
            <a:schemeClr val="bg2"/>
          </a:bgClr>
        </a:patt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719455"/>
            <a:ext cx="9144000" cy="3704856"/>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userDrawn="1">
            <p:ph type="title" hasCustomPrompt="1"/>
            <p:custDataLst>
              <p:tags r:id="rId3"/>
            </p:custDataLst>
          </p:nvPr>
        </p:nvSpPr>
        <p:spPr>
          <a:xfrm>
            <a:off x="1142100" y="1004452"/>
            <a:ext cx="6858000" cy="1790192"/>
          </a:xfrm>
        </p:spPr>
        <p:txBody>
          <a:bodyPr anchor="b"/>
          <a:lstStyle>
            <a:lvl1pPr algn="ctr">
              <a:defRPr sz="45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1141810" y="2897249"/>
            <a:ext cx="6858000" cy="1242064"/>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grpSp>
        <p:nvGrpSpPr>
          <p:cNvPr id="13" name="组合 12"/>
          <p:cNvGrpSpPr/>
          <p:nvPr userDrawn="1">
            <p:custDataLst>
              <p:tags r:id="rId8"/>
            </p:custDataLst>
          </p:nvPr>
        </p:nvGrpSpPr>
        <p:grpSpPr>
          <a:xfrm>
            <a:off x="235350" y="260675"/>
            <a:ext cx="8775474" cy="4883090"/>
            <a:chOff x="313800" y="347548"/>
            <a:chExt cx="11700632" cy="6510452"/>
          </a:xfrm>
        </p:grpSpPr>
        <p:grpSp>
          <p:nvGrpSpPr>
            <p:cNvPr id="168" name="组合 167"/>
            <p:cNvGrpSpPr/>
            <p:nvPr userDrawn="1"/>
          </p:nvGrpSpPr>
          <p:grpSpPr>
            <a:xfrm rot="20310956">
              <a:off x="356063" y="347548"/>
              <a:ext cx="1824574" cy="1081190"/>
              <a:chOff x="4175125" y="1726565"/>
              <a:chExt cx="1094105" cy="648335"/>
            </a:xfrm>
          </p:grpSpPr>
          <p:sp>
            <p:nvSpPr>
              <p:cNvPr id="169" name="Freeform 64"/>
              <p:cNvSpPr/>
              <p:nvPr userDrawn="1">
                <p:custDataLst>
                  <p:tags r:id="rId9"/>
                </p:custDataLst>
              </p:nvPr>
            </p:nvSpPr>
            <p:spPr bwMode="auto">
              <a:xfrm>
                <a:off x="4175125" y="1726565"/>
                <a:ext cx="1094105" cy="648335"/>
              </a:xfrm>
              <a:custGeom>
                <a:avLst/>
                <a:gdLst>
                  <a:gd name="T0" fmla="*/ 660 w 675"/>
                  <a:gd name="T1" fmla="*/ 401 h 401"/>
                  <a:gd name="T2" fmla="*/ 15 w 675"/>
                  <a:gd name="T3" fmla="*/ 401 h 401"/>
                  <a:gd name="T4" fmla="*/ 0 w 675"/>
                  <a:gd name="T5" fmla="*/ 387 h 401"/>
                  <a:gd name="T6" fmla="*/ 0 w 675"/>
                  <a:gd name="T7" fmla="*/ 14 h 401"/>
                  <a:gd name="T8" fmla="*/ 15 w 675"/>
                  <a:gd name="T9" fmla="*/ 0 h 401"/>
                  <a:gd name="T10" fmla="*/ 660 w 675"/>
                  <a:gd name="T11" fmla="*/ 0 h 401"/>
                  <a:gd name="T12" fmla="*/ 675 w 675"/>
                  <a:gd name="T13" fmla="*/ 14 h 401"/>
                  <a:gd name="T14" fmla="*/ 675 w 675"/>
                  <a:gd name="T15" fmla="*/ 387 h 401"/>
                  <a:gd name="T16" fmla="*/ 660 w 675"/>
                  <a:gd name="T17"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5" h="401">
                    <a:moveTo>
                      <a:pt x="660" y="401"/>
                    </a:moveTo>
                    <a:cubicBezTo>
                      <a:pt x="15" y="401"/>
                      <a:pt x="15" y="401"/>
                      <a:pt x="15" y="401"/>
                    </a:cubicBezTo>
                    <a:cubicBezTo>
                      <a:pt x="7" y="401"/>
                      <a:pt x="0" y="395"/>
                      <a:pt x="0" y="387"/>
                    </a:cubicBezTo>
                    <a:cubicBezTo>
                      <a:pt x="0" y="14"/>
                      <a:pt x="0" y="14"/>
                      <a:pt x="0" y="14"/>
                    </a:cubicBezTo>
                    <a:cubicBezTo>
                      <a:pt x="0" y="6"/>
                      <a:pt x="7" y="0"/>
                      <a:pt x="15" y="0"/>
                    </a:cubicBezTo>
                    <a:cubicBezTo>
                      <a:pt x="660" y="0"/>
                      <a:pt x="660" y="0"/>
                      <a:pt x="660" y="0"/>
                    </a:cubicBezTo>
                    <a:cubicBezTo>
                      <a:pt x="668" y="0"/>
                      <a:pt x="675" y="6"/>
                      <a:pt x="675" y="14"/>
                    </a:cubicBezTo>
                    <a:cubicBezTo>
                      <a:pt x="675" y="387"/>
                      <a:pt x="675" y="387"/>
                      <a:pt x="675" y="387"/>
                    </a:cubicBezTo>
                    <a:cubicBezTo>
                      <a:pt x="675" y="395"/>
                      <a:pt x="668" y="401"/>
                      <a:pt x="660" y="401"/>
                    </a:cubicBezTo>
                    <a:close/>
                  </a:path>
                </a:pathLst>
              </a:custGeom>
              <a:solidFill>
                <a:srgbClr val="DADADA"/>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70" name="Rectangle 66"/>
              <p:cNvSpPr>
                <a:spLocks noChangeArrowheads="1"/>
              </p:cNvSpPr>
              <p:nvPr userDrawn="1">
                <p:custDataLst>
                  <p:tags r:id="rId10"/>
                </p:custDataLst>
              </p:nvPr>
            </p:nvSpPr>
            <p:spPr bwMode="auto">
              <a:xfrm>
                <a:off x="4249420" y="2235382"/>
                <a:ext cx="897255" cy="70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71" name="Rectangle 67"/>
              <p:cNvSpPr>
                <a:spLocks noChangeArrowheads="1"/>
              </p:cNvSpPr>
              <p:nvPr userDrawn="1">
                <p:custDataLst>
                  <p:tags r:id="rId11"/>
                </p:custDataLst>
              </p:nvPr>
            </p:nvSpPr>
            <p:spPr bwMode="auto">
              <a:xfrm>
                <a:off x="4249420" y="2116728"/>
                <a:ext cx="504190" cy="717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72" name="Rectangle 68"/>
              <p:cNvSpPr>
                <a:spLocks noChangeArrowheads="1"/>
              </p:cNvSpPr>
              <p:nvPr userDrawn="1">
                <p:custDataLst>
                  <p:tags r:id="rId12"/>
                </p:custDataLst>
              </p:nvPr>
            </p:nvSpPr>
            <p:spPr bwMode="auto">
              <a:xfrm>
                <a:off x="4245610" y="1786255"/>
                <a:ext cx="275590" cy="2266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73" name="Rectangle 69"/>
              <p:cNvSpPr>
                <a:spLocks noChangeArrowheads="1"/>
              </p:cNvSpPr>
              <p:nvPr userDrawn="1">
                <p:custDataLst>
                  <p:tags r:id="rId13"/>
                </p:custDataLst>
              </p:nvPr>
            </p:nvSpPr>
            <p:spPr bwMode="auto">
              <a:xfrm>
                <a:off x="4573905" y="1786255"/>
                <a:ext cx="276860" cy="2266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sp>
            <p:nvSpPr>
              <p:cNvPr id="174" name="Rectangle 70"/>
              <p:cNvSpPr>
                <a:spLocks noChangeArrowheads="1"/>
              </p:cNvSpPr>
              <p:nvPr userDrawn="1">
                <p:custDataLst>
                  <p:tags r:id="rId14"/>
                </p:custDataLst>
              </p:nvPr>
            </p:nvSpPr>
            <p:spPr bwMode="auto">
              <a:xfrm>
                <a:off x="4903470" y="1786255"/>
                <a:ext cx="275590" cy="22669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lstStyle/>
              <a:p>
                <a:endParaRPr lang="zh-CN" altLang="en-US"/>
              </a:p>
            </p:txBody>
          </p:sp>
        </p:grpSp>
        <p:pic>
          <p:nvPicPr>
            <p:cNvPr id="48" name="图片 47"/>
            <p:cNvPicPr>
              <a:picLocks noChangeAspect="1"/>
            </p:cNvPicPr>
            <p:nvPr userDrawn="1">
              <p:custDataLst>
                <p:tags r:id="rId15"/>
              </p:custDataLst>
            </p:nvPr>
          </p:nvPicPr>
          <p:blipFill>
            <a:blip r:embed="rId16">
              <a:extLst>
                <a:ext uri="{28A0092B-C50C-407E-A947-70E740481C1C}">
                  <a14:useLocalDpi xmlns:a14="http://schemas.microsoft.com/office/drawing/2010/main" val="0"/>
                </a:ext>
              </a:extLst>
            </a:blip>
            <a:stretch>
              <a:fillRect/>
            </a:stretch>
          </p:blipFill>
          <p:spPr>
            <a:xfrm>
              <a:off x="10105396" y="4729291"/>
              <a:ext cx="1909036" cy="2060800"/>
            </a:xfrm>
            <a:prstGeom prst="rect">
              <a:avLst/>
            </a:prstGeom>
          </p:spPr>
        </p:pic>
        <p:pic>
          <p:nvPicPr>
            <p:cNvPr id="51" name="图片 50"/>
            <p:cNvPicPr>
              <a:picLocks noChangeAspect="1"/>
            </p:cNvPicPr>
            <p:nvPr userDrawn="1">
              <p:custDataLst>
                <p:tags r:id="rId17"/>
              </p:custDataLst>
            </p:nvPr>
          </p:nvPicPr>
          <p:blipFill>
            <a:blip r:embed="rId18">
              <a:extLst>
                <a:ext uri="{28A0092B-C50C-407E-A947-70E740481C1C}">
                  <a14:useLocalDpi xmlns:a14="http://schemas.microsoft.com/office/drawing/2010/main" val="0"/>
                </a:ext>
              </a:extLst>
            </a:blip>
            <a:stretch>
              <a:fillRect/>
            </a:stretch>
          </p:blipFill>
          <p:spPr>
            <a:xfrm>
              <a:off x="313800" y="4590091"/>
              <a:ext cx="737680" cy="2267909"/>
            </a:xfrm>
            <a:prstGeom prst="rect">
              <a:avLst/>
            </a:prstGeom>
          </p:spPr>
        </p:pic>
      </p:gr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409"/>
            <a:ext cx="8763000" cy="4767810"/>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5" Type="http://schemas.openxmlformats.org/officeDocument/2006/relationships/theme" Target="../theme/theme2.xml"/><Relationship Id="rId24" Type="http://schemas.openxmlformats.org/officeDocument/2006/relationships/tags" Target="../tags/tag495.xml"/><Relationship Id="rId23" Type="http://schemas.openxmlformats.org/officeDocument/2006/relationships/tags" Target="../tags/tag494.xml"/><Relationship Id="rId22" Type="http://schemas.openxmlformats.org/officeDocument/2006/relationships/tags" Target="../tags/tag493.xml"/><Relationship Id="rId21" Type="http://schemas.openxmlformats.org/officeDocument/2006/relationships/tags" Target="../tags/tag492.xml"/><Relationship Id="rId20" Type="http://schemas.openxmlformats.org/officeDocument/2006/relationships/tags" Target="../tags/tag491.xml"/><Relationship Id="rId2" Type="http://schemas.openxmlformats.org/officeDocument/2006/relationships/slideLayout" Target="../slideLayouts/slideLayout16.xml"/><Relationship Id="rId19" Type="http://schemas.openxmlformats.org/officeDocument/2006/relationships/tags" Target="../tags/tag490.xml"/><Relationship Id="rId18" Type="http://schemas.openxmlformats.org/officeDocument/2006/relationships/slideLayout" Target="../slideLayouts/slideLayout32.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7" Type="http://schemas.openxmlformats.org/officeDocument/2006/relationships/theme" Target="../theme/theme3.xml"/><Relationship Id="rId26" Type="http://schemas.openxmlformats.org/officeDocument/2006/relationships/tags" Target="../tags/tag986.xml"/><Relationship Id="rId25" Type="http://schemas.openxmlformats.org/officeDocument/2006/relationships/tags" Target="../tags/tag985.xml"/><Relationship Id="rId24" Type="http://schemas.openxmlformats.org/officeDocument/2006/relationships/tags" Target="../tags/tag984.xml"/><Relationship Id="rId23" Type="http://schemas.openxmlformats.org/officeDocument/2006/relationships/tags" Target="../tags/tag983.xml"/><Relationship Id="rId22" Type="http://schemas.openxmlformats.org/officeDocument/2006/relationships/tags" Target="../tags/tag982.xml"/><Relationship Id="rId21" Type="http://schemas.openxmlformats.org/officeDocument/2006/relationships/tags" Target="../tags/tag981.xml"/><Relationship Id="rId20" Type="http://schemas.openxmlformats.org/officeDocument/2006/relationships/slideLayout" Target="../slideLayouts/slideLayout52.xml"/><Relationship Id="rId2" Type="http://schemas.openxmlformats.org/officeDocument/2006/relationships/slideLayout" Target="../slideLayouts/slideLayout34.xml"/><Relationship Id="rId19" Type="http://schemas.openxmlformats.org/officeDocument/2006/relationships/slideLayout" Target="../slideLayouts/slideLayout51.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14381"/>
            <a:ext cx="8139178" cy="404168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659807" y="4762375"/>
            <a:ext cx="2025000" cy="237600"/>
          </a:xfrm>
          <a:prstGeom prst="rect">
            <a:avLst/>
          </a:prstGeom>
        </p:spPr>
        <p:txBody>
          <a:bodyPr vert="horz" lIns="90000" tIns="46800" rIns="90000" bIns="46800" rtlCol="0" anchor="ctr">
            <a:normAutofit/>
          </a:bodyPr>
          <a:lstStyle>
            <a:lvl1pPr algn="l">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3087000" y="4762375"/>
            <a:ext cx="2970000" cy="237600"/>
          </a:xfrm>
          <a:prstGeom prst="rect">
            <a:avLst/>
          </a:prstGeom>
        </p:spPr>
        <p:txBody>
          <a:bodyPr vert="horz" lIns="90000" tIns="46800" rIns="90000" bIns="46800" rtlCol="0" anchor="ctr">
            <a:normAutofit/>
          </a:bodyPr>
          <a:lstStyle>
            <a:lvl1pPr algn="ct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6457950" y="4762375"/>
            <a:ext cx="2025000" cy="237600"/>
          </a:xfrm>
          <a:prstGeom prst="rect">
            <a:avLst/>
          </a:prstGeom>
        </p:spPr>
        <p:txBody>
          <a:bodyPr vert="horz" lIns="90000" tIns="46800" rIns="90000" bIns="46800" rtlCol="0" anchor="ctr">
            <a:normAutofit/>
          </a:bodyPr>
          <a:lstStyle>
            <a:lvl1pPr algn="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Lst>
  <p:txStyles>
    <p:titleStyle>
      <a:lvl1pPr algn="l" defTabSz="685800" rtl="0" eaLnBrk="1" fontAlgn="auto" latinLnBrk="0" hangingPunct="1">
        <a:lnSpc>
          <a:spcPct val="12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502412" y="332440"/>
            <a:ext cx="8139178" cy="331490"/>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
            </p:custDataLst>
          </p:nvPr>
        </p:nvSpPr>
        <p:spPr>
          <a:xfrm>
            <a:off x="502412" y="714418"/>
            <a:ext cx="8139178" cy="4041888"/>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3"/>
            </p:custDataLst>
          </p:nvPr>
        </p:nvSpPr>
        <p:spPr>
          <a:xfrm>
            <a:off x="659807" y="4762620"/>
            <a:ext cx="2025000" cy="237613"/>
          </a:xfrm>
          <a:prstGeom prst="rect">
            <a:avLst/>
          </a:prstGeom>
        </p:spPr>
        <p:txBody>
          <a:bodyPr vert="horz" lIns="90000" tIns="46800" rIns="90000" bIns="46800" rtlCol="0" anchor="ctr">
            <a:normAutofit/>
          </a:bodyPr>
          <a:lstStyle>
            <a:lvl1pPr algn="l">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4"/>
            </p:custDataLst>
          </p:nvPr>
        </p:nvSpPr>
        <p:spPr>
          <a:xfrm>
            <a:off x="3087000" y="4762620"/>
            <a:ext cx="2970000" cy="237613"/>
          </a:xfrm>
          <a:prstGeom prst="rect">
            <a:avLst/>
          </a:prstGeom>
        </p:spPr>
        <p:txBody>
          <a:bodyPr vert="horz" lIns="90000" tIns="46800" rIns="90000" bIns="46800" rtlCol="0" anchor="ctr">
            <a:normAutofit/>
          </a:bodyPr>
          <a:lstStyle>
            <a:lvl1pPr algn="ct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6457950" y="4762620"/>
            <a:ext cx="2025000" cy="237613"/>
          </a:xfrm>
          <a:prstGeom prst="rect">
            <a:avLst/>
          </a:prstGeom>
        </p:spPr>
        <p:txBody>
          <a:bodyPr vert="horz" lIns="90000" tIns="46800" rIns="90000" bIns="46800" rtlCol="0" anchor="ctr">
            <a:normAutofit/>
          </a:bodyPr>
          <a:lstStyle>
            <a:lvl1pPr algn="r">
              <a:lnSpc>
                <a:spcPct val="120000"/>
              </a:lnSpc>
              <a:defRPr sz="9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Lst>
  <p:txStyles>
    <p:titleStyle>
      <a:lvl1pPr algn="l" defTabSz="685800" rtl="0" eaLnBrk="1" fontAlgn="auto" latinLnBrk="0" hangingPunct="1">
        <a:lnSpc>
          <a:spcPct val="12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9" Type="http://schemas.openxmlformats.org/officeDocument/2006/relationships/tags" Target="../tags/tag1258.xml"/><Relationship Id="rId8" Type="http://schemas.openxmlformats.org/officeDocument/2006/relationships/tags" Target="../tags/tag1257.xml"/><Relationship Id="rId7" Type="http://schemas.openxmlformats.org/officeDocument/2006/relationships/tags" Target="../tags/tag1256.xml"/><Relationship Id="rId6" Type="http://schemas.openxmlformats.org/officeDocument/2006/relationships/tags" Target="../tags/tag1255.xml"/><Relationship Id="rId5" Type="http://schemas.openxmlformats.org/officeDocument/2006/relationships/tags" Target="../tags/tag1254.xml"/><Relationship Id="rId4" Type="http://schemas.openxmlformats.org/officeDocument/2006/relationships/tags" Target="../tags/tag1253.xml"/><Relationship Id="rId3" Type="http://schemas.openxmlformats.org/officeDocument/2006/relationships/tags" Target="../tags/tag1252.xml"/><Relationship Id="rId23" Type="http://schemas.openxmlformats.org/officeDocument/2006/relationships/slideLayout" Target="../slideLayouts/slideLayout23.xml"/><Relationship Id="rId22" Type="http://schemas.openxmlformats.org/officeDocument/2006/relationships/tags" Target="../tags/tag1271.xml"/><Relationship Id="rId21" Type="http://schemas.openxmlformats.org/officeDocument/2006/relationships/tags" Target="../tags/tag1270.xml"/><Relationship Id="rId20" Type="http://schemas.openxmlformats.org/officeDocument/2006/relationships/tags" Target="../tags/tag1269.xml"/><Relationship Id="rId2" Type="http://schemas.openxmlformats.org/officeDocument/2006/relationships/tags" Target="../tags/tag1251.xml"/><Relationship Id="rId19" Type="http://schemas.openxmlformats.org/officeDocument/2006/relationships/tags" Target="../tags/tag1268.xml"/><Relationship Id="rId18" Type="http://schemas.openxmlformats.org/officeDocument/2006/relationships/tags" Target="../tags/tag1267.xml"/><Relationship Id="rId17" Type="http://schemas.openxmlformats.org/officeDocument/2006/relationships/tags" Target="../tags/tag1266.xml"/><Relationship Id="rId16" Type="http://schemas.openxmlformats.org/officeDocument/2006/relationships/tags" Target="../tags/tag1265.xml"/><Relationship Id="rId15" Type="http://schemas.openxmlformats.org/officeDocument/2006/relationships/tags" Target="../tags/tag1264.xml"/><Relationship Id="rId14" Type="http://schemas.openxmlformats.org/officeDocument/2006/relationships/tags" Target="../tags/tag1263.xml"/><Relationship Id="rId13" Type="http://schemas.openxmlformats.org/officeDocument/2006/relationships/tags" Target="../tags/tag1262.xml"/><Relationship Id="rId12" Type="http://schemas.openxmlformats.org/officeDocument/2006/relationships/tags" Target="../tags/tag1261.xml"/><Relationship Id="rId11" Type="http://schemas.openxmlformats.org/officeDocument/2006/relationships/tags" Target="../tags/tag1260.xml"/><Relationship Id="rId10" Type="http://schemas.openxmlformats.org/officeDocument/2006/relationships/tags" Target="../tags/tag1259.xml"/><Relationship Id="rId1" Type="http://schemas.openxmlformats.org/officeDocument/2006/relationships/tags" Target="../tags/tag125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9" Type="http://schemas.openxmlformats.org/officeDocument/2006/relationships/tags" Target="../tags/tag1280.xml"/><Relationship Id="rId8" Type="http://schemas.openxmlformats.org/officeDocument/2006/relationships/tags" Target="../tags/tag1279.xml"/><Relationship Id="rId7" Type="http://schemas.openxmlformats.org/officeDocument/2006/relationships/tags" Target="../tags/tag1278.xml"/><Relationship Id="rId6" Type="http://schemas.openxmlformats.org/officeDocument/2006/relationships/tags" Target="../tags/tag1277.xml"/><Relationship Id="rId5" Type="http://schemas.openxmlformats.org/officeDocument/2006/relationships/tags" Target="../tags/tag1276.xml"/><Relationship Id="rId4" Type="http://schemas.openxmlformats.org/officeDocument/2006/relationships/tags" Target="../tags/tag1275.xml"/><Relationship Id="rId3" Type="http://schemas.openxmlformats.org/officeDocument/2006/relationships/tags" Target="../tags/tag1274.xml"/><Relationship Id="rId2" Type="http://schemas.openxmlformats.org/officeDocument/2006/relationships/tags" Target="../tags/tag1273.xml"/><Relationship Id="rId15" Type="http://schemas.openxmlformats.org/officeDocument/2006/relationships/slideLayout" Target="../slideLayouts/slideLayout4.xml"/><Relationship Id="rId14" Type="http://schemas.openxmlformats.org/officeDocument/2006/relationships/tags" Target="../tags/tag1285.xml"/><Relationship Id="rId13" Type="http://schemas.openxmlformats.org/officeDocument/2006/relationships/tags" Target="../tags/tag1284.xml"/><Relationship Id="rId12" Type="http://schemas.openxmlformats.org/officeDocument/2006/relationships/tags" Target="../tags/tag1283.xml"/><Relationship Id="rId11" Type="http://schemas.openxmlformats.org/officeDocument/2006/relationships/tags" Target="../tags/tag1282.xml"/><Relationship Id="rId10" Type="http://schemas.openxmlformats.org/officeDocument/2006/relationships/tags" Target="../tags/tag1281.xml"/><Relationship Id="rId1" Type="http://schemas.openxmlformats.org/officeDocument/2006/relationships/tags" Target="../tags/tag1272.xml"/></Relationships>
</file>

<file path=ppt/slides/_rels/slide13.xml.rels><?xml version="1.0" encoding="UTF-8" standalone="yes"?>
<Relationships xmlns="http://schemas.openxmlformats.org/package/2006/relationships"><Relationship Id="rId9" Type="http://schemas.openxmlformats.org/officeDocument/2006/relationships/tags" Target="../tags/tag1294.xml"/><Relationship Id="rId8" Type="http://schemas.openxmlformats.org/officeDocument/2006/relationships/tags" Target="../tags/tag1293.xml"/><Relationship Id="rId7" Type="http://schemas.openxmlformats.org/officeDocument/2006/relationships/tags" Target="../tags/tag1292.xml"/><Relationship Id="rId6" Type="http://schemas.openxmlformats.org/officeDocument/2006/relationships/tags" Target="../tags/tag1291.xml"/><Relationship Id="rId5" Type="http://schemas.openxmlformats.org/officeDocument/2006/relationships/tags" Target="../tags/tag1290.xml"/><Relationship Id="rId4" Type="http://schemas.openxmlformats.org/officeDocument/2006/relationships/tags" Target="../tags/tag1289.xml"/><Relationship Id="rId39" Type="http://schemas.openxmlformats.org/officeDocument/2006/relationships/slideLayout" Target="../slideLayouts/slideLayout4.xml"/><Relationship Id="rId38" Type="http://schemas.openxmlformats.org/officeDocument/2006/relationships/tags" Target="../tags/tag1323.xml"/><Relationship Id="rId37" Type="http://schemas.openxmlformats.org/officeDocument/2006/relationships/tags" Target="../tags/tag1322.xml"/><Relationship Id="rId36" Type="http://schemas.openxmlformats.org/officeDocument/2006/relationships/tags" Target="../tags/tag1321.xml"/><Relationship Id="rId35" Type="http://schemas.openxmlformats.org/officeDocument/2006/relationships/tags" Target="../tags/tag1320.xml"/><Relationship Id="rId34" Type="http://schemas.openxmlformats.org/officeDocument/2006/relationships/tags" Target="../tags/tag1319.xml"/><Relationship Id="rId33" Type="http://schemas.openxmlformats.org/officeDocument/2006/relationships/tags" Target="../tags/tag1318.xml"/><Relationship Id="rId32" Type="http://schemas.openxmlformats.org/officeDocument/2006/relationships/tags" Target="../tags/tag1317.xml"/><Relationship Id="rId31" Type="http://schemas.openxmlformats.org/officeDocument/2006/relationships/tags" Target="../tags/tag1316.xml"/><Relationship Id="rId30" Type="http://schemas.openxmlformats.org/officeDocument/2006/relationships/tags" Target="../tags/tag1315.xml"/><Relationship Id="rId3" Type="http://schemas.openxmlformats.org/officeDocument/2006/relationships/tags" Target="../tags/tag1288.xml"/><Relationship Id="rId29" Type="http://schemas.openxmlformats.org/officeDocument/2006/relationships/tags" Target="../tags/tag1314.xml"/><Relationship Id="rId28" Type="http://schemas.openxmlformats.org/officeDocument/2006/relationships/tags" Target="../tags/tag1313.xml"/><Relationship Id="rId27" Type="http://schemas.openxmlformats.org/officeDocument/2006/relationships/tags" Target="../tags/tag1312.xml"/><Relationship Id="rId26" Type="http://schemas.openxmlformats.org/officeDocument/2006/relationships/tags" Target="../tags/tag1311.xml"/><Relationship Id="rId25" Type="http://schemas.openxmlformats.org/officeDocument/2006/relationships/tags" Target="../tags/tag1310.xml"/><Relationship Id="rId24" Type="http://schemas.openxmlformats.org/officeDocument/2006/relationships/tags" Target="../tags/tag1309.xml"/><Relationship Id="rId23" Type="http://schemas.openxmlformats.org/officeDocument/2006/relationships/tags" Target="../tags/tag1308.xml"/><Relationship Id="rId22" Type="http://schemas.openxmlformats.org/officeDocument/2006/relationships/tags" Target="../tags/tag1307.xml"/><Relationship Id="rId21" Type="http://schemas.openxmlformats.org/officeDocument/2006/relationships/tags" Target="../tags/tag1306.xml"/><Relationship Id="rId20" Type="http://schemas.openxmlformats.org/officeDocument/2006/relationships/tags" Target="../tags/tag1305.xml"/><Relationship Id="rId2" Type="http://schemas.openxmlformats.org/officeDocument/2006/relationships/tags" Target="../tags/tag1287.xml"/><Relationship Id="rId19" Type="http://schemas.openxmlformats.org/officeDocument/2006/relationships/tags" Target="../tags/tag1304.xml"/><Relationship Id="rId18" Type="http://schemas.openxmlformats.org/officeDocument/2006/relationships/tags" Target="../tags/tag1303.xml"/><Relationship Id="rId17" Type="http://schemas.openxmlformats.org/officeDocument/2006/relationships/tags" Target="../tags/tag1302.xml"/><Relationship Id="rId16" Type="http://schemas.openxmlformats.org/officeDocument/2006/relationships/tags" Target="../tags/tag1301.xml"/><Relationship Id="rId15" Type="http://schemas.openxmlformats.org/officeDocument/2006/relationships/tags" Target="../tags/tag1300.xml"/><Relationship Id="rId14" Type="http://schemas.openxmlformats.org/officeDocument/2006/relationships/tags" Target="../tags/tag1299.xml"/><Relationship Id="rId13" Type="http://schemas.openxmlformats.org/officeDocument/2006/relationships/tags" Target="../tags/tag1298.xml"/><Relationship Id="rId12" Type="http://schemas.openxmlformats.org/officeDocument/2006/relationships/tags" Target="../tags/tag1297.xml"/><Relationship Id="rId11" Type="http://schemas.openxmlformats.org/officeDocument/2006/relationships/tags" Target="../tags/tag1296.xml"/><Relationship Id="rId10" Type="http://schemas.openxmlformats.org/officeDocument/2006/relationships/tags" Target="../tags/tag1295.xml"/><Relationship Id="rId1" Type="http://schemas.openxmlformats.org/officeDocument/2006/relationships/tags" Target="../tags/tag1286.xml"/></Relationships>
</file>

<file path=ppt/slides/_rels/slide14.xml.rels><?xml version="1.0" encoding="UTF-8" standalone="yes"?>
<Relationships xmlns="http://schemas.openxmlformats.org/package/2006/relationships"><Relationship Id="rId9" Type="http://schemas.openxmlformats.org/officeDocument/2006/relationships/tags" Target="../tags/tag1332.xml"/><Relationship Id="rId8" Type="http://schemas.openxmlformats.org/officeDocument/2006/relationships/tags" Target="../tags/tag1331.xml"/><Relationship Id="rId7" Type="http://schemas.openxmlformats.org/officeDocument/2006/relationships/tags" Target="../tags/tag1330.xml"/><Relationship Id="rId6" Type="http://schemas.openxmlformats.org/officeDocument/2006/relationships/tags" Target="../tags/tag1329.xml"/><Relationship Id="rId5" Type="http://schemas.openxmlformats.org/officeDocument/2006/relationships/tags" Target="../tags/tag1328.xml"/><Relationship Id="rId4" Type="http://schemas.openxmlformats.org/officeDocument/2006/relationships/tags" Target="../tags/tag1327.xml"/><Relationship Id="rId3" Type="http://schemas.openxmlformats.org/officeDocument/2006/relationships/tags" Target="../tags/tag1326.xml"/><Relationship Id="rId23" Type="http://schemas.openxmlformats.org/officeDocument/2006/relationships/slideLayout" Target="../slideLayouts/slideLayout23.xml"/><Relationship Id="rId22" Type="http://schemas.openxmlformats.org/officeDocument/2006/relationships/tags" Target="../tags/tag1345.xml"/><Relationship Id="rId21" Type="http://schemas.openxmlformats.org/officeDocument/2006/relationships/tags" Target="../tags/tag1344.xml"/><Relationship Id="rId20" Type="http://schemas.openxmlformats.org/officeDocument/2006/relationships/tags" Target="../tags/tag1343.xml"/><Relationship Id="rId2" Type="http://schemas.openxmlformats.org/officeDocument/2006/relationships/tags" Target="../tags/tag1325.xml"/><Relationship Id="rId19" Type="http://schemas.openxmlformats.org/officeDocument/2006/relationships/tags" Target="../tags/tag1342.xml"/><Relationship Id="rId18" Type="http://schemas.openxmlformats.org/officeDocument/2006/relationships/tags" Target="../tags/tag1341.xml"/><Relationship Id="rId17" Type="http://schemas.openxmlformats.org/officeDocument/2006/relationships/tags" Target="../tags/tag1340.xml"/><Relationship Id="rId16" Type="http://schemas.openxmlformats.org/officeDocument/2006/relationships/tags" Target="../tags/tag1339.xml"/><Relationship Id="rId15" Type="http://schemas.openxmlformats.org/officeDocument/2006/relationships/tags" Target="../tags/tag1338.xml"/><Relationship Id="rId14" Type="http://schemas.openxmlformats.org/officeDocument/2006/relationships/tags" Target="../tags/tag1337.xml"/><Relationship Id="rId13" Type="http://schemas.openxmlformats.org/officeDocument/2006/relationships/tags" Target="../tags/tag1336.xml"/><Relationship Id="rId12" Type="http://schemas.openxmlformats.org/officeDocument/2006/relationships/tags" Target="../tags/tag1335.xml"/><Relationship Id="rId11" Type="http://schemas.openxmlformats.org/officeDocument/2006/relationships/tags" Target="../tags/tag1334.xml"/><Relationship Id="rId10" Type="http://schemas.openxmlformats.org/officeDocument/2006/relationships/tags" Target="../tags/tag1333.xml"/><Relationship Id="rId1" Type="http://schemas.openxmlformats.org/officeDocument/2006/relationships/tags" Target="../tags/tag1324.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353.xml"/><Relationship Id="rId7" Type="http://schemas.openxmlformats.org/officeDocument/2006/relationships/tags" Target="../tags/tag1352.xml"/><Relationship Id="rId6" Type="http://schemas.openxmlformats.org/officeDocument/2006/relationships/tags" Target="../tags/tag1351.xml"/><Relationship Id="rId5" Type="http://schemas.openxmlformats.org/officeDocument/2006/relationships/tags" Target="../tags/tag1350.xml"/><Relationship Id="rId4" Type="http://schemas.openxmlformats.org/officeDocument/2006/relationships/tags" Target="../tags/tag1349.xml"/><Relationship Id="rId3" Type="http://schemas.openxmlformats.org/officeDocument/2006/relationships/tags" Target="../tags/tag1348.xml"/><Relationship Id="rId2" Type="http://schemas.openxmlformats.org/officeDocument/2006/relationships/tags" Target="../tags/tag1347.xml"/><Relationship Id="rId10" Type="http://schemas.openxmlformats.org/officeDocument/2006/relationships/notesSlide" Target="../notesSlides/notesSlide10.xml"/><Relationship Id="rId1" Type="http://schemas.openxmlformats.org/officeDocument/2006/relationships/tags" Target="../tags/tag1346.xml"/></Relationships>
</file>

<file path=ppt/slides/_rels/slide16.xml.rels><?xml version="1.0" encoding="UTF-8" standalone="yes"?>
<Relationships xmlns="http://schemas.openxmlformats.org/package/2006/relationships"><Relationship Id="rId9" Type="http://schemas.openxmlformats.org/officeDocument/2006/relationships/tags" Target="../tags/tag1362.xml"/><Relationship Id="rId8" Type="http://schemas.openxmlformats.org/officeDocument/2006/relationships/tags" Target="../tags/tag1361.xml"/><Relationship Id="rId7" Type="http://schemas.openxmlformats.org/officeDocument/2006/relationships/tags" Target="../tags/tag1360.xml"/><Relationship Id="rId6" Type="http://schemas.openxmlformats.org/officeDocument/2006/relationships/tags" Target="../tags/tag1359.xml"/><Relationship Id="rId5" Type="http://schemas.openxmlformats.org/officeDocument/2006/relationships/tags" Target="../tags/tag1358.xml"/><Relationship Id="rId4" Type="http://schemas.openxmlformats.org/officeDocument/2006/relationships/tags" Target="../tags/tag1357.xml"/><Relationship Id="rId3" Type="http://schemas.openxmlformats.org/officeDocument/2006/relationships/tags" Target="../tags/tag1356.xml"/><Relationship Id="rId22" Type="http://schemas.openxmlformats.org/officeDocument/2006/relationships/slideLayout" Target="../slideLayouts/slideLayout39.xml"/><Relationship Id="rId21" Type="http://schemas.openxmlformats.org/officeDocument/2006/relationships/tags" Target="../tags/tag1374.xml"/><Relationship Id="rId20" Type="http://schemas.openxmlformats.org/officeDocument/2006/relationships/tags" Target="../tags/tag1373.xml"/><Relationship Id="rId2" Type="http://schemas.openxmlformats.org/officeDocument/2006/relationships/tags" Target="../tags/tag1355.xml"/><Relationship Id="rId19" Type="http://schemas.openxmlformats.org/officeDocument/2006/relationships/tags" Target="../tags/tag1372.xml"/><Relationship Id="rId18" Type="http://schemas.openxmlformats.org/officeDocument/2006/relationships/tags" Target="../tags/tag1371.xml"/><Relationship Id="rId17" Type="http://schemas.openxmlformats.org/officeDocument/2006/relationships/tags" Target="../tags/tag1370.xml"/><Relationship Id="rId16" Type="http://schemas.openxmlformats.org/officeDocument/2006/relationships/tags" Target="../tags/tag1369.xml"/><Relationship Id="rId15" Type="http://schemas.openxmlformats.org/officeDocument/2006/relationships/tags" Target="../tags/tag1368.xml"/><Relationship Id="rId14" Type="http://schemas.openxmlformats.org/officeDocument/2006/relationships/tags" Target="../tags/tag1367.xml"/><Relationship Id="rId13" Type="http://schemas.openxmlformats.org/officeDocument/2006/relationships/tags" Target="../tags/tag1366.xml"/><Relationship Id="rId12" Type="http://schemas.openxmlformats.org/officeDocument/2006/relationships/tags" Target="../tags/tag1365.xml"/><Relationship Id="rId11" Type="http://schemas.openxmlformats.org/officeDocument/2006/relationships/tags" Target="../tags/tag1364.xml"/><Relationship Id="rId10" Type="http://schemas.openxmlformats.org/officeDocument/2006/relationships/tags" Target="../tags/tag1363.xml"/><Relationship Id="rId1" Type="http://schemas.openxmlformats.org/officeDocument/2006/relationships/tags" Target="../tags/tag1354.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382.xml"/><Relationship Id="rId7" Type="http://schemas.openxmlformats.org/officeDocument/2006/relationships/tags" Target="../tags/tag1381.xml"/><Relationship Id="rId6" Type="http://schemas.openxmlformats.org/officeDocument/2006/relationships/tags" Target="../tags/tag1380.xml"/><Relationship Id="rId5" Type="http://schemas.openxmlformats.org/officeDocument/2006/relationships/tags" Target="../tags/tag1379.xml"/><Relationship Id="rId4" Type="http://schemas.openxmlformats.org/officeDocument/2006/relationships/tags" Target="../tags/tag1378.xml"/><Relationship Id="rId3" Type="http://schemas.openxmlformats.org/officeDocument/2006/relationships/tags" Target="../tags/tag1377.xml"/><Relationship Id="rId2" Type="http://schemas.openxmlformats.org/officeDocument/2006/relationships/tags" Target="../tags/tag1376.xml"/><Relationship Id="rId10" Type="http://schemas.openxmlformats.org/officeDocument/2006/relationships/notesSlide" Target="../notesSlides/notesSlide11.xml"/><Relationship Id="rId1" Type="http://schemas.openxmlformats.org/officeDocument/2006/relationships/tags" Target="../tags/tag1375.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3.xml"/><Relationship Id="rId5" Type="http://schemas.openxmlformats.org/officeDocument/2006/relationships/tags" Target="../tags/tag1387.xml"/><Relationship Id="rId4" Type="http://schemas.openxmlformats.org/officeDocument/2006/relationships/tags" Target="../tags/tag1386.xml"/><Relationship Id="rId3" Type="http://schemas.openxmlformats.org/officeDocument/2006/relationships/tags" Target="../tags/tag1385.xml"/><Relationship Id="rId2" Type="http://schemas.openxmlformats.org/officeDocument/2006/relationships/tags" Target="../tags/tag1384.xml"/><Relationship Id="rId1" Type="http://schemas.openxmlformats.org/officeDocument/2006/relationships/tags" Target="../tags/tag1383.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3.xml"/><Relationship Id="rId5" Type="http://schemas.openxmlformats.org/officeDocument/2006/relationships/tags" Target="../tags/tag1392.xml"/><Relationship Id="rId4" Type="http://schemas.openxmlformats.org/officeDocument/2006/relationships/tags" Target="../tags/tag1391.xml"/><Relationship Id="rId3" Type="http://schemas.openxmlformats.org/officeDocument/2006/relationships/tags" Target="../tags/tag1390.xml"/><Relationship Id="rId2" Type="http://schemas.openxmlformats.org/officeDocument/2006/relationships/tags" Target="../tags/tag1389.xml"/><Relationship Id="rId1" Type="http://schemas.openxmlformats.org/officeDocument/2006/relationships/tags" Target="../tags/tag1388.xml"/></Relationships>
</file>

<file path=ppt/slides/_rels/slide2.xml.rels><?xml version="1.0" encoding="UTF-8" standalone="yes"?>
<Relationships xmlns="http://schemas.openxmlformats.org/package/2006/relationships"><Relationship Id="rId9" Type="http://schemas.openxmlformats.org/officeDocument/2006/relationships/tags" Target="../tags/tag995.xml"/><Relationship Id="rId8" Type="http://schemas.openxmlformats.org/officeDocument/2006/relationships/tags" Target="../tags/tag994.xml"/><Relationship Id="rId7" Type="http://schemas.openxmlformats.org/officeDocument/2006/relationships/tags" Target="../tags/tag993.xml"/><Relationship Id="rId6" Type="http://schemas.openxmlformats.org/officeDocument/2006/relationships/tags" Target="../tags/tag992.xml"/><Relationship Id="rId5" Type="http://schemas.openxmlformats.org/officeDocument/2006/relationships/tags" Target="../tags/tag991.xml"/><Relationship Id="rId4" Type="http://schemas.openxmlformats.org/officeDocument/2006/relationships/tags" Target="../tags/tag990.xml"/><Relationship Id="rId3" Type="http://schemas.openxmlformats.org/officeDocument/2006/relationships/tags" Target="../tags/tag989.xml"/><Relationship Id="rId2" Type="http://schemas.openxmlformats.org/officeDocument/2006/relationships/tags" Target="../tags/tag988.xml"/><Relationship Id="rId14" Type="http://schemas.openxmlformats.org/officeDocument/2006/relationships/notesSlide" Target="../notesSlides/notesSlide2.xml"/><Relationship Id="rId13" Type="http://schemas.openxmlformats.org/officeDocument/2006/relationships/slideLayout" Target="../slideLayouts/slideLayout3.xml"/><Relationship Id="rId12" Type="http://schemas.openxmlformats.org/officeDocument/2006/relationships/tags" Target="../tags/tag998.xml"/><Relationship Id="rId11" Type="http://schemas.openxmlformats.org/officeDocument/2006/relationships/tags" Target="../tags/tag997.xml"/><Relationship Id="rId10" Type="http://schemas.openxmlformats.org/officeDocument/2006/relationships/tags" Target="../tags/tag996.xml"/><Relationship Id="rId1" Type="http://schemas.openxmlformats.org/officeDocument/2006/relationships/tags" Target="../tags/tag987.xml"/></Relationships>
</file>

<file path=ppt/slides/_rels/slide20.xml.rels><?xml version="1.0" encoding="UTF-8" standalone="yes"?>
<Relationships xmlns="http://schemas.openxmlformats.org/package/2006/relationships"><Relationship Id="rId9" Type="http://schemas.openxmlformats.org/officeDocument/2006/relationships/tags" Target="../tags/tag1401.xml"/><Relationship Id="rId8" Type="http://schemas.openxmlformats.org/officeDocument/2006/relationships/tags" Target="../tags/tag1400.xml"/><Relationship Id="rId7" Type="http://schemas.openxmlformats.org/officeDocument/2006/relationships/tags" Target="../tags/tag1399.xml"/><Relationship Id="rId6" Type="http://schemas.openxmlformats.org/officeDocument/2006/relationships/tags" Target="../tags/tag1398.xml"/><Relationship Id="rId5" Type="http://schemas.openxmlformats.org/officeDocument/2006/relationships/tags" Target="../tags/tag1397.xml"/><Relationship Id="rId4" Type="http://schemas.openxmlformats.org/officeDocument/2006/relationships/tags" Target="../tags/tag1396.xml"/><Relationship Id="rId30" Type="http://schemas.openxmlformats.org/officeDocument/2006/relationships/notesSlide" Target="../notesSlides/notesSlide14.xml"/><Relationship Id="rId3" Type="http://schemas.openxmlformats.org/officeDocument/2006/relationships/tags" Target="../tags/tag1395.xml"/><Relationship Id="rId29" Type="http://schemas.openxmlformats.org/officeDocument/2006/relationships/slideLayout" Target="../slideLayouts/slideLayout13.xml"/><Relationship Id="rId28" Type="http://schemas.openxmlformats.org/officeDocument/2006/relationships/tags" Target="../tags/tag1419.xml"/><Relationship Id="rId27" Type="http://schemas.openxmlformats.org/officeDocument/2006/relationships/tags" Target="../tags/tag1418.xml"/><Relationship Id="rId26" Type="http://schemas.openxmlformats.org/officeDocument/2006/relationships/tags" Target="../tags/tag1417.xml"/><Relationship Id="rId25" Type="http://schemas.openxmlformats.org/officeDocument/2006/relationships/tags" Target="../tags/tag1416.xml"/><Relationship Id="rId24" Type="http://schemas.openxmlformats.org/officeDocument/2006/relationships/image" Target="../media/image7.jpeg"/><Relationship Id="rId23" Type="http://schemas.openxmlformats.org/officeDocument/2006/relationships/tags" Target="../tags/tag1415.xml"/><Relationship Id="rId22" Type="http://schemas.openxmlformats.org/officeDocument/2006/relationships/tags" Target="../tags/tag1414.xml"/><Relationship Id="rId21" Type="http://schemas.openxmlformats.org/officeDocument/2006/relationships/tags" Target="../tags/tag1413.xml"/><Relationship Id="rId20" Type="http://schemas.openxmlformats.org/officeDocument/2006/relationships/tags" Target="../tags/tag1412.xml"/><Relationship Id="rId2" Type="http://schemas.openxmlformats.org/officeDocument/2006/relationships/tags" Target="../tags/tag1394.xml"/><Relationship Id="rId19" Type="http://schemas.openxmlformats.org/officeDocument/2006/relationships/tags" Target="../tags/tag1411.xml"/><Relationship Id="rId18" Type="http://schemas.openxmlformats.org/officeDocument/2006/relationships/tags" Target="../tags/tag1410.xml"/><Relationship Id="rId17" Type="http://schemas.openxmlformats.org/officeDocument/2006/relationships/tags" Target="../tags/tag1409.xml"/><Relationship Id="rId16" Type="http://schemas.openxmlformats.org/officeDocument/2006/relationships/tags" Target="../tags/tag1408.xml"/><Relationship Id="rId15" Type="http://schemas.openxmlformats.org/officeDocument/2006/relationships/tags" Target="../tags/tag1407.xml"/><Relationship Id="rId14" Type="http://schemas.openxmlformats.org/officeDocument/2006/relationships/tags" Target="../tags/tag1406.xml"/><Relationship Id="rId13" Type="http://schemas.openxmlformats.org/officeDocument/2006/relationships/tags" Target="../tags/tag1405.xml"/><Relationship Id="rId12" Type="http://schemas.openxmlformats.org/officeDocument/2006/relationships/tags" Target="../tags/tag1404.xml"/><Relationship Id="rId11" Type="http://schemas.openxmlformats.org/officeDocument/2006/relationships/tags" Target="../tags/tag1403.xml"/><Relationship Id="rId10" Type="http://schemas.openxmlformats.org/officeDocument/2006/relationships/tags" Target="../tags/tag1402.xml"/><Relationship Id="rId1" Type="http://schemas.openxmlformats.org/officeDocument/2006/relationships/tags" Target="../tags/tag1393.xml"/></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8.xml"/><Relationship Id="rId7" Type="http://schemas.openxmlformats.org/officeDocument/2006/relationships/tags" Target="../tags/tag1426.xml"/><Relationship Id="rId6" Type="http://schemas.openxmlformats.org/officeDocument/2006/relationships/tags" Target="../tags/tag1425.xml"/><Relationship Id="rId5" Type="http://schemas.openxmlformats.org/officeDocument/2006/relationships/tags" Target="../tags/tag1424.xml"/><Relationship Id="rId4" Type="http://schemas.openxmlformats.org/officeDocument/2006/relationships/tags" Target="../tags/tag1423.xml"/><Relationship Id="rId3" Type="http://schemas.openxmlformats.org/officeDocument/2006/relationships/tags" Target="../tags/tag1422.xml"/><Relationship Id="rId2" Type="http://schemas.openxmlformats.org/officeDocument/2006/relationships/tags" Target="../tags/tag1421.xml"/><Relationship Id="rId1" Type="http://schemas.openxmlformats.org/officeDocument/2006/relationships/tags" Target="../tags/tag1420.xml"/></Relationships>
</file>

<file path=ppt/slides/_rels/slide22.xml.rels><?xml version="1.0" encoding="UTF-8" standalone="yes"?>
<Relationships xmlns="http://schemas.openxmlformats.org/package/2006/relationships"><Relationship Id="rId9" Type="http://schemas.openxmlformats.org/officeDocument/2006/relationships/tags" Target="../tags/tag1435.xml"/><Relationship Id="rId8" Type="http://schemas.openxmlformats.org/officeDocument/2006/relationships/tags" Target="../tags/tag1434.xml"/><Relationship Id="rId7" Type="http://schemas.openxmlformats.org/officeDocument/2006/relationships/tags" Target="../tags/tag1433.xml"/><Relationship Id="rId6" Type="http://schemas.openxmlformats.org/officeDocument/2006/relationships/tags" Target="../tags/tag1432.xml"/><Relationship Id="rId5" Type="http://schemas.openxmlformats.org/officeDocument/2006/relationships/tags" Target="../tags/tag1431.xml"/><Relationship Id="rId4" Type="http://schemas.openxmlformats.org/officeDocument/2006/relationships/tags" Target="../tags/tag1430.xml"/><Relationship Id="rId3" Type="http://schemas.openxmlformats.org/officeDocument/2006/relationships/tags" Target="../tags/tag1429.xml"/><Relationship Id="rId25" Type="http://schemas.openxmlformats.org/officeDocument/2006/relationships/notesSlide" Target="../notesSlides/notesSlide16.xml"/><Relationship Id="rId24" Type="http://schemas.openxmlformats.org/officeDocument/2006/relationships/slideLayout" Target="../slideLayouts/slideLayout4.xml"/><Relationship Id="rId23" Type="http://schemas.openxmlformats.org/officeDocument/2006/relationships/tags" Target="../tags/tag1449.xml"/><Relationship Id="rId22" Type="http://schemas.openxmlformats.org/officeDocument/2006/relationships/tags" Target="../tags/tag1448.xml"/><Relationship Id="rId21" Type="http://schemas.openxmlformats.org/officeDocument/2006/relationships/tags" Target="../tags/tag1447.xml"/><Relationship Id="rId20" Type="http://schemas.openxmlformats.org/officeDocument/2006/relationships/tags" Target="../tags/tag1446.xml"/><Relationship Id="rId2" Type="http://schemas.openxmlformats.org/officeDocument/2006/relationships/tags" Target="../tags/tag1428.xml"/><Relationship Id="rId19" Type="http://schemas.openxmlformats.org/officeDocument/2006/relationships/tags" Target="../tags/tag1445.xml"/><Relationship Id="rId18" Type="http://schemas.openxmlformats.org/officeDocument/2006/relationships/tags" Target="../tags/tag1444.xml"/><Relationship Id="rId17" Type="http://schemas.openxmlformats.org/officeDocument/2006/relationships/tags" Target="../tags/tag1443.xml"/><Relationship Id="rId16" Type="http://schemas.openxmlformats.org/officeDocument/2006/relationships/tags" Target="../tags/tag1442.xml"/><Relationship Id="rId15" Type="http://schemas.openxmlformats.org/officeDocument/2006/relationships/tags" Target="../tags/tag1441.xml"/><Relationship Id="rId14" Type="http://schemas.openxmlformats.org/officeDocument/2006/relationships/tags" Target="../tags/tag1440.xml"/><Relationship Id="rId13" Type="http://schemas.openxmlformats.org/officeDocument/2006/relationships/tags" Target="../tags/tag1439.xml"/><Relationship Id="rId12" Type="http://schemas.openxmlformats.org/officeDocument/2006/relationships/tags" Target="../tags/tag1438.xml"/><Relationship Id="rId11" Type="http://schemas.openxmlformats.org/officeDocument/2006/relationships/tags" Target="../tags/tag1437.xml"/><Relationship Id="rId10" Type="http://schemas.openxmlformats.org/officeDocument/2006/relationships/tags" Target="../tags/tag1436.xml"/><Relationship Id="rId1" Type="http://schemas.openxmlformats.org/officeDocument/2006/relationships/tags" Target="../tags/tag1427.xml"/></Relationships>
</file>

<file path=ppt/slides/_rels/slide23.xml.rels><?xml version="1.0" encoding="UTF-8" standalone="yes"?>
<Relationships xmlns="http://schemas.openxmlformats.org/package/2006/relationships"><Relationship Id="rId9" Type="http://schemas.openxmlformats.org/officeDocument/2006/relationships/tags" Target="../tags/tag1458.xml"/><Relationship Id="rId8" Type="http://schemas.openxmlformats.org/officeDocument/2006/relationships/tags" Target="../tags/tag1457.xml"/><Relationship Id="rId7" Type="http://schemas.openxmlformats.org/officeDocument/2006/relationships/tags" Target="../tags/tag1456.xml"/><Relationship Id="rId6" Type="http://schemas.openxmlformats.org/officeDocument/2006/relationships/tags" Target="../tags/tag1455.xml"/><Relationship Id="rId5" Type="http://schemas.openxmlformats.org/officeDocument/2006/relationships/tags" Target="../tags/tag1454.xml"/><Relationship Id="rId4" Type="http://schemas.openxmlformats.org/officeDocument/2006/relationships/tags" Target="../tags/tag1453.xml"/><Relationship Id="rId3" Type="http://schemas.openxmlformats.org/officeDocument/2006/relationships/tags" Target="../tags/tag1452.xml"/><Relationship Id="rId22" Type="http://schemas.openxmlformats.org/officeDocument/2006/relationships/notesSlide" Target="../notesSlides/notesSlide17.xml"/><Relationship Id="rId21" Type="http://schemas.openxmlformats.org/officeDocument/2006/relationships/slideLayout" Target="../slideLayouts/slideLayout4.xml"/><Relationship Id="rId20" Type="http://schemas.openxmlformats.org/officeDocument/2006/relationships/tags" Target="../tags/tag1469.xml"/><Relationship Id="rId2" Type="http://schemas.openxmlformats.org/officeDocument/2006/relationships/tags" Target="../tags/tag1451.xml"/><Relationship Id="rId19" Type="http://schemas.openxmlformats.org/officeDocument/2006/relationships/tags" Target="../tags/tag1468.xml"/><Relationship Id="rId18" Type="http://schemas.openxmlformats.org/officeDocument/2006/relationships/tags" Target="../tags/tag1467.xml"/><Relationship Id="rId17" Type="http://schemas.openxmlformats.org/officeDocument/2006/relationships/tags" Target="../tags/tag1466.xml"/><Relationship Id="rId16" Type="http://schemas.openxmlformats.org/officeDocument/2006/relationships/tags" Target="../tags/tag1465.xml"/><Relationship Id="rId15" Type="http://schemas.openxmlformats.org/officeDocument/2006/relationships/tags" Target="../tags/tag1464.xml"/><Relationship Id="rId14" Type="http://schemas.openxmlformats.org/officeDocument/2006/relationships/tags" Target="../tags/tag1463.xml"/><Relationship Id="rId13" Type="http://schemas.openxmlformats.org/officeDocument/2006/relationships/tags" Target="../tags/tag1462.xml"/><Relationship Id="rId12" Type="http://schemas.openxmlformats.org/officeDocument/2006/relationships/tags" Target="../tags/tag1461.xml"/><Relationship Id="rId11" Type="http://schemas.openxmlformats.org/officeDocument/2006/relationships/tags" Target="../tags/tag1460.xml"/><Relationship Id="rId10" Type="http://schemas.openxmlformats.org/officeDocument/2006/relationships/tags" Target="../tags/tag1459.xml"/><Relationship Id="rId1" Type="http://schemas.openxmlformats.org/officeDocument/2006/relationships/tags" Target="../tags/tag1450.xml"/></Relationships>
</file>

<file path=ppt/slides/_rels/slide24.xml.rels><?xml version="1.0" encoding="UTF-8" standalone="yes"?>
<Relationships xmlns="http://schemas.openxmlformats.org/package/2006/relationships"><Relationship Id="rId9" Type="http://schemas.openxmlformats.org/officeDocument/2006/relationships/tags" Target="../tags/tag1477.xml"/><Relationship Id="rId8" Type="http://schemas.openxmlformats.org/officeDocument/2006/relationships/image" Target="../media/image8.png"/><Relationship Id="rId7" Type="http://schemas.openxmlformats.org/officeDocument/2006/relationships/tags" Target="../tags/tag1476.xml"/><Relationship Id="rId6" Type="http://schemas.openxmlformats.org/officeDocument/2006/relationships/tags" Target="../tags/tag1475.xml"/><Relationship Id="rId5" Type="http://schemas.openxmlformats.org/officeDocument/2006/relationships/tags" Target="../tags/tag1474.xml"/><Relationship Id="rId4" Type="http://schemas.openxmlformats.org/officeDocument/2006/relationships/tags" Target="../tags/tag1473.xml"/><Relationship Id="rId3" Type="http://schemas.openxmlformats.org/officeDocument/2006/relationships/tags" Target="../tags/tag1472.xml"/><Relationship Id="rId2" Type="http://schemas.openxmlformats.org/officeDocument/2006/relationships/tags" Target="../tags/tag1471.xml"/><Relationship Id="rId11" Type="http://schemas.openxmlformats.org/officeDocument/2006/relationships/notesSlide" Target="../notesSlides/notesSlide18.xml"/><Relationship Id="rId10" Type="http://schemas.openxmlformats.org/officeDocument/2006/relationships/slideLayout" Target="../slideLayouts/slideLayout13.xml"/><Relationship Id="rId1" Type="http://schemas.openxmlformats.org/officeDocument/2006/relationships/tags" Target="../tags/tag1470.xml"/></Relationships>
</file>

<file path=ppt/slides/_rels/slide25.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tags" Target="../tags/tag1484.xml"/><Relationship Id="rId6" Type="http://schemas.openxmlformats.org/officeDocument/2006/relationships/tags" Target="../tags/tag1483.xml"/><Relationship Id="rId5" Type="http://schemas.openxmlformats.org/officeDocument/2006/relationships/tags" Target="../tags/tag1482.xml"/><Relationship Id="rId4" Type="http://schemas.openxmlformats.org/officeDocument/2006/relationships/tags" Target="../tags/tag1481.xml"/><Relationship Id="rId3" Type="http://schemas.openxmlformats.org/officeDocument/2006/relationships/tags" Target="../tags/tag1480.xml"/><Relationship Id="rId2" Type="http://schemas.openxmlformats.org/officeDocument/2006/relationships/tags" Target="../tags/tag1479.xml"/><Relationship Id="rId12" Type="http://schemas.openxmlformats.org/officeDocument/2006/relationships/notesSlide" Target="../notesSlides/notesSlide19.xml"/><Relationship Id="rId11" Type="http://schemas.openxmlformats.org/officeDocument/2006/relationships/slideLayout" Target="../slideLayouts/slideLayout13.xml"/><Relationship Id="rId10" Type="http://schemas.openxmlformats.org/officeDocument/2006/relationships/tags" Target="../tags/tag1485.xml"/><Relationship Id="rId1" Type="http://schemas.openxmlformats.org/officeDocument/2006/relationships/tags" Target="../tags/tag1478.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493.xml"/><Relationship Id="rId7" Type="http://schemas.openxmlformats.org/officeDocument/2006/relationships/tags" Target="../tags/tag1492.xml"/><Relationship Id="rId6" Type="http://schemas.openxmlformats.org/officeDocument/2006/relationships/tags" Target="../tags/tag1491.xml"/><Relationship Id="rId5" Type="http://schemas.openxmlformats.org/officeDocument/2006/relationships/tags" Target="../tags/tag1490.xml"/><Relationship Id="rId4" Type="http://schemas.openxmlformats.org/officeDocument/2006/relationships/tags" Target="../tags/tag1489.xml"/><Relationship Id="rId3" Type="http://schemas.openxmlformats.org/officeDocument/2006/relationships/tags" Target="../tags/tag1488.xml"/><Relationship Id="rId2" Type="http://schemas.openxmlformats.org/officeDocument/2006/relationships/tags" Target="../tags/tag1487.xml"/><Relationship Id="rId10" Type="http://schemas.openxmlformats.org/officeDocument/2006/relationships/notesSlide" Target="../notesSlides/notesSlide20.xml"/><Relationship Id="rId1" Type="http://schemas.openxmlformats.org/officeDocument/2006/relationships/tags" Target="../tags/tag1486.xml"/></Relationships>
</file>

<file path=ppt/slides/_rels/slide27.xml.rels><?xml version="1.0" encoding="UTF-8" standalone="yes"?>
<Relationships xmlns="http://schemas.openxmlformats.org/package/2006/relationships"><Relationship Id="rId9" Type="http://schemas.openxmlformats.org/officeDocument/2006/relationships/tags" Target="../tags/tag1501.xml"/><Relationship Id="rId8" Type="http://schemas.openxmlformats.org/officeDocument/2006/relationships/image" Target="../media/image11.png"/><Relationship Id="rId7" Type="http://schemas.openxmlformats.org/officeDocument/2006/relationships/tags" Target="../tags/tag1500.xml"/><Relationship Id="rId6" Type="http://schemas.openxmlformats.org/officeDocument/2006/relationships/tags" Target="../tags/tag1499.xml"/><Relationship Id="rId5" Type="http://schemas.openxmlformats.org/officeDocument/2006/relationships/tags" Target="../tags/tag1498.xml"/><Relationship Id="rId4" Type="http://schemas.openxmlformats.org/officeDocument/2006/relationships/tags" Target="../tags/tag1497.xml"/><Relationship Id="rId3" Type="http://schemas.openxmlformats.org/officeDocument/2006/relationships/tags" Target="../tags/tag1496.xml"/><Relationship Id="rId2" Type="http://schemas.openxmlformats.org/officeDocument/2006/relationships/tags" Target="../tags/tag1495.xml"/><Relationship Id="rId11" Type="http://schemas.openxmlformats.org/officeDocument/2006/relationships/notesSlide" Target="../notesSlides/notesSlide21.xml"/><Relationship Id="rId10" Type="http://schemas.openxmlformats.org/officeDocument/2006/relationships/slideLayout" Target="../slideLayouts/slideLayout13.xml"/><Relationship Id="rId1" Type="http://schemas.openxmlformats.org/officeDocument/2006/relationships/tags" Target="../tags/tag1494.xml"/></Relationships>
</file>

<file path=ppt/slides/_rels/slide28.xml.rels><?xml version="1.0" encoding="UTF-8" standalone="yes"?>
<Relationships xmlns="http://schemas.openxmlformats.org/package/2006/relationships"><Relationship Id="rId9" Type="http://schemas.openxmlformats.org/officeDocument/2006/relationships/tags" Target="../tags/tag1509.xml"/><Relationship Id="rId8" Type="http://schemas.openxmlformats.org/officeDocument/2006/relationships/image" Target="../media/image12.png"/><Relationship Id="rId7" Type="http://schemas.openxmlformats.org/officeDocument/2006/relationships/tags" Target="../tags/tag1508.xml"/><Relationship Id="rId6" Type="http://schemas.openxmlformats.org/officeDocument/2006/relationships/tags" Target="../tags/tag1507.xml"/><Relationship Id="rId5" Type="http://schemas.openxmlformats.org/officeDocument/2006/relationships/tags" Target="../tags/tag1506.xml"/><Relationship Id="rId4" Type="http://schemas.openxmlformats.org/officeDocument/2006/relationships/tags" Target="../tags/tag1505.xml"/><Relationship Id="rId3" Type="http://schemas.openxmlformats.org/officeDocument/2006/relationships/tags" Target="../tags/tag1504.xml"/><Relationship Id="rId2" Type="http://schemas.openxmlformats.org/officeDocument/2006/relationships/tags" Target="../tags/tag1503.xml"/><Relationship Id="rId11" Type="http://schemas.openxmlformats.org/officeDocument/2006/relationships/notesSlide" Target="../notesSlides/notesSlide22.xml"/><Relationship Id="rId10" Type="http://schemas.openxmlformats.org/officeDocument/2006/relationships/slideLayout" Target="../slideLayouts/slideLayout13.xml"/><Relationship Id="rId1" Type="http://schemas.openxmlformats.org/officeDocument/2006/relationships/tags" Target="../tags/tag1502.xml"/></Relationships>
</file>

<file path=ppt/slides/_rels/slide29.xml.rels><?xml version="1.0" encoding="UTF-8" standalone="yes"?>
<Relationships xmlns="http://schemas.openxmlformats.org/package/2006/relationships"><Relationship Id="rId9" Type="http://schemas.openxmlformats.org/officeDocument/2006/relationships/tags" Target="../tags/tag1517.xml"/><Relationship Id="rId8" Type="http://schemas.openxmlformats.org/officeDocument/2006/relationships/image" Target="../media/image13.png"/><Relationship Id="rId7" Type="http://schemas.openxmlformats.org/officeDocument/2006/relationships/tags" Target="../tags/tag1516.xml"/><Relationship Id="rId6" Type="http://schemas.openxmlformats.org/officeDocument/2006/relationships/tags" Target="../tags/tag1515.xml"/><Relationship Id="rId5" Type="http://schemas.openxmlformats.org/officeDocument/2006/relationships/tags" Target="../tags/tag1514.xml"/><Relationship Id="rId4" Type="http://schemas.openxmlformats.org/officeDocument/2006/relationships/tags" Target="../tags/tag1513.xml"/><Relationship Id="rId3" Type="http://schemas.openxmlformats.org/officeDocument/2006/relationships/tags" Target="../tags/tag1512.xml"/><Relationship Id="rId2" Type="http://schemas.openxmlformats.org/officeDocument/2006/relationships/tags" Target="../tags/tag1511.xml"/><Relationship Id="rId11" Type="http://schemas.openxmlformats.org/officeDocument/2006/relationships/notesSlide" Target="../notesSlides/notesSlide23.xml"/><Relationship Id="rId10" Type="http://schemas.openxmlformats.org/officeDocument/2006/relationships/slideLayout" Target="../slideLayouts/slideLayout13.xml"/><Relationship Id="rId1" Type="http://schemas.openxmlformats.org/officeDocument/2006/relationships/tags" Target="../tags/tag1510.xml"/></Relationships>
</file>

<file path=ppt/slides/_rels/slide3.xml.rels><?xml version="1.0" encoding="UTF-8" standalone="yes"?>
<Relationships xmlns="http://schemas.openxmlformats.org/package/2006/relationships"><Relationship Id="rId9" Type="http://schemas.openxmlformats.org/officeDocument/2006/relationships/tags" Target="../tags/tag1007.xml"/><Relationship Id="rId8" Type="http://schemas.openxmlformats.org/officeDocument/2006/relationships/tags" Target="../tags/tag1006.xml"/><Relationship Id="rId7" Type="http://schemas.openxmlformats.org/officeDocument/2006/relationships/tags" Target="../tags/tag1005.xml"/><Relationship Id="rId6" Type="http://schemas.openxmlformats.org/officeDocument/2006/relationships/tags" Target="../tags/tag1004.xml"/><Relationship Id="rId5" Type="http://schemas.openxmlformats.org/officeDocument/2006/relationships/tags" Target="../tags/tag1003.xml"/><Relationship Id="rId4" Type="http://schemas.openxmlformats.org/officeDocument/2006/relationships/tags" Target="../tags/tag1002.xml"/><Relationship Id="rId3" Type="http://schemas.openxmlformats.org/officeDocument/2006/relationships/tags" Target="../tags/tag1001.xml"/><Relationship Id="rId2" Type="http://schemas.openxmlformats.org/officeDocument/2006/relationships/tags" Target="../tags/tag1000.xml"/><Relationship Id="rId14" Type="http://schemas.openxmlformats.org/officeDocument/2006/relationships/notesSlide" Target="../notesSlides/notesSlide3.xml"/><Relationship Id="rId13" Type="http://schemas.openxmlformats.org/officeDocument/2006/relationships/slideLayout" Target="../slideLayouts/slideLayout3.xml"/><Relationship Id="rId12" Type="http://schemas.openxmlformats.org/officeDocument/2006/relationships/tags" Target="../tags/tag1010.xml"/><Relationship Id="rId11" Type="http://schemas.openxmlformats.org/officeDocument/2006/relationships/tags" Target="../tags/tag1009.xml"/><Relationship Id="rId10" Type="http://schemas.openxmlformats.org/officeDocument/2006/relationships/tags" Target="../tags/tag1008.xml"/><Relationship Id="rId1" Type="http://schemas.openxmlformats.org/officeDocument/2006/relationships/tags" Target="../tags/tag999.xml"/></Relationships>
</file>

<file path=ppt/slides/_rels/slide30.xml.rels><?xml version="1.0" encoding="UTF-8" standalone="yes"?>
<Relationships xmlns="http://schemas.openxmlformats.org/package/2006/relationships"><Relationship Id="rId9" Type="http://schemas.openxmlformats.org/officeDocument/2006/relationships/tags" Target="../tags/tag1525.xml"/><Relationship Id="rId8" Type="http://schemas.openxmlformats.org/officeDocument/2006/relationships/image" Target="../media/image14.png"/><Relationship Id="rId7" Type="http://schemas.openxmlformats.org/officeDocument/2006/relationships/tags" Target="../tags/tag1524.xml"/><Relationship Id="rId6" Type="http://schemas.openxmlformats.org/officeDocument/2006/relationships/tags" Target="../tags/tag1523.xml"/><Relationship Id="rId5" Type="http://schemas.openxmlformats.org/officeDocument/2006/relationships/tags" Target="../tags/tag1522.xml"/><Relationship Id="rId4" Type="http://schemas.openxmlformats.org/officeDocument/2006/relationships/tags" Target="../tags/tag1521.xml"/><Relationship Id="rId3" Type="http://schemas.openxmlformats.org/officeDocument/2006/relationships/tags" Target="../tags/tag1520.xml"/><Relationship Id="rId2" Type="http://schemas.openxmlformats.org/officeDocument/2006/relationships/tags" Target="../tags/tag1519.xml"/><Relationship Id="rId11" Type="http://schemas.openxmlformats.org/officeDocument/2006/relationships/notesSlide" Target="../notesSlides/notesSlide24.xml"/><Relationship Id="rId10" Type="http://schemas.openxmlformats.org/officeDocument/2006/relationships/slideLayout" Target="../slideLayouts/slideLayout13.xml"/><Relationship Id="rId1" Type="http://schemas.openxmlformats.org/officeDocument/2006/relationships/tags" Target="../tags/tag1518.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533.xml"/><Relationship Id="rId7" Type="http://schemas.openxmlformats.org/officeDocument/2006/relationships/tags" Target="../tags/tag1532.xml"/><Relationship Id="rId6" Type="http://schemas.openxmlformats.org/officeDocument/2006/relationships/tags" Target="../tags/tag1531.xml"/><Relationship Id="rId5" Type="http://schemas.openxmlformats.org/officeDocument/2006/relationships/tags" Target="../tags/tag1530.xml"/><Relationship Id="rId4" Type="http://schemas.openxmlformats.org/officeDocument/2006/relationships/tags" Target="../tags/tag1529.xml"/><Relationship Id="rId3" Type="http://schemas.openxmlformats.org/officeDocument/2006/relationships/tags" Target="../tags/tag1528.xml"/><Relationship Id="rId2" Type="http://schemas.openxmlformats.org/officeDocument/2006/relationships/tags" Target="../tags/tag1527.xml"/><Relationship Id="rId10" Type="http://schemas.openxmlformats.org/officeDocument/2006/relationships/notesSlide" Target="../notesSlides/notesSlide25.xml"/><Relationship Id="rId1" Type="http://schemas.openxmlformats.org/officeDocument/2006/relationships/tags" Target="../tags/tag1526.xml"/></Relationships>
</file>

<file path=ppt/slides/_rels/slide32.xml.rels><?xml version="1.0" encoding="UTF-8" standalone="yes"?>
<Relationships xmlns="http://schemas.openxmlformats.org/package/2006/relationships"><Relationship Id="rId9" Type="http://schemas.openxmlformats.org/officeDocument/2006/relationships/notesSlide" Target="../notesSlides/notesSlide26.xml"/><Relationship Id="rId8" Type="http://schemas.openxmlformats.org/officeDocument/2006/relationships/slideLayout" Target="../slideLayouts/slideLayout8.xml"/><Relationship Id="rId7" Type="http://schemas.openxmlformats.org/officeDocument/2006/relationships/tags" Target="../tags/tag1540.xml"/><Relationship Id="rId6" Type="http://schemas.openxmlformats.org/officeDocument/2006/relationships/tags" Target="../tags/tag1539.xml"/><Relationship Id="rId5" Type="http://schemas.openxmlformats.org/officeDocument/2006/relationships/tags" Target="../tags/tag1538.xml"/><Relationship Id="rId4" Type="http://schemas.openxmlformats.org/officeDocument/2006/relationships/tags" Target="../tags/tag1537.xml"/><Relationship Id="rId3" Type="http://schemas.openxmlformats.org/officeDocument/2006/relationships/tags" Target="../tags/tag1536.xml"/><Relationship Id="rId2" Type="http://schemas.openxmlformats.org/officeDocument/2006/relationships/tags" Target="../tags/tag1535.xml"/><Relationship Id="rId1" Type="http://schemas.openxmlformats.org/officeDocument/2006/relationships/tags" Target="../tags/tag1534.xml"/></Relationships>
</file>

<file path=ppt/slides/_rels/slide33.xml.rels><?xml version="1.0" encoding="UTF-8" standalone="yes"?>
<Relationships xmlns="http://schemas.openxmlformats.org/package/2006/relationships"><Relationship Id="rId9" Type="http://schemas.openxmlformats.org/officeDocument/2006/relationships/tags" Target="../tags/tag1549.xml"/><Relationship Id="rId8" Type="http://schemas.openxmlformats.org/officeDocument/2006/relationships/tags" Target="../tags/tag1548.xml"/><Relationship Id="rId7" Type="http://schemas.openxmlformats.org/officeDocument/2006/relationships/tags" Target="../tags/tag1547.xml"/><Relationship Id="rId6" Type="http://schemas.openxmlformats.org/officeDocument/2006/relationships/tags" Target="../tags/tag1546.xml"/><Relationship Id="rId5" Type="http://schemas.openxmlformats.org/officeDocument/2006/relationships/tags" Target="../tags/tag1545.xml"/><Relationship Id="rId4" Type="http://schemas.openxmlformats.org/officeDocument/2006/relationships/tags" Target="../tags/tag1544.xml"/><Relationship Id="rId3" Type="http://schemas.openxmlformats.org/officeDocument/2006/relationships/tags" Target="../tags/tag1543.xml"/><Relationship Id="rId28" Type="http://schemas.openxmlformats.org/officeDocument/2006/relationships/notesSlide" Target="../notesSlides/notesSlide27.xml"/><Relationship Id="rId27" Type="http://schemas.openxmlformats.org/officeDocument/2006/relationships/slideLayout" Target="../slideLayouts/slideLayout4.xml"/><Relationship Id="rId26" Type="http://schemas.openxmlformats.org/officeDocument/2006/relationships/tags" Target="../tags/tag1566.xml"/><Relationship Id="rId25" Type="http://schemas.openxmlformats.org/officeDocument/2006/relationships/tags" Target="../tags/tag1565.xml"/><Relationship Id="rId24" Type="http://schemas.openxmlformats.org/officeDocument/2006/relationships/tags" Target="../tags/tag1564.xml"/><Relationship Id="rId23" Type="http://schemas.openxmlformats.org/officeDocument/2006/relationships/tags" Target="../tags/tag1563.xml"/><Relationship Id="rId22" Type="http://schemas.openxmlformats.org/officeDocument/2006/relationships/tags" Target="../tags/tag1562.xml"/><Relationship Id="rId21" Type="http://schemas.openxmlformats.org/officeDocument/2006/relationships/tags" Target="../tags/tag1561.xml"/><Relationship Id="rId20" Type="http://schemas.openxmlformats.org/officeDocument/2006/relationships/tags" Target="../tags/tag1560.xml"/><Relationship Id="rId2" Type="http://schemas.openxmlformats.org/officeDocument/2006/relationships/tags" Target="../tags/tag1542.xml"/><Relationship Id="rId19" Type="http://schemas.openxmlformats.org/officeDocument/2006/relationships/tags" Target="../tags/tag1559.xml"/><Relationship Id="rId18" Type="http://schemas.openxmlformats.org/officeDocument/2006/relationships/tags" Target="../tags/tag1558.xml"/><Relationship Id="rId17" Type="http://schemas.openxmlformats.org/officeDocument/2006/relationships/tags" Target="../tags/tag1557.xml"/><Relationship Id="rId16" Type="http://schemas.openxmlformats.org/officeDocument/2006/relationships/tags" Target="../tags/tag1556.xml"/><Relationship Id="rId15" Type="http://schemas.openxmlformats.org/officeDocument/2006/relationships/tags" Target="../tags/tag1555.xml"/><Relationship Id="rId14" Type="http://schemas.openxmlformats.org/officeDocument/2006/relationships/tags" Target="../tags/tag1554.xml"/><Relationship Id="rId13" Type="http://schemas.openxmlformats.org/officeDocument/2006/relationships/tags" Target="../tags/tag1553.xml"/><Relationship Id="rId12" Type="http://schemas.openxmlformats.org/officeDocument/2006/relationships/tags" Target="../tags/tag1552.xml"/><Relationship Id="rId11" Type="http://schemas.openxmlformats.org/officeDocument/2006/relationships/tags" Target="../tags/tag1551.xml"/><Relationship Id="rId10" Type="http://schemas.openxmlformats.org/officeDocument/2006/relationships/tags" Target="../tags/tag1550.xml"/><Relationship Id="rId1" Type="http://schemas.openxmlformats.org/officeDocument/2006/relationships/tags" Target="../tags/tag1541.xml"/></Relationships>
</file>

<file path=ppt/slides/_rels/slide34.xml.rels><?xml version="1.0" encoding="UTF-8" standalone="yes"?>
<Relationships xmlns="http://schemas.openxmlformats.org/package/2006/relationships"><Relationship Id="rId9" Type="http://schemas.openxmlformats.org/officeDocument/2006/relationships/tags" Target="../tags/tag1574.xml"/><Relationship Id="rId8" Type="http://schemas.openxmlformats.org/officeDocument/2006/relationships/image" Target="../media/image15.png"/><Relationship Id="rId7" Type="http://schemas.openxmlformats.org/officeDocument/2006/relationships/tags" Target="../tags/tag1573.xml"/><Relationship Id="rId6" Type="http://schemas.openxmlformats.org/officeDocument/2006/relationships/tags" Target="../tags/tag1572.xml"/><Relationship Id="rId5" Type="http://schemas.openxmlformats.org/officeDocument/2006/relationships/tags" Target="../tags/tag1571.xml"/><Relationship Id="rId4" Type="http://schemas.openxmlformats.org/officeDocument/2006/relationships/tags" Target="../tags/tag1570.xml"/><Relationship Id="rId3" Type="http://schemas.openxmlformats.org/officeDocument/2006/relationships/tags" Target="../tags/tag1569.xml"/><Relationship Id="rId2" Type="http://schemas.openxmlformats.org/officeDocument/2006/relationships/tags" Target="../tags/tag1568.xml"/><Relationship Id="rId11" Type="http://schemas.openxmlformats.org/officeDocument/2006/relationships/notesSlide" Target="../notesSlides/notesSlide28.xml"/><Relationship Id="rId10" Type="http://schemas.openxmlformats.org/officeDocument/2006/relationships/slideLayout" Target="../slideLayouts/slideLayout13.xml"/><Relationship Id="rId1" Type="http://schemas.openxmlformats.org/officeDocument/2006/relationships/tags" Target="../tags/tag1567.xml"/></Relationships>
</file>

<file path=ppt/slides/_rels/slide35.xml.rels><?xml version="1.0" encoding="UTF-8" standalone="yes"?>
<Relationships xmlns="http://schemas.openxmlformats.org/package/2006/relationships"><Relationship Id="rId9" Type="http://schemas.openxmlformats.org/officeDocument/2006/relationships/tags" Target="../tags/tag1582.xml"/><Relationship Id="rId8" Type="http://schemas.openxmlformats.org/officeDocument/2006/relationships/image" Target="../media/image16.png"/><Relationship Id="rId7" Type="http://schemas.openxmlformats.org/officeDocument/2006/relationships/tags" Target="../tags/tag1581.xml"/><Relationship Id="rId6" Type="http://schemas.openxmlformats.org/officeDocument/2006/relationships/tags" Target="../tags/tag1580.xml"/><Relationship Id="rId5" Type="http://schemas.openxmlformats.org/officeDocument/2006/relationships/tags" Target="../tags/tag1579.xml"/><Relationship Id="rId4" Type="http://schemas.openxmlformats.org/officeDocument/2006/relationships/tags" Target="../tags/tag1578.xml"/><Relationship Id="rId3" Type="http://schemas.openxmlformats.org/officeDocument/2006/relationships/tags" Target="../tags/tag1577.xml"/><Relationship Id="rId2" Type="http://schemas.openxmlformats.org/officeDocument/2006/relationships/tags" Target="../tags/tag1576.xml"/><Relationship Id="rId11" Type="http://schemas.openxmlformats.org/officeDocument/2006/relationships/notesSlide" Target="../notesSlides/notesSlide29.xml"/><Relationship Id="rId10" Type="http://schemas.openxmlformats.org/officeDocument/2006/relationships/slideLayout" Target="../slideLayouts/slideLayout13.xml"/><Relationship Id="rId1" Type="http://schemas.openxmlformats.org/officeDocument/2006/relationships/tags" Target="../tags/tag1575.xml"/></Relationships>
</file>

<file path=ppt/slides/_rels/slide36.xml.rels><?xml version="1.0" encoding="UTF-8" standalone="yes"?>
<Relationships xmlns="http://schemas.openxmlformats.org/package/2006/relationships"><Relationship Id="rId9" Type="http://schemas.openxmlformats.org/officeDocument/2006/relationships/tags" Target="../tags/tag1590.xml"/><Relationship Id="rId8" Type="http://schemas.openxmlformats.org/officeDocument/2006/relationships/image" Target="../media/image17.png"/><Relationship Id="rId7" Type="http://schemas.openxmlformats.org/officeDocument/2006/relationships/tags" Target="../tags/tag1589.xml"/><Relationship Id="rId6" Type="http://schemas.openxmlformats.org/officeDocument/2006/relationships/tags" Target="../tags/tag1588.xml"/><Relationship Id="rId5" Type="http://schemas.openxmlformats.org/officeDocument/2006/relationships/tags" Target="../tags/tag1587.xml"/><Relationship Id="rId4" Type="http://schemas.openxmlformats.org/officeDocument/2006/relationships/tags" Target="../tags/tag1586.xml"/><Relationship Id="rId3" Type="http://schemas.openxmlformats.org/officeDocument/2006/relationships/tags" Target="../tags/tag1585.xml"/><Relationship Id="rId2" Type="http://schemas.openxmlformats.org/officeDocument/2006/relationships/tags" Target="../tags/tag1584.xml"/><Relationship Id="rId11" Type="http://schemas.openxmlformats.org/officeDocument/2006/relationships/notesSlide" Target="../notesSlides/notesSlide30.xml"/><Relationship Id="rId10" Type="http://schemas.openxmlformats.org/officeDocument/2006/relationships/slideLayout" Target="../slideLayouts/slideLayout13.xml"/><Relationship Id="rId1" Type="http://schemas.openxmlformats.org/officeDocument/2006/relationships/tags" Target="../tags/tag1583.xml"/></Relationships>
</file>

<file path=ppt/slides/_rels/slide37.xml.rels><?xml version="1.0" encoding="UTF-8" standalone="yes"?>
<Relationships xmlns="http://schemas.openxmlformats.org/package/2006/relationships"><Relationship Id="rId9" Type="http://schemas.openxmlformats.org/officeDocument/2006/relationships/tags" Target="../tags/tag1598.xml"/><Relationship Id="rId8" Type="http://schemas.openxmlformats.org/officeDocument/2006/relationships/image" Target="../media/image18.png"/><Relationship Id="rId7" Type="http://schemas.openxmlformats.org/officeDocument/2006/relationships/tags" Target="../tags/tag1597.xml"/><Relationship Id="rId6" Type="http://schemas.openxmlformats.org/officeDocument/2006/relationships/tags" Target="../tags/tag1596.xml"/><Relationship Id="rId5" Type="http://schemas.openxmlformats.org/officeDocument/2006/relationships/tags" Target="../tags/tag1595.xml"/><Relationship Id="rId4" Type="http://schemas.openxmlformats.org/officeDocument/2006/relationships/tags" Target="../tags/tag1594.xml"/><Relationship Id="rId3" Type="http://schemas.openxmlformats.org/officeDocument/2006/relationships/tags" Target="../tags/tag1593.xml"/><Relationship Id="rId2" Type="http://schemas.openxmlformats.org/officeDocument/2006/relationships/tags" Target="../tags/tag1592.xml"/><Relationship Id="rId11" Type="http://schemas.openxmlformats.org/officeDocument/2006/relationships/notesSlide" Target="../notesSlides/notesSlide31.xml"/><Relationship Id="rId10" Type="http://schemas.openxmlformats.org/officeDocument/2006/relationships/slideLayout" Target="../slideLayouts/slideLayout13.xml"/><Relationship Id="rId1" Type="http://schemas.openxmlformats.org/officeDocument/2006/relationships/tags" Target="../tags/tag1591.xml"/></Relationships>
</file>

<file path=ppt/slides/_rels/slide38.xml.rels><?xml version="1.0" encoding="UTF-8" standalone="yes"?>
<Relationships xmlns="http://schemas.openxmlformats.org/package/2006/relationships"><Relationship Id="rId9" Type="http://schemas.openxmlformats.org/officeDocument/2006/relationships/tags" Target="../tags/tag1607.xml"/><Relationship Id="rId8" Type="http://schemas.openxmlformats.org/officeDocument/2006/relationships/tags" Target="../tags/tag1606.xml"/><Relationship Id="rId7" Type="http://schemas.openxmlformats.org/officeDocument/2006/relationships/tags" Target="../tags/tag1605.xml"/><Relationship Id="rId6" Type="http://schemas.openxmlformats.org/officeDocument/2006/relationships/tags" Target="../tags/tag1604.xml"/><Relationship Id="rId5" Type="http://schemas.openxmlformats.org/officeDocument/2006/relationships/tags" Target="../tags/tag1603.xml"/><Relationship Id="rId4" Type="http://schemas.openxmlformats.org/officeDocument/2006/relationships/tags" Target="../tags/tag1602.xml"/><Relationship Id="rId3" Type="http://schemas.openxmlformats.org/officeDocument/2006/relationships/tags" Target="../tags/tag1601.xml"/><Relationship Id="rId2" Type="http://schemas.openxmlformats.org/officeDocument/2006/relationships/tags" Target="../tags/tag1600.xml"/><Relationship Id="rId11" Type="http://schemas.openxmlformats.org/officeDocument/2006/relationships/notesSlide" Target="../notesSlides/notesSlide32.xml"/><Relationship Id="rId10" Type="http://schemas.openxmlformats.org/officeDocument/2006/relationships/slideLayout" Target="../slideLayouts/slideLayout13.xml"/><Relationship Id="rId1" Type="http://schemas.openxmlformats.org/officeDocument/2006/relationships/tags" Target="../tags/tag1599.xml"/></Relationships>
</file>

<file path=ppt/slides/_rels/slide39.xml.rels><?xml version="1.0" encoding="UTF-8" standalone="yes"?>
<Relationships xmlns="http://schemas.openxmlformats.org/package/2006/relationships"><Relationship Id="rId9" Type="http://schemas.openxmlformats.org/officeDocument/2006/relationships/tags" Target="../tags/tag1616.xml"/><Relationship Id="rId8" Type="http://schemas.openxmlformats.org/officeDocument/2006/relationships/tags" Target="../tags/tag1615.xml"/><Relationship Id="rId7" Type="http://schemas.openxmlformats.org/officeDocument/2006/relationships/tags" Target="../tags/tag1614.xml"/><Relationship Id="rId6" Type="http://schemas.openxmlformats.org/officeDocument/2006/relationships/tags" Target="../tags/tag1613.xml"/><Relationship Id="rId5" Type="http://schemas.openxmlformats.org/officeDocument/2006/relationships/tags" Target="../tags/tag1612.xml"/><Relationship Id="rId4" Type="http://schemas.openxmlformats.org/officeDocument/2006/relationships/tags" Target="../tags/tag1611.xml"/><Relationship Id="rId3" Type="http://schemas.openxmlformats.org/officeDocument/2006/relationships/tags" Target="../tags/tag1610.xml"/><Relationship Id="rId27" Type="http://schemas.openxmlformats.org/officeDocument/2006/relationships/slideLayout" Target="../slideLayouts/slideLayout5.xml"/><Relationship Id="rId26" Type="http://schemas.openxmlformats.org/officeDocument/2006/relationships/tags" Target="../tags/tag1633.xml"/><Relationship Id="rId25" Type="http://schemas.openxmlformats.org/officeDocument/2006/relationships/tags" Target="../tags/tag1632.xml"/><Relationship Id="rId24" Type="http://schemas.openxmlformats.org/officeDocument/2006/relationships/tags" Target="../tags/tag1631.xml"/><Relationship Id="rId23" Type="http://schemas.openxmlformats.org/officeDocument/2006/relationships/tags" Target="../tags/tag1630.xml"/><Relationship Id="rId22" Type="http://schemas.openxmlformats.org/officeDocument/2006/relationships/tags" Target="../tags/tag1629.xml"/><Relationship Id="rId21" Type="http://schemas.openxmlformats.org/officeDocument/2006/relationships/tags" Target="../tags/tag1628.xml"/><Relationship Id="rId20" Type="http://schemas.openxmlformats.org/officeDocument/2006/relationships/tags" Target="../tags/tag1627.xml"/><Relationship Id="rId2" Type="http://schemas.openxmlformats.org/officeDocument/2006/relationships/tags" Target="../tags/tag1609.xml"/><Relationship Id="rId19" Type="http://schemas.openxmlformats.org/officeDocument/2006/relationships/tags" Target="../tags/tag1626.xml"/><Relationship Id="rId18" Type="http://schemas.openxmlformats.org/officeDocument/2006/relationships/tags" Target="../tags/tag1625.xml"/><Relationship Id="rId17" Type="http://schemas.openxmlformats.org/officeDocument/2006/relationships/tags" Target="../tags/tag1624.xml"/><Relationship Id="rId16" Type="http://schemas.openxmlformats.org/officeDocument/2006/relationships/tags" Target="../tags/tag1623.xml"/><Relationship Id="rId15" Type="http://schemas.openxmlformats.org/officeDocument/2006/relationships/tags" Target="../tags/tag1622.xml"/><Relationship Id="rId14" Type="http://schemas.openxmlformats.org/officeDocument/2006/relationships/tags" Target="../tags/tag1621.xml"/><Relationship Id="rId13" Type="http://schemas.openxmlformats.org/officeDocument/2006/relationships/tags" Target="../tags/tag1620.xml"/><Relationship Id="rId12" Type="http://schemas.openxmlformats.org/officeDocument/2006/relationships/tags" Target="../tags/tag1619.xml"/><Relationship Id="rId11" Type="http://schemas.openxmlformats.org/officeDocument/2006/relationships/tags" Target="../tags/tag1618.xml"/><Relationship Id="rId10" Type="http://schemas.openxmlformats.org/officeDocument/2006/relationships/tags" Target="../tags/tag1617.xml"/><Relationship Id="rId1" Type="http://schemas.openxmlformats.org/officeDocument/2006/relationships/tags" Target="../tags/tag1608.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tags" Target="../tags/tag1012.xml"/><Relationship Id="rId1" Type="http://schemas.openxmlformats.org/officeDocument/2006/relationships/tags" Target="../tags/tag1011.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641.xml"/><Relationship Id="rId7" Type="http://schemas.openxmlformats.org/officeDocument/2006/relationships/tags" Target="../tags/tag1640.xml"/><Relationship Id="rId6" Type="http://schemas.openxmlformats.org/officeDocument/2006/relationships/tags" Target="../tags/tag1639.xml"/><Relationship Id="rId5" Type="http://schemas.openxmlformats.org/officeDocument/2006/relationships/tags" Target="../tags/tag1638.xml"/><Relationship Id="rId4" Type="http://schemas.openxmlformats.org/officeDocument/2006/relationships/tags" Target="../tags/tag1637.xml"/><Relationship Id="rId3" Type="http://schemas.openxmlformats.org/officeDocument/2006/relationships/tags" Target="../tags/tag1636.xml"/><Relationship Id="rId2" Type="http://schemas.openxmlformats.org/officeDocument/2006/relationships/tags" Target="../tags/tag1635.xml"/><Relationship Id="rId10" Type="http://schemas.openxmlformats.org/officeDocument/2006/relationships/notesSlide" Target="../notesSlides/notesSlide33.xml"/><Relationship Id="rId1" Type="http://schemas.openxmlformats.org/officeDocument/2006/relationships/tags" Target="../tags/tag1634.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649.xml"/><Relationship Id="rId7" Type="http://schemas.openxmlformats.org/officeDocument/2006/relationships/tags" Target="../tags/tag1648.xml"/><Relationship Id="rId6" Type="http://schemas.openxmlformats.org/officeDocument/2006/relationships/tags" Target="../tags/tag1647.xml"/><Relationship Id="rId5" Type="http://schemas.openxmlformats.org/officeDocument/2006/relationships/tags" Target="../tags/tag1646.xml"/><Relationship Id="rId4" Type="http://schemas.openxmlformats.org/officeDocument/2006/relationships/tags" Target="../tags/tag1645.xml"/><Relationship Id="rId3" Type="http://schemas.openxmlformats.org/officeDocument/2006/relationships/tags" Target="../tags/tag1644.xml"/><Relationship Id="rId2" Type="http://schemas.openxmlformats.org/officeDocument/2006/relationships/tags" Target="../tags/tag1643.xml"/><Relationship Id="rId10" Type="http://schemas.openxmlformats.org/officeDocument/2006/relationships/notesSlide" Target="../notesSlides/notesSlide34.xml"/><Relationship Id="rId1" Type="http://schemas.openxmlformats.org/officeDocument/2006/relationships/tags" Target="../tags/tag1642.xml"/></Relationships>
</file>

<file path=ppt/slides/_rels/slide42.xml.rels><?xml version="1.0" encoding="UTF-8" standalone="yes"?>
<Relationships xmlns="http://schemas.openxmlformats.org/package/2006/relationships"><Relationship Id="rId9" Type="http://schemas.openxmlformats.org/officeDocument/2006/relationships/tags" Target="../tags/tag1657.xml"/><Relationship Id="rId8" Type="http://schemas.openxmlformats.org/officeDocument/2006/relationships/image" Target="../media/image19.png"/><Relationship Id="rId7" Type="http://schemas.openxmlformats.org/officeDocument/2006/relationships/tags" Target="../tags/tag1656.xml"/><Relationship Id="rId6" Type="http://schemas.openxmlformats.org/officeDocument/2006/relationships/tags" Target="../tags/tag1655.xml"/><Relationship Id="rId5" Type="http://schemas.openxmlformats.org/officeDocument/2006/relationships/tags" Target="../tags/tag1654.xml"/><Relationship Id="rId4" Type="http://schemas.openxmlformats.org/officeDocument/2006/relationships/tags" Target="../tags/tag1653.xml"/><Relationship Id="rId3" Type="http://schemas.openxmlformats.org/officeDocument/2006/relationships/tags" Target="../tags/tag1652.xml"/><Relationship Id="rId2" Type="http://schemas.openxmlformats.org/officeDocument/2006/relationships/tags" Target="../tags/tag1651.xml"/><Relationship Id="rId11" Type="http://schemas.openxmlformats.org/officeDocument/2006/relationships/notesSlide" Target="../notesSlides/notesSlide35.xml"/><Relationship Id="rId10" Type="http://schemas.openxmlformats.org/officeDocument/2006/relationships/slideLayout" Target="../slideLayouts/slideLayout13.xml"/><Relationship Id="rId1" Type="http://schemas.openxmlformats.org/officeDocument/2006/relationships/tags" Target="../tags/tag1650.xml"/></Relationships>
</file>

<file path=ppt/slides/_rels/slide43.xml.rels><?xml version="1.0" encoding="UTF-8" standalone="yes"?>
<Relationships xmlns="http://schemas.openxmlformats.org/package/2006/relationships"><Relationship Id="rId9" Type="http://schemas.openxmlformats.org/officeDocument/2006/relationships/tags" Target="../tags/tag1665.xml"/><Relationship Id="rId8" Type="http://schemas.openxmlformats.org/officeDocument/2006/relationships/image" Target="../media/image20.png"/><Relationship Id="rId7" Type="http://schemas.openxmlformats.org/officeDocument/2006/relationships/tags" Target="../tags/tag1664.xml"/><Relationship Id="rId6" Type="http://schemas.openxmlformats.org/officeDocument/2006/relationships/tags" Target="../tags/tag1663.xml"/><Relationship Id="rId5" Type="http://schemas.openxmlformats.org/officeDocument/2006/relationships/tags" Target="../tags/tag1662.xml"/><Relationship Id="rId4" Type="http://schemas.openxmlformats.org/officeDocument/2006/relationships/tags" Target="../tags/tag1661.xml"/><Relationship Id="rId3" Type="http://schemas.openxmlformats.org/officeDocument/2006/relationships/tags" Target="../tags/tag1660.xml"/><Relationship Id="rId2" Type="http://schemas.openxmlformats.org/officeDocument/2006/relationships/tags" Target="../tags/tag1659.xml"/><Relationship Id="rId11" Type="http://schemas.openxmlformats.org/officeDocument/2006/relationships/notesSlide" Target="../notesSlides/notesSlide36.xml"/><Relationship Id="rId10" Type="http://schemas.openxmlformats.org/officeDocument/2006/relationships/slideLayout" Target="../slideLayouts/slideLayout13.xml"/><Relationship Id="rId1" Type="http://schemas.openxmlformats.org/officeDocument/2006/relationships/tags" Target="../tags/tag1658.xml"/></Relationships>
</file>

<file path=ppt/slides/_rels/slide44.xml.rels><?xml version="1.0" encoding="UTF-8" standalone="yes"?>
<Relationships xmlns="http://schemas.openxmlformats.org/package/2006/relationships"><Relationship Id="rId9" Type="http://schemas.openxmlformats.org/officeDocument/2006/relationships/tags" Target="../tags/tag1673.xml"/><Relationship Id="rId8" Type="http://schemas.openxmlformats.org/officeDocument/2006/relationships/image" Target="../media/image21.png"/><Relationship Id="rId7" Type="http://schemas.openxmlformats.org/officeDocument/2006/relationships/tags" Target="../tags/tag1672.xml"/><Relationship Id="rId6" Type="http://schemas.openxmlformats.org/officeDocument/2006/relationships/tags" Target="../tags/tag1671.xml"/><Relationship Id="rId5" Type="http://schemas.openxmlformats.org/officeDocument/2006/relationships/tags" Target="../tags/tag1670.xml"/><Relationship Id="rId4" Type="http://schemas.openxmlformats.org/officeDocument/2006/relationships/tags" Target="../tags/tag1669.xml"/><Relationship Id="rId3" Type="http://schemas.openxmlformats.org/officeDocument/2006/relationships/tags" Target="../tags/tag1668.xml"/><Relationship Id="rId2" Type="http://schemas.openxmlformats.org/officeDocument/2006/relationships/tags" Target="../tags/tag1667.xml"/><Relationship Id="rId11" Type="http://schemas.openxmlformats.org/officeDocument/2006/relationships/notesSlide" Target="../notesSlides/notesSlide37.xml"/><Relationship Id="rId10" Type="http://schemas.openxmlformats.org/officeDocument/2006/relationships/slideLayout" Target="../slideLayouts/slideLayout13.xml"/><Relationship Id="rId1" Type="http://schemas.openxmlformats.org/officeDocument/2006/relationships/tags" Target="../tags/tag1666.xml"/></Relationships>
</file>

<file path=ppt/slides/_rels/slide45.xml.rels><?xml version="1.0" encoding="UTF-8" standalone="yes"?>
<Relationships xmlns="http://schemas.openxmlformats.org/package/2006/relationships"><Relationship Id="rId9" Type="http://schemas.openxmlformats.org/officeDocument/2006/relationships/tags" Target="../tags/tag1681.xml"/><Relationship Id="rId8" Type="http://schemas.openxmlformats.org/officeDocument/2006/relationships/image" Target="../media/image22.png"/><Relationship Id="rId7" Type="http://schemas.openxmlformats.org/officeDocument/2006/relationships/tags" Target="../tags/tag1680.xml"/><Relationship Id="rId6" Type="http://schemas.openxmlformats.org/officeDocument/2006/relationships/tags" Target="../tags/tag1679.xml"/><Relationship Id="rId5" Type="http://schemas.openxmlformats.org/officeDocument/2006/relationships/tags" Target="../tags/tag1678.xml"/><Relationship Id="rId4" Type="http://schemas.openxmlformats.org/officeDocument/2006/relationships/tags" Target="../tags/tag1677.xml"/><Relationship Id="rId3" Type="http://schemas.openxmlformats.org/officeDocument/2006/relationships/tags" Target="../tags/tag1676.xml"/><Relationship Id="rId2" Type="http://schemas.openxmlformats.org/officeDocument/2006/relationships/tags" Target="../tags/tag1675.xml"/><Relationship Id="rId11" Type="http://schemas.openxmlformats.org/officeDocument/2006/relationships/notesSlide" Target="../notesSlides/notesSlide38.xml"/><Relationship Id="rId10" Type="http://schemas.openxmlformats.org/officeDocument/2006/relationships/slideLayout" Target="../slideLayouts/slideLayout13.xml"/><Relationship Id="rId1" Type="http://schemas.openxmlformats.org/officeDocument/2006/relationships/tags" Target="../tags/tag1674.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689.xml"/><Relationship Id="rId7" Type="http://schemas.openxmlformats.org/officeDocument/2006/relationships/tags" Target="../tags/tag1688.xml"/><Relationship Id="rId6" Type="http://schemas.openxmlformats.org/officeDocument/2006/relationships/tags" Target="../tags/tag1687.xml"/><Relationship Id="rId5" Type="http://schemas.openxmlformats.org/officeDocument/2006/relationships/tags" Target="../tags/tag1686.xml"/><Relationship Id="rId4" Type="http://schemas.openxmlformats.org/officeDocument/2006/relationships/tags" Target="../tags/tag1685.xml"/><Relationship Id="rId3" Type="http://schemas.openxmlformats.org/officeDocument/2006/relationships/tags" Target="../tags/tag1684.xml"/><Relationship Id="rId2" Type="http://schemas.openxmlformats.org/officeDocument/2006/relationships/tags" Target="../tags/tag1683.xml"/><Relationship Id="rId10" Type="http://schemas.openxmlformats.org/officeDocument/2006/relationships/notesSlide" Target="../notesSlides/notesSlide39.xml"/><Relationship Id="rId1" Type="http://schemas.openxmlformats.org/officeDocument/2006/relationships/tags" Target="../tags/tag1682.xml"/></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697.xml"/><Relationship Id="rId7" Type="http://schemas.openxmlformats.org/officeDocument/2006/relationships/tags" Target="../tags/tag1696.xml"/><Relationship Id="rId6" Type="http://schemas.openxmlformats.org/officeDocument/2006/relationships/tags" Target="../tags/tag1695.xml"/><Relationship Id="rId5" Type="http://schemas.openxmlformats.org/officeDocument/2006/relationships/tags" Target="../tags/tag1694.xml"/><Relationship Id="rId4" Type="http://schemas.openxmlformats.org/officeDocument/2006/relationships/tags" Target="../tags/tag1693.xml"/><Relationship Id="rId3" Type="http://schemas.openxmlformats.org/officeDocument/2006/relationships/tags" Target="../tags/tag1692.xml"/><Relationship Id="rId2" Type="http://schemas.openxmlformats.org/officeDocument/2006/relationships/tags" Target="../tags/tag1691.xml"/><Relationship Id="rId10" Type="http://schemas.openxmlformats.org/officeDocument/2006/relationships/notesSlide" Target="../notesSlides/notesSlide40.xml"/><Relationship Id="rId1" Type="http://schemas.openxmlformats.org/officeDocument/2006/relationships/tags" Target="../tags/tag1690.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705.xml"/><Relationship Id="rId7" Type="http://schemas.openxmlformats.org/officeDocument/2006/relationships/tags" Target="../tags/tag1704.xml"/><Relationship Id="rId6" Type="http://schemas.openxmlformats.org/officeDocument/2006/relationships/tags" Target="../tags/tag1703.xml"/><Relationship Id="rId5" Type="http://schemas.openxmlformats.org/officeDocument/2006/relationships/tags" Target="../tags/tag1702.xml"/><Relationship Id="rId4" Type="http://schemas.openxmlformats.org/officeDocument/2006/relationships/tags" Target="../tags/tag1701.xml"/><Relationship Id="rId3" Type="http://schemas.openxmlformats.org/officeDocument/2006/relationships/tags" Target="../tags/tag1700.xml"/><Relationship Id="rId2" Type="http://schemas.openxmlformats.org/officeDocument/2006/relationships/tags" Target="../tags/tag1699.xml"/><Relationship Id="rId10" Type="http://schemas.openxmlformats.org/officeDocument/2006/relationships/notesSlide" Target="../notesSlides/notesSlide41.xml"/><Relationship Id="rId1" Type="http://schemas.openxmlformats.org/officeDocument/2006/relationships/tags" Target="../tags/tag1698.xml"/></Relationships>
</file>

<file path=ppt/slides/_rels/slide4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713.xml"/><Relationship Id="rId7" Type="http://schemas.openxmlformats.org/officeDocument/2006/relationships/tags" Target="../tags/tag1712.xml"/><Relationship Id="rId6" Type="http://schemas.openxmlformats.org/officeDocument/2006/relationships/tags" Target="../tags/tag1711.xml"/><Relationship Id="rId5" Type="http://schemas.openxmlformats.org/officeDocument/2006/relationships/tags" Target="../tags/tag1710.xml"/><Relationship Id="rId4" Type="http://schemas.openxmlformats.org/officeDocument/2006/relationships/tags" Target="../tags/tag1709.xml"/><Relationship Id="rId3" Type="http://schemas.openxmlformats.org/officeDocument/2006/relationships/tags" Target="../tags/tag1708.xml"/><Relationship Id="rId2" Type="http://schemas.openxmlformats.org/officeDocument/2006/relationships/tags" Target="../tags/tag1707.xml"/><Relationship Id="rId10" Type="http://schemas.openxmlformats.org/officeDocument/2006/relationships/notesSlide" Target="../notesSlides/notesSlide42.xml"/><Relationship Id="rId1" Type="http://schemas.openxmlformats.org/officeDocument/2006/relationships/tags" Target="../tags/tag1706.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019.xml"/><Relationship Id="rId7" Type="http://schemas.openxmlformats.org/officeDocument/2006/relationships/tags" Target="../tags/tag1018.xml"/><Relationship Id="rId6" Type="http://schemas.openxmlformats.org/officeDocument/2006/relationships/tags" Target="../tags/tag1017.xml"/><Relationship Id="rId5" Type="http://schemas.openxmlformats.org/officeDocument/2006/relationships/tags" Target="../tags/tag1016.xml"/><Relationship Id="rId4" Type="http://schemas.openxmlformats.org/officeDocument/2006/relationships/tags" Target="../tags/tag1015.xml"/><Relationship Id="rId3" Type="http://schemas.openxmlformats.org/officeDocument/2006/relationships/tags" Target="../tags/tag1014.xml"/><Relationship Id="rId2" Type="http://schemas.openxmlformats.org/officeDocument/2006/relationships/image" Target="../media/image6.png"/><Relationship Id="rId1" Type="http://schemas.openxmlformats.org/officeDocument/2006/relationships/tags" Target="../tags/tag1013.xml"/></Relationships>
</file>

<file path=ppt/slides/_rels/slide5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721.xml"/><Relationship Id="rId7" Type="http://schemas.openxmlformats.org/officeDocument/2006/relationships/tags" Target="../tags/tag1720.xml"/><Relationship Id="rId6" Type="http://schemas.openxmlformats.org/officeDocument/2006/relationships/tags" Target="../tags/tag1719.xml"/><Relationship Id="rId5" Type="http://schemas.openxmlformats.org/officeDocument/2006/relationships/tags" Target="../tags/tag1718.xml"/><Relationship Id="rId4" Type="http://schemas.openxmlformats.org/officeDocument/2006/relationships/tags" Target="../tags/tag1717.xml"/><Relationship Id="rId3" Type="http://schemas.openxmlformats.org/officeDocument/2006/relationships/tags" Target="../tags/tag1716.xml"/><Relationship Id="rId2" Type="http://schemas.openxmlformats.org/officeDocument/2006/relationships/tags" Target="../tags/tag1715.xml"/><Relationship Id="rId10" Type="http://schemas.openxmlformats.org/officeDocument/2006/relationships/notesSlide" Target="../notesSlides/notesSlide43.xml"/><Relationship Id="rId1" Type="http://schemas.openxmlformats.org/officeDocument/2006/relationships/tags" Target="../tags/tag1714.xml"/></Relationships>
</file>

<file path=ppt/slides/_rels/slide51.xml.rels><?xml version="1.0" encoding="UTF-8" standalone="yes"?>
<Relationships xmlns="http://schemas.openxmlformats.org/package/2006/relationships"><Relationship Id="rId9" Type="http://schemas.openxmlformats.org/officeDocument/2006/relationships/tags" Target="../tags/tag1729.xml"/><Relationship Id="rId8" Type="http://schemas.openxmlformats.org/officeDocument/2006/relationships/image" Target="../media/image23.png"/><Relationship Id="rId7" Type="http://schemas.openxmlformats.org/officeDocument/2006/relationships/tags" Target="../tags/tag1728.xml"/><Relationship Id="rId6" Type="http://schemas.openxmlformats.org/officeDocument/2006/relationships/tags" Target="../tags/tag1727.xml"/><Relationship Id="rId5" Type="http://schemas.openxmlformats.org/officeDocument/2006/relationships/tags" Target="../tags/tag1726.xml"/><Relationship Id="rId4" Type="http://schemas.openxmlformats.org/officeDocument/2006/relationships/tags" Target="../tags/tag1725.xml"/><Relationship Id="rId3" Type="http://schemas.openxmlformats.org/officeDocument/2006/relationships/tags" Target="../tags/tag1724.xml"/><Relationship Id="rId2" Type="http://schemas.openxmlformats.org/officeDocument/2006/relationships/tags" Target="../tags/tag1723.xml"/><Relationship Id="rId11" Type="http://schemas.openxmlformats.org/officeDocument/2006/relationships/notesSlide" Target="../notesSlides/notesSlide44.xml"/><Relationship Id="rId10" Type="http://schemas.openxmlformats.org/officeDocument/2006/relationships/slideLayout" Target="../slideLayouts/slideLayout13.xml"/><Relationship Id="rId1" Type="http://schemas.openxmlformats.org/officeDocument/2006/relationships/tags" Target="../tags/tag1722.xml"/></Relationships>
</file>

<file path=ppt/slides/_rels/slide52.xml.rels><?xml version="1.0" encoding="UTF-8" standalone="yes"?>
<Relationships xmlns="http://schemas.openxmlformats.org/package/2006/relationships"><Relationship Id="rId9" Type="http://schemas.openxmlformats.org/officeDocument/2006/relationships/tags" Target="../tags/tag1737.xml"/><Relationship Id="rId8" Type="http://schemas.openxmlformats.org/officeDocument/2006/relationships/image" Target="../media/image24.png"/><Relationship Id="rId7" Type="http://schemas.openxmlformats.org/officeDocument/2006/relationships/tags" Target="../tags/tag1736.xml"/><Relationship Id="rId6" Type="http://schemas.openxmlformats.org/officeDocument/2006/relationships/tags" Target="../tags/tag1735.xml"/><Relationship Id="rId5" Type="http://schemas.openxmlformats.org/officeDocument/2006/relationships/tags" Target="../tags/tag1734.xml"/><Relationship Id="rId4" Type="http://schemas.openxmlformats.org/officeDocument/2006/relationships/tags" Target="../tags/tag1733.xml"/><Relationship Id="rId3" Type="http://schemas.openxmlformats.org/officeDocument/2006/relationships/tags" Target="../tags/tag1732.xml"/><Relationship Id="rId2" Type="http://schemas.openxmlformats.org/officeDocument/2006/relationships/tags" Target="../tags/tag1731.xml"/><Relationship Id="rId11" Type="http://schemas.openxmlformats.org/officeDocument/2006/relationships/notesSlide" Target="../notesSlides/notesSlide45.xml"/><Relationship Id="rId10" Type="http://schemas.openxmlformats.org/officeDocument/2006/relationships/slideLayout" Target="../slideLayouts/slideLayout13.xml"/><Relationship Id="rId1" Type="http://schemas.openxmlformats.org/officeDocument/2006/relationships/tags" Target="../tags/tag1730.xml"/></Relationships>
</file>

<file path=ppt/slides/_rels/slide53.xml.rels><?xml version="1.0" encoding="UTF-8" standalone="yes"?>
<Relationships xmlns="http://schemas.openxmlformats.org/package/2006/relationships"><Relationship Id="rId9" Type="http://schemas.openxmlformats.org/officeDocument/2006/relationships/tags" Target="../tags/tag1745.xml"/><Relationship Id="rId8" Type="http://schemas.openxmlformats.org/officeDocument/2006/relationships/image" Target="../media/image25.png"/><Relationship Id="rId7" Type="http://schemas.openxmlformats.org/officeDocument/2006/relationships/tags" Target="../tags/tag1744.xml"/><Relationship Id="rId6" Type="http://schemas.openxmlformats.org/officeDocument/2006/relationships/tags" Target="../tags/tag1743.xml"/><Relationship Id="rId5" Type="http://schemas.openxmlformats.org/officeDocument/2006/relationships/tags" Target="../tags/tag1742.xml"/><Relationship Id="rId4" Type="http://schemas.openxmlformats.org/officeDocument/2006/relationships/tags" Target="../tags/tag1741.xml"/><Relationship Id="rId3" Type="http://schemas.openxmlformats.org/officeDocument/2006/relationships/tags" Target="../tags/tag1740.xml"/><Relationship Id="rId2" Type="http://schemas.openxmlformats.org/officeDocument/2006/relationships/tags" Target="../tags/tag1739.xml"/><Relationship Id="rId11" Type="http://schemas.openxmlformats.org/officeDocument/2006/relationships/notesSlide" Target="../notesSlides/notesSlide46.xml"/><Relationship Id="rId10" Type="http://schemas.openxmlformats.org/officeDocument/2006/relationships/slideLayout" Target="../slideLayouts/slideLayout13.xml"/><Relationship Id="rId1" Type="http://schemas.openxmlformats.org/officeDocument/2006/relationships/tags" Target="../tags/tag1738.xml"/></Relationships>
</file>

<file path=ppt/slides/_rels/slide54.xml.rels><?xml version="1.0" encoding="UTF-8" standalone="yes"?>
<Relationships xmlns="http://schemas.openxmlformats.org/package/2006/relationships"><Relationship Id="rId9" Type="http://schemas.openxmlformats.org/officeDocument/2006/relationships/tags" Target="../tags/tag1753.xml"/><Relationship Id="rId8" Type="http://schemas.openxmlformats.org/officeDocument/2006/relationships/image" Target="../media/image26.png"/><Relationship Id="rId7" Type="http://schemas.openxmlformats.org/officeDocument/2006/relationships/tags" Target="../tags/tag1752.xml"/><Relationship Id="rId6" Type="http://schemas.openxmlformats.org/officeDocument/2006/relationships/tags" Target="../tags/tag1751.xml"/><Relationship Id="rId5" Type="http://schemas.openxmlformats.org/officeDocument/2006/relationships/tags" Target="../tags/tag1750.xml"/><Relationship Id="rId4" Type="http://schemas.openxmlformats.org/officeDocument/2006/relationships/tags" Target="../tags/tag1749.xml"/><Relationship Id="rId3" Type="http://schemas.openxmlformats.org/officeDocument/2006/relationships/tags" Target="../tags/tag1748.xml"/><Relationship Id="rId2" Type="http://schemas.openxmlformats.org/officeDocument/2006/relationships/tags" Target="../tags/tag1747.xml"/><Relationship Id="rId11" Type="http://schemas.openxmlformats.org/officeDocument/2006/relationships/notesSlide" Target="../notesSlides/notesSlide47.xml"/><Relationship Id="rId10" Type="http://schemas.openxmlformats.org/officeDocument/2006/relationships/slideLayout" Target="../slideLayouts/slideLayout13.xml"/><Relationship Id="rId1" Type="http://schemas.openxmlformats.org/officeDocument/2006/relationships/tags" Target="../tags/tag1746.xml"/></Relationships>
</file>

<file path=ppt/slides/_rels/slide55.xml.rels><?xml version="1.0" encoding="UTF-8" standalone="yes"?>
<Relationships xmlns="http://schemas.openxmlformats.org/package/2006/relationships"><Relationship Id="rId9" Type="http://schemas.openxmlformats.org/officeDocument/2006/relationships/notesSlide" Target="../notesSlides/notesSlide48.xml"/><Relationship Id="rId8" Type="http://schemas.openxmlformats.org/officeDocument/2006/relationships/slideLayout" Target="../slideLayouts/slideLayout8.xml"/><Relationship Id="rId7" Type="http://schemas.openxmlformats.org/officeDocument/2006/relationships/tags" Target="../tags/tag1760.xml"/><Relationship Id="rId6" Type="http://schemas.openxmlformats.org/officeDocument/2006/relationships/tags" Target="../tags/tag1759.xml"/><Relationship Id="rId5" Type="http://schemas.openxmlformats.org/officeDocument/2006/relationships/tags" Target="../tags/tag1758.xml"/><Relationship Id="rId4" Type="http://schemas.openxmlformats.org/officeDocument/2006/relationships/tags" Target="../tags/tag1757.xml"/><Relationship Id="rId3" Type="http://schemas.openxmlformats.org/officeDocument/2006/relationships/tags" Target="../tags/tag1756.xml"/><Relationship Id="rId2" Type="http://schemas.openxmlformats.org/officeDocument/2006/relationships/tags" Target="../tags/tag1755.xml"/><Relationship Id="rId1" Type="http://schemas.openxmlformats.org/officeDocument/2006/relationships/tags" Target="../tags/tag175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98" Type="http://schemas.openxmlformats.org/officeDocument/2006/relationships/notesSlide" Target="../notesSlides/notesSlide5.xml"/><Relationship Id="rId97" Type="http://schemas.openxmlformats.org/officeDocument/2006/relationships/slideLayout" Target="../slideLayouts/slideLayout4.xml"/><Relationship Id="rId96" Type="http://schemas.openxmlformats.org/officeDocument/2006/relationships/tags" Target="../tags/tag1115.xml"/><Relationship Id="rId95" Type="http://schemas.openxmlformats.org/officeDocument/2006/relationships/tags" Target="../tags/tag1114.xml"/><Relationship Id="rId94" Type="http://schemas.openxmlformats.org/officeDocument/2006/relationships/tags" Target="../tags/tag1113.xml"/><Relationship Id="rId93" Type="http://schemas.openxmlformats.org/officeDocument/2006/relationships/tags" Target="../tags/tag1112.xml"/><Relationship Id="rId92" Type="http://schemas.openxmlformats.org/officeDocument/2006/relationships/tags" Target="../tags/tag1111.xml"/><Relationship Id="rId91" Type="http://schemas.openxmlformats.org/officeDocument/2006/relationships/tags" Target="../tags/tag1110.xml"/><Relationship Id="rId90" Type="http://schemas.openxmlformats.org/officeDocument/2006/relationships/tags" Target="../tags/tag1109.xml"/><Relationship Id="rId9" Type="http://schemas.openxmlformats.org/officeDocument/2006/relationships/tags" Target="../tags/tag1028.xml"/><Relationship Id="rId89" Type="http://schemas.openxmlformats.org/officeDocument/2006/relationships/tags" Target="../tags/tag1108.xml"/><Relationship Id="rId88" Type="http://schemas.openxmlformats.org/officeDocument/2006/relationships/tags" Target="../tags/tag1107.xml"/><Relationship Id="rId87" Type="http://schemas.openxmlformats.org/officeDocument/2006/relationships/tags" Target="../tags/tag1106.xml"/><Relationship Id="rId86" Type="http://schemas.openxmlformats.org/officeDocument/2006/relationships/tags" Target="../tags/tag1105.xml"/><Relationship Id="rId85" Type="http://schemas.openxmlformats.org/officeDocument/2006/relationships/tags" Target="../tags/tag1104.xml"/><Relationship Id="rId84" Type="http://schemas.openxmlformats.org/officeDocument/2006/relationships/tags" Target="../tags/tag1103.xml"/><Relationship Id="rId83" Type="http://schemas.openxmlformats.org/officeDocument/2006/relationships/tags" Target="../tags/tag1102.xml"/><Relationship Id="rId82" Type="http://schemas.openxmlformats.org/officeDocument/2006/relationships/tags" Target="../tags/tag1101.xml"/><Relationship Id="rId81" Type="http://schemas.openxmlformats.org/officeDocument/2006/relationships/tags" Target="../tags/tag1100.xml"/><Relationship Id="rId80" Type="http://schemas.openxmlformats.org/officeDocument/2006/relationships/tags" Target="../tags/tag1099.xml"/><Relationship Id="rId8" Type="http://schemas.openxmlformats.org/officeDocument/2006/relationships/tags" Target="../tags/tag1027.xml"/><Relationship Id="rId79" Type="http://schemas.openxmlformats.org/officeDocument/2006/relationships/tags" Target="../tags/tag1098.xml"/><Relationship Id="rId78" Type="http://schemas.openxmlformats.org/officeDocument/2006/relationships/tags" Target="../tags/tag1097.xml"/><Relationship Id="rId77" Type="http://schemas.openxmlformats.org/officeDocument/2006/relationships/tags" Target="../tags/tag1096.xml"/><Relationship Id="rId76" Type="http://schemas.openxmlformats.org/officeDocument/2006/relationships/tags" Target="../tags/tag1095.xml"/><Relationship Id="rId75" Type="http://schemas.openxmlformats.org/officeDocument/2006/relationships/tags" Target="../tags/tag1094.xml"/><Relationship Id="rId74" Type="http://schemas.openxmlformats.org/officeDocument/2006/relationships/tags" Target="../tags/tag1093.xml"/><Relationship Id="rId73" Type="http://schemas.openxmlformats.org/officeDocument/2006/relationships/tags" Target="../tags/tag1092.xml"/><Relationship Id="rId72" Type="http://schemas.openxmlformats.org/officeDocument/2006/relationships/tags" Target="../tags/tag1091.xml"/><Relationship Id="rId71" Type="http://schemas.openxmlformats.org/officeDocument/2006/relationships/tags" Target="../tags/tag1090.xml"/><Relationship Id="rId70" Type="http://schemas.openxmlformats.org/officeDocument/2006/relationships/tags" Target="../tags/tag1089.xml"/><Relationship Id="rId7" Type="http://schemas.openxmlformats.org/officeDocument/2006/relationships/tags" Target="../tags/tag1026.xml"/><Relationship Id="rId69" Type="http://schemas.openxmlformats.org/officeDocument/2006/relationships/tags" Target="../tags/tag1088.xml"/><Relationship Id="rId68" Type="http://schemas.openxmlformats.org/officeDocument/2006/relationships/tags" Target="../tags/tag1087.xml"/><Relationship Id="rId67" Type="http://schemas.openxmlformats.org/officeDocument/2006/relationships/tags" Target="../tags/tag1086.xml"/><Relationship Id="rId66" Type="http://schemas.openxmlformats.org/officeDocument/2006/relationships/tags" Target="../tags/tag1085.xml"/><Relationship Id="rId65" Type="http://schemas.openxmlformats.org/officeDocument/2006/relationships/tags" Target="../tags/tag1084.xml"/><Relationship Id="rId64" Type="http://schemas.openxmlformats.org/officeDocument/2006/relationships/tags" Target="../tags/tag1083.xml"/><Relationship Id="rId63" Type="http://schemas.openxmlformats.org/officeDocument/2006/relationships/tags" Target="../tags/tag1082.xml"/><Relationship Id="rId62" Type="http://schemas.openxmlformats.org/officeDocument/2006/relationships/tags" Target="../tags/tag1081.xml"/><Relationship Id="rId61" Type="http://schemas.openxmlformats.org/officeDocument/2006/relationships/tags" Target="../tags/tag1080.xml"/><Relationship Id="rId60" Type="http://schemas.openxmlformats.org/officeDocument/2006/relationships/tags" Target="../tags/tag1079.xml"/><Relationship Id="rId6" Type="http://schemas.openxmlformats.org/officeDocument/2006/relationships/tags" Target="../tags/tag1025.xml"/><Relationship Id="rId59" Type="http://schemas.openxmlformats.org/officeDocument/2006/relationships/tags" Target="../tags/tag1078.xml"/><Relationship Id="rId58" Type="http://schemas.openxmlformats.org/officeDocument/2006/relationships/tags" Target="../tags/tag1077.xml"/><Relationship Id="rId57" Type="http://schemas.openxmlformats.org/officeDocument/2006/relationships/tags" Target="../tags/tag1076.xml"/><Relationship Id="rId56" Type="http://schemas.openxmlformats.org/officeDocument/2006/relationships/tags" Target="../tags/tag1075.xml"/><Relationship Id="rId55" Type="http://schemas.openxmlformats.org/officeDocument/2006/relationships/tags" Target="../tags/tag1074.xml"/><Relationship Id="rId54" Type="http://schemas.openxmlformats.org/officeDocument/2006/relationships/tags" Target="../tags/tag1073.xml"/><Relationship Id="rId53" Type="http://schemas.openxmlformats.org/officeDocument/2006/relationships/tags" Target="../tags/tag1072.xml"/><Relationship Id="rId52" Type="http://schemas.openxmlformats.org/officeDocument/2006/relationships/tags" Target="../tags/tag1071.xml"/><Relationship Id="rId51" Type="http://schemas.openxmlformats.org/officeDocument/2006/relationships/tags" Target="../tags/tag1070.xml"/><Relationship Id="rId50" Type="http://schemas.openxmlformats.org/officeDocument/2006/relationships/tags" Target="../tags/tag1069.xml"/><Relationship Id="rId5" Type="http://schemas.openxmlformats.org/officeDocument/2006/relationships/tags" Target="../tags/tag1024.xml"/><Relationship Id="rId49" Type="http://schemas.openxmlformats.org/officeDocument/2006/relationships/tags" Target="../tags/tag1068.xml"/><Relationship Id="rId48" Type="http://schemas.openxmlformats.org/officeDocument/2006/relationships/tags" Target="../tags/tag1067.xml"/><Relationship Id="rId47" Type="http://schemas.openxmlformats.org/officeDocument/2006/relationships/tags" Target="../tags/tag1066.xml"/><Relationship Id="rId46" Type="http://schemas.openxmlformats.org/officeDocument/2006/relationships/tags" Target="../tags/tag1065.xml"/><Relationship Id="rId45" Type="http://schemas.openxmlformats.org/officeDocument/2006/relationships/tags" Target="../tags/tag1064.xml"/><Relationship Id="rId44" Type="http://schemas.openxmlformats.org/officeDocument/2006/relationships/tags" Target="../tags/tag1063.xml"/><Relationship Id="rId43" Type="http://schemas.openxmlformats.org/officeDocument/2006/relationships/tags" Target="../tags/tag1062.xml"/><Relationship Id="rId42" Type="http://schemas.openxmlformats.org/officeDocument/2006/relationships/tags" Target="../tags/tag1061.xml"/><Relationship Id="rId41" Type="http://schemas.openxmlformats.org/officeDocument/2006/relationships/tags" Target="../tags/tag1060.xml"/><Relationship Id="rId40" Type="http://schemas.openxmlformats.org/officeDocument/2006/relationships/tags" Target="../tags/tag1059.xml"/><Relationship Id="rId4" Type="http://schemas.openxmlformats.org/officeDocument/2006/relationships/tags" Target="../tags/tag1023.xml"/><Relationship Id="rId39" Type="http://schemas.openxmlformats.org/officeDocument/2006/relationships/tags" Target="../tags/tag1058.xml"/><Relationship Id="rId38" Type="http://schemas.openxmlformats.org/officeDocument/2006/relationships/tags" Target="../tags/tag1057.xml"/><Relationship Id="rId37" Type="http://schemas.openxmlformats.org/officeDocument/2006/relationships/tags" Target="../tags/tag1056.xml"/><Relationship Id="rId36" Type="http://schemas.openxmlformats.org/officeDocument/2006/relationships/tags" Target="../tags/tag1055.xml"/><Relationship Id="rId35" Type="http://schemas.openxmlformats.org/officeDocument/2006/relationships/tags" Target="../tags/tag1054.xml"/><Relationship Id="rId34" Type="http://schemas.openxmlformats.org/officeDocument/2006/relationships/tags" Target="../tags/tag1053.xml"/><Relationship Id="rId33" Type="http://schemas.openxmlformats.org/officeDocument/2006/relationships/tags" Target="../tags/tag1052.xml"/><Relationship Id="rId32" Type="http://schemas.openxmlformats.org/officeDocument/2006/relationships/tags" Target="../tags/tag1051.xml"/><Relationship Id="rId31" Type="http://schemas.openxmlformats.org/officeDocument/2006/relationships/tags" Target="../tags/tag1050.xml"/><Relationship Id="rId30" Type="http://schemas.openxmlformats.org/officeDocument/2006/relationships/tags" Target="../tags/tag1049.xml"/><Relationship Id="rId3" Type="http://schemas.openxmlformats.org/officeDocument/2006/relationships/tags" Target="../tags/tag1022.xml"/><Relationship Id="rId29" Type="http://schemas.openxmlformats.org/officeDocument/2006/relationships/tags" Target="../tags/tag1048.xml"/><Relationship Id="rId28" Type="http://schemas.openxmlformats.org/officeDocument/2006/relationships/tags" Target="../tags/tag1047.xml"/><Relationship Id="rId27" Type="http://schemas.openxmlformats.org/officeDocument/2006/relationships/tags" Target="../tags/tag1046.xml"/><Relationship Id="rId26" Type="http://schemas.openxmlformats.org/officeDocument/2006/relationships/tags" Target="../tags/tag1045.xml"/><Relationship Id="rId25" Type="http://schemas.openxmlformats.org/officeDocument/2006/relationships/tags" Target="../tags/tag1044.xml"/><Relationship Id="rId24" Type="http://schemas.openxmlformats.org/officeDocument/2006/relationships/tags" Target="../tags/tag1043.xml"/><Relationship Id="rId23" Type="http://schemas.openxmlformats.org/officeDocument/2006/relationships/tags" Target="../tags/tag1042.xml"/><Relationship Id="rId22" Type="http://schemas.openxmlformats.org/officeDocument/2006/relationships/tags" Target="../tags/tag1041.xml"/><Relationship Id="rId21" Type="http://schemas.openxmlformats.org/officeDocument/2006/relationships/tags" Target="../tags/tag1040.xml"/><Relationship Id="rId20" Type="http://schemas.openxmlformats.org/officeDocument/2006/relationships/tags" Target="../tags/tag1039.xml"/><Relationship Id="rId2" Type="http://schemas.openxmlformats.org/officeDocument/2006/relationships/tags" Target="../tags/tag1021.xml"/><Relationship Id="rId19" Type="http://schemas.openxmlformats.org/officeDocument/2006/relationships/tags" Target="../tags/tag1038.xml"/><Relationship Id="rId18" Type="http://schemas.openxmlformats.org/officeDocument/2006/relationships/tags" Target="../tags/tag1037.xml"/><Relationship Id="rId17" Type="http://schemas.openxmlformats.org/officeDocument/2006/relationships/tags" Target="../tags/tag1036.xml"/><Relationship Id="rId16" Type="http://schemas.openxmlformats.org/officeDocument/2006/relationships/tags" Target="../tags/tag1035.xml"/><Relationship Id="rId15" Type="http://schemas.openxmlformats.org/officeDocument/2006/relationships/tags" Target="../tags/tag1034.xml"/><Relationship Id="rId14" Type="http://schemas.openxmlformats.org/officeDocument/2006/relationships/tags" Target="../tags/tag1033.xml"/><Relationship Id="rId13" Type="http://schemas.openxmlformats.org/officeDocument/2006/relationships/tags" Target="../tags/tag1032.xml"/><Relationship Id="rId12" Type="http://schemas.openxmlformats.org/officeDocument/2006/relationships/tags" Target="../tags/tag1031.xml"/><Relationship Id="rId11" Type="http://schemas.openxmlformats.org/officeDocument/2006/relationships/tags" Target="../tags/tag1030.xml"/><Relationship Id="rId10" Type="http://schemas.openxmlformats.org/officeDocument/2006/relationships/tags" Target="../tags/tag1029.xml"/><Relationship Id="rId1" Type="http://schemas.openxmlformats.org/officeDocument/2006/relationships/tags" Target="../tags/tag1020.xml"/></Relationships>
</file>

<file path=ppt/slides/_rels/slide7.xml.rels><?xml version="1.0" encoding="UTF-8" standalone="yes"?>
<Relationships xmlns="http://schemas.openxmlformats.org/package/2006/relationships"><Relationship Id="rId98" Type="http://schemas.openxmlformats.org/officeDocument/2006/relationships/notesSlide" Target="../notesSlides/notesSlide6.xml"/><Relationship Id="rId97" Type="http://schemas.openxmlformats.org/officeDocument/2006/relationships/slideLayout" Target="../slideLayouts/slideLayout4.xml"/><Relationship Id="rId96" Type="http://schemas.openxmlformats.org/officeDocument/2006/relationships/tags" Target="../tags/tag1211.xml"/><Relationship Id="rId95" Type="http://schemas.openxmlformats.org/officeDocument/2006/relationships/tags" Target="../tags/tag1210.xml"/><Relationship Id="rId94" Type="http://schemas.openxmlformats.org/officeDocument/2006/relationships/tags" Target="../tags/tag1209.xml"/><Relationship Id="rId93" Type="http://schemas.openxmlformats.org/officeDocument/2006/relationships/tags" Target="../tags/tag1208.xml"/><Relationship Id="rId92" Type="http://schemas.openxmlformats.org/officeDocument/2006/relationships/tags" Target="../tags/tag1207.xml"/><Relationship Id="rId91" Type="http://schemas.openxmlformats.org/officeDocument/2006/relationships/tags" Target="../tags/tag1206.xml"/><Relationship Id="rId90" Type="http://schemas.openxmlformats.org/officeDocument/2006/relationships/tags" Target="../tags/tag1205.xml"/><Relationship Id="rId9" Type="http://schemas.openxmlformats.org/officeDocument/2006/relationships/tags" Target="../tags/tag1124.xml"/><Relationship Id="rId89" Type="http://schemas.openxmlformats.org/officeDocument/2006/relationships/tags" Target="../tags/tag1204.xml"/><Relationship Id="rId88" Type="http://schemas.openxmlformats.org/officeDocument/2006/relationships/tags" Target="../tags/tag1203.xml"/><Relationship Id="rId87" Type="http://schemas.openxmlformats.org/officeDocument/2006/relationships/tags" Target="../tags/tag1202.xml"/><Relationship Id="rId86" Type="http://schemas.openxmlformats.org/officeDocument/2006/relationships/tags" Target="../tags/tag1201.xml"/><Relationship Id="rId85" Type="http://schemas.openxmlformats.org/officeDocument/2006/relationships/tags" Target="../tags/tag1200.xml"/><Relationship Id="rId84" Type="http://schemas.openxmlformats.org/officeDocument/2006/relationships/tags" Target="../tags/tag1199.xml"/><Relationship Id="rId83" Type="http://schemas.openxmlformats.org/officeDocument/2006/relationships/tags" Target="../tags/tag1198.xml"/><Relationship Id="rId82" Type="http://schemas.openxmlformats.org/officeDocument/2006/relationships/tags" Target="../tags/tag1197.xml"/><Relationship Id="rId81" Type="http://schemas.openxmlformats.org/officeDocument/2006/relationships/tags" Target="../tags/tag1196.xml"/><Relationship Id="rId80" Type="http://schemas.openxmlformats.org/officeDocument/2006/relationships/tags" Target="../tags/tag1195.xml"/><Relationship Id="rId8" Type="http://schemas.openxmlformats.org/officeDocument/2006/relationships/tags" Target="../tags/tag1123.xml"/><Relationship Id="rId79" Type="http://schemas.openxmlformats.org/officeDocument/2006/relationships/tags" Target="../tags/tag1194.xml"/><Relationship Id="rId78" Type="http://schemas.openxmlformats.org/officeDocument/2006/relationships/tags" Target="../tags/tag1193.xml"/><Relationship Id="rId77" Type="http://schemas.openxmlformats.org/officeDocument/2006/relationships/tags" Target="../tags/tag1192.xml"/><Relationship Id="rId76" Type="http://schemas.openxmlformats.org/officeDocument/2006/relationships/tags" Target="../tags/tag1191.xml"/><Relationship Id="rId75" Type="http://schemas.openxmlformats.org/officeDocument/2006/relationships/tags" Target="../tags/tag1190.xml"/><Relationship Id="rId74" Type="http://schemas.openxmlformats.org/officeDocument/2006/relationships/tags" Target="../tags/tag1189.xml"/><Relationship Id="rId73" Type="http://schemas.openxmlformats.org/officeDocument/2006/relationships/tags" Target="../tags/tag1188.xml"/><Relationship Id="rId72" Type="http://schemas.openxmlformats.org/officeDocument/2006/relationships/tags" Target="../tags/tag1187.xml"/><Relationship Id="rId71" Type="http://schemas.openxmlformats.org/officeDocument/2006/relationships/tags" Target="../tags/tag1186.xml"/><Relationship Id="rId70" Type="http://schemas.openxmlformats.org/officeDocument/2006/relationships/tags" Target="../tags/tag1185.xml"/><Relationship Id="rId7" Type="http://schemas.openxmlformats.org/officeDocument/2006/relationships/tags" Target="../tags/tag1122.xml"/><Relationship Id="rId69" Type="http://schemas.openxmlformats.org/officeDocument/2006/relationships/tags" Target="../tags/tag1184.xml"/><Relationship Id="rId68" Type="http://schemas.openxmlformats.org/officeDocument/2006/relationships/tags" Target="../tags/tag1183.xml"/><Relationship Id="rId67" Type="http://schemas.openxmlformats.org/officeDocument/2006/relationships/tags" Target="../tags/tag1182.xml"/><Relationship Id="rId66" Type="http://schemas.openxmlformats.org/officeDocument/2006/relationships/tags" Target="../tags/tag1181.xml"/><Relationship Id="rId65" Type="http://schemas.openxmlformats.org/officeDocument/2006/relationships/tags" Target="../tags/tag1180.xml"/><Relationship Id="rId64" Type="http://schemas.openxmlformats.org/officeDocument/2006/relationships/tags" Target="../tags/tag1179.xml"/><Relationship Id="rId63" Type="http://schemas.openxmlformats.org/officeDocument/2006/relationships/tags" Target="../tags/tag1178.xml"/><Relationship Id="rId62" Type="http://schemas.openxmlformats.org/officeDocument/2006/relationships/tags" Target="../tags/tag1177.xml"/><Relationship Id="rId61" Type="http://schemas.openxmlformats.org/officeDocument/2006/relationships/tags" Target="../tags/tag1176.xml"/><Relationship Id="rId60" Type="http://schemas.openxmlformats.org/officeDocument/2006/relationships/tags" Target="../tags/tag1175.xml"/><Relationship Id="rId6" Type="http://schemas.openxmlformats.org/officeDocument/2006/relationships/tags" Target="../tags/tag1121.xml"/><Relationship Id="rId59" Type="http://schemas.openxmlformats.org/officeDocument/2006/relationships/tags" Target="../tags/tag1174.xml"/><Relationship Id="rId58" Type="http://schemas.openxmlformats.org/officeDocument/2006/relationships/tags" Target="../tags/tag1173.xml"/><Relationship Id="rId57" Type="http://schemas.openxmlformats.org/officeDocument/2006/relationships/tags" Target="../tags/tag1172.xml"/><Relationship Id="rId56" Type="http://schemas.openxmlformats.org/officeDocument/2006/relationships/tags" Target="../tags/tag1171.xml"/><Relationship Id="rId55" Type="http://schemas.openxmlformats.org/officeDocument/2006/relationships/tags" Target="../tags/tag1170.xml"/><Relationship Id="rId54" Type="http://schemas.openxmlformats.org/officeDocument/2006/relationships/tags" Target="../tags/tag1169.xml"/><Relationship Id="rId53" Type="http://schemas.openxmlformats.org/officeDocument/2006/relationships/tags" Target="../tags/tag1168.xml"/><Relationship Id="rId52" Type="http://schemas.openxmlformats.org/officeDocument/2006/relationships/tags" Target="../tags/tag1167.xml"/><Relationship Id="rId51" Type="http://schemas.openxmlformats.org/officeDocument/2006/relationships/tags" Target="../tags/tag1166.xml"/><Relationship Id="rId50" Type="http://schemas.openxmlformats.org/officeDocument/2006/relationships/tags" Target="../tags/tag1165.xml"/><Relationship Id="rId5" Type="http://schemas.openxmlformats.org/officeDocument/2006/relationships/tags" Target="../tags/tag1120.xml"/><Relationship Id="rId49" Type="http://schemas.openxmlformats.org/officeDocument/2006/relationships/tags" Target="../tags/tag1164.xml"/><Relationship Id="rId48" Type="http://schemas.openxmlformats.org/officeDocument/2006/relationships/tags" Target="../tags/tag1163.xml"/><Relationship Id="rId47" Type="http://schemas.openxmlformats.org/officeDocument/2006/relationships/tags" Target="../tags/tag1162.xml"/><Relationship Id="rId46" Type="http://schemas.openxmlformats.org/officeDocument/2006/relationships/tags" Target="../tags/tag1161.xml"/><Relationship Id="rId45" Type="http://schemas.openxmlformats.org/officeDocument/2006/relationships/tags" Target="../tags/tag1160.xml"/><Relationship Id="rId44" Type="http://schemas.openxmlformats.org/officeDocument/2006/relationships/tags" Target="../tags/tag1159.xml"/><Relationship Id="rId43" Type="http://schemas.openxmlformats.org/officeDocument/2006/relationships/tags" Target="../tags/tag1158.xml"/><Relationship Id="rId42" Type="http://schemas.openxmlformats.org/officeDocument/2006/relationships/tags" Target="../tags/tag1157.xml"/><Relationship Id="rId41" Type="http://schemas.openxmlformats.org/officeDocument/2006/relationships/tags" Target="../tags/tag1156.xml"/><Relationship Id="rId40" Type="http://schemas.openxmlformats.org/officeDocument/2006/relationships/tags" Target="../tags/tag1155.xml"/><Relationship Id="rId4" Type="http://schemas.openxmlformats.org/officeDocument/2006/relationships/tags" Target="../tags/tag1119.xml"/><Relationship Id="rId39" Type="http://schemas.openxmlformats.org/officeDocument/2006/relationships/tags" Target="../tags/tag1154.xml"/><Relationship Id="rId38" Type="http://schemas.openxmlformats.org/officeDocument/2006/relationships/tags" Target="../tags/tag1153.xml"/><Relationship Id="rId37" Type="http://schemas.openxmlformats.org/officeDocument/2006/relationships/tags" Target="../tags/tag1152.xml"/><Relationship Id="rId36" Type="http://schemas.openxmlformats.org/officeDocument/2006/relationships/tags" Target="../tags/tag1151.xml"/><Relationship Id="rId35" Type="http://schemas.openxmlformats.org/officeDocument/2006/relationships/tags" Target="../tags/tag1150.xml"/><Relationship Id="rId34" Type="http://schemas.openxmlformats.org/officeDocument/2006/relationships/tags" Target="../tags/tag1149.xml"/><Relationship Id="rId33" Type="http://schemas.openxmlformats.org/officeDocument/2006/relationships/tags" Target="../tags/tag1148.xml"/><Relationship Id="rId32" Type="http://schemas.openxmlformats.org/officeDocument/2006/relationships/tags" Target="../tags/tag1147.xml"/><Relationship Id="rId31" Type="http://schemas.openxmlformats.org/officeDocument/2006/relationships/tags" Target="../tags/tag1146.xml"/><Relationship Id="rId30" Type="http://schemas.openxmlformats.org/officeDocument/2006/relationships/tags" Target="../tags/tag1145.xml"/><Relationship Id="rId3" Type="http://schemas.openxmlformats.org/officeDocument/2006/relationships/tags" Target="../tags/tag1118.xml"/><Relationship Id="rId29" Type="http://schemas.openxmlformats.org/officeDocument/2006/relationships/tags" Target="../tags/tag1144.xml"/><Relationship Id="rId28" Type="http://schemas.openxmlformats.org/officeDocument/2006/relationships/tags" Target="../tags/tag1143.xml"/><Relationship Id="rId27" Type="http://schemas.openxmlformats.org/officeDocument/2006/relationships/tags" Target="../tags/tag1142.xml"/><Relationship Id="rId26" Type="http://schemas.openxmlformats.org/officeDocument/2006/relationships/tags" Target="../tags/tag1141.xml"/><Relationship Id="rId25" Type="http://schemas.openxmlformats.org/officeDocument/2006/relationships/tags" Target="../tags/tag1140.xml"/><Relationship Id="rId24" Type="http://schemas.openxmlformats.org/officeDocument/2006/relationships/tags" Target="../tags/tag1139.xml"/><Relationship Id="rId23" Type="http://schemas.openxmlformats.org/officeDocument/2006/relationships/tags" Target="../tags/tag1138.xml"/><Relationship Id="rId22" Type="http://schemas.openxmlformats.org/officeDocument/2006/relationships/tags" Target="../tags/tag1137.xml"/><Relationship Id="rId21" Type="http://schemas.openxmlformats.org/officeDocument/2006/relationships/tags" Target="../tags/tag1136.xml"/><Relationship Id="rId20" Type="http://schemas.openxmlformats.org/officeDocument/2006/relationships/tags" Target="../tags/tag1135.xml"/><Relationship Id="rId2" Type="http://schemas.openxmlformats.org/officeDocument/2006/relationships/tags" Target="../tags/tag1117.xml"/><Relationship Id="rId19" Type="http://schemas.openxmlformats.org/officeDocument/2006/relationships/tags" Target="../tags/tag1134.xml"/><Relationship Id="rId18" Type="http://schemas.openxmlformats.org/officeDocument/2006/relationships/tags" Target="../tags/tag1133.xml"/><Relationship Id="rId17" Type="http://schemas.openxmlformats.org/officeDocument/2006/relationships/tags" Target="../tags/tag1132.xml"/><Relationship Id="rId16" Type="http://schemas.openxmlformats.org/officeDocument/2006/relationships/tags" Target="../tags/tag1131.xml"/><Relationship Id="rId15" Type="http://schemas.openxmlformats.org/officeDocument/2006/relationships/tags" Target="../tags/tag1130.xml"/><Relationship Id="rId14" Type="http://schemas.openxmlformats.org/officeDocument/2006/relationships/tags" Target="../tags/tag1129.xml"/><Relationship Id="rId13" Type="http://schemas.openxmlformats.org/officeDocument/2006/relationships/tags" Target="../tags/tag1128.xml"/><Relationship Id="rId12" Type="http://schemas.openxmlformats.org/officeDocument/2006/relationships/tags" Target="../tags/tag1127.xml"/><Relationship Id="rId11" Type="http://schemas.openxmlformats.org/officeDocument/2006/relationships/tags" Target="../tags/tag1126.xml"/><Relationship Id="rId10" Type="http://schemas.openxmlformats.org/officeDocument/2006/relationships/tags" Target="../tags/tag1125.xml"/><Relationship Id="rId1" Type="http://schemas.openxmlformats.org/officeDocument/2006/relationships/tags" Target="../tags/tag1116.xml"/></Relationships>
</file>

<file path=ppt/slides/_rels/slide8.xml.rels><?xml version="1.0" encoding="UTF-8" standalone="yes"?>
<Relationships xmlns="http://schemas.openxmlformats.org/package/2006/relationships"><Relationship Id="rId9" Type="http://schemas.openxmlformats.org/officeDocument/2006/relationships/tags" Target="../tags/tag1220.xml"/><Relationship Id="rId8" Type="http://schemas.openxmlformats.org/officeDocument/2006/relationships/tags" Target="../tags/tag1219.xml"/><Relationship Id="rId7" Type="http://schemas.openxmlformats.org/officeDocument/2006/relationships/tags" Target="../tags/tag1218.xml"/><Relationship Id="rId6" Type="http://schemas.openxmlformats.org/officeDocument/2006/relationships/tags" Target="../tags/tag1217.xml"/><Relationship Id="rId5" Type="http://schemas.openxmlformats.org/officeDocument/2006/relationships/tags" Target="../tags/tag1216.xml"/><Relationship Id="rId4" Type="http://schemas.openxmlformats.org/officeDocument/2006/relationships/tags" Target="../tags/tag1215.xml"/><Relationship Id="rId31" Type="http://schemas.openxmlformats.org/officeDocument/2006/relationships/notesSlide" Target="../notesSlides/notesSlide7.xml"/><Relationship Id="rId30" Type="http://schemas.openxmlformats.org/officeDocument/2006/relationships/slideLayout" Target="../slideLayouts/slideLayout4.xml"/><Relationship Id="rId3" Type="http://schemas.openxmlformats.org/officeDocument/2006/relationships/tags" Target="../tags/tag1214.xml"/><Relationship Id="rId29" Type="http://schemas.openxmlformats.org/officeDocument/2006/relationships/tags" Target="../tags/tag1240.xml"/><Relationship Id="rId28" Type="http://schemas.openxmlformats.org/officeDocument/2006/relationships/tags" Target="../tags/tag1239.xml"/><Relationship Id="rId27" Type="http://schemas.openxmlformats.org/officeDocument/2006/relationships/tags" Target="../tags/tag1238.xml"/><Relationship Id="rId26" Type="http://schemas.openxmlformats.org/officeDocument/2006/relationships/tags" Target="../tags/tag1237.xml"/><Relationship Id="rId25" Type="http://schemas.openxmlformats.org/officeDocument/2006/relationships/tags" Target="../tags/tag1236.xml"/><Relationship Id="rId24" Type="http://schemas.openxmlformats.org/officeDocument/2006/relationships/tags" Target="../tags/tag1235.xml"/><Relationship Id="rId23" Type="http://schemas.openxmlformats.org/officeDocument/2006/relationships/tags" Target="../tags/tag1234.xml"/><Relationship Id="rId22" Type="http://schemas.openxmlformats.org/officeDocument/2006/relationships/tags" Target="../tags/tag1233.xml"/><Relationship Id="rId21" Type="http://schemas.openxmlformats.org/officeDocument/2006/relationships/tags" Target="../tags/tag1232.xml"/><Relationship Id="rId20" Type="http://schemas.openxmlformats.org/officeDocument/2006/relationships/tags" Target="../tags/tag1231.xml"/><Relationship Id="rId2" Type="http://schemas.openxmlformats.org/officeDocument/2006/relationships/tags" Target="../tags/tag1213.xml"/><Relationship Id="rId19" Type="http://schemas.openxmlformats.org/officeDocument/2006/relationships/tags" Target="../tags/tag1230.xml"/><Relationship Id="rId18" Type="http://schemas.openxmlformats.org/officeDocument/2006/relationships/tags" Target="../tags/tag1229.xml"/><Relationship Id="rId17" Type="http://schemas.openxmlformats.org/officeDocument/2006/relationships/tags" Target="../tags/tag1228.xml"/><Relationship Id="rId16" Type="http://schemas.openxmlformats.org/officeDocument/2006/relationships/tags" Target="../tags/tag1227.xml"/><Relationship Id="rId15" Type="http://schemas.openxmlformats.org/officeDocument/2006/relationships/tags" Target="../tags/tag1226.xml"/><Relationship Id="rId14" Type="http://schemas.openxmlformats.org/officeDocument/2006/relationships/tags" Target="../tags/tag1225.xml"/><Relationship Id="rId13" Type="http://schemas.openxmlformats.org/officeDocument/2006/relationships/tags" Target="../tags/tag1224.xml"/><Relationship Id="rId12" Type="http://schemas.openxmlformats.org/officeDocument/2006/relationships/tags" Target="../tags/tag1223.xml"/><Relationship Id="rId11" Type="http://schemas.openxmlformats.org/officeDocument/2006/relationships/tags" Target="../tags/tag1222.xml"/><Relationship Id="rId10" Type="http://schemas.openxmlformats.org/officeDocument/2006/relationships/tags" Target="../tags/tag1221.xml"/><Relationship Id="rId1" Type="http://schemas.openxmlformats.org/officeDocument/2006/relationships/tags" Target="../tags/tag1212.xml"/></Relationships>
</file>

<file path=ppt/slides/_rels/slide9.xml.rels><?xml version="1.0" encoding="UTF-8" standalone="yes"?>
<Relationships xmlns="http://schemas.openxmlformats.org/package/2006/relationships"><Relationship Id="rId9" Type="http://schemas.openxmlformats.org/officeDocument/2006/relationships/tags" Target="../tags/tag1249.xml"/><Relationship Id="rId8" Type="http://schemas.openxmlformats.org/officeDocument/2006/relationships/tags" Target="../tags/tag1248.xml"/><Relationship Id="rId7" Type="http://schemas.openxmlformats.org/officeDocument/2006/relationships/tags" Target="../tags/tag1247.xml"/><Relationship Id="rId6" Type="http://schemas.openxmlformats.org/officeDocument/2006/relationships/tags" Target="../tags/tag1246.xml"/><Relationship Id="rId5" Type="http://schemas.openxmlformats.org/officeDocument/2006/relationships/tags" Target="../tags/tag1245.xml"/><Relationship Id="rId4" Type="http://schemas.openxmlformats.org/officeDocument/2006/relationships/tags" Target="../tags/tag1244.xml"/><Relationship Id="rId3" Type="http://schemas.openxmlformats.org/officeDocument/2006/relationships/tags" Target="../tags/tag1243.xml"/><Relationship Id="rId2" Type="http://schemas.openxmlformats.org/officeDocument/2006/relationships/tags" Target="../tags/tag1242.xml"/><Relationship Id="rId11" Type="http://schemas.openxmlformats.org/officeDocument/2006/relationships/notesSlide" Target="../notesSlides/notesSlide8.xml"/><Relationship Id="rId10" Type="http://schemas.openxmlformats.org/officeDocument/2006/relationships/slideLayout" Target="../slideLayouts/slideLayout13.xml"/><Relationship Id="rId1" Type="http://schemas.openxmlformats.org/officeDocument/2006/relationships/tags" Target="../tags/tag124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42976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拓展模块</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1818680" y="1749509"/>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5" name="矩形 4"/>
          <p:cNvSpPr/>
          <p:nvPr>
            <p:custDataLst>
              <p:tags r:id="rId2"/>
            </p:custDataLst>
          </p:nvPr>
        </p:nvSpPr>
        <p:spPr>
          <a:xfrm>
            <a:off x="1236614" y="1694952"/>
            <a:ext cx="1018670" cy="61217"/>
          </a:xfrm>
          <a:prstGeom prst="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 name="标题 1"/>
          <p:cNvSpPr txBox="1"/>
          <p:nvPr>
            <p:custDataLst>
              <p:tags r:id="rId3"/>
            </p:custDataLst>
          </p:nvPr>
        </p:nvSpPr>
        <p:spPr>
          <a:xfrm>
            <a:off x="1179763" y="1850832"/>
            <a:ext cx="2126462" cy="1049474"/>
          </a:xfrm>
          <a:prstGeom prst="rect">
            <a:avLst/>
          </a:prstGeom>
          <a:noFill/>
        </p:spPr>
        <p:txBody>
          <a:bodyPr wrap="square" rtlCol="0">
            <a:normAutofit lnSpcReduction="20000"/>
          </a:bodyPr>
          <a:lstStyle>
            <a:defPPr>
              <a:defRPr lang="zh-CN"/>
            </a:defPPr>
            <a:lvl1pPr>
              <a:lnSpc>
                <a:spcPct val="130000"/>
              </a:lnSpc>
              <a:defRPr sz="1200"/>
            </a:lvl1pPr>
          </a:lstStyle>
          <a:p>
            <a:pPr>
              <a:lnSpc>
                <a:spcPct val="130000"/>
              </a:lnSpc>
              <a:spcBef>
                <a:spcPts val="0"/>
              </a:spcBef>
            </a:pPr>
            <a:r>
              <a:rPr lang="zh-CN" altLang="en-US" sz="1100" kern="0">
                <a:uFillTx/>
                <a:latin typeface="Arial" panose="020B0604020202020204" pitchFamily="34" charset="0"/>
                <a:ea typeface="微软雅黑" panose="020B0503020204020204" pitchFamily="34" charset="-122"/>
                <a:sym typeface="+mn-ea"/>
              </a:rPr>
              <a:t>（1）硬件及物理因素：指系统硬件及环境的安全性，如机房设施、计算机主体、存储系统、辅助设备、数据通信设施以及存储介质的安全性。</a:t>
            </a:r>
            <a:endParaRPr lang="zh-CN" altLang="en-US" sz="1100" kern="0">
              <a:uFillTx/>
              <a:latin typeface="Arial" panose="020B0604020202020204" pitchFamily="34" charset="0"/>
              <a:ea typeface="微软雅黑" panose="020B0503020204020204" pitchFamily="34" charset="-122"/>
              <a:sym typeface="+mn-ea"/>
            </a:endParaRPr>
          </a:p>
        </p:txBody>
      </p:sp>
      <p:sp>
        <p:nvSpPr>
          <p:cNvPr id="14" name="标题 1"/>
          <p:cNvSpPr txBox="1"/>
          <p:nvPr>
            <p:custDataLst>
              <p:tags r:id="rId4"/>
            </p:custDataLst>
          </p:nvPr>
        </p:nvSpPr>
        <p:spPr>
          <a:xfrm>
            <a:off x="858900" y="125848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rPr>
              <a:t>1</a:t>
            </a:r>
            <a:endParaRPr lang="zh-CN" altLang="en-US"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7" name="直接连接符 26"/>
          <p:cNvCxnSpPr/>
          <p:nvPr>
            <p:custDataLst>
              <p:tags r:id="rId5"/>
            </p:custDataLst>
          </p:nvPr>
        </p:nvCxnSpPr>
        <p:spPr>
          <a:xfrm>
            <a:off x="4308117" y="1749509"/>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28" name="矩形 27"/>
          <p:cNvSpPr/>
          <p:nvPr>
            <p:custDataLst>
              <p:tags r:id="rId6"/>
            </p:custDataLst>
          </p:nvPr>
        </p:nvSpPr>
        <p:spPr>
          <a:xfrm>
            <a:off x="3726051" y="1694952"/>
            <a:ext cx="1018670" cy="612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标题 1"/>
          <p:cNvSpPr txBox="1"/>
          <p:nvPr>
            <p:custDataLst>
              <p:tags r:id="rId7"/>
            </p:custDataLst>
          </p:nvPr>
        </p:nvSpPr>
        <p:spPr>
          <a:xfrm>
            <a:off x="3669200" y="1850832"/>
            <a:ext cx="2126462" cy="1049474"/>
          </a:xfrm>
          <a:prstGeom prst="rect">
            <a:avLst/>
          </a:prstGeom>
          <a:noFill/>
        </p:spPr>
        <p:txBody>
          <a:bodyPr wrap="square" rtlCol="0">
            <a:normAutofit/>
          </a:bodyPr>
          <a:lstStyle>
            <a:defPPr>
              <a:defRPr lang="zh-CN"/>
            </a:defPPr>
            <a:lvl1pPr>
              <a:lnSpc>
                <a:spcPct val="130000"/>
              </a:lnSpc>
              <a:defRPr sz="1200"/>
            </a:lvl1pPr>
          </a:lstStyle>
          <a:p>
            <a:pPr algn="l">
              <a:lnSpc>
                <a:spcPct val="130000"/>
              </a:lnSpc>
              <a:spcBef>
                <a:spcPts val="0"/>
              </a:spcBef>
              <a:buClrTx/>
              <a:buSzTx/>
              <a:buFontTx/>
            </a:pPr>
            <a:r>
              <a:rPr lang="zh-CN" altLang="en-US" sz="1100" kern="0">
                <a:uFillTx/>
                <a:latin typeface="Arial" panose="020B0604020202020204" pitchFamily="34" charset="0"/>
                <a:ea typeface="微软雅黑" panose="020B0503020204020204" pitchFamily="34" charset="-122"/>
                <a:sym typeface="+mn-ea"/>
              </a:rPr>
              <a:t>（2）软件因素：指系统软件及环境的安全性，软件的非法删改、复制与窃取都可能造成系统损失、泄密等情况。</a:t>
            </a:r>
            <a:endParaRPr lang="zh-CN" altLang="en-US" sz="1100" kern="0">
              <a:uFillTx/>
              <a:latin typeface="Arial" panose="020B0604020202020204" pitchFamily="34" charset="0"/>
              <a:ea typeface="微软雅黑" panose="020B0503020204020204" pitchFamily="34" charset="-122"/>
              <a:sym typeface="+mn-ea"/>
            </a:endParaRPr>
          </a:p>
        </p:txBody>
      </p:sp>
      <p:sp>
        <p:nvSpPr>
          <p:cNvPr id="30" name="标题 1"/>
          <p:cNvSpPr txBox="1"/>
          <p:nvPr>
            <p:custDataLst>
              <p:tags r:id="rId8"/>
            </p:custDataLst>
          </p:nvPr>
        </p:nvSpPr>
        <p:spPr>
          <a:xfrm>
            <a:off x="3348338" y="125848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rPr>
              <a:t>2</a:t>
            </a:r>
            <a:endParaRPr lang="zh-CN" altLang="en-US"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2" name="直接连接符 31"/>
          <p:cNvCxnSpPr/>
          <p:nvPr>
            <p:custDataLst>
              <p:tags r:id="rId9"/>
            </p:custDataLst>
          </p:nvPr>
        </p:nvCxnSpPr>
        <p:spPr>
          <a:xfrm>
            <a:off x="6797555" y="1749509"/>
            <a:ext cx="1286147"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33" name="矩形 32"/>
          <p:cNvSpPr/>
          <p:nvPr>
            <p:custDataLst>
              <p:tags r:id="rId10"/>
            </p:custDataLst>
          </p:nvPr>
        </p:nvSpPr>
        <p:spPr>
          <a:xfrm>
            <a:off x="6215489" y="1694952"/>
            <a:ext cx="1018670" cy="61217"/>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4" name="标题 1"/>
          <p:cNvSpPr txBox="1"/>
          <p:nvPr>
            <p:custDataLst>
              <p:tags r:id="rId11"/>
            </p:custDataLst>
          </p:nvPr>
        </p:nvSpPr>
        <p:spPr>
          <a:xfrm>
            <a:off x="6158638" y="1850832"/>
            <a:ext cx="2126462" cy="1049474"/>
          </a:xfrm>
          <a:prstGeom prst="rect">
            <a:avLst/>
          </a:prstGeom>
          <a:noFill/>
        </p:spPr>
        <p:txBody>
          <a:bodyPr wrap="square" rtlCol="0">
            <a:noAutofit/>
          </a:bodyPr>
          <a:lstStyle>
            <a:defPPr>
              <a:defRPr lang="zh-CN"/>
            </a:defPPr>
            <a:lvl1pPr>
              <a:lnSpc>
                <a:spcPct val="130000"/>
              </a:lnSpc>
              <a:defRPr sz="1200"/>
            </a:lvl1pPr>
          </a:lstStyle>
          <a:p>
            <a:pPr algn="l">
              <a:lnSpc>
                <a:spcPct val="130000"/>
              </a:lnSpc>
              <a:spcBef>
                <a:spcPts val="0"/>
              </a:spcBef>
              <a:buClrTx/>
              <a:buSzTx/>
              <a:buFontTx/>
            </a:pPr>
            <a:r>
              <a:rPr lang="zh-CN" altLang="en-US" sz="1100" kern="0">
                <a:uFillTx/>
                <a:latin typeface="Arial" panose="020B0604020202020204" pitchFamily="34" charset="0"/>
                <a:ea typeface="微软雅黑" panose="020B0503020204020204" pitchFamily="34" charset="-122"/>
                <a:sym typeface="+mn-ea"/>
              </a:rPr>
              <a:t>（3）人为因素：指人为操作、管理的安全性，包括工作人员的素质和责任心，严密的行政管理制度，完善的法律法规等。</a:t>
            </a:r>
            <a:endParaRPr lang="zh-CN" altLang="en-US" sz="1100" kern="0">
              <a:uFillTx/>
              <a:latin typeface="Arial" panose="020B0604020202020204" pitchFamily="34" charset="0"/>
              <a:ea typeface="微软雅黑" panose="020B0503020204020204" pitchFamily="34" charset="-122"/>
              <a:sym typeface="+mn-ea"/>
            </a:endParaRPr>
          </a:p>
        </p:txBody>
      </p:sp>
      <p:sp>
        <p:nvSpPr>
          <p:cNvPr id="35" name="标题 1"/>
          <p:cNvSpPr txBox="1"/>
          <p:nvPr>
            <p:custDataLst>
              <p:tags r:id="rId12"/>
            </p:custDataLst>
          </p:nvPr>
        </p:nvSpPr>
        <p:spPr>
          <a:xfrm>
            <a:off x="5837776" y="125848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rPr>
              <a:t>3</a:t>
            </a:r>
            <a:endParaRPr lang="zh-CN" altLang="en-US"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7" name="直接连接符 36"/>
          <p:cNvCxnSpPr/>
          <p:nvPr>
            <p:custDataLst>
              <p:tags r:id="rId13"/>
            </p:custDataLst>
          </p:nvPr>
        </p:nvCxnSpPr>
        <p:spPr>
          <a:xfrm>
            <a:off x="1818680" y="3316345"/>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38" name="矩形 37"/>
          <p:cNvSpPr/>
          <p:nvPr>
            <p:custDataLst>
              <p:tags r:id="rId14"/>
            </p:custDataLst>
          </p:nvPr>
        </p:nvSpPr>
        <p:spPr>
          <a:xfrm>
            <a:off x="1236614" y="3270812"/>
            <a:ext cx="1018670" cy="61217"/>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69A35B"/>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标题 1"/>
          <p:cNvSpPr txBox="1"/>
          <p:nvPr>
            <p:custDataLst>
              <p:tags r:id="rId15"/>
            </p:custDataLst>
          </p:nvPr>
        </p:nvSpPr>
        <p:spPr>
          <a:xfrm>
            <a:off x="1179763" y="3426692"/>
            <a:ext cx="2126462" cy="970915"/>
          </a:xfrm>
          <a:prstGeom prst="rect">
            <a:avLst/>
          </a:prstGeom>
          <a:noFill/>
        </p:spPr>
        <p:txBody>
          <a:bodyPr wrap="square" rtlCol="0">
            <a:spAutoFit/>
          </a:bodyPr>
          <a:lstStyle>
            <a:defPPr>
              <a:defRPr lang="zh-CN"/>
            </a:defPPr>
            <a:lvl1pPr>
              <a:lnSpc>
                <a:spcPct val="130000"/>
              </a:lnSpc>
              <a:defRPr sz="1200"/>
            </a:lvl1pPr>
          </a:lstStyle>
          <a:p>
            <a:pPr>
              <a:lnSpc>
                <a:spcPct val="130000"/>
              </a:lnSpc>
              <a:spcBef>
                <a:spcPts val="0"/>
              </a:spcBef>
            </a:pPr>
            <a:r>
              <a:rPr lang="zh-CN" altLang="en-US" sz="1100" kern="0">
                <a:solidFill>
                  <a:schemeClr val="tx1"/>
                </a:solidFill>
                <a:uFillTx/>
                <a:latin typeface="Arial" panose="020B0604020202020204" pitchFamily="34" charset="0"/>
                <a:ea typeface="微软雅黑" panose="020B0503020204020204" pitchFamily="34" charset="-122"/>
                <a:sym typeface="+mn-ea"/>
              </a:rPr>
              <a:t>（4）数据因素：指数据信息在存储和传递过程中的安全性。数据因素是计算机犯罪的核心途径，也是信息安全的重点。</a:t>
            </a:r>
            <a:endParaRPr lang="zh-CN" altLang="en-US" sz="1100" kern="0">
              <a:solidFill>
                <a:schemeClr val="tx1"/>
              </a:solidFill>
              <a:uFillTx/>
              <a:latin typeface="Arial" panose="020B0604020202020204" pitchFamily="34" charset="0"/>
              <a:ea typeface="微软雅黑" panose="020B0503020204020204" pitchFamily="34" charset="-122"/>
              <a:sym typeface="+mn-ea"/>
            </a:endParaRPr>
          </a:p>
        </p:txBody>
      </p:sp>
      <p:sp>
        <p:nvSpPr>
          <p:cNvPr id="40" name="标题 1"/>
          <p:cNvSpPr txBox="1"/>
          <p:nvPr>
            <p:custDataLst>
              <p:tags r:id="rId16"/>
            </p:custDataLst>
          </p:nvPr>
        </p:nvSpPr>
        <p:spPr>
          <a:xfrm>
            <a:off x="858900" y="2834348"/>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69A35B"/>
                </a:solidFill>
                <a:latin typeface="Arial" panose="020B0604020202020204" pitchFamily="34" charset="0"/>
                <a:ea typeface="微软雅黑" panose="020B0503020204020204" pitchFamily="34" charset="-122"/>
                <a:sym typeface="Arial" panose="020B0604020202020204" pitchFamily="34" charset="0"/>
              </a:rPr>
              <a:t>4</a:t>
            </a:r>
            <a:endParaRPr lang="zh-CN" altLang="en-US" sz="3000" spc="150" dirty="0">
              <a:solidFill>
                <a:srgbClr val="69A35B"/>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4" name="直接连接符 43"/>
          <p:cNvCxnSpPr/>
          <p:nvPr>
            <p:custDataLst>
              <p:tags r:id="rId17"/>
            </p:custDataLst>
          </p:nvPr>
        </p:nvCxnSpPr>
        <p:spPr>
          <a:xfrm>
            <a:off x="4308117" y="3316345"/>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45" name="矩形 44"/>
          <p:cNvSpPr/>
          <p:nvPr>
            <p:custDataLst>
              <p:tags r:id="rId18"/>
            </p:custDataLst>
          </p:nvPr>
        </p:nvSpPr>
        <p:spPr>
          <a:xfrm>
            <a:off x="3726051" y="3270812"/>
            <a:ext cx="1018670" cy="61217"/>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标题 1"/>
          <p:cNvSpPr txBox="1"/>
          <p:nvPr>
            <p:custDataLst>
              <p:tags r:id="rId19"/>
            </p:custDataLst>
          </p:nvPr>
        </p:nvSpPr>
        <p:spPr>
          <a:xfrm>
            <a:off x="3669200" y="3426692"/>
            <a:ext cx="2126462" cy="1410970"/>
          </a:xfrm>
          <a:prstGeom prst="rect">
            <a:avLst/>
          </a:prstGeom>
          <a:noFill/>
        </p:spPr>
        <p:txBody>
          <a:bodyPr wrap="square" rtlCol="0">
            <a:spAutoFit/>
          </a:bodyPr>
          <a:lstStyle>
            <a:defPPr>
              <a:defRPr lang="zh-CN"/>
            </a:defPPr>
            <a:lvl1pPr>
              <a:lnSpc>
                <a:spcPct val="130000"/>
              </a:lnSpc>
              <a:defRPr sz="1200"/>
            </a:lvl1pPr>
          </a:lstStyle>
          <a:p>
            <a:pPr>
              <a:lnSpc>
                <a:spcPct val="130000"/>
              </a:lnSpc>
              <a:spcBef>
                <a:spcPts val="0"/>
              </a:spcBef>
            </a:pPr>
            <a:r>
              <a:rPr lang="zh-CN" altLang="en-US" sz="1100" kern="0">
                <a:solidFill>
                  <a:schemeClr val="tx1"/>
                </a:solidFill>
                <a:uFillTx/>
                <a:latin typeface="Arial" panose="020B0604020202020204" pitchFamily="34" charset="0"/>
                <a:ea typeface="微软雅黑" panose="020B0503020204020204" pitchFamily="34" charset="-122"/>
                <a:sym typeface="Arial" panose="020B0604020202020204" pitchFamily="34" charset="0"/>
              </a:rPr>
              <a:t>（5）其他因素：信息和数据传输通道在传输过程中产生的电磁波辐射，可能被检测或接受，造成信息泄露；同时空间电磁波也可能对系统产生电磁干扰，影响系统的正常运行。</a:t>
            </a:r>
            <a:endParaRPr lang="zh-CN" altLang="en-US" sz="1100" kern="0">
              <a:solidFill>
                <a:schemeClr val="tx1"/>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47" name="标题 1"/>
          <p:cNvSpPr txBox="1"/>
          <p:nvPr>
            <p:custDataLst>
              <p:tags r:id="rId20"/>
            </p:custDataLst>
          </p:nvPr>
        </p:nvSpPr>
        <p:spPr>
          <a:xfrm>
            <a:off x="3348338" y="2834348"/>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9BBB59"/>
                </a:solidFill>
                <a:latin typeface="Arial" panose="020B0604020202020204" pitchFamily="34" charset="0"/>
                <a:ea typeface="微软雅黑" panose="020B0503020204020204" pitchFamily="34" charset="-122"/>
                <a:sym typeface="Arial" panose="020B0604020202020204" pitchFamily="34" charset="0"/>
              </a:rPr>
              <a:t>5</a:t>
            </a:r>
            <a:endParaRPr lang="zh-CN" altLang="en-US" sz="3000" spc="150" dirty="0">
              <a:solidFill>
                <a:srgbClr val="9BBB59"/>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custDataLst>
              <p:tags r:id="rId21"/>
            </p:custDataLst>
          </p:nvPr>
        </p:nvSpPr>
        <p:spPr>
          <a:xfrm>
            <a:off x="1755340" y="406898"/>
            <a:ext cx="5598341" cy="503590"/>
          </a:xfrm>
          <a:prstGeom prst="rect">
            <a:avLst/>
          </a:prstGeom>
        </p:spPr>
        <p:txBody>
          <a:bodyPr wrap="square"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b="1" spc="300" dirty="0">
                <a:latin typeface="Arial" panose="020B0604020202020204" pitchFamily="34" charset="0"/>
                <a:ea typeface="微软雅黑" panose="020B0503020204020204" pitchFamily="34" charset="-122"/>
                <a:cs typeface="+mn-ea"/>
                <a:sym typeface="Arial" panose="020B0604020202020204" pitchFamily="34" charset="0"/>
              </a:rPr>
              <a:t>二、信息安全的影响因素</a:t>
            </a:r>
            <a:endParaRPr lang="zh-CN" altLang="en-US" b="1" spc="3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文本框 5"/>
          <p:cNvSpPr txBox="1"/>
          <p:nvPr/>
        </p:nvSpPr>
        <p:spPr>
          <a:xfrm>
            <a:off x="1303655" y="1003300"/>
            <a:ext cx="6536690" cy="275590"/>
          </a:xfrm>
          <a:prstGeom prst="rect">
            <a:avLst/>
          </a:prstGeom>
          <a:noFill/>
        </p:spPr>
        <p:txBody>
          <a:bodyPr wrap="square" rtlCol="0" anchor="t">
            <a:spAutoFit/>
          </a:bodyPr>
          <a:p>
            <a:r>
              <a:rPr lang="zh-CN" altLang="en-US" sz="1200"/>
              <a:t>信息安全的影响因素很多，主要有以下几个方面。</a:t>
            </a:r>
            <a:endParaRPr lang="zh-CN" altLang="en-US" sz="1200"/>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75">
            <a:hlinkClick r:id="rId1" action="ppaction://hlinksldjump"/>
          </p:cNvPr>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 name="组合 19"/>
          <p:cNvGrpSpPr/>
          <p:nvPr/>
        </p:nvGrpSpPr>
        <p:grpSpPr>
          <a:xfrm>
            <a:off x="1022031" y="1648617"/>
            <a:ext cx="26994" cy="1773264"/>
            <a:chOff x="1331651" y="1597980"/>
            <a:chExt cx="36000" cy="2364481"/>
          </a:xfrm>
          <a:solidFill>
            <a:schemeClr val="accent1"/>
          </a:solidFill>
        </p:grpSpPr>
        <p:cxnSp>
          <p:nvCxnSpPr>
            <p:cNvPr id="13" name="直接连接符 12"/>
            <p:cNvCxnSpPr/>
            <p:nvPr/>
          </p:nvCxnSpPr>
          <p:spPr>
            <a:xfrm>
              <a:off x="1331651" y="1597980"/>
              <a:ext cx="0" cy="2364481"/>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331651" y="1597980"/>
              <a:ext cx="36000" cy="1080000"/>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 name="组合 23"/>
          <p:cNvGrpSpPr/>
          <p:nvPr/>
        </p:nvGrpSpPr>
        <p:grpSpPr>
          <a:xfrm flipV="1">
            <a:off x="2829580" y="2666097"/>
            <a:ext cx="26994" cy="1792648"/>
            <a:chOff x="1331651" y="1572132"/>
            <a:chExt cx="36000" cy="2390327"/>
          </a:xfrm>
          <a:solidFill>
            <a:srgbClr val="008C8A"/>
          </a:solidFill>
        </p:grpSpPr>
        <p:cxnSp>
          <p:nvCxnSpPr>
            <p:cNvPr id="25" name="直接连接符 24"/>
            <p:cNvCxnSpPr/>
            <p:nvPr/>
          </p:nvCxnSpPr>
          <p:spPr>
            <a:xfrm>
              <a:off x="1331651" y="1576008"/>
              <a:ext cx="0" cy="2386451"/>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31651" y="1572132"/>
              <a:ext cx="36000" cy="10800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4" name="组合 28"/>
          <p:cNvGrpSpPr/>
          <p:nvPr/>
        </p:nvGrpSpPr>
        <p:grpSpPr>
          <a:xfrm>
            <a:off x="4637130" y="1648617"/>
            <a:ext cx="26994" cy="1773264"/>
            <a:chOff x="1331651" y="1597980"/>
            <a:chExt cx="36000" cy="2364481"/>
          </a:xfrm>
          <a:solidFill>
            <a:srgbClr val="F29548"/>
          </a:solidFill>
        </p:grpSpPr>
        <p:cxnSp>
          <p:nvCxnSpPr>
            <p:cNvPr id="30" name="直接连接符 29"/>
            <p:cNvCxnSpPr/>
            <p:nvPr/>
          </p:nvCxnSpPr>
          <p:spPr>
            <a:xfrm>
              <a:off x="1331651" y="1597980"/>
              <a:ext cx="0" cy="2364481"/>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331651" y="1597980"/>
              <a:ext cx="36000" cy="10800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33"/>
          <p:cNvGrpSpPr/>
          <p:nvPr/>
        </p:nvGrpSpPr>
        <p:grpSpPr>
          <a:xfrm flipV="1">
            <a:off x="6444677" y="2666095"/>
            <a:ext cx="26994" cy="1792649"/>
            <a:chOff x="1331651" y="1572132"/>
            <a:chExt cx="36000" cy="2390328"/>
          </a:xfrm>
          <a:solidFill>
            <a:schemeClr val="accent4"/>
          </a:solidFill>
        </p:grpSpPr>
        <p:cxnSp>
          <p:nvCxnSpPr>
            <p:cNvPr id="35" name="直接连接符 34"/>
            <p:cNvCxnSpPr/>
            <p:nvPr/>
          </p:nvCxnSpPr>
          <p:spPr>
            <a:xfrm>
              <a:off x="1331651" y="1576008"/>
              <a:ext cx="0" cy="2386452"/>
            </a:xfrm>
            <a:prstGeom prst="line">
              <a:avLst/>
            </a:prstGeom>
            <a:grpFill/>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331651" y="1572132"/>
              <a:ext cx="36000" cy="1080000"/>
            </a:xfrm>
            <a:prstGeom prst="rect">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6" name="组合 2"/>
          <p:cNvGrpSpPr/>
          <p:nvPr/>
        </p:nvGrpSpPr>
        <p:grpSpPr>
          <a:xfrm>
            <a:off x="1022031" y="2666097"/>
            <a:ext cx="1574556" cy="762929"/>
            <a:chOff x="1331651" y="2945166"/>
            <a:chExt cx="2099921" cy="1017295"/>
          </a:xfrm>
        </p:grpSpPr>
        <p:sp>
          <p:nvSpPr>
            <p:cNvPr id="7" name="矩形 6"/>
            <p:cNvSpPr/>
            <p:nvPr/>
          </p:nvSpPr>
          <p:spPr>
            <a:xfrm>
              <a:off x="1331651" y="2945166"/>
              <a:ext cx="2099921" cy="1017295"/>
            </a:xfrm>
            <a:prstGeom prst="rect">
              <a:avLst/>
            </a:prstGeom>
            <a:solidFill>
              <a:schemeClr val="accent1"/>
            </a:solid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p>
              <a:pPr algn="ctr">
                <a:lnSpc>
                  <a:spcPct val="130000"/>
                </a:lnSpc>
              </a:pPr>
              <a:endParaRPr lang="zh-CN" altLang="en-US" sz="1400" kern="0" dirty="0">
                <a:solidFill>
                  <a:sysClr val="window" lastClr="FFFFFF"/>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68" name="文本框 67"/>
            <p:cNvSpPr txBox="1"/>
            <p:nvPr/>
          </p:nvSpPr>
          <p:spPr>
            <a:xfrm>
              <a:off x="1843808" y="3101808"/>
              <a:ext cx="1075605" cy="703016"/>
            </a:xfrm>
            <a:prstGeom prst="rect">
              <a:avLst/>
            </a:prstGeom>
            <a:no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defPPr>
                <a:defRPr lang="zh-CN"/>
              </a:defPPr>
              <a:lvl1pPr algn="ctr">
                <a:lnSpc>
                  <a:spcPct val="130000"/>
                </a:lnSpc>
                <a:defRPr sz="2000" kern="0">
                  <a:solidFill>
                    <a:sysClr val="window" lastClr="FFFFFF"/>
                  </a:solidFill>
                  <a:latin typeface="Arial" panose="020B0604020202020204" pitchFamily="34" charset="0"/>
                  <a:ea typeface="微软雅黑" panose="020B0503020204020204" pitchFamily="34" charset="-122"/>
                </a:defRPr>
              </a:lvl1pPr>
            </a:lstStyle>
            <a:p>
              <a:r>
                <a:rPr lang="en-US" altLang="zh-CN" sz="3000" dirty="0">
                  <a:latin typeface="字魂35号-经典雅黑" panose="02000000000000000000" pitchFamily="2" charset="-122"/>
                  <a:ea typeface="字魂35号-经典雅黑" panose="02000000000000000000" pitchFamily="2" charset="-122"/>
                  <a:sym typeface="Arial" panose="020B0604020202020204" pitchFamily="34" charset="0"/>
                </a:rPr>
                <a:t>1</a:t>
              </a:r>
              <a:endParaRPr lang="zh-CN" altLang="en-US" sz="30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8" name="组合 3"/>
          <p:cNvGrpSpPr/>
          <p:nvPr/>
        </p:nvGrpSpPr>
        <p:grpSpPr>
          <a:xfrm>
            <a:off x="2829580" y="2666094"/>
            <a:ext cx="1574556" cy="762929"/>
            <a:chOff x="3742306" y="2945166"/>
            <a:chExt cx="2099921" cy="1017295"/>
          </a:xfrm>
        </p:grpSpPr>
        <p:sp>
          <p:nvSpPr>
            <p:cNvPr id="23" name="矩形 22"/>
            <p:cNvSpPr/>
            <p:nvPr/>
          </p:nvSpPr>
          <p:spPr>
            <a:xfrm flipV="1">
              <a:off x="3742306" y="2945166"/>
              <a:ext cx="2099921" cy="1017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69" name="文本框 68"/>
            <p:cNvSpPr txBox="1"/>
            <p:nvPr/>
          </p:nvSpPr>
          <p:spPr>
            <a:xfrm>
              <a:off x="4270418" y="3085273"/>
              <a:ext cx="1075605" cy="738534"/>
            </a:xfrm>
            <a:prstGeom prst="rect">
              <a:avLst/>
            </a:prstGeom>
            <a:noFill/>
          </p:spPr>
          <p:txBody>
            <a:bodyPr wrap="square" rtlCol="0">
              <a:spAutoFit/>
            </a:bodyPr>
            <a:lstStyle/>
            <a:p>
              <a:pPr algn="ctr">
                <a:spcBef>
                  <a:spcPts val="750"/>
                </a:spcBef>
              </a:pPr>
              <a:r>
                <a:rPr lang="en-US" altLang="zh-CN"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zh-CN" altLang="en-US"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9" name="组合 4"/>
          <p:cNvGrpSpPr/>
          <p:nvPr/>
        </p:nvGrpSpPr>
        <p:grpSpPr>
          <a:xfrm>
            <a:off x="4637129" y="2666097"/>
            <a:ext cx="1574556" cy="762929"/>
            <a:chOff x="6152961" y="2945166"/>
            <a:chExt cx="2099921" cy="1017295"/>
          </a:xfrm>
        </p:grpSpPr>
        <p:sp>
          <p:nvSpPr>
            <p:cNvPr id="28" name="矩形 27"/>
            <p:cNvSpPr/>
            <p:nvPr/>
          </p:nvSpPr>
          <p:spPr>
            <a:xfrm>
              <a:off x="6152961" y="2945166"/>
              <a:ext cx="2099921" cy="1017295"/>
            </a:xfrm>
            <a:prstGeom prst="rect">
              <a:avLst/>
            </a:prstGeom>
            <a:solidFill>
              <a:schemeClr val="accent3"/>
            </a:solid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p>
              <a:pPr algn="ctr">
                <a:lnSpc>
                  <a:spcPct val="130000"/>
                </a:lnSpc>
              </a:pPr>
              <a:endParaRPr lang="zh-CN" altLang="en-US" sz="1400" kern="0" dirty="0">
                <a:solidFill>
                  <a:sysClr val="window" lastClr="FFFFFF"/>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0" name="文本框 69"/>
            <p:cNvSpPr txBox="1"/>
            <p:nvPr/>
          </p:nvSpPr>
          <p:spPr>
            <a:xfrm>
              <a:off x="6665963" y="3103056"/>
              <a:ext cx="1075605" cy="703016"/>
            </a:xfrm>
            <a:prstGeom prst="rect">
              <a:avLst/>
            </a:prstGeom>
            <a:noFill/>
            <a:ln w="25400" cap="flat" cmpd="sng" algn="ctr">
              <a:noFill/>
              <a:prstDash val="solid"/>
            </a:ln>
            <a:effectLst/>
          </p:spPr>
          <p:txBody>
            <a:bodyPr rot="0" spcFirstLastPara="0" vertOverflow="overflow" horzOverflow="overflow" vert="horz" wrap="square" lIns="96382" tIns="48191" rIns="96382" bIns="48191" numCol="1" spcCol="0" rtlCol="0" fromWordArt="0" anchor="ctr" anchorCtr="0" forceAA="0" compatLnSpc="1">
              <a:noAutofit/>
            </a:bodyPr>
            <a:lstStyle>
              <a:defPPr>
                <a:defRPr lang="zh-CN"/>
              </a:defPPr>
              <a:lvl1pPr algn="ctr">
                <a:lnSpc>
                  <a:spcPct val="130000"/>
                </a:lnSpc>
                <a:defRPr sz="2000" kern="0">
                  <a:solidFill>
                    <a:sysClr val="window" lastClr="FFFFFF"/>
                  </a:solidFill>
                  <a:latin typeface="Arial" panose="020B0604020202020204" pitchFamily="34" charset="0"/>
                  <a:ea typeface="微软雅黑" panose="020B0503020204020204" pitchFamily="34" charset="-122"/>
                </a:defRPr>
              </a:lvl1pPr>
            </a:lstStyle>
            <a:p>
              <a:r>
                <a:rPr lang="en-US" altLang="zh-CN" sz="3000" dirty="0">
                  <a:latin typeface="字魂35号-经典雅黑" panose="02000000000000000000" pitchFamily="2" charset="-122"/>
                  <a:ea typeface="字魂35号-经典雅黑" panose="02000000000000000000" pitchFamily="2" charset="-122"/>
                  <a:sym typeface="Arial" panose="020B0604020202020204" pitchFamily="34" charset="0"/>
                </a:rPr>
                <a:t>3</a:t>
              </a:r>
              <a:endParaRPr lang="zh-CN" altLang="en-US" sz="3000" dirty="0">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10" name="组合 5"/>
          <p:cNvGrpSpPr/>
          <p:nvPr/>
        </p:nvGrpSpPr>
        <p:grpSpPr>
          <a:xfrm>
            <a:off x="6444677" y="2666094"/>
            <a:ext cx="1574556" cy="762929"/>
            <a:chOff x="8563615" y="2945166"/>
            <a:chExt cx="2099921" cy="1017295"/>
          </a:xfrm>
        </p:grpSpPr>
        <p:sp>
          <p:nvSpPr>
            <p:cNvPr id="33" name="矩形 32"/>
            <p:cNvSpPr/>
            <p:nvPr/>
          </p:nvSpPr>
          <p:spPr>
            <a:xfrm flipV="1">
              <a:off x="8563615" y="2945166"/>
              <a:ext cx="2099921" cy="10172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1" name="文本框 70"/>
            <p:cNvSpPr txBox="1"/>
            <p:nvPr/>
          </p:nvSpPr>
          <p:spPr>
            <a:xfrm>
              <a:off x="9075794" y="3084427"/>
              <a:ext cx="1075605" cy="738534"/>
            </a:xfrm>
            <a:prstGeom prst="rect">
              <a:avLst/>
            </a:prstGeom>
            <a:noFill/>
          </p:spPr>
          <p:txBody>
            <a:bodyPr wrap="square" rtlCol="0">
              <a:spAutoFit/>
            </a:bodyPr>
            <a:lstStyle/>
            <a:p>
              <a:pPr algn="ctr">
                <a:spcBef>
                  <a:spcPts val="750"/>
                </a:spcBef>
              </a:pPr>
              <a:r>
                <a:rPr lang="en-US" altLang="zh-CN"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zh-CN" altLang="en-US" sz="300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
        <p:nvSpPr>
          <p:cNvPr id="52" name="Text Placeholder 7"/>
          <p:cNvSpPr txBox="1"/>
          <p:nvPr/>
        </p:nvSpPr>
        <p:spPr>
          <a:xfrm>
            <a:off x="1209675" y="1943100"/>
            <a:ext cx="1760855" cy="608965"/>
          </a:xfrm>
          <a:prstGeom prst="rect">
            <a:avLst/>
          </a:prstGeom>
        </p:spPr>
        <p:txBody>
          <a:bodyPr vert="horz" wrap="square"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000" dirty="0">
                <a:solidFill>
                  <a:schemeClr val="bg1">
                    <a:lumMod val="50000"/>
                  </a:schemeClr>
                </a:solidFill>
                <a:latin typeface="宋体" panose="02010600030101010101" pitchFamily="2" charset="-122"/>
                <a:ea typeface="宋体" panose="02010600030101010101" pitchFamily="2" charset="-122"/>
              </a:rPr>
              <a:t>（1）真实性：对信息的来源进行判断，能对伪造来源的信息予以鉴别。</a:t>
            </a:r>
            <a:endParaRPr lang="zh-CN" altLang="en-US" sz="1000" dirty="0">
              <a:solidFill>
                <a:schemeClr val="bg1">
                  <a:lumMod val="50000"/>
                </a:schemeClr>
              </a:solidFill>
              <a:latin typeface="宋体" panose="02010600030101010101" pitchFamily="2" charset="-122"/>
              <a:ea typeface="宋体" panose="02010600030101010101" pitchFamily="2" charset="-122"/>
            </a:endParaRPr>
          </a:p>
        </p:txBody>
      </p:sp>
      <p:sp>
        <p:nvSpPr>
          <p:cNvPr id="54" name="Text Placeholder 7"/>
          <p:cNvSpPr txBox="1"/>
          <p:nvPr/>
        </p:nvSpPr>
        <p:spPr>
          <a:xfrm>
            <a:off x="2969895" y="3719195"/>
            <a:ext cx="1743075" cy="608965"/>
          </a:xfrm>
          <a:prstGeom prst="rect">
            <a:avLst/>
          </a:prstGeom>
        </p:spPr>
        <p:txBody>
          <a:bodyPr vert="horz" wrap="square"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000" dirty="0">
                <a:solidFill>
                  <a:schemeClr val="bg1">
                    <a:lumMod val="50000"/>
                  </a:schemeClr>
                </a:solidFill>
                <a:latin typeface="宋体" panose="02010600030101010101" pitchFamily="2" charset="-122"/>
                <a:ea typeface="宋体" panose="02010600030101010101" pitchFamily="2" charset="-122"/>
              </a:rPr>
              <a:t>（2）保密性：保证机密信息不被窃听，或窃听者不能了解信息的真实含义。</a:t>
            </a:r>
            <a:endParaRPr lang="zh-CN" altLang="en-US" sz="1000" dirty="0">
              <a:solidFill>
                <a:schemeClr val="bg1">
                  <a:lumMod val="50000"/>
                </a:schemeClr>
              </a:solidFill>
              <a:latin typeface="宋体" panose="02010600030101010101" pitchFamily="2" charset="-122"/>
              <a:ea typeface="宋体" panose="02010600030101010101" pitchFamily="2" charset="-122"/>
            </a:endParaRPr>
          </a:p>
        </p:txBody>
      </p:sp>
      <p:sp>
        <p:nvSpPr>
          <p:cNvPr id="56" name="Text Placeholder 7"/>
          <p:cNvSpPr txBox="1"/>
          <p:nvPr/>
        </p:nvSpPr>
        <p:spPr>
          <a:xfrm>
            <a:off x="4825669" y="1942996"/>
            <a:ext cx="1889396" cy="454660"/>
          </a:xfrm>
          <a:prstGeom prst="rect">
            <a:avLst/>
          </a:prstGeom>
        </p:spPr>
        <p:txBody>
          <a:bodyPr vert="horz"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000" dirty="0">
                <a:solidFill>
                  <a:schemeClr val="bg1">
                    <a:lumMod val="50000"/>
                  </a:schemeClr>
                </a:solidFill>
                <a:latin typeface="宋体" panose="02010600030101010101" pitchFamily="2" charset="-122"/>
                <a:ea typeface="宋体" panose="02010600030101010101" pitchFamily="2" charset="-122"/>
              </a:rPr>
              <a:t>（3）完整性：保证数据的一致性，防止数据被非法用户篡改。</a:t>
            </a:r>
            <a:endParaRPr lang="zh-CN" altLang="en-US" sz="1000" dirty="0">
              <a:solidFill>
                <a:schemeClr val="bg1">
                  <a:lumMod val="50000"/>
                </a:schemeClr>
              </a:solidFill>
              <a:latin typeface="宋体" panose="02010600030101010101" pitchFamily="2" charset="-122"/>
              <a:ea typeface="宋体" panose="02010600030101010101" pitchFamily="2" charset="-122"/>
            </a:endParaRPr>
          </a:p>
        </p:txBody>
      </p:sp>
      <p:sp>
        <p:nvSpPr>
          <p:cNvPr id="58" name="Text Placeholder 7"/>
          <p:cNvSpPr txBox="1"/>
          <p:nvPr/>
        </p:nvSpPr>
        <p:spPr>
          <a:xfrm>
            <a:off x="6599944" y="3719195"/>
            <a:ext cx="1889396" cy="608965"/>
          </a:xfrm>
          <a:prstGeom prst="rect">
            <a:avLst/>
          </a:prstGeom>
        </p:spPr>
        <p:txBody>
          <a:bodyPr vert="horz" lIns="0" tIns="73842" rIns="0" bIns="73842" anchor="t" anchorCtr="0">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000" dirty="0">
                <a:solidFill>
                  <a:schemeClr val="bg1">
                    <a:lumMod val="50000"/>
                  </a:schemeClr>
                </a:solidFill>
                <a:latin typeface="宋体" panose="02010600030101010101" pitchFamily="2" charset="-122"/>
                <a:ea typeface="宋体" panose="02010600030101010101" pitchFamily="2" charset="-122"/>
              </a:rPr>
              <a:t>（4）可用性：保证合法用户对信息和资源的使用不会被不正当地拒绝。</a:t>
            </a:r>
            <a:endParaRPr lang="zh-CN" altLang="en-US" sz="1000" dirty="0">
              <a:solidFill>
                <a:schemeClr val="bg1">
                  <a:lumMod val="50000"/>
                </a:schemeClr>
              </a:solidFill>
              <a:latin typeface="宋体" panose="02010600030101010101" pitchFamily="2" charset="-122"/>
              <a:ea typeface="宋体" panose="02010600030101010101" pitchFamily="2" charset="-122"/>
            </a:endParaRPr>
          </a:p>
        </p:txBody>
      </p:sp>
      <p:sp>
        <p:nvSpPr>
          <p:cNvPr id="16" name="文本框 15"/>
          <p:cNvSpPr txBox="1"/>
          <p:nvPr/>
        </p:nvSpPr>
        <p:spPr>
          <a:xfrm>
            <a:off x="685800" y="22923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三、信息安全的目标</a:t>
            </a:r>
            <a:endParaRPr lang="zh-CN" altLang="en-US" b="1">
              <a:latin typeface="微软雅黑" panose="020B0503020204020204" pitchFamily="34" charset="-122"/>
              <a:ea typeface="微软雅黑" panose="020B0503020204020204" pitchFamily="34" charset="-122"/>
            </a:endParaRPr>
          </a:p>
        </p:txBody>
      </p:sp>
      <p:sp>
        <p:nvSpPr>
          <p:cNvPr id="17" name="文本框 16"/>
          <p:cNvSpPr txBox="1"/>
          <p:nvPr/>
        </p:nvSpPr>
        <p:spPr>
          <a:xfrm>
            <a:off x="685800" y="714375"/>
            <a:ext cx="7802880" cy="645160"/>
          </a:xfrm>
          <a:prstGeom prst="rect">
            <a:avLst/>
          </a:prstGeom>
          <a:noFill/>
        </p:spPr>
        <p:txBody>
          <a:bodyPr wrap="square" rtlCol="0" anchor="t">
            <a:spAutoFit/>
          </a:bodyPr>
          <a:p>
            <a:pPr algn="just">
              <a:lnSpc>
                <a:spcPct val="150000"/>
              </a:lnSpc>
            </a:pPr>
            <a:r>
              <a:rPr lang="zh-CN" altLang="en-US" sz="1200"/>
              <a:t>国际标准化组织定义信息安全性的含义主要是指信息的完整性、可用性、保密性和可靠性。研究信息安全就是为了实现以下目标。</a:t>
            </a:r>
            <a:endParaRPr lang="zh-CN" altLang="en-US" sz="12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250"/>
                                        <p:tgtEl>
                                          <p:spTgt spid="2"/>
                                        </p:tgtEl>
                                      </p:cBhvr>
                                    </p:animEffect>
                                  </p:childTnLst>
                                </p:cTn>
                              </p:par>
                              <p:par>
                                <p:cTn id="24" presetID="22" presetClass="entr" presetSubtype="1" fill="hold" nodeType="withEffect">
                                  <p:stCondLst>
                                    <p:cond delay="75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250"/>
                                        <p:tgtEl>
                                          <p:spTgt spid="3"/>
                                        </p:tgtEl>
                                      </p:cBhvr>
                                    </p:animEffect>
                                  </p:childTnLst>
                                </p:cTn>
                              </p:par>
                              <p:par>
                                <p:cTn id="27" presetID="22" presetClass="entr" presetSubtype="4" fill="hold" nodeType="withEffect">
                                  <p:stCondLst>
                                    <p:cond delay="100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250"/>
                                        <p:tgtEl>
                                          <p:spTgt spid="4"/>
                                        </p:tgtEl>
                                      </p:cBhvr>
                                    </p:animEffect>
                                  </p:childTnLst>
                                </p:cTn>
                              </p:par>
                              <p:par>
                                <p:cTn id="30" presetID="22" presetClass="entr" presetSubtype="1" fill="hold" nodeType="withEffect">
                                  <p:stCondLst>
                                    <p:cond delay="125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250"/>
                                        <p:tgtEl>
                                          <p:spTgt spid="5"/>
                                        </p:tgtEl>
                                      </p:cBhvr>
                                    </p:animEffect>
                                  </p:childTnLst>
                                </p:cTn>
                              </p:par>
                            </p:childTnLst>
                          </p:cTn>
                        </p:par>
                        <p:par>
                          <p:cTn id="33" fill="hold">
                            <p:stCondLst>
                              <p:cond delay="500"/>
                            </p:stCondLst>
                            <p:childTnLst>
                              <p:par>
                                <p:cTn id="34" presetID="53" presetClass="entr" presetSubtype="16" fill="hold" grpId="0" nodeType="afterEffect">
                                  <p:stCondLst>
                                    <p:cond delay="0"/>
                                  </p:stCondLst>
                                  <p:childTnLst>
                                    <p:set>
                                      <p:cBhvr>
                                        <p:cTn id="35" dur="1" fill="hold">
                                          <p:stCondLst>
                                            <p:cond delay="0"/>
                                          </p:stCondLst>
                                        </p:cTn>
                                        <p:tgtEl>
                                          <p:spTgt spid="52">
                                            <p:txEl>
                                              <p:pRg st="0" end="0"/>
                                            </p:txEl>
                                          </p:spTgt>
                                        </p:tgtEl>
                                        <p:attrNameLst>
                                          <p:attrName>style.visibility</p:attrName>
                                        </p:attrNameLst>
                                      </p:cBhvr>
                                      <p:to>
                                        <p:strVal val="visible"/>
                                      </p:to>
                                    </p:set>
                                    <p:anim calcmode="lin" valueType="num">
                                      <p:cBhvr>
                                        <p:cTn id="36" dur="400" fill="hold"/>
                                        <p:tgtEl>
                                          <p:spTgt spid="52">
                                            <p:txEl>
                                              <p:pRg st="0" end="0"/>
                                            </p:txEl>
                                          </p:spTgt>
                                        </p:tgtEl>
                                        <p:attrNameLst>
                                          <p:attrName>ppt_w</p:attrName>
                                        </p:attrNameLst>
                                      </p:cBhvr>
                                      <p:tavLst>
                                        <p:tav tm="0">
                                          <p:val>
                                            <p:fltVal val="0"/>
                                          </p:val>
                                        </p:tav>
                                        <p:tav tm="100000">
                                          <p:val>
                                            <p:strVal val="#ppt_w"/>
                                          </p:val>
                                        </p:tav>
                                      </p:tavLst>
                                    </p:anim>
                                    <p:anim calcmode="lin" valueType="num">
                                      <p:cBhvr>
                                        <p:cTn id="37" dur="400" fill="hold"/>
                                        <p:tgtEl>
                                          <p:spTgt spid="52">
                                            <p:txEl>
                                              <p:pRg st="0" end="0"/>
                                            </p:txEl>
                                          </p:spTgt>
                                        </p:tgtEl>
                                        <p:attrNameLst>
                                          <p:attrName>ppt_h</p:attrName>
                                        </p:attrNameLst>
                                      </p:cBhvr>
                                      <p:tavLst>
                                        <p:tav tm="0">
                                          <p:val>
                                            <p:fltVal val="0"/>
                                          </p:val>
                                        </p:tav>
                                        <p:tav tm="100000">
                                          <p:val>
                                            <p:strVal val="#ppt_h"/>
                                          </p:val>
                                        </p:tav>
                                      </p:tavLst>
                                    </p:anim>
                                    <p:animEffect transition="in" filter="fade">
                                      <p:cBhvr>
                                        <p:cTn id="38" dur="400"/>
                                        <p:tgtEl>
                                          <p:spTgt spid="52">
                                            <p:txEl>
                                              <p:pRg st="0" end="0"/>
                                            </p:txEl>
                                          </p:spTgt>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54">
                                            <p:txEl>
                                              <p:pRg st="0" end="0"/>
                                            </p:txEl>
                                          </p:spTgt>
                                        </p:tgtEl>
                                        <p:attrNameLst>
                                          <p:attrName>style.visibility</p:attrName>
                                        </p:attrNameLst>
                                      </p:cBhvr>
                                      <p:to>
                                        <p:strVal val="visible"/>
                                      </p:to>
                                    </p:set>
                                    <p:anim calcmode="lin" valueType="num">
                                      <p:cBhvr>
                                        <p:cTn id="42" dur="4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43" dur="4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44" dur="400"/>
                                        <p:tgtEl>
                                          <p:spTgt spid="54">
                                            <p:txEl>
                                              <p:pRg st="0" end="0"/>
                                            </p:txEl>
                                          </p:spTgt>
                                        </p:tgtEl>
                                      </p:cBhvr>
                                    </p:animEffect>
                                  </p:childTnLst>
                                </p:cTn>
                              </p:par>
                            </p:childTnLst>
                          </p:cTn>
                        </p:par>
                        <p:par>
                          <p:cTn id="45" fill="hold">
                            <p:stCondLst>
                              <p:cond delay="1500"/>
                            </p:stCondLst>
                            <p:childTnLst>
                              <p:par>
                                <p:cTn id="46" presetID="53" presetClass="entr" presetSubtype="16" fill="hold" grpId="0" nodeType="afterEffect">
                                  <p:stCondLst>
                                    <p:cond delay="0"/>
                                  </p:stCondLst>
                                  <p:childTnLst>
                                    <p:set>
                                      <p:cBhvr>
                                        <p:cTn id="47" dur="1" fill="hold">
                                          <p:stCondLst>
                                            <p:cond delay="0"/>
                                          </p:stCondLst>
                                        </p:cTn>
                                        <p:tgtEl>
                                          <p:spTgt spid="56">
                                            <p:txEl>
                                              <p:pRg st="0" end="0"/>
                                            </p:txEl>
                                          </p:spTgt>
                                        </p:tgtEl>
                                        <p:attrNameLst>
                                          <p:attrName>style.visibility</p:attrName>
                                        </p:attrNameLst>
                                      </p:cBhvr>
                                      <p:to>
                                        <p:strVal val="visible"/>
                                      </p:to>
                                    </p:set>
                                    <p:anim calcmode="lin" valueType="num">
                                      <p:cBhvr>
                                        <p:cTn id="48" dur="4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49" dur="4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50" dur="400"/>
                                        <p:tgtEl>
                                          <p:spTgt spid="56">
                                            <p:txEl>
                                              <p:pRg st="0" end="0"/>
                                            </p:txEl>
                                          </p:spTgt>
                                        </p:tgtEl>
                                      </p:cBhvr>
                                    </p:animEffect>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58">
                                            <p:txEl>
                                              <p:pRg st="0" end="0"/>
                                            </p:txEl>
                                          </p:spTgt>
                                        </p:tgtEl>
                                        <p:attrNameLst>
                                          <p:attrName>style.visibility</p:attrName>
                                        </p:attrNameLst>
                                      </p:cBhvr>
                                      <p:to>
                                        <p:strVal val="visible"/>
                                      </p:to>
                                    </p:set>
                                    <p:anim calcmode="lin" valueType="num">
                                      <p:cBhvr>
                                        <p:cTn id="54" dur="4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55" dur="4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56" dur="4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uild="p">
        <p:tmplLst>
          <p:tmpl lvl="1">
            <p:tnLst>
              <p:par>
                <p:cTn presetID="53" presetClass="entr" presetSubtype="16" fill="hold" nodeType="afterEffect">
                  <p:stCondLst>
                    <p:cond delay="0"/>
                  </p:stCondLst>
                  <p:childTnLst>
                    <p:set>
                      <p:cBhvr>
                        <p:cTn dur="1" fill="hold">
                          <p:stCondLst>
                            <p:cond delay="0"/>
                          </p:stCondLst>
                        </p:cTn>
                        <p:tgtEl>
                          <p:spTgt spid="52"/>
                        </p:tgtEl>
                        <p:attrNameLst>
                          <p:attrName>style.visibility</p:attrName>
                        </p:attrNameLst>
                      </p:cBhvr>
                      <p:to>
                        <p:strVal val="visible"/>
                      </p:to>
                    </p:set>
                    <p:anim calcmode="lin" valueType="num">
                      <p:cBhvr>
                        <p:cTn dur="400" fill="hold"/>
                        <p:tgtEl>
                          <p:spTgt spid="52"/>
                        </p:tgtEl>
                        <p:attrNameLst>
                          <p:attrName>ppt_w</p:attrName>
                        </p:attrNameLst>
                      </p:cBhvr>
                      <p:tavLst>
                        <p:tav tm="0">
                          <p:val>
                            <p:fltVal val="0"/>
                          </p:val>
                        </p:tav>
                        <p:tav tm="100000">
                          <p:val>
                            <p:strVal val="#ppt_w"/>
                          </p:val>
                        </p:tav>
                      </p:tavLst>
                    </p:anim>
                    <p:anim calcmode="lin" valueType="num">
                      <p:cBhvr>
                        <p:cTn dur="400" fill="hold"/>
                        <p:tgtEl>
                          <p:spTgt spid="52"/>
                        </p:tgtEl>
                        <p:attrNameLst>
                          <p:attrName>ppt_h</p:attrName>
                        </p:attrNameLst>
                      </p:cBhvr>
                      <p:tavLst>
                        <p:tav tm="0">
                          <p:val>
                            <p:fltVal val="0"/>
                          </p:val>
                        </p:tav>
                        <p:tav tm="100000">
                          <p:val>
                            <p:strVal val="#ppt_h"/>
                          </p:val>
                        </p:tav>
                      </p:tavLst>
                    </p:anim>
                    <p:animEffect transition="in" filter="fade">
                      <p:cBhvr>
                        <p:cTn dur="400"/>
                        <p:tgtEl>
                          <p:spTgt spid="52"/>
                        </p:tgtEl>
                      </p:cBhvr>
                    </p:animEffect>
                  </p:childTnLst>
                </p:cTn>
              </p:par>
            </p:tnLst>
          </p:tmpl>
        </p:tmplLst>
      </p:bldP>
      <p:bldP spid="54" grpId="0"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400" fill="hold"/>
                        <p:tgtEl>
                          <p:spTgt spid="54"/>
                        </p:tgtEl>
                        <p:attrNameLst>
                          <p:attrName>ppt_w</p:attrName>
                        </p:attrNameLst>
                      </p:cBhvr>
                      <p:tavLst>
                        <p:tav tm="0">
                          <p:val>
                            <p:fltVal val="0"/>
                          </p:val>
                        </p:tav>
                        <p:tav tm="100000">
                          <p:val>
                            <p:strVal val="#ppt_w"/>
                          </p:val>
                        </p:tav>
                      </p:tavLst>
                    </p:anim>
                    <p:anim calcmode="lin" valueType="num">
                      <p:cBhvr>
                        <p:cTn dur="400" fill="hold"/>
                        <p:tgtEl>
                          <p:spTgt spid="54"/>
                        </p:tgtEl>
                        <p:attrNameLst>
                          <p:attrName>ppt_h</p:attrName>
                        </p:attrNameLst>
                      </p:cBhvr>
                      <p:tavLst>
                        <p:tav tm="0">
                          <p:val>
                            <p:fltVal val="0"/>
                          </p:val>
                        </p:tav>
                        <p:tav tm="100000">
                          <p:val>
                            <p:strVal val="#ppt_h"/>
                          </p:val>
                        </p:tav>
                      </p:tavLst>
                    </p:anim>
                    <p:animEffect transition="in" filter="fade">
                      <p:cBhvr>
                        <p:cTn dur="400"/>
                        <p:tgtEl>
                          <p:spTgt spid="54"/>
                        </p:tgtEl>
                      </p:cBhvr>
                    </p:animEffect>
                  </p:childTnLst>
                </p:cTn>
              </p:par>
            </p:tnLst>
          </p:tmpl>
        </p:tmplLst>
      </p:bldP>
      <p:bldP spid="56" grpId="0"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400" fill="hold"/>
                        <p:tgtEl>
                          <p:spTgt spid="56"/>
                        </p:tgtEl>
                        <p:attrNameLst>
                          <p:attrName>ppt_w</p:attrName>
                        </p:attrNameLst>
                      </p:cBhvr>
                      <p:tavLst>
                        <p:tav tm="0">
                          <p:val>
                            <p:fltVal val="0"/>
                          </p:val>
                        </p:tav>
                        <p:tav tm="100000">
                          <p:val>
                            <p:strVal val="#ppt_w"/>
                          </p:val>
                        </p:tav>
                      </p:tavLst>
                    </p:anim>
                    <p:anim calcmode="lin" valueType="num">
                      <p:cBhvr>
                        <p:cTn dur="400" fill="hold"/>
                        <p:tgtEl>
                          <p:spTgt spid="56"/>
                        </p:tgtEl>
                        <p:attrNameLst>
                          <p:attrName>ppt_h</p:attrName>
                        </p:attrNameLst>
                      </p:cBhvr>
                      <p:tavLst>
                        <p:tav tm="0">
                          <p:val>
                            <p:fltVal val="0"/>
                          </p:val>
                        </p:tav>
                        <p:tav tm="100000">
                          <p:val>
                            <p:strVal val="#ppt_h"/>
                          </p:val>
                        </p:tav>
                      </p:tavLst>
                    </p:anim>
                    <p:animEffect transition="in" filter="fade">
                      <p:cBhvr>
                        <p:cTn dur="400"/>
                        <p:tgtEl>
                          <p:spTgt spid="56"/>
                        </p:tgtEl>
                      </p:cBhvr>
                    </p:animEffect>
                  </p:childTnLst>
                </p:cTn>
              </p:par>
            </p:tnLst>
          </p:tmpl>
        </p:tmplLst>
      </p:bldP>
      <p:bldP spid="58" grpId="0"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400" fill="hold"/>
                        <p:tgtEl>
                          <p:spTgt spid="58"/>
                        </p:tgtEl>
                        <p:attrNameLst>
                          <p:attrName>ppt_w</p:attrName>
                        </p:attrNameLst>
                      </p:cBhvr>
                      <p:tavLst>
                        <p:tav tm="0">
                          <p:val>
                            <p:fltVal val="0"/>
                          </p:val>
                        </p:tav>
                        <p:tav tm="100000">
                          <p:val>
                            <p:strVal val="#ppt_w"/>
                          </p:val>
                        </p:tav>
                      </p:tavLst>
                    </p:anim>
                    <p:anim calcmode="lin" valueType="num">
                      <p:cBhvr>
                        <p:cTn dur="400" fill="hold"/>
                        <p:tgtEl>
                          <p:spTgt spid="58"/>
                        </p:tgtEl>
                        <p:attrNameLst>
                          <p:attrName>ppt_h</p:attrName>
                        </p:attrNameLst>
                      </p:cBhvr>
                      <p:tavLst>
                        <p:tav tm="0">
                          <p:val>
                            <p:fltVal val="0"/>
                          </p:val>
                        </p:tav>
                        <p:tav tm="100000">
                          <p:val>
                            <p:strVal val="#ppt_h"/>
                          </p:val>
                        </p:tav>
                      </p:tavLst>
                    </p:anim>
                    <p:animEffect transition="in" filter="fade">
                      <p:cBhvr>
                        <p:cTn dur="400"/>
                        <p:tgtEl>
                          <p:spTgt spid="58"/>
                        </p:tgtEl>
                      </p:cBhvr>
                    </p:animEffect>
                  </p:childTnLst>
                </p:cTn>
              </p:par>
            </p:tnLst>
          </p:tmpl>
        </p:tmplLst>
      </p:b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1052036" y="2364026"/>
            <a:ext cx="764381" cy="764381"/>
          </a:xfrm>
          <a:prstGeom prst="ellipse">
            <a:avLst/>
          </a:prstGeom>
          <a:solidFill>
            <a:srgbClr val="415163"/>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 name="五角星 1"/>
          <p:cNvSpPr/>
          <p:nvPr>
            <p:custDataLst>
              <p:tags r:id="rId2"/>
            </p:custDataLst>
          </p:nvPr>
        </p:nvSpPr>
        <p:spPr>
          <a:xfrm>
            <a:off x="1144905" y="2428320"/>
            <a:ext cx="578644" cy="57864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900" spc="150" dirty="0">
                <a:solidFill>
                  <a:srgbClr val="415163"/>
                </a:solidFill>
                <a:latin typeface="Arial" panose="020B0604020202020204" pitchFamily="34" charset="0"/>
                <a:ea typeface="微软雅黑" panose="020B0503020204020204" pitchFamily="34" charset="-122"/>
                <a:sym typeface="Arial" panose="020B0604020202020204" pitchFamily="34" charset="0"/>
              </a:rPr>
              <a:t>A</a:t>
            </a:r>
            <a:endParaRPr lang="en-US" altLang="zh-CN" sz="900" spc="150" dirty="0">
              <a:solidFill>
                <a:srgbClr val="415163"/>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0" name="直接连接符 9"/>
          <p:cNvCxnSpPr/>
          <p:nvPr>
            <p:custDataLst>
              <p:tags r:id="rId3"/>
            </p:custDataLst>
          </p:nvPr>
        </p:nvCxnSpPr>
        <p:spPr>
          <a:xfrm>
            <a:off x="1923575" y="2196148"/>
            <a:ext cx="0" cy="1100138"/>
          </a:xfrm>
          <a:prstGeom prst="line">
            <a:avLst/>
          </a:prstGeom>
          <a:ln>
            <a:solidFill>
              <a:srgbClr val="415163"/>
            </a:solidFill>
          </a:ln>
        </p:spPr>
        <p:style>
          <a:lnRef idx="1">
            <a:srgbClr val="1F74AD"/>
          </a:lnRef>
          <a:fillRef idx="0">
            <a:srgbClr val="1F74AD"/>
          </a:fillRef>
          <a:effectRef idx="0">
            <a:srgbClr val="1F74AD"/>
          </a:effectRef>
          <a:fontRef idx="minor">
            <a:srgbClr val="000000"/>
          </a:fontRef>
        </p:style>
      </p:cxnSp>
      <p:sp>
        <p:nvSpPr>
          <p:cNvPr id="15" name="椭圆 14"/>
          <p:cNvSpPr/>
          <p:nvPr>
            <p:custDataLst>
              <p:tags r:id="rId4"/>
            </p:custDataLst>
          </p:nvPr>
        </p:nvSpPr>
        <p:spPr>
          <a:xfrm>
            <a:off x="3709511" y="2364026"/>
            <a:ext cx="764381" cy="764381"/>
          </a:xfrm>
          <a:prstGeom prst="ellipse">
            <a:avLst/>
          </a:prstGeom>
          <a:solidFill>
            <a:srgbClr val="F46346"/>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五角星 15"/>
          <p:cNvSpPr/>
          <p:nvPr>
            <p:custDataLst>
              <p:tags r:id="rId5"/>
            </p:custDataLst>
          </p:nvPr>
        </p:nvSpPr>
        <p:spPr>
          <a:xfrm>
            <a:off x="3802380" y="2428320"/>
            <a:ext cx="578644" cy="57864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900" spc="150" dirty="0">
                <a:solidFill>
                  <a:srgbClr val="F46346"/>
                </a:solidFill>
                <a:latin typeface="Arial" panose="020B0604020202020204" pitchFamily="34" charset="0"/>
                <a:ea typeface="微软雅黑" panose="020B0503020204020204" pitchFamily="34" charset="-122"/>
                <a:sym typeface="Arial" panose="020B0604020202020204" pitchFamily="34" charset="0"/>
              </a:rPr>
              <a:t>B</a:t>
            </a:r>
            <a:endParaRPr lang="en-US" altLang="zh-CN" sz="900" spc="150" dirty="0">
              <a:solidFill>
                <a:srgbClr val="F46346"/>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7" name="直接连接符 16"/>
          <p:cNvCxnSpPr/>
          <p:nvPr>
            <p:custDataLst>
              <p:tags r:id="rId6"/>
            </p:custDataLst>
          </p:nvPr>
        </p:nvCxnSpPr>
        <p:spPr>
          <a:xfrm>
            <a:off x="4581050" y="2196148"/>
            <a:ext cx="0" cy="1100138"/>
          </a:xfrm>
          <a:prstGeom prst="line">
            <a:avLst/>
          </a:prstGeom>
          <a:ln>
            <a:solidFill>
              <a:srgbClr val="F46346"/>
            </a:solidFill>
          </a:ln>
        </p:spPr>
        <p:style>
          <a:lnRef idx="1">
            <a:srgbClr val="1F74AD"/>
          </a:lnRef>
          <a:fillRef idx="0">
            <a:srgbClr val="1F74AD"/>
          </a:fillRef>
          <a:effectRef idx="0">
            <a:srgbClr val="1F74AD"/>
          </a:effectRef>
          <a:fontRef idx="minor">
            <a:srgbClr val="000000"/>
          </a:fontRef>
        </p:style>
      </p:cxnSp>
      <p:sp>
        <p:nvSpPr>
          <p:cNvPr id="20" name="椭圆 19"/>
          <p:cNvSpPr/>
          <p:nvPr>
            <p:custDataLst>
              <p:tags r:id="rId7"/>
            </p:custDataLst>
          </p:nvPr>
        </p:nvSpPr>
        <p:spPr>
          <a:xfrm>
            <a:off x="6366986" y="2364026"/>
            <a:ext cx="764381" cy="764381"/>
          </a:xfrm>
          <a:prstGeom prst="ellipse">
            <a:avLst/>
          </a:prstGeom>
          <a:solidFill>
            <a:srgbClr val="415163"/>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1" name="五角星 20"/>
          <p:cNvSpPr/>
          <p:nvPr>
            <p:custDataLst>
              <p:tags r:id="rId8"/>
            </p:custDataLst>
          </p:nvPr>
        </p:nvSpPr>
        <p:spPr>
          <a:xfrm>
            <a:off x="6459855" y="2428320"/>
            <a:ext cx="578644" cy="57864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900" spc="150" dirty="0">
                <a:solidFill>
                  <a:srgbClr val="415163"/>
                </a:solidFill>
                <a:latin typeface="Arial" panose="020B0604020202020204" pitchFamily="34" charset="0"/>
                <a:ea typeface="微软雅黑" panose="020B0503020204020204" pitchFamily="34" charset="-122"/>
                <a:sym typeface="Arial" panose="020B0604020202020204" pitchFamily="34" charset="0"/>
              </a:rPr>
              <a:t>C</a:t>
            </a:r>
            <a:endParaRPr lang="en-US" altLang="zh-CN" sz="900" spc="150" dirty="0">
              <a:solidFill>
                <a:srgbClr val="415163"/>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2" name="直接连接符 21"/>
          <p:cNvCxnSpPr/>
          <p:nvPr>
            <p:custDataLst>
              <p:tags r:id="rId9"/>
            </p:custDataLst>
          </p:nvPr>
        </p:nvCxnSpPr>
        <p:spPr>
          <a:xfrm>
            <a:off x="7238525" y="2196148"/>
            <a:ext cx="0" cy="1100138"/>
          </a:xfrm>
          <a:prstGeom prst="line">
            <a:avLst/>
          </a:prstGeom>
          <a:ln>
            <a:solidFill>
              <a:srgbClr val="415163"/>
            </a:solidFill>
          </a:ln>
        </p:spPr>
        <p:style>
          <a:lnRef idx="1">
            <a:srgbClr val="1F74AD"/>
          </a:lnRef>
          <a:fillRef idx="0">
            <a:srgbClr val="1F74AD"/>
          </a:fillRef>
          <a:effectRef idx="0">
            <a:srgbClr val="1F74AD"/>
          </a:effectRef>
          <a:fontRef idx="minor">
            <a:srgbClr val="000000"/>
          </a:fontRef>
        </p:style>
      </p:cxnSp>
      <p:sp>
        <p:nvSpPr>
          <p:cNvPr id="35" name="文本框 34"/>
          <p:cNvSpPr txBox="1"/>
          <p:nvPr>
            <p:custDataLst>
              <p:tags r:id="rId10"/>
            </p:custDataLst>
          </p:nvPr>
        </p:nvSpPr>
        <p:spPr>
          <a:xfrm>
            <a:off x="2916306" y="456162"/>
            <a:ext cx="3310119" cy="484748"/>
          </a:xfrm>
          <a:prstGeom prst="rect">
            <a:avLst/>
          </a:prstGeom>
          <a:noFill/>
        </p:spPr>
        <p:txBody>
          <a:bodyPr wrap="square" rtlCol="0" anchor="ctr">
            <a:normAutofit/>
          </a:bodyPr>
          <a:p>
            <a:pPr algn="ctr">
              <a:lnSpc>
                <a:spcPct val="120000"/>
              </a:lnSpc>
            </a:pPr>
            <a:r>
              <a:rPr lang="zh-CN" altLang="en-US" b="1">
                <a:latin typeface="微软雅黑" panose="020B0503020204020204" pitchFamily="34" charset="-122"/>
                <a:ea typeface="微软雅黑" panose="020B0503020204020204" pitchFamily="34" charset="-122"/>
                <a:sym typeface="+mn-ea"/>
              </a:rPr>
              <a:t>三、信息安全的目标</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11"/>
            </p:custDataLst>
          </p:nvPr>
        </p:nvSpPr>
        <p:spPr>
          <a:xfrm>
            <a:off x="2004695" y="2244090"/>
            <a:ext cx="1436370" cy="1564005"/>
          </a:xfrm>
          <a:prstGeom prst="rect">
            <a:avLst/>
          </a:prstGeom>
          <a:noFill/>
        </p:spPr>
        <p:txBody>
          <a:bodyPr wrap="square" rtlCol="0" anchor="ctr">
            <a:normAutofit/>
          </a:bodyPr>
          <a:p>
            <a:pPr algn="just">
              <a:lnSpc>
                <a:spcPct val="12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（5）不可抵赖性：建立有效的责任机制，防止用户否认其行为，这一点在电子商务中极其重要。</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custDataLst>
              <p:tags r:id="rId12"/>
            </p:custDataLst>
          </p:nvPr>
        </p:nvSpPr>
        <p:spPr>
          <a:xfrm>
            <a:off x="4662170" y="2244090"/>
            <a:ext cx="1317625" cy="1246505"/>
          </a:xfrm>
          <a:prstGeom prst="rect">
            <a:avLst/>
          </a:prstGeom>
          <a:noFill/>
        </p:spPr>
        <p:txBody>
          <a:bodyPr wrap="square" rtlCol="0" anchor="ctr">
            <a:noAutofit/>
          </a:bodyPr>
          <a:p>
            <a:pPr algn="just">
              <a:lnSpc>
                <a:spcPct val="12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（6）可控制性：对信息的传播及内容具有控制能力。</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30" name="文本框 29"/>
          <p:cNvSpPr txBox="1"/>
          <p:nvPr>
            <p:custDataLst>
              <p:tags r:id="rId13"/>
            </p:custDataLst>
          </p:nvPr>
        </p:nvSpPr>
        <p:spPr>
          <a:xfrm>
            <a:off x="7345680" y="2364105"/>
            <a:ext cx="1255395" cy="1003935"/>
          </a:xfrm>
          <a:prstGeom prst="rect">
            <a:avLst/>
          </a:prstGeom>
          <a:noFill/>
        </p:spPr>
        <p:txBody>
          <a:bodyPr wrap="square" rtlCol="0" anchor="ctr">
            <a:noAutofit/>
          </a:bodyPr>
          <a:p>
            <a:pPr algn="just">
              <a:lnSpc>
                <a:spcPct val="12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（7）可审查性：对出现的网络安全问题提供调查的依据和手段。</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143000" y="1200150"/>
            <a:ext cx="6709410" cy="645160"/>
          </a:xfrm>
          <a:prstGeom prst="rect">
            <a:avLst/>
          </a:prstGeom>
          <a:noFill/>
        </p:spPr>
        <p:txBody>
          <a:bodyPr wrap="square" rtlCol="0" anchor="t">
            <a:spAutoFit/>
          </a:bodyPr>
          <a:p>
            <a:pPr algn="just">
              <a:lnSpc>
                <a:spcPct val="150000"/>
              </a:lnSpc>
            </a:pPr>
            <a:r>
              <a:rPr lang="zh-CN" altLang="en-US" sz="1200">
                <a:sym typeface="+mn-ea"/>
              </a:rPr>
              <a:t>国际标准化组织定义信息安全性的含义主要是指信息的完整性、可用性、保密性和可靠性。研究信息安全就是为了实现以下目标。</a:t>
            </a:r>
            <a:endParaRPr lang="zh-CN" altLang="en-US" sz="1200"/>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2916306" y="456162"/>
            <a:ext cx="3310119" cy="484748"/>
          </a:xfrm>
          <a:prstGeom prst="rect">
            <a:avLst/>
          </a:prstGeom>
          <a:noFill/>
        </p:spPr>
        <p:txBody>
          <a:bodyPr wrap="square" rtlCol="0" anchor="ctr">
            <a:normAutofit/>
          </a:bodyPr>
          <a:p>
            <a:pPr algn="ctr">
              <a:lnSpc>
                <a:spcPct val="120000"/>
              </a:lnSpc>
            </a:pPr>
            <a:r>
              <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rPr>
              <a:t>四、信息安全的主要威胁</a:t>
            </a:r>
            <a:endParaRPr lang="zh-CN" altLang="en-US" b="1" spc="3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custDataLst>
              <p:tags r:id="rId2"/>
            </p:custDataLst>
          </p:nvPr>
        </p:nvSpPr>
        <p:spPr>
          <a:xfrm>
            <a:off x="1303655" y="1003300"/>
            <a:ext cx="6536690" cy="275590"/>
          </a:xfrm>
          <a:prstGeom prst="rect">
            <a:avLst/>
          </a:prstGeom>
          <a:noFill/>
        </p:spPr>
        <p:txBody>
          <a:bodyPr wrap="square" rtlCol="0" anchor="t">
            <a:spAutoFit/>
          </a:bodyPr>
          <a:p>
            <a:r>
              <a:rPr lang="zh-CN" altLang="en-US" sz="1200">
                <a:solidFill>
                  <a:schemeClr val="tx1"/>
                </a:solidFill>
              </a:rPr>
              <a:t>信息安全威胁主要来自人为因素。常见的信息安全威胁有以下几个方面。</a:t>
            </a:r>
            <a:endParaRPr lang="zh-CN" altLang="en-US" sz="1200">
              <a:solidFill>
                <a:schemeClr val="tx1"/>
              </a:solidFill>
            </a:endParaRPr>
          </a:p>
        </p:txBody>
      </p:sp>
      <p:grpSp>
        <p:nvGrpSpPr>
          <p:cNvPr id="5" name="组合 4"/>
          <p:cNvGrpSpPr/>
          <p:nvPr>
            <p:custDataLst>
              <p:tags r:id="rId3"/>
            </p:custDataLst>
          </p:nvPr>
        </p:nvGrpSpPr>
        <p:grpSpPr>
          <a:xfrm rot="0">
            <a:off x="490855" y="1762760"/>
            <a:ext cx="1701800" cy="1339215"/>
            <a:chOff x="1943384" y="2596376"/>
            <a:chExt cx="2269209" cy="1785848"/>
          </a:xfrm>
        </p:grpSpPr>
        <p:sp>
          <p:nvSpPr>
            <p:cNvPr id="13" name="任意多边形 12"/>
            <p:cNvSpPr/>
            <p:nvPr>
              <p:custDataLst>
                <p:tags r:id="rId4"/>
              </p:custDataLst>
            </p:nvPr>
          </p:nvSpPr>
          <p:spPr>
            <a:xfrm>
              <a:off x="2190904"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7" name="任意多边形 6"/>
            <p:cNvSpPr/>
            <p:nvPr>
              <p:custDataLst>
                <p:tags r:id="rId5"/>
              </p:custDataLst>
            </p:nvPr>
          </p:nvSpPr>
          <p:spPr>
            <a:xfrm>
              <a:off x="2844234"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A</a:t>
              </a:r>
              <a:endParaRPr lang="en-US" altLang="zh-CN" dirty="0">
                <a:solidFill>
                  <a:schemeClr val="bg1"/>
                </a:solidFill>
              </a:endParaRPr>
            </a:p>
          </p:txBody>
        </p:sp>
        <p:sp>
          <p:nvSpPr>
            <p:cNvPr id="8" name="任意多边形 7"/>
            <p:cNvSpPr/>
            <p:nvPr>
              <p:custDataLst>
                <p:tags r:id="rId6"/>
              </p:custDataLst>
            </p:nvPr>
          </p:nvSpPr>
          <p:spPr>
            <a:xfrm>
              <a:off x="1943384"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9" name="组合 8"/>
          <p:cNvGrpSpPr/>
          <p:nvPr>
            <p:custDataLst>
              <p:tags r:id="rId7"/>
            </p:custDataLst>
          </p:nvPr>
        </p:nvGrpSpPr>
        <p:grpSpPr>
          <a:xfrm rot="0">
            <a:off x="1622425" y="2758440"/>
            <a:ext cx="1701800" cy="1339215"/>
            <a:chOff x="3452390" y="3924142"/>
            <a:chExt cx="2269209" cy="1785848"/>
          </a:xfrm>
        </p:grpSpPr>
        <p:sp>
          <p:nvSpPr>
            <p:cNvPr id="38" name="任意多边形 37"/>
            <p:cNvSpPr/>
            <p:nvPr>
              <p:custDataLst>
                <p:tags r:id="rId8"/>
              </p:custDataLst>
            </p:nvPr>
          </p:nvSpPr>
          <p:spPr>
            <a:xfrm>
              <a:off x="3699910"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39" name="任意多边形 38"/>
            <p:cNvSpPr/>
            <p:nvPr>
              <p:custDataLst>
                <p:tags r:id="rId9"/>
              </p:custDataLst>
            </p:nvPr>
          </p:nvSpPr>
          <p:spPr>
            <a:xfrm>
              <a:off x="4353240"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E</a:t>
              </a:r>
              <a:endParaRPr lang="en-US" altLang="zh-CN" dirty="0">
                <a:solidFill>
                  <a:schemeClr val="bg1"/>
                </a:solidFill>
              </a:endParaRPr>
            </a:p>
          </p:txBody>
        </p:sp>
        <p:sp>
          <p:nvSpPr>
            <p:cNvPr id="40" name="任意多边形 39"/>
            <p:cNvSpPr/>
            <p:nvPr>
              <p:custDataLst>
                <p:tags r:id="rId10"/>
              </p:custDataLst>
            </p:nvPr>
          </p:nvSpPr>
          <p:spPr>
            <a:xfrm>
              <a:off x="3452390"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1" name="组合 10"/>
          <p:cNvGrpSpPr/>
          <p:nvPr>
            <p:custDataLst>
              <p:tags r:id="rId11"/>
            </p:custDataLst>
          </p:nvPr>
        </p:nvGrpSpPr>
        <p:grpSpPr>
          <a:xfrm rot="0">
            <a:off x="2753995" y="1762760"/>
            <a:ext cx="1701800" cy="1339215"/>
            <a:chOff x="4961396" y="2596376"/>
            <a:chExt cx="2269209" cy="1785848"/>
          </a:xfrm>
        </p:grpSpPr>
        <p:sp>
          <p:nvSpPr>
            <p:cNvPr id="12" name="任意多边形 11"/>
            <p:cNvSpPr/>
            <p:nvPr>
              <p:custDataLst>
                <p:tags r:id="rId12"/>
              </p:custDataLst>
            </p:nvPr>
          </p:nvSpPr>
          <p:spPr>
            <a:xfrm>
              <a:off x="5208916"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任意多边形 13"/>
            <p:cNvSpPr/>
            <p:nvPr>
              <p:custDataLst>
                <p:tags r:id="rId13"/>
              </p:custDataLst>
            </p:nvPr>
          </p:nvSpPr>
          <p:spPr>
            <a:xfrm>
              <a:off x="5862246"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B</a:t>
              </a:r>
              <a:endParaRPr lang="en-US" altLang="zh-CN" dirty="0">
                <a:solidFill>
                  <a:schemeClr val="bg1"/>
                </a:solidFill>
              </a:endParaRPr>
            </a:p>
          </p:txBody>
        </p:sp>
        <p:sp>
          <p:nvSpPr>
            <p:cNvPr id="18" name="任意多边形 17"/>
            <p:cNvSpPr/>
            <p:nvPr>
              <p:custDataLst>
                <p:tags r:id="rId14"/>
              </p:custDataLst>
            </p:nvPr>
          </p:nvSpPr>
          <p:spPr>
            <a:xfrm>
              <a:off x="4961396"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19" name="组合 18"/>
          <p:cNvGrpSpPr/>
          <p:nvPr>
            <p:custDataLst>
              <p:tags r:id="rId15"/>
            </p:custDataLst>
          </p:nvPr>
        </p:nvGrpSpPr>
        <p:grpSpPr>
          <a:xfrm rot="0">
            <a:off x="3886200" y="2758440"/>
            <a:ext cx="1701800" cy="1339215"/>
            <a:chOff x="6470402" y="3924142"/>
            <a:chExt cx="2269209" cy="1785848"/>
          </a:xfrm>
        </p:grpSpPr>
        <p:sp>
          <p:nvSpPr>
            <p:cNvPr id="23" name="任意多边形 22"/>
            <p:cNvSpPr/>
            <p:nvPr>
              <p:custDataLst>
                <p:tags r:id="rId16"/>
              </p:custDataLst>
            </p:nvPr>
          </p:nvSpPr>
          <p:spPr>
            <a:xfrm>
              <a:off x="6717922"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36" name="任意多边形 35"/>
            <p:cNvSpPr/>
            <p:nvPr>
              <p:custDataLst>
                <p:tags r:id="rId17"/>
              </p:custDataLst>
            </p:nvPr>
          </p:nvSpPr>
          <p:spPr>
            <a:xfrm>
              <a:off x="7371252"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F</a:t>
              </a:r>
              <a:endParaRPr lang="en-US" altLang="zh-CN" dirty="0">
                <a:solidFill>
                  <a:schemeClr val="bg1"/>
                </a:solidFill>
              </a:endParaRPr>
            </a:p>
          </p:txBody>
        </p:sp>
        <p:sp>
          <p:nvSpPr>
            <p:cNvPr id="37" name="任意多边形 36"/>
            <p:cNvSpPr/>
            <p:nvPr>
              <p:custDataLst>
                <p:tags r:id="rId18"/>
              </p:custDataLst>
            </p:nvPr>
          </p:nvSpPr>
          <p:spPr>
            <a:xfrm>
              <a:off x="6470402"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grpSp>
        <p:nvGrpSpPr>
          <p:cNvPr id="41" name="组合 40"/>
          <p:cNvGrpSpPr/>
          <p:nvPr>
            <p:custDataLst>
              <p:tags r:id="rId19"/>
            </p:custDataLst>
          </p:nvPr>
        </p:nvGrpSpPr>
        <p:grpSpPr>
          <a:xfrm rot="0">
            <a:off x="5017770" y="1762760"/>
            <a:ext cx="1701800" cy="1339215"/>
            <a:chOff x="7979408" y="2596376"/>
            <a:chExt cx="2269209" cy="1785848"/>
          </a:xfrm>
        </p:grpSpPr>
        <p:sp>
          <p:nvSpPr>
            <p:cNvPr id="42" name="任意多边形 41"/>
            <p:cNvSpPr/>
            <p:nvPr>
              <p:custDataLst>
                <p:tags r:id="rId20"/>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43" name="任意多边形 42"/>
            <p:cNvSpPr/>
            <p:nvPr>
              <p:custDataLst>
                <p:tags r:id="rId21"/>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C</a:t>
              </a:r>
              <a:endParaRPr lang="en-US" altLang="zh-CN" dirty="0">
                <a:solidFill>
                  <a:schemeClr val="bg1"/>
                </a:solidFill>
              </a:endParaRPr>
            </a:p>
          </p:txBody>
        </p:sp>
        <p:sp>
          <p:nvSpPr>
            <p:cNvPr id="45" name="任意多边形 44"/>
            <p:cNvSpPr/>
            <p:nvPr>
              <p:custDataLst>
                <p:tags r:id="rId22"/>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44" name="矩形 43"/>
          <p:cNvSpPr/>
          <p:nvPr>
            <p:custDataLst>
              <p:tags r:id="rId23"/>
            </p:custDataLst>
          </p:nvPr>
        </p:nvSpPr>
        <p:spPr>
          <a:xfrm>
            <a:off x="676275" y="1903095"/>
            <a:ext cx="1330325" cy="546735"/>
          </a:xfrm>
          <a:prstGeom prst="rect">
            <a:avLst/>
          </a:prstGeom>
        </p:spPr>
        <p:txBody>
          <a:bodyPr wrap="square" anchor="ctr" anchorCtr="0">
            <a:normAutofit/>
          </a:bodyPr>
          <a:p>
            <a:pPr marL="0" lvl="0" indent="0" algn="ctr">
              <a:lnSpc>
                <a:spcPct val="120000"/>
              </a:lnSpc>
              <a:spcBef>
                <a:spcPts val="0"/>
              </a:spcBef>
              <a:spcAft>
                <a:spcPts val="0"/>
              </a:spcAft>
              <a:buSzPct val="100000"/>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1. 信息泄露</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矩形 45"/>
          <p:cNvSpPr/>
          <p:nvPr>
            <p:custDataLst>
              <p:tags r:id="rId24"/>
            </p:custDataLst>
          </p:nvPr>
        </p:nvSpPr>
        <p:spPr>
          <a:xfrm>
            <a:off x="2943860" y="190309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2. 信息窃取</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矩形 46"/>
          <p:cNvSpPr/>
          <p:nvPr>
            <p:custDataLst>
              <p:tags r:id="rId25"/>
            </p:custDataLst>
          </p:nvPr>
        </p:nvSpPr>
        <p:spPr>
          <a:xfrm>
            <a:off x="5203190" y="190309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3. 冒名顶替</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矩形 47"/>
          <p:cNvSpPr/>
          <p:nvPr>
            <p:custDataLst>
              <p:tags r:id="rId26"/>
            </p:custDataLst>
          </p:nvPr>
        </p:nvSpPr>
        <p:spPr>
          <a:xfrm>
            <a:off x="1807845" y="288163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5. 行为否认</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矩形 48"/>
          <p:cNvSpPr/>
          <p:nvPr>
            <p:custDataLst>
              <p:tags r:id="rId27"/>
            </p:custDataLst>
          </p:nvPr>
        </p:nvSpPr>
        <p:spPr>
          <a:xfrm>
            <a:off x="4071620" y="287210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6. 授权侵犯</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 name="组合 5"/>
          <p:cNvGrpSpPr/>
          <p:nvPr>
            <p:custDataLst>
              <p:tags r:id="rId28"/>
            </p:custDataLst>
          </p:nvPr>
        </p:nvGrpSpPr>
        <p:grpSpPr>
          <a:xfrm rot="0">
            <a:off x="7162800" y="1809750"/>
            <a:ext cx="1701800" cy="1339215"/>
            <a:chOff x="7979408" y="2596376"/>
            <a:chExt cx="2269209" cy="1785848"/>
          </a:xfrm>
        </p:grpSpPr>
        <p:sp>
          <p:nvSpPr>
            <p:cNvPr id="10" name="任意多边形 9"/>
            <p:cNvSpPr/>
            <p:nvPr>
              <p:custDataLst>
                <p:tags r:id="rId29"/>
              </p:custDataLst>
            </p:nvPr>
          </p:nvSpPr>
          <p:spPr>
            <a:xfrm>
              <a:off x="8226928" y="3513207"/>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custDataLst>
                <p:tags r:id="rId30"/>
              </p:custDataLst>
            </p:nvPr>
          </p:nvSpPr>
          <p:spPr>
            <a:xfrm>
              <a:off x="8880258" y="3802403"/>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D</a:t>
              </a:r>
              <a:endParaRPr lang="en-US" altLang="zh-CN" dirty="0">
                <a:solidFill>
                  <a:schemeClr val="bg1"/>
                </a:solidFill>
              </a:endParaRPr>
            </a:p>
          </p:txBody>
        </p:sp>
        <p:sp>
          <p:nvSpPr>
            <p:cNvPr id="16" name="任意多边形 15"/>
            <p:cNvSpPr/>
            <p:nvPr>
              <p:custDataLst>
                <p:tags r:id="rId31"/>
              </p:custDataLst>
            </p:nvPr>
          </p:nvSpPr>
          <p:spPr>
            <a:xfrm>
              <a:off x="7979408" y="2596376"/>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17" name="矩形 16"/>
          <p:cNvSpPr/>
          <p:nvPr>
            <p:custDataLst>
              <p:tags r:id="rId32"/>
            </p:custDataLst>
          </p:nvPr>
        </p:nvSpPr>
        <p:spPr>
          <a:xfrm>
            <a:off x="7272020" y="1950085"/>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4. 篡改信息</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0" name="组合 19"/>
          <p:cNvGrpSpPr/>
          <p:nvPr>
            <p:custDataLst>
              <p:tags r:id="rId33"/>
            </p:custDataLst>
          </p:nvPr>
        </p:nvGrpSpPr>
        <p:grpSpPr>
          <a:xfrm rot="0">
            <a:off x="6073140" y="2790825"/>
            <a:ext cx="1701800" cy="1339215"/>
            <a:chOff x="6470402" y="3924142"/>
            <a:chExt cx="2269209" cy="1785848"/>
          </a:xfrm>
        </p:grpSpPr>
        <p:sp>
          <p:nvSpPr>
            <p:cNvPr id="21" name="任意多边形 20"/>
            <p:cNvSpPr/>
            <p:nvPr>
              <p:custDataLst>
                <p:tags r:id="rId34"/>
              </p:custDataLst>
            </p:nvPr>
          </p:nvSpPr>
          <p:spPr>
            <a:xfrm>
              <a:off x="6717922" y="4840973"/>
              <a:ext cx="1774170" cy="242810"/>
            </a:xfrm>
            <a:custGeom>
              <a:avLst/>
              <a:gdLst>
                <a:gd name="connsiteX0" fmla="*/ 0 w 3062288"/>
                <a:gd name="connsiteY0" fmla="*/ 0 h 419100"/>
                <a:gd name="connsiteX1" fmla="*/ 23398 w 3062288"/>
                <a:gd name="connsiteY1" fmla="*/ 0 h 419100"/>
                <a:gd name="connsiteX2" fmla="*/ 85310 w 3062288"/>
                <a:gd name="connsiteY2" fmla="*/ 247650 h 419100"/>
                <a:gd name="connsiteX3" fmla="*/ 2976976 w 3062288"/>
                <a:gd name="connsiteY3" fmla="*/ 247650 h 419100"/>
                <a:gd name="connsiteX4" fmla="*/ 3038889 w 3062288"/>
                <a:gd name="connsiteY4" fmla="*/ 0 h 419100"/>
                <a:gd name="connsiteX5" fmla="*/ 3062288 w 3062288"/>
                <a:gd name="connsiteY5" fmla="*/ 0 h 419100"/>
                <a:gd name="connsiteX6" fmla="*/ 2995612 w 3062288"/>
                <a:gd name="connsiteY6" fmla="*/ 266701 h 419100"/>
                <a:gd name="connsiteX7" fmla="*/ 1656649 w 3062288"/>
                <a:gd name="connsiteY7" fmla="*/ 266701 h 419100"/>
                <a:gd name="connsiteX8" fmla="*/ 1531144 w 3062288"/>
                <a:gd name="connsiteY8" fmla="*/ 419100 h 419100"/>
                <a:gd name="connsiteX9" fmla="*/ 1405639 w 3062288"/>
                <a:gd name="connsiteY9" fmla="*/ 266701 h 419100"/>
                <a:gd name="connsiteX10" fmla="*/ 66675 w 3062288"/>
                <a:gd name="connsiteY10" fmla="*/ 26670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288" h="419100">
                  <a:moveTo>
                    <a:pt x="0" y="0"/>
                  </a:moveTo>
                  <a:lnTo>
                    <a:pt x="23398" y="0"/>
                  </a:lnTo>
                  <a:lnTo>
                    <a:pt x="85310" y="247650"/>
                  </a:lnTo>
                  <a:lnTo>
                    <a:pt x="2976976" y="247650"/>
                  </a:lnTo>
                  <a:lnTo>
                    <a:pt x="3038889" y="0"/>
                  </a:lnTo>
                  <a:lnTo>
                    <a:pt x="3062288" y="0"/>
                  </a:lnTo>
                  <a:lnTo>
                    <a:pt x="2995612" y="266701"/>
                  </a:lnTo>
                  <a:lnTo>
                    <a:pt x="1656649" y="266701"/>
                  </a:lnTo>
                  <a:lnTo>
                    <a:pt x="1531144" y="419100"/>
                  </a:lnTo>
                  <a:lnTo>
                    <a:pt x="1405639" y="266701"/>
                  </a:lnTo>
                  <a:lnTo>
                    <a:pt x="66675" y="2667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7500" lnSpcReduction="20000"/>
            </a:bodyPr>
            <a:p>
              <a:pPr algn="ctr">
                <a:lnSpc>
                  <a:spcPct val="140000"/>
                </a:lnSpc>
              </a:pP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22" name="任意多边形 21"/>
            <p:cNvSpPr/>
            <p:nvPr>
              <p:custDataLst>
                <p:tags r:id="rId35"/>
              </p:custDataLst>
            </p:nvPr>
          </p:nvSpPr>
          <p:spPr>
            <a:xfrm>
              <a:off x="7371252" y="5130169"/>
              <a:ext cx="467509" cy="579821"/>
            </a:xfrm>
            <a:custGeom>
              <a:avLst/>
              <a:gdLst>
                <a:gd name="connsiteX0" fmla="*/ 288000 w 576000"/>
                <a:gd name="connsiteY0" fmla="*/ 57150 h 714375"/>
                <a:gd name="connsiteX1" fmla="*/ 576000 w 576000"/>
                <a:gd name="connsiteY1" fmla="*/ 209550 h 714375"/>
                <a:gd name="connsiteX2" fmla="*/ 576000 w 576000"/>
                <a:gd name="connsiteY2" fmla="*/ 561975 h 714375"/>
                <a:gd name="connsiteX3" fmla="*/ 288000 w 576000"/>
                <a:gd name="connsiteY3" fmla="*/ 714375 h 714375"/>
                <a:gd name="connsiteX4" fmla="*/ 0 w 576000"/>
                <a:gd name="connsiteY4" fmla="*/ 561975 h 714375"/>
                <a:gd name="connsiteX5" fmla="*/ 0 w 576000"/>
                <a:gd name="connsiteY5" fmla="*/ 209550 h 714375"/>
                <a:gd name="connsiteX6" fmla="*/ 288000 w 576000"/>
                <a:gd name="connsiteY6" fmla="*/ 0 h 714375"/>
                <a:gd name="connsiteX7" fmla="*/ 576000 w 576000"/>
                <a:gd name="connsiteY7" fmla="*/ 152400 h 714375"/>
                <a:gd name="connsiteX8" fmla="*/ 576000 w 576000"/>
                <a:gd name="connsiteY8" fmla="*/ 180975 h 714375"/>
                <a:gd name="connsiteX9" fmla="*/ 288000 w 576000"/>
                <a:gd name="connsiteY9" fmla="*/ 28575 h 714375"/>
                <a:gd name="connsiteX10" fmla="*/ 0 w 576000"/>
                <a:gd name="connsiteY10" fmla="*/ 180975 h 714375"/>
                <a:gd name="connsiteX11" fmla="*/ 0 w 576000"/>
                <a:gd name="connsiteY11" fmla="*/ 15240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000" h="714375">
                  <a:moveTo>
                    <a:pt x="288000" y="57150"/>
                  </a:moveTo>
                  <a:lnTo>
                    <a:pt x="576000" y="209550"/>
                  </a:lnTo>
                  <a:lnTo>
                    <a:pt x="576000" y="561975"/>
                  </a:lnTo>
                  <a:lnTo>
                    <a:pt x="288000" y="714375"/>
                  </a:lnTo>
                  <a:lnTo>
                    <a:pt x="0" y="561975"/>
                  </a:lnTo>
                  <a:lnTo>
                    <a:pt x="0" y="209550"/>
                  </a:lnTo>
                  <a:close/>
                  <a:moveTo>
                    <a:pt x="288000" y="0"/>
                  </a:moveTo>
                  <a:lnTo>
                    <a:pt x="576000" y="152400"/>
                  </a:lnTo>
                  <a:lnTo>
                    <a:pt x="576000" y="180975"/>
                  </a:lnTo>
                  <a:lnTo>
                    <a:pt x="288000" y="28575"/>
                  </a:lnTo>
                  <a:lnTo>
                    <a:pt x="0" y="180975"/>
                  </a:lnTo>
                  <a:lnTo>
                    <a:pt x="0" y="1524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dirty="0">
                  <a:solidFill>
                    <a:schemeClr val="bg1"/>
                  </a:solidFill>
                </a:rPr>
                <a:t>G</a:t>
              </a:r>
              <a:endParaRPr lang="en-US" altLang="zh-CN" dirty="0">
                <a:solidFill>
                  <a:schemeClr val="bg1"/>
                </a:solidFill>
              </a:endParaRPr>
            </a:p>
          </p:txBody>
        </p:sp>
        <p:sp>
          <p:nvSpPr>
            <p:cNvPr id="24" name="任意多边形 23"/>
            <p:cNvSpPr/>
            <p:nvPr>
              <p:custDataLst>
                <p:tags r:id="rId36"/>
              </p:custDataLst>
            </p:nvPr>
          </p:nvSpPr>
          <p:spPr>
            <a:xfrm>
              <a:off x="6470402" y="3924142"/>
              <a:ext cx="2269209" cy="1022768"/>
            </a:xfrm>
            <a:custGeom>
              <a:avLst/>
              <a:gdLst>
                <a:gd name="connsiteX0" fmla="*/ 16494 w 2795806"/>
                <a:gd name="connsiteY0" fmla="*/ 49404 h 1260113"/>
                <a:gd name="connsiteX1" fmla="*/ 2779312 w 2795806"/>
                <a:gd name="connsiteY1" fmla="*/ 49404 h 1260113"/>
                <a:gd name="connsiteX2" fmla="*/ 2375105 w 2795806"/>
                <a:gd name="connsiteY2" fmla="*/ 1260113 h 1260113"/>
                <a:gd name="connsiteX3" fmla="*/ 420701 w 2795806"/>
                <a:gd name="connsiteY3" fmla="*/ 1260113 h 1260113"/>
                <a:gd name="connsiteX4" fmla="*/ 0 w 2795806"/>
                <a:gd name="connsiteY4" fmla="*/ 0 h 1260113"/>
                <a:gd name="connsiteX5" fmla="*/ 2795806 w 2795806"/>
                <a:gd name="connsiteY5" fmla="*/ 0 h 1260113"/>
                <a:gd name="connsiteX6" fmla="*/ 2785322 w 2795806"/>
                <a:gd name="connsiteY6" fmla="*/ 31404 h 1260113"/>
                <a:gd name="connsiteX7" fmla="*/ 10485 w 2795806"/>
                <a:gd name="connsiteY7" fmla="*/ 31404 h 1260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5806" h="1260113">
                  <a:moveTo>
                    <a:pt x="16494" y="49404"/>
                  </a:moveTo>
                  <a:lnTo>
                    <a:pt x="2779312" y="49404"/>
                  </a:lnTo>
                  <a:lnTo>
                    <a:pt x="2375105" y="1260113"/>
                  </a:lnTo>
                  <a:lnTo>
                    <a:pt x="420701" y="1260113"/>
                  </a:lnTo>
                  <a:close/>
                  <a:moveTo>
                    <a:pt x="0" y="0"/>
                  </a:moveTo>
                  <a:lnTo>
                    <a:pt x="2795806" y="0"/>
                  </a:lnTo>
                  <a:lnTo>
                    <a:pt x="2785322" y="31404"/>
                  </a:lnTo>
                  <a:lnTo>
                    <a:pt x="10485" y="3140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4290" rtlCol="0" anchor="ctr">
              <a:normAutofit/>
            </a:bodyPr>
            <a:p>
              <a:pPr algn="ctr">
                <a:lnSpc>
                  <a:spcPct val="120000"/>
                </a:lnSpc>
              </a:pPr>
              <a:endParaRPr lang="zh-CN" altLang="en-US" sz="1050" spc="150" dirty="0">
                <a:latin typeface="微软雅黑" panose="020B0503020204020204" pitchFamily="34" charset="-122"/>
                <a:ea typeface="微软雅黑" panose="020B0503020204020204" pitchFamily="34" charset="-122"/>
              </a:endParaRPr>
            </a:p>
          </p:txBody>
        </p:sp>
      </p:grpSp>
      <p:sp>
        <p:nvSpPr>
          <p:cNvPr id="25" name="矩形 24"/>
          <p:cNvSpPr/>
          <p:nvPr>
            <p:custDataLst>
              <p:tags r:id="rId37"/>
            </p:custDataLst>
          </p:nvPr>
        </p:nvSpPr>
        <p:spPr>
          <a:xfrm>
            <a:off x="6275705" y="2896870"/>
            <a:ext cx="1330325" cy="546735"/>
          </a:xfrm>
          <a:prstGeom prst="rect">
            <a:avLst/>
          </a:prstGeom>
        </p:spPr>
        <p:txBody>
          <a:bodyPr wrap="square" anchor="ctr" anchorCtr="0">
            <a:normAutofit/>
          </a:bodyPr>
          <a:p>
            <a:pPr lvl="0" indent="0" algn="ctr" fontAlgn="ctr">
              <a:lnSpc>
                <a:spcPct val="130000"/>
              </a:lnSpc>
              <a:spcBef>
                <a:spcPts val="1000"/>
              </a:spcBef>
              <a:spcAft>
                <a:spcPts val="0"/>
              </a:spcAft>
              <a:buSzPct val="100000"/>
              <a:buFont typeface="Wingdings" panose="05000000000000000000" charset="0"/>
              <a:buNone/>
            </a:pPr>
            <a:r>
              <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rPr>
              <a:t>7. 恶意攻击</a:t>
            </a:r>
            <a:endParaRPr lang="zh-CN" altLang="en-US" sz="1000" b="1" spc="1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3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8"/>
          <p:cNvSpPr txBox="1"/>
          <p:nvPr>
            <p:custDataLst>
              <p:tags r:id="rId1"/>
            </p:custDataLst>
          </p:nvPr>
        </p:nvSpPr>
        <p:spPr>
          <a:xfrm>
            <a:off x="528320" y="427355"/>
            <a:ext cx="5637530" cy="423545"/>
          </a:xfrm>
          <a:prstGeom prst="rect">
            <a:avLst/>
          </a:prstGeom>
          <a:noFill/>
        </p:spPr>
        <p:txBody>
          <a:bodyPr wrap="square" rtlCol="0">
            <a:spAutoFit/>
          </a:bodyPr>
          <a:lstStyle/>
          <a:p>
            <a:pPr marL="0" marR="0" lvl="0" indent="0" algn="l" defTabSz="914400" rtl="0" eaLnBrk="1" fontAlgn="auto" latinLnBrk="0" hangingPunct="1">
              <a:lnSpc>
                <a:spcPct val="120000"/>
              </a:lnSpc>
              <a:buClrTx/>
              <a:buSzTx/>
              <a:buFontTx/>
              <a:buNone/>
              <a:defRPr/>
            </a:pPr>
            <a:r>
              <a:rPr kumimoji="0" lang="zh-CN" altLang="en-US" b="1" i="0" u="none" strike="noStrike" kern="1200" cap="none" spc="150" normalizeH="0" baseline="0" noProof="0" dirty="0">
                <a:ln>
                  <a:noFill/>
                </a:ln>
                <a:solidFill>
                  <a:srgbClr val="7030A0"/>
                </a:solidFill>
                <a:effectLst/>
                <a:uLnTx/>
                <a:uFillTx/>
                <a:latin typeface="Arial" panose="020B0604020202020204" pitchFamily="34" charset="0"/>
                <a:ea typeface="微软雅黑" panose="020B0503020204020204" pitchFamily="34" charset="-122"/>
                <a:sym typeface="Arial" panose="020B0604020202020204" pitchFamily="34" charset="0"/>
              </a:rPr>
              <a:t>五、信息安全策略</a:t>
            </a:r>
            <a:endParaRPr kumimoji="0" lang="zh-CN" altLang="en-US" b="1" i="0" u="none" strike="noStrike" kern="1200" cap="none" spc="150" normalizeH="0" baseline="0" noProof="0" dirty="0">
              <a:ln>
                <a:noFill/>
              </a:ln>
              <a:solidFill>
                <a:srgbClr val="7030A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custDataLst>
              <p:tags r:id="rId2"/>
            </p:custDataLst>
          </p:nvPr>
        </p:nvSpPr>
        <p:spPr>
          <a:xfrm>
            <a:off x="457200" y="535781"/>
            <a:ext cx="48006" cy="371475"/>
          </a:xfrm>
          <a:prstGeom prst="rect">
            <a:avLst/>
          </a:prstGeom>
          <a:solidFill>
            <a:schemeClr val="tx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7" name="Line 16"/>
          <p:cNvSpPr>
            <a:spLocks noChangeShapeType="1"/>
          </p:cNvSpPr>
          <p:nvPr>
            <p:custDataLst>
              <p:tags r:id="rId3"/>
            </p:custDataLst>
          </p:nvPr>
        </p:nvSpPr>
        <p:spPr bwMode="auto">
          <a:xfrm flipH="1">
            <a:off x="8160104" y="620537"/>
            <a:ext cx="315371"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id-ID" sz="13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8" name="Line 17"/>
          <p:cNvSpPr>
            <a:spLocks noChangeShapeType="1"/>
          </p:cNvSpPr>
          <p:nvPr>
            <p:custDataLst>
              <p:tags r:id="rId4"/>
            </p:custDataLst>
          </p:nvPr>
        </p:nvSpPr>
        <p:spPr bwMode="auto">
          <a:xfrm flipH="1">
            <a:off x="8329922" y="721518"/>
            <a:ext cx="145554"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id-ID" sz="13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9" name="Line 18"/>
          <p:cNvSpPr>
            <a:spLocks noChangeShapeType="1"/>
          </p:cNvSpPr>
          <p:nvPr>
            <p:custDataLst>
              <p:tags r:id="rId5"/>
            </p:custDataLst>
          </p:nvPr>
        </p:nvSpPr>
        <p:spPr bwMode="auto">
          <a:xfrm flipH="1">
            <a:off x="8249257" y="822499"/>
            <a:ext cx="226219"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4" name="文本框 53"/>
          <p:cNvSpPr txBox="1"/>
          <p:nvPr>
            <p:custDataLst>
              <p:tags r:id="rId6"/>
            </p:custDataLst>
          </p:nvPr>
        </p:nvSpPr>
        <p:spPr>
          <a:xfrm>
            <a:off x="1006475" y="2170430"/>
            <a:ext cx="1470660" cy="290830"/>
          </a:xfrm>
          <a:prstGeom prst="rect">
            <a:avLst/>
          </a:prstGeom>
          <a:noFill/>
        </p:spPr>
        <p:txBody>
          <a:bodyPr wrap="square" lIns="67500" tIns="35100" rIns="67500" bIns="35100" anchor="ctr"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rPr>
              <a:t>1. 先进的技术</a:t>
            </a:r>
            <a:endPar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文本框 54"/>
          <p:cNvSpPr txBox="1"/>
          <p:nvPr>
            <p:custDataLst>
              <p:tags r:id="rId7"/>
            </p:custDataLst>
          </p:nvPr>
        </p:nvSpPr>
        <p:spPr>
          <a:xfrm>
            <a:off x="963314" y="2579337"/>
            <a:ext cx="1609837" cy="1363345"/>
          </a:xfrm>
          <a:prstGeom prst="rect">
            <a:avLst/>
          </a:prstGeom>
          <a:noFill/>
        </p:spPr>
        <p:txBody>
          <a:bodyPr wrap="square" lIns="67500" tIns="0" rIns="67500" bIns="351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just">
              <a:lnSpc>
                <a:spcPct val="120000"/>
              </a:lnSpc>
              <a:spcBef>
                <a:spcPts val="0"/>
              </a:spcBef>
              <a:spcAft>
                <a:spcPts val="0"/>
              </a:spcAft>
            </a:pPr>
            <a:r>
              <a:rPr lang="zh-CN" altLang="en-US" sz="9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rPr>
              <a:t>先进的信息安全技术是信息安全的根本保证，用户对自身面临威胁的风险性进行评估，然后对所需要的安全服务种类进行确定，通过相应的安全机制，集成先进的安全技术，形成全方位的安全系统。</a:t>
            </a:r>
            <a:endParaRPr lang="zh-CN" altLang="en-US" sz="9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57" name="文本框 56"/>
          <p:cNvSpPr txBox="1"/>
          <p:nvPr>
            <p:custDataLst>
              <p:tags r:id="rId8"/>
            </p:custDataLst>
          </p:nvPr>
        </p:nvSpPr>
        <p:spPr>
          <a:xfrm>
            <a:off x="2926214" y="2188687"/>
            <a:ext cx="1209494" cy="254000"/>
          </a:xfrm>
          <a:prstGeom prst="rect">
            <a:avLst/>
          </a:prstGeom>
          <a:noFill/>
        </p:spPr>
        <p:txBody>
          <a:bodyPr wrap="square" lIns="67500" tIns="35100" rIns="67500" bIns="35100" anchor="ctr"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00000"/>
              </a:lnSpc>
            </a:pPr>
            <a:r>
              <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rPr>
              <a:t>2. 法律约束</a:t>
            </a:r>
            <a:endPar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文本框 57"/>
          <p:cNvSpPr txBox="1"/>
          <p:nvPr>
            <p:custDataLst>
              <p:tags r:id="rId9"/>
            </p:custDataLst>
          </p:nvPr>
        </p:nvSpPr>
        <p:spPr>
          <a:xfrm>
            <a:off x="2731910" y="2579337"/>
            <a:ext cx="1609837" cy="1695450"/>
          </a:xfrm>
          <a:prstGeom prst="rect">
            <a:avLst/>
          </a:prstGeom>
          <a:noFill/>
        </p:spPr>
        <p:txBody>
          <a:bodyPr wrap="square" lIns="67500" tIns="0" rIns="67500" bIns="351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just">
              <a:lnSpc>
                <a:spcPct val="120000"/>
              </a:lnSpc>
              <a:spcBef>
                <a:spcPts val="0"/>
              </a:spcBef>
              <a:spcAft>
                <a:spcPts val="0"/>
              </a:spcAft>
            </a:pPr>
            <a:r>
              <a:rPr lang="zh-CN" altLang="en-US" sz="9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rPr>
              <a:t>法律法规是信息安全的基石，必须建立与网络安全相关的法律法规，对网络犯罪行为实施约束。《中华人民共和国计算机信息系统安全保护条例》《计算机信息网络国际联网安全保护管理办法》《中华人民共和国网络安全法》等都是有关信息安全的法律法规。</a:t>
            </a:r>
            <a:endParaRPr lang="zh-CN" altLang="en-US" sz="9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p:cNvSpPr txBox="1"/>
          <p:nvPr>
            <p:custDataLst>
              <p:tags r:id="rId10"/>
            </p:custDataLst>
          </p:nvPr>
        </p:nvSpPr>
        <p:spPr>
          <a:xfrm>
            <a:off x="4467225" y="2170430"/>
            <a:ext cx="1552575" cy="290830"/>
          </a:xfrm>
          <a:prstGeom prst="rect">
            <a:avLst/>
          </a:prstGeom>
          <a:noFill/>
        </p:spPr>
        <p:txBody>
          <a:bodyPr wrap="square" lIns="67500" tIns="35100" rIns="67500" bIns="35100" anchor="ctr"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rPr>
              <a:t>3. 严格的管理</a:t>
            </a:r>
            <a:endPar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文本框 59"/>
          <p:cNvSpPr txBox="1"/>
          <p:nvPr>
            <p:custDataLst>
              <p:tags r:id="rId11"/>
            </p:custDataLst>
          </p:nvPr>
        </p:nvSpPr>
        <p:spPr>
          <a:xfrm>
            <a:off x="4500507" y="2579337"/>
            <a:ext cx="1609837" cy="1529080"/>
          </a:xfrm>
          <a:prstGeom prst="rect">
            <a:avLst/>
          </a:prstGeom>
          <a:noFill/>
        </p:spPr>
        <p:txBody>
          <a:bodyPr wrap="square" lIns="67500" tIns="0" rIns="67500" bIns="351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just">
              <a:lnSpc>
                <a:spcPct val="120000"/>
              </a:lnSpc>
              <a:spcBef>
                <a:spcPts val="0"/>
              </a:spcBef>
              <a:spcAft>
                <a:spcPts val="0"/>
              </a:spcAft>
            </a:pPr>
            <a:r>
              <a:rPr lang="zh-CN" altLang="en-US" sz="9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rPr>
              <a:t>信息安全管理是提高信息安全的有效手段，对于计算机网络使用机构、企业和事业单位而言，必须建立相应的网络安全管理办法和安全管理系统，加强对内部信息安全的管理，建立起合适的安全审计和跟踪体系，提高网络安全意识。</a:t>
            </a:r>
            <a:endParaRPr lang="zh-CN" altLang="en-US" sz="9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文本框 60"/>
          <p:cNvSpPr txBox="1"/>
          <p:nvPr>
            <p:custDataLst>
              <p:tags r:id="rId12"/>
            </p:custDataLst>
          </p:nvPr>
        </p:nvSpPr>
        <p:spPr>
          <a:xfrm>
            <a:off x="6469275" y="2170271"/>
            <a:ext cx="1209494" cy="290830"/>
          </a:xfrm>
          <a:prstGeom prst="rect">
            <a:avLst/>
          </a:prstGeom>
          <a:noFill/>
        </p:spPr>
        <p:txBody>
          <a:bodyPr wrap="square" lIns="67500" tIns="35100" rIns="67500" bIns="35100" anchor="ctr"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rPr>
              <a:t>4. 安全教育</a:t>
            </a:r>
            <a:endParaRPr lang="zh-CN" altLang="en-US" sz="1200" b="1" spc="300">
              <a:solidFill>
                <a:srgbClr val="000000">
                  <a:lumMod val="65000"/>
                  <a:lumOff val="3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文本框 61"/>
          <p:cNvSpPr txBox="1"/>
          <p:nvPr>
            <p:custDataLst>
              <p:tags r:id="rId13"/>
            </p:custDataLst>
          </p:nvPr>
        </p:nvSpPr>
        <p:spPr>
          <a:xfrm>
            <a:off x="6269104" y="2579337"/>
            <a:ext cx="1609837" cy="1861185"/>
          </a:xfrm>
          <a:prstGeom prst="rect">
            <a:avLst/>
          </a:prstGeom>
          <a:noFill/>
        </p:spPr>
        <p:txBody>
          <a:bodyPr wrap="square" lIns="67500" tIns="0" rIns="67500" bIns="351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just">
              <a:lnSpc>
                <a:spcPct val="120000"/>
              </a:lnSpc>
              <a:spcBef>
                <a:spcPts val="0"/>
              </a:spcBef>
              <a:spcAft>
                <a:spcPts val="0"/>
              </a:spcAft>
            </a:pPr>
            <a:r>
              <a:rPr lang="zh-CN" altLang="en-US" sz="9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rPr>
              <a:t>要建立网络安全管理系统，在提供技术、制定法律、加强管理的基础上，还应加强安全教育，提高用户的安全意识，对网络攻击与攻击检测、网络安全防范、安全漏洞与安全对策、信息安全保密、系统内部安全防范、病毒防范、数据备份与恢复等有一定的了解，及时发现潜在问题，尽早解决安全隐患。</a:t>
            </a:r>
            <a:endParaRPr lang="zh-CN" altLang="en-US" sz="900" kern="0">
              <a:solidFill>
                <a:sysClr val="window" lastClr="FFFFFF">
                  <a:lumMod val="50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任意形状 34" descr="A0"/>
          <p:cNvSpPr/>
          <p:nvPr>
            <p:custDataLst>
              <p:tags r:id="rId14"/>
            </p:custDataLst>
          </p:nvPr>
        </p:nvSpPr>
        <p:spPr>
          <a:xfrm>
            <a:off x="4728981" y="1550197"/>
            <a:ext cx="473939" cy="546190"/>
          </a:xfrm>
          <a:custGeom>
            <a:avLst/>
            <a:gdLst>
              <a:gd name="connsiteX0" fmla="*/ 316687 w 631918"/>
              <a:gd name="connsiteY0" fmla="*/ 0 h 728253"/>
              <a:gd name="connsiteX1" fmla="*/ 631918 w 631918"/>
              <a:gd name="connsiteY1" fmla="*/ 309389 h 728253"/>
              <a:gd name="connsiteX2" fmla="*/ 631918 w 631918"/>
              <a:gd name="connsiteY2" fmla="*/ 728253 h 728253"/>
              <a:gd name="connsiteX3" fmla="*/ 442195 w 631918"/>
              <a:gd name="connsiteY3" fmla="*/ 728253 h 728253"/>
              <a:gd name="connsiteX4" fmla="*/ 442195 w 631918"/>
              <a:gd name="connsiteY4" fmla="*/ 312322 h 728253"/>
              <a:gd name="connsiteX5" fmla="*/ 316687 w 631918"/>
              <a:gd name="connsiteY5" fmla="*/ 170751 h 728253"/>
              <a:gd name="connsiteX6" fmla="*/ 189724 w 631918"/>
              <a:gd name="connsiteY6" fmla="*/ 312311 h 728253"/>
              <a:gd name="connsiteX7" fmla="*/ 189724 w 631918"/>
              <a:gd name="connsiteY7" fmla="*/ 728253 h 728253"/>
              <a:gd name="connsiteX8" fmla="*/ 0 w 631918"/>
              <a:gd name="connsiteY8" fmla="*/ 728253 h 728253"/>
              <a:gd name="connsiteX9" fmla="*/ 0 w 631918"/>
              <a:gd name="connsiteY9" fmla="*/ 309389 h 728253"/>
              <a:gd name="connsiteX10" fmla="*/ 316687 w 631918"/>
              <a:gd name="connsiteY10" fmla="*/ 0 h 72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1918" h="728253">
                <a:moveTo>
                  <a:pt x="316687" y="0"/>
                </a:moveTo>
                <a:cubicBezTo>
                  <a:pt x="485970" y="0"/>
                  <a:pt x="631918" y="110913"/>
                  <a:pt x="631918" y="309389"/>
                </a:cubicBezTo>
                <a:lnTo>
                  <a:pt x="631918" y="728253"/>
                </a:lnTo>
                <a:lnTo>
                  <a:pt x="442195" y="728253"/>
                </a:lnTo>
                <a:lnTo>
                  <a:pt x="442195" y="312322"/>
                </a:lnTo>
                <a:cubicBezTo>
                  <a:pt x="442195" y="224747"/>
                  <a:pt x="391121" y="170751"/>
                  <a:pt x="316687" y="170751"/>
                </a:cubicBezTo>
                <a:cubicBezTo>
                  <a:pt x="242264" y="170751"/>
                  <a:pt x="189724" y="224747"/>
                  <a:pt x="189724" y="312311"/>
                </a:cubicBezTo>
                <a:lnTo>
                  <a:pt x="189724" y="728253"/>
                </a:lnTo>
                <a:lnTo>
                  <a:pt x="0" y="728253"/>
                </a:lnTo>
                <a:lnTo>
                  <a:pt x="0" y="309389"/>
                </a:lnTo>
                <a:cubicBezTo>
                  <a:pt x="0" y="110913"/>
                  <a:pt x="147402" y="0"/>
                  <a:pt x="316687" y="0"/>
                </a:cubicBezTo>
                <a:close/>
              </a:path>
            </a:pathLst>
          </a:custGeom>
          <a:solidFill>
            <a:srgbClr val="DB63A3"/>
          </a:solidFill>
          <a:ln w="1032" cap="flat">
            <a:noFill/>
            <a:prstDash val="solid"/>
            <a:miter/>
          </a:ln>
        </p:spPr>
        <p:txBody>
          <a:bodyPr rtlCol="0" anchor="ctr"/>
          <a:lstStyle/>
          <a:p>
            <a:endParaRPr lang="zh-CN" altLang="en-US" sz="1350"/>
          </a:p>
        </p:txBody>
      </p:sp>
      <p:sp>
        <p:nvSpPr>
          <p:cNvPr id="40" name="任意形状 39" descr="A3"/>
          <p:cNvSpPr/>
          <p:nvPr>
            <p:custDataLst>
              <p:tags r:id="rId15"/>
            </p:custDataLst>
          </p:nvPr>
        </p:nvSpPr>
        <p:spPr>
          <a:xfrm>
            <a:off x="5320528" y="1550672"/>
            <a:ext cx="485043" cy="546177"/>
          </a:xfrm>
          <a:custGeom>
            <a:avLst/>
            <a:gdLst>
              <a:gd name="connsiteX0" fmla="*/ 317950 w 646724"/>
              <a:gd name="connsiteY0" fmla="*/ 0 h 728236"/>
              <a:gd name="connsiteX1" fmla="*/ 634446 w 646724"/>
              <a:gd name="connsiteY1" fmla="*/ 297536 h 728236"/>
              <a:gd name="connsiteX2" fmla="*/ 514853 w 646724"/>
              <a:gd name="connsiteY2" fmla="*/ 510481 h 728236"/>
              <a:gd name="connsiteX3" fmla="*/ 638527 w 646724"/>
              <a:gd name="connsiteY3" fmla="*/ 662462 h 728236"/>
              <a:gd name="connsiteX4" fmla="*/ 646724 w 646724"/>
              <a:gd name="connsiteY4" fmla="*/ 728236 h 728236"/>
              <a:gd name="connsiteX5" fmla="*/ 457343 w 646724"/>
              <a:gd name="connsiteY5" fmla="*/ 728236 h 728236"/>
              <a:gd name="connsiteX6" fmla="*/ 449772 w 646724"/>
              <a:gd name="connsiteY6" fmla="*/ 682292 h 728236"/>
              <a:gd name="connsiteX7" fmla="*/ 313565 w 646724"/>
              <a:gd name="connsiteY7" fmla="*/ 597992 h 728236"/>
              <a:gd name="connsiteX8" fmla="*/ 285868 w 646724"/>
              <a:gd name="connsiteY8" fmla="*/ 597992 h 728236"/>
              <a:gd name="connsiteX9" fmla="*/ 285868 w 646724"/>
              <a:gd name="connsiteY9" fmla="*/ 433183 h 728236"/>
              <a:gd name="connsiteX10" fmla="*/ 313576 w 646724"/>
              <a:gd name="connsiteY10" fmla="*/ 433183 h 728236"/>
              <a:gd name="connsiteX11" fmla="*/ 444837 w 646724"/>
              <a:gd name="connsiteY11" fmla="*/ 303364 h 728236"/>
              <a:gd name="connsiteX12" fmla="*/ 317950 w 646724"/>
              <a:gd name="connsiteY12" fmla="*/ 170649 h 728236"/>
              <a:gd name="connsiteX13" fmla="*/ 189609 w 646724"/>
              <a:gd name="connsiteY13" fmla="*/ 296082 h 728236"/>
              <a:gd name="connsiteX14" fmla="*/ 0 w 646724"/>
              <a:gd name="connsiteY14" fmla="*/ 296082 h 728236"/>
              <a:gd name="connsiteX15" fmla="*/ 317950 w 646724"/>
              <a:gd name="connsiteY15" fmla="*/ 0 h 72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6724" h="728236">
                <a:moveTo>
                  <a:pt x="317950" y="0"/>
                </a:moveTo>
                <a:cubicBezTo>
                  <a:pt x="501731" y="0"/>
                  <a:pt x="634446" y="122513"/>
                  <a:pt x="634446" y="297536"/>
                </a:cubicBezTo>
                <a:cubicBezTo>
                  <a:pt x="634446" y="409848"/>
                  <a:pt x="583403" y="474013"/>
                  <a:pt x="514853" y="510481"/>
                </a:cubicBezTo>
                <a:cubicBezTo>
                  <a:pt x="570637" y="540013"/>
                  <a:pt x="618221" y="587598"/>
                  <a:pt x="638527" y="662462"/>
                </a:cubicBezTo>
                <a:lnTo>
                  <a:pt x="646724" y="728236"/>
                </a:lnTo>
                <a:lnTo>
                  <a:pt x="457343" y="728236"/>
                </a:lnTo>
                <a:lnTo>
                  <a:pt x="449772" y="682292"/>
                </a:lnTo>
                <a:cubicBezTo>
                  <a:pt x="430628" y="629989"/>
                  <a:pt x="383587" y="597992"/>
                  <a:pt x="313565" y="597992"/>
                </a:cubicBezTo>
                <a:lnTo>
                  <a:pt x="285868" y="597992"/>
                </a:lnTo>
                <a:lnTo>
                  <a:pt x="285868" y="433183"/>
                </a:lnTo>
                <a:lnTo>
                  <a:pt x="313576" y="433183"/>
                </a:lnTo>
                <a:cubicBezTo>
                  <a:pt x="405461" y="433183"/>
                  <a:pt x="444837" y="376300"/>
                  <a:pt x="444837" y="303364"/>
                </a:cubicBezTo>
                <a:cubicBezTo>
                  <a:pt x="444837" y="215864"/>
                  <a:pt x="386500" y="170649"/>
                  <a:pt x="317950" y="170649"/>
                </a:cubicBezTo>
                <a:cubicBezTo>
                  <a:pt x="246480" y="170649"/>
                  <a:pt x="193983" y="217319"/>
                  <a:pt x="189609" y="296082"/>
                </a:cubicBezTo>
                <a:lnTo>
                  <a:pt x="0" y="296082"/>
                </a:lnTo>
                <a:cubicBezTo>
                  <a:pt x="4373" y="110846"/>
                  <a:pt x="142928" y="0"/>
                  <a:pt x="317950" y="0"/>
                </a:cubicBezTo>
                <a:close/>
              </a:path>
            </a:pathLst>
          </a:custGeom>
          <a:solidFill>
            <a:srgbClr val="DB63A3"/>
          </a:solidFill>
          <a:ln w="1032" cap="flat">
            <a:noFill/>
            <a:prstDash val="solid"/>
            <a:miter/>
          </a:ln>
        </p:spPr>
        <p:txBody>
          <a:bodyPr rtlCol="0" anchor="ctr"/>
          <a:lstStyle/>
          <a:p>
            <a:endParaRPr lang="zh-CN" altLang="en-US" sz="1350"/>
          </a:p>
        </p:txBody>
      </p:sp>
      <p:sp>
        <p:nvSpPr>
          <p:cNvPr id="43" name="任意形状 42" descr="A0"/>
          <p:cNvSpPr/>
          <p:nvPr>
            <p:custDataLst>
              <p:tags r:id="rId16"/>
            </p:custDataLst>
          </p:nvPr>
        </p:nvSpPr>
        <p:spPr>
          <a:xfrm>
            <a:off x="6425286" y="1554958"/>
            <a:ext cx="473654" cy="533081"/>
          </a:xfrm>
          <a:custGeom>
            <a:avLst/>
            <a:gdLst>
              <a:gd name="connsiteX0" fmla="*/ 316496 w 631539"/>
              <a:gd name="connsiteY0" fmla="*/ 0 h 710774"/>
              <a:gd name="connsiteX1" fmla="*/ 631539 w 631539"/>
              <a:gd name="connsiteY1" fmla="*/ 309202 h 710774"/>
              <a:gd name="connsiteX2" fmla="*/ 631539 w 631539"/>
              <a:gd name="connsiteY2" fmla="*/ 710774 h 710774"/>
              <a:gd name="connsiteX3" fmla="*/ 441930 w 631539"/>
              <a:gd name="connsiteY3" fmla="*/ 710774 h 710774"/>
              <a:gd name="connsiteX4" fmla="*/ 441930 w 631539"/>
              <a:gd name="connsiteY4" fmla="*/ 312133 h 710774"/>
              <a:gd name="connsiteX5" fmla="*/ 316496 w 631539"/>
              <a:gd name="connsiteY5" fmla="*/ 170648 h 710774"/>
              <a:gd name="connsiteX6" fmla="*/ 189609 w 631539"/>
              <a:gd name="connsiteY6" fmla="*/ 312122 h 710774"/>
              <a:gd name="connsiteX7" fmla="*/ 189609 w 631539"/>
              <a:gd name="connsiteY7" fmla="*/ 710774 h 710774"/>
              <a:gd name="connsiteX8" fmla="*/ 0 w 631539"/>
              <a:gd name="connsiteY8" fmla="*/ 710774 h 710774"/>
              <a:gd name="connsiteX9" fmla="*/ 0 w 631539"/>
              <a:gd name="connsiteY9" fmla="*/ 309202 h 710774"/>
              <a:gd name="connsiteX10" fmla="*/ 316496 w 631539"/>
              <a:gd name="connsiteY10" fmla="*/ 0 h 71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1539" h="710774">
                <a:moveTo>
                  <a:pt x="316496" y="0"/>
                </a:moveTo>
                <a:cubicBezTo>
                  <a:pt x="485679" y="0"/>
                  <a:pt x="631539" y="110845"/>
                  <a:pt x="631539" y="309202"/>
                </a:cubicBezTo>
                <a:lnTo>
                  <a:pt x="631539" y="710774"/>
                </a:lnTo>
                <a:lnTo>
                  <a:pt x="441930" y="710774"/>
                </a:lnTo>
                <a:lnTo>
                  <a:pt x="441930" y="312133"/>
                </a:lnTo>
                <a:cubicBezTo>
                  <a:pt x="441930" y="224611"/>
                  <a:pt x="390886" y="170648"/>
                  <a:pt x="316496" y="170648"/>
                </a:cubicBezTo>
                <a:cubicBezTo>
                  <a:pt x="242118" y="170648"/>
                  <a:pt x="189609" y="224611"/>
                  <a:pt x="189609" y="312122"/>
                </a:cubicBezTo>
                <a:lnTo>
                  <a:pt x="189609" y="710774"/>
                </a:lnTo>
                <a:lnTo>
                  <a:pt x="0" y="710774"/>
                </a:lnTo>
                <a:lnTo>
                  <a:pt x="0" y="309202"/>
                </a:lnTo>
                <a:cubicBezTo>
                  <a:pt x="0" y="110845"/>
                  <a:pt x="147314" y="0"/>
                  <a:pt x="316496" y="0"/>
                </a:cubicBezTo>
                <a:close/>
              </a:path>
            </a:pathLst>
          </a:custGeom>
          <a:solidFill>
            <a:srgbClr val="F5738C"/>
          </a:solidFill>
          <a:ln w="1032" cap="flat">
            <a:noFill/>
            <a:prstDash val="solid"/>
            <a:miter/>
          </a:ln>
        </p:spPr>
        <p:txBody>
          <a:bodyPr rtlCol="0" anchor="ctr"/>
          <a:lstStyle/>
          <a:p>
            <a:endParaRPr lang="zh-CN" altLang="en-US" sz="1350"/>
          </a:p>
        </p:txBody>
      </p:sp>
      <p:sp>
        <p:nvSpPr>
          <p:cNvPr id="42" name="任意形状 41" descr="A4"/>
          <p:cNvSpPr/>
          <p:nvPr>
            <p:custDataLst>
              <p:tags r:id="rId17"/>
            </p:custDataLst>
          </p:nvPr>
        </p:nvSpPr>
        <p:spPr>
          <a:xfrm>
            <a:off x="6988569" y="1553334"/>
            <a:ext cx="463740" cy="543053"/>
          </a:xfrm>
          <a:custGeom>
            <a:avLst/>
            <a:gdLst>
              <a:gd name="connsiteX0" fmla="*/ 432087 w 618320"/>
              <a:gd name="connsiteY0" fmla="*/ 528978 h 724071"/>
              <a:gd name="connsiteX1" fmla="*/ 618320 w 618320"/>
              <a:gd name="connsiteY1" fmla="*/ 528978 h 724071"/>
              <a:gd name="connsiteX2" fmla="*/ 618320 w 618320"/>
              <a:gd name="connsiteY2" fmla="*/ 724071 h 724071"/>
              <a:gd name="connsiteX3" fmla="*/ 432087 w 618320"/>
              <a:gd name="connsiteY3" fmla="*/ 724071 h 724071"/>
              <a:gd name="connsiteX4" fmla="*/ 362044 w 618320"/>
              <a:gd name="connsiteY4" fmla="*/ 0 h 724071"/>
              <a:gd name="connsiteX5" fmla="*/ 573624 w 618320"/>
              <a:gd name="connsiteY5" fmla="*/ 0 h 724071"/>
              <a:gd name="connsiteX6" fmla="*/ 211609 w 618320"/>
              <a:gd name="connsiteY6" fmla="*/ 724071 h 724071"/>
              <a:gd name="connsiteX7" fmla="*/ 0 w 618320"/>
              <a:gd name="connsiteY7" fmla="*/ 724071 h 72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8320" h="724071">
                <a:moveTo>
                  <a:pt x="432087" y="528978"/>
                </a:moveTo>
                <a:lnTo>
                  <a:pt x="618320" y="528978"/>
                </a:lnTo>
                <a:lnTo>
                  <a:pt x="618320" y="724071"/>
                </a:lnTo>
                <a:lnTo>
                  <a:pt x="432087" y="724071"/>
                </a:lnTo>
                <a:close/>
                <a:moveTo>
                  <a:pt x="362044" y="0"/>
                </a:moveTo>
                <a:lnTo>
                  <a:pt x="573624" y="0"/>
                </a:lnTo>
                <a:lnTo>
                  <a:pt x="211609" y="724071"/>
                </a:lnTo>
                <a:lnTo>
                  <a:pt x="0" y="724071"/>
                </a:lnTo>
                <a:close/>
              </a:path>
            </a:pathLst>
          </a:custGeom>
          <a:solidFill>
            <a:srgbClr val="F5738C"/>
          </a:solidFill>
          <a:ln w="1032" cap="flat">
            <a:noFill/>
            <a:prstDash val="solid"/>
            <a:miter/>
          </a:ln>
        </p:spPr>
        <p:txBody>
          <a:bodyPr rtlCol="0" anchor="ctr"/>
          <a:lstStyle/>
          <a:p>
            <a:endParaRPr lang="zh-CN" altLang="en-US" sz="1350"/>
          </a:p>
        </p:txBody>
      </p:sp>
      <p:sp>
        <p:nvSpPr>
          <p:cNvPr id="56" name="任意形状 55" descr="A0"/>
          <p:cNvSpPr/>
          <p:nvPr>
            <p:custDataLst>
              <p:tags r:id="rId18"/>
            </p:custDataLst>
          </p:nvPr>
        </p:nvSpPr>
        <p:spPr>
          <a:xfrm>
            <a:off x="2935424" y="1550197"/>
            <a:ext cx="473939" cy="552224"/>
          </a:xfrm>
          <a:custGeom>
            <a:avLst/>
            <a:gdLst>
              <a:gd name="connsiteX0" fmla="*/ 316687 w 631918"/>
              <a:gd name="connsiteY0" fmla="*/ 0 h 736299"/>
              <a:gd name="connsiteX1" fmla="*/ 631918 w 631918"/>
              <a:gd name="connsiteY1" fmla="*/ 309389 h 736299"/>
              <a:gd name="connsiteX2" fmla="*/ 631918 w 631918"/>
              <a:gd name="connsiteY2" fmla="*/ 736299 h 736299"/>
              <a:gd name="connsiteX3" fmla="*/ 442195 w 631918"/>
              <a:gd name="connsiteY3" fmla="*/ 736299 h 736299"/>
              <a:gd name="connsiteX4" fmla="*/ 442195 w 631918"/>
              <a:gd name="connsiteY4" fmla="*/ 312322 h 736299"/>
              <a:gd name="connsiteX5" fmla="*/ 316687 w 631918"/>
              <a:gd name="connsiteY5" fmla="*/ 170751 h 736299"/>
              <a:gd name="connsiteX6" fmla="*/ 189723 w 631918"/>
              <a:gd name="connsiteY6" fmla="*/ 312311 h 736299"/>
              <a:gd name="connsiteX7" fmla="*/ 189723 w 631918"/>
              <a:gd name="connsiteY7" fmla="*/ 736299 h 736299"/>
              <a:gd name="connsiteX8" fmla="*/ 0 w 631918"/>
              <a:gd name="connsiteY8" fmla="*/ 736299 h 736299"/>
              <a:gd name="connsiteX9" fmla="*/ 0 w 631918"/>
              <a:gd name="connsiteY9" fmla="*/ 309389 h 736299"/>
              <a:gd name="connsiteX10" fmla="*/ 316687 w 631918"/>
              <a:gd name="connsiteY10" fmla="*/ 0 h 736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1918" h="736299">
                <a:moveTo>
                  <a:pt x="316687" y="0"/>
                </a:moveTo>
                <a:cubicBezTo>
                  <a:pt x="485970" y="0"/>
                  <a:pt x="631918" y="110913"/>
                  <a:pt x="631918" y="309389"/>
                </a:cubicBezTo>
                <a:lnTo>
                  <a:pt x="631918" y="736299"/>
                </a:lnTo>
                <a:lnTo>
                  <a:pt x="442195" y="736299"/>
                </a:lnTo>
                <a:lnTo>
                  <a:pt x="442195" y="312322"/>
                </a:lnTo>
                <a:cubicBezTo>
                  <a:pt x="442195" y="224747"/>
                  <a:pt x="391121" y="170751"/>
                  <a:pt x="316687" y="170751"/>
                </a:cubicBezTo>
                <a:cubicBezTo>
                  <a:pt x="242264" y="170751"/>
                  <a:pt x="189723" y="224747"/>
                  <a:pt x="189723" y="312311"/>
                </a:cubicBezTo>
                <a:lnTo>
                  <a:pt x="189723" y="736299"/>
                </a:lnTo>
                <a:lnTo>
                  <a:pt x="0" y="736299"/>
                </a:lnTo>
                <a:lnTo>
                  <a:pt x="0" y="309389"/>
                </a:lnTo>
                <a:cubicBezTo>
                  <a:pt x="0" y="110913"/>
                  <a:pt x="147402" y="0"/>
                  <a:pt x="316687" y="0"/>
                </a:cubicBezTo>
                <a:close/>
              </a:path>
            </a:pathLst>
          </a:custGeom>
          <a:solidFill>
            <a:srgbClr val="AE64B8"/>
          </a:solidFill>
          <a:ln w="1032" cap="flat">
            <a:noFill/>
            <a:prstDash val="solid"/>
            <a:miter/>
          </a:ln>
        </p:spPr>
        <p:txBody>
          <a:bodyPr rtlCol="0" anchor="ctr"/>
          <a:lstStyle/>
          <a:p>
            <a:endParaRPr lang="zh-CN" altLang="en-US" sz="1350"/>
          </a:p>
        </p:txBody>
      </p:sp>
      <p:sp>
        <p:nvSpPr>
          <p:cNvPr id="63" name="任意形状 62" descr="A2"/>
          <p:cNvSpPr/>
          <p:nvPr>
            <p:custDataLst>
              <p:tags r:id="rId19"/>
            </p:custDataLst>
          </p:nvPr>
        </p:nvSpPr>
        <p:spPr>
          <a:xfrm>
            <a:off x="3528797" y="1550689"/>
            <a:ext cx="478859" cy="536776"/>
          </a:xfrm>
          <a:custGeom>
            <a:avLst/>
            <a:gdLst>
              <a:gd name="connsiteX0" fmla="*/ 319975 w 638478"/>
              <a:gd name="connsiteY0" fmla="*/ 0 h 715701"/>
              <a:gd name="connsiteX1" fmla="*/ 638478 w 638478"/>
              <a:gd name="connsiteY1" fmla="*/ 305251 h 715701"/>
              <a:gd name="connsiteX2" fmla="*/ 526415 w 638478"/>
              <a:gd name="connsiteY2" fmla="*/ 545598 h 715701"/>
              <a:gd name="connsiteX3" fmla="*/ 379875 w 638478"/>
              <a:gd name="connsiteY3" fmla="*/ 715701 h 715701"/>
              <a:gd name="connsiteX4" fmla="*/ 146785 w 638478"/>
              <a:gd name="connsiteY4" fmla="*/ 715701 h 715701"/>
              <a:gd name="connsiteX5" fmla="*/ 392230 w 638478"/>
              <a:gd name="connsiteY5" fmla="*/ 430582 h 715701"/>
              <a:gd name="connsiteX6" fmla="*/ 446798 w 638478"/>
              <a:gd name="connsiteY6" fmla="*/ 303769 h 715701"/>
              <a:gd name="connsiteX7" fmla="*/ 319975 w 638478"/>
              <a:gd name="connsiteY7" fmla="*/ 172535 h 715701"/>
              <a:gd name="connsiteX8" fmla="*/ 191693 w 638478"/>
              <a:gd name="connsiteY8" fmla="*/ 306721 h 715701"/>
              <a:gd name="connsiteX9" fmla="*/ 0 w 638478"/>
              <a:gd name="connsiteY9" fmla="*/ 306721 h 715701"/>
              <a:gd name="connsiteX10" fmla="*/ 319975 w 638478"/>
              <a:gd name="connsiteY10" fmla="*/ 0 h 715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8478" h="715701">
                <a:moveTo>
                  <a:pt x="319975" y="0"/>
                </a:moveTo>
                <a:cubicBezTo>
                  <a:pt x="505776" y="0"/>
                  <a:pt x="638478" y="116486"/>
                  <a:pt x="638478" y="305251"/>
                </a:cubicBezTo>
                <a:cubicBezTo>
                  <a:pt x="638478" y="406990"/>
                  <a:pt x="598670" y="461547"/>
                  <a:pt x="526415" y="545598"/>
                </a:cubicBezTo>
                <a:lnTo>
                  <a:pt x="379875" y="715701"/>
                </a:lnTo>
                <a:lnTo>
                  <a:pt x="146785" y="715701"/>
                </a:lnTo>
                <a:lnTo>
                  <a:pt x="392230" y="430582"/>
                </a:lnTo>
                <a:cubicBezTo>
                  <a:pt x="430568" y="384870"/>
                  <a:pt x="446798" y="352422"/>
                  <a:pt x="446798" y="303769"/>
                </a:cubicBezTo>
                <a:cubicBezTo>
                  <a:pt x="446798" y="225622"/>
                  <a:pt x="401073" y="172535"/>
                  <a:pt x="319975" y="172535"/>
                </a:cubicBezTo>
                <a:cubicBezTo>
                  <a:pt x="256563" y="172535"/>
                  <a:pt x="191693" y="204982"/>
                  <a:pt x="191693" y="306721"/>
                </a:cubicBezTo>
                <a:lnTo>
                  <a:pt x="0" y="306721"/>
                </a:lnTo>
                <a:cubicBezTo>
                  <a:pt x="0" y="115028"/>
                  <a:pt x="140089" y="12"/>
                  <a:pt x="319975" y="0"/>
                </a:cubicBezTo>
                <a:close/>
              </a:path>
            </a:pathLst>
          </a:custGeom>
          <a:solidFill>
            <a:srgbClr val="AE64B8"/>
          </a:solidFill>
          <a:ln w="1032" cap="flat">
            <a:noFill/>
            <a:prstDash val="solid"/>
            <a:miter/>
          </a:ln>
        </p:spPr>
        <p:txBody>
          <a:bodyPr rtlCol="0" anchor="ctr"/>
          <a:lstStyle/>
          <a:p>
            <a:endParaRPr lang="zh-CN" altLang="en-US" sz="1350"/>
          </a:p>
        </p:txBody>
      </p:sp>
      <p:sp>
        <p:nvSpPr>
          <p:cNvPr id="53" name="任意形状 52" descr="A1"/>
          <p:cNvSpPr/>
          <p:nvPr>
            <p:custDataLst>
              <p:tags r:id="rId20"/>
            </p:custDataLst>
          </p:nvPr>
        </p:nvSpPr>
        <p:spPr>
          <a:xfrm>
            <a:off x="1940657" y="1548104"/>
            <a:ext cx="307676" cy="539360"/>
          </a:xfrm>
          <a:custGeom>
            <a:avLst/>
            <a:gdLst>
              <a:gd name="connsiteX0" fmla="*/ 216296 w 410235"/>
              <a:gd name="connsiteY0" fmla="*/ 0 h 719146"/>
              <a:gd name="connsiteX1" fmla="*/ 410235 w 410235"/>
              <a:gd name="connsiteY1" fmla="*/ 0 h 719146"/>
              <a:gd name="connsiteX2" fmla="*/ 410235 w 410235"/>
              <a:gd name="connsiteY2" fmla="*/ 719146 h 719146"/>
              <a:gd name="connsiteX3" fmla="*/ 216319 w 410235"/>
              <a:gd name="connsiteY3" fmla="*/ 719146 h 719146"/>
              <a:gd name="connsiteX4" fmla="*/ 216319 w 410235"/>
              <a:gd name="connsiteY4" fmla="*/ 208872 h 719146"/>
              <a:gd name="connsiteX5" fmla="*/ 0 w 410235"/>
              <a:gd name="connsiteY5" fmla="*/ 396828 h 719146"/>
              <a:gd name="connsiteX6" fmla="*/ 0 w 410235"/>
              <a:gd name="connsiteY6" fmla="*/ 187979 h 71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35" h="719146">
                <a:moveTo>
                  <a:pt x="216296" y="0"/>
                </a:moveTo>
                <a:lnTo>
                  <a:pt x="410235" y="0"/>
                </a:lnTo>
                <a:lnTo>
                  <a:pt x="410235" y="719146"/>
                </a:lnTo>
                <a:lnTo>
                  <a:pt x="216319" y="719146"/>
                </a:lnTo>
                <a:lnTo>
                  <a:pt x="216319" y="208872"/>
                </a:lnTo>
                <a:lnTo>
                  <a:pt x="0" y="396828"/>
                </a:lnTo>
                <a:lnTo>
                  <a:pt x="0" y="187979"/>
                </a:lnTo>
                <a:close/>
              </a:path>
            </a:pathLst>
          </a:custGeom>
          <a:solidFill>
            <a:srgbClr val="6969C7"/>
          </a:solidFill>
          <a:ln w="1032" cap="flat">
            <a:noFill/>
            <a:prstDash val="solid"/>
            <a:miter/>
          </a:ln>
        </p:spPr>
        <p:txBody>
          <a:bodyPr rtlCol="0" anchor="ctr"/>
          <a:lstStyle/>
          <a:p>
            <a:endParaRPr lang="zh-CN" altLang="en-US" sz="1350"/>
          </a:p>
        </p:txBody>
      </p:sp>
      <p:sp>
        <p:nvSpPr>
          <p:cNvPr id="51" name="任意形状 50" descr="A0"/>
          <p:cNvSpPr/>
          <p:nvPr>
            <p:custDataLst>
              <p:tags r:id="rId21"/>
            </p:custDataLst>
          </p:nvPr>
        </p:nvSpPr>
        <p:spPr>
          <a:xfrm>
            <a:off x="1261881" y="1550197"/>
            <a:ext cx="473939" cy="552224"/>
          </a:xfrm>
          <a:custGeom>
            <a:avLst/>
            <a:gdLst>
              <a:gd name="connsiteX0" fmla="*/ 316687 w 631918"/>
              <a:gd name="connsiteY0" fmla="*/ 0 h 736299"/>
              <a:gd name="connsiteX1" fmla="*/ 631918 w 631918"/>
              <a:gd name="connsiteY1" fmla="*/ 309389 h 736299"/>
              <a:gd name="connsiteX2" fmla="*/ 631918 w 631918"/>
              <a:gd name="connsiteY2" fmla="*/ 736299 h 736299"/>
              <a:gd name="connsiteX3" fmla="*/ 442195 w 631918"/>
              <a:gd name="connsiteY3" fmla="*/ 736299 h 736299"/>
              <a:gd name="connsiteX4" fmla="*/ 442195 w 631918"/>
              <a:gd name="connsiteY4" fmla="*/ 312322 h 736299"/>
              <a:gd name="connsiteX5" fmla="*/ 316687 w 631918"/>
              <a:gd name="connsiteY5" fmla="*/ 170751 h 736299"/>
              <a:gd name="connsiteX6" fmla="*/ 189723 w 631918"/>
              <a:gd name="connsiteY6" fmla="*/ 312311 h 736299"/>
              <a:gd name="connsiteX7" fmla="*/ 189723 w 631918"/>
              <a:gd name="connsiteY7" fmla="*/ 736299 h 736299"/>
              <a:gd name="connsiteX8" fmla="*/ 0 w 631918"/>
              <a:gd name="connsiteY8" fmla="*/ 736299 h 736299"/>
              <a:gd name="connsiteX9" fmla="*/ 0 w 631918"/>
              <a:gd name="connsiteY9" fmla="*/ 309389 h 736299"/>
              <a:gd name="connsiteX10" fmla="*/ 316687 w 631918"/>
              <a:gd name="connsiteY10" fmla="*/ 0 h 736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1918" h="736299">
                <a:moveTo>
                  <a:pt x="316687" y="0"/>
                </a:moveTo>
                <a:cubicBezTo>
                  <a:pt x="485970" y="0"/>
                  <a:pt x="631918" y="110913"/>
                  <a:pt x="631918" y="309389"/>
                </a:cubicBezTo>
                <a:lnTo>
                  <a:pt x="631918" y="736299"/>
                </a:lnTo>
                <a:lnTo>
                  <a:pt x="442195" y="736299"/>
                </a:lnTo>
                <a:lnTo>
                  <a:pt x="442195" y="312322"/>
                </a:lnTo>
                <a:cubicBezTo>
                  <a:pt x="442195" y="224747"/>
                  <a:pt x="391121" y="170751"/>
                  <a:pt x="316687" y="170751"/>
                </a:cubicBezTo>
                <a:cubicBezTo>
                  <a:pt x="242263" y="170751"/>
                  <a:pt x="189723" y="224747"/>
                  <a:pt x="189723" y="312311"/>
                </a:cubicBezTo>
                <a:lnTo>
                  <a:pt x="189723" y="736299"/>
                </a:lnTo>
                <a:lnTo>
                  <a:pt x="0" y="736299"/>
                </a:lnTo>
                <a:lnTo>
                  <a:pt x="0" y="309389"/>
                </a:lnTo>
                <a:cubicBezTo>
                  <a:pt x="0" y="110913"/>
                  <a:pt x="147402" y="0"/>
                  <a:pt x="316687" y="0"/>
                </a:cubicBezTo>
                <a:close/>
              </a:path>
            </a:pathLst>
          </a:custGeom>
          <a:solidFill>
            <a:srgbClr val="6969C7"/>
          </a:solidFill>
          <a:ln w="1032" cap="flat">
            <a:noFill/>
            <a:prstDash val="solid"/>
            <a:miter/>
          </a:ln>
        </p:spPr>
        <p:txBody>
          <a:bodyPr rtlCol="0" anchor="ctr"/>
          <a:lstStyle/>
          <a:p>
            <a:endParaRPr lang="zh-CN" altLang="en-US" sz="1350"/>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87216" y="561499"/>
            <a:ext cx="1825466" cy="1735931"/>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l">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六、信息安全等级保护</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346393"/>
            <a:ext cx="5621020" cy="388112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50000"/>
              </a:lnSpc>
              <a:spcBef>
                <a:spcPts val="1000"/>
              </a:spcBef>
              <a:spcAft>
                <a:spcPts val="0"/>
              </a:spcAft>
              <a:buSzPct val="100000"/>
              <a:buFont typeface="Wingdings" panose="05000000000000000000" charset="0"/>
              <a:buChar char="l"/>
            </a:pPr>
            <a:r>
              <a:rPr sz="1400" dirty="0">
                <a:latin typeface="微软雅黑" panose="020B0503020204020204" pitchFamily="34" charset="-122"/>
                <a:ea typeface="微软雅黑" panose="020B0503020204020204" pitchFamily="34" charset="-122"/>
              </a:rPr>
              <a:t>信息安全等级保护是对信息和信息载体按照重要性等级分级别进行保护的一种工作，要求不同安全等级的信息系统应具有不同的安全保护能力。</a:t>
            </a:r>
            <a:endParaRPr sz="1400" dirty="0">
              <a:latin typeface="微软雅黑" panose="020B0503020204020204" pitchFamily="34" charset="-122"/>
              <a:ea typeface="微软雅黑" panose="020B0503020204020204" pitchFamily="34" charset="-122"/>
            </a:endParaRPr>
          </a:p>
          <a:p>
            <a:pPr marL="285750" lvl="0" indent="-285750" algn="just" fontAlgn="ctr">
              <a:lnSpc>
                <a:spcPct val="150000"/>
              </a:lnSpc>
              <a:spcBef>
                <a:spcPts val="1000"/>
              </a:spcBef>
              <a:spcAft>
                <a:spcPts val="0"/>
              </a:spcAft>
              <a:buSzPct val="100000"/>
              <a:buFont typeface="Wingdings" panose="05000000000000000000" charset="0"/>
              <a:buChar char="l"/>
            </a:pPr>
            <a:r>
              <a:rPr sz="1400" dirty="0">
                <a:latin typeface="微软雅黑" panose="020B0503020204020204" pitchFamily="34" charset="-122"/>
                <a:ea typeface="微软雅黑" panose="020B0503020204020204" pitchFamily="34" charset="-122"/>
              </a:rPr>
              <a:t>《信息安全等级保护管理办法》规定，国家信息安全等级保护坚持自主定级、自主保护的原则。信息系统的安全保护等级应当根据信息系统在国家安全、经济建设、社会生活中的重要程度，信息系统遭到破坏后对国家安全、社会秩序、公共利益以及公民、法人和其他组织的合法权益的危害程度等因素确定</a:t>
            </a:r>
            <a:r>
              <a:rPr lang="zh-CN" sz="1400" dirty="0">
                <a:latin typeface="微软雅黑" panose="020B0503020204020204" pitchFamily="34" charset="-122"/>
                <a:ea typeface="微软雅黑" panose="020B0503020204020204" pitchFamily="34" charset="-122"/>
              </a:rPr>
              <a:t>。</a:t>
            </a:r>
            <a:endParaRPr lang="zh-CN" sz="1400" dirty="0">
              <a:latin typeface="微软雅黑" panose="020B0503020204020204" pitchFamily="34" charset="-122"/>
              <a:ea typeface="微软雅黑" panose="020B0503020204020204" pitchFamily="34" charset="-122"/>
            </a:endParaRPr>
          </a:p>
          <a:p>
            <a:pPr marL="285750" lvl="0" indent="-285750" algn="just" fontAlgn="ctr">
              <a:lnSpc>
                <a:spcPct val="150000"/>
              </a:lnSpc>
              <a:spcBef>
                <a:spcPts val="1000"/>
              </a:spcBef>
              <a:spcAft>
                <a:spcPts val="0"/>
              </a:spcAft>
              <a:buSzPct val="100000"/>
              <a:buFont typeface="Wingdings" panose="05000000000000000000" charset="0"/>
              <a:buChar char="l"/>
            </a:pPr>
            <a:r>
              <a:rPr lang="zh-CN" sz="1400" dirty="0">
                <a:latin typeface="微软雅黑" panose="020B0503020204020204" pitchFamily="34" charset="-122"/>
                <a:ea typeface="微软雅黑" panose="020B0503020204020204" pitchFamily="34" charset="-122"/>
              </a:rPr>
              <a:t>信息系统的安全保护等级分为以下五级，一至五级等级逐级增高。</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矩形 25"/>
          <p:cNvSpPr/>
          <p:nvPr>
            <p:custDataLst>
              <p:tags r:id="rId1"/>
            </p:custDataLst>
          </p:nvPr>
        </p:nvSpPr>
        <p:spPr>
          <a:xfrm>
            <a:off x="2153747" y="2911221"/>
            <a:ext cx="6094296" cy="481430"/>
          </a:xfrm>
          <a:prstGeom prst="rect">
            <a:avLst/>
          </a:pr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11" name="Text Placeholder 17"/>
          <p:cNvSpPr txBox="1"/>
          <p:nvPr>
            <p:custDataLst>
              <p:tags r:id="rId2"/>
            </p:custDataLst>
          </p:nvPr>
        </p:nvSpPr>
        <p:spPr>
          <a:xfrm>
            <a:off x="756601" y="2985745"/>
            <a:ext cx="1238573" cy="345238"/>
          </a:xfrm>
          <a:prstGeom prst="rect">
            <a:avLst/>
          </a:prstGeom>
          <a:noFill/>
        </p:spPr>
        <p:txBody>
          <a:bodyPr wrap="square" rtlCol="0" anchor="b" anchorCtr="0"/>
          <a:lstStyle>
            <a:defPPr>
              <a:defRPr lang="zh-CN"/>
            </a:defPPr>
            <a:lvl1pPr algn="ctr">
              <a:lnSpc>
                <a:spcPct val="13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1F74AD"/>
                </a:solidFill>
                <a:effectLst/>
                <a:uLnTx/>
                <a:uFillTx/>
                <a:latin typeface="Arial" panose="020B0604020202020204" pitchFamily="34" charset="0"/>
                <a:ea typeface="微软雅黑" panose="020B0503020204020204" pitchFamily="34" charset="-122"/>
                <a:cs typeface="+mn-ea"/>
              </a:rPr>
              <a:t>4</a:t>
            </a:r>
            <a:endParaRPr kumimoji="0" lang="en-US" altLang="zh-CN" sz="2000" b="1" i="0" spc="0" noProof="0">
              <a:ln>
                <a:noFill/>
              </a:ln>
              <a:solidFill>
                <a:srgbClr val="1F74AD"/>
              </a:solidFill>
              <a:effectLst/>
              <a:uLnTx/>
              <a:uFillTx/>
              <a:latin typeface="Arial" panose="020B0604020202020204" pitchFamily="34" charset="0"/>
              <a:ea typeface="微软雅黑" panose="020B0503020204020204" pitchFamily="34" charset="-122"/>
              <a:cs typeface="+mn-ea"/>
            </a:endParaRPr>
          </a:p>
        </p:txBody>
      </p:sp>
      <p:sp>
        <p:nvSpPr>
          <p:cNvPr id="10" name="TextBox 48"/>
          <p:cNvSpPr txBox="1"/>
          <p:nvPr>
            <p:custDataLst>
              <p:tags r:id="rId3"/>
            </p:custDataLst>
          </p:nvPr>
        </p:nvSpPr>
        <p:spPr>
          <a:xfrm>
            <a:off x="2355652" y="2905031"/>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marR="0" lvl="0" indent="0" fontAlgn="auto">
              <a:spcBef>
                <a:spcPts val="0"/>
              </a:spcBef>
              <a:spcAft>
                <a:spcPts val="0"/>
              </a:spcAft>
              <a:buClrTx/>
              <a:buSzTx/>
              <a:buFontTx/>
              <a:buNone/>
              <a:defRPr/>
            </a:pPr>
            <a:r>
              <a:rPr lang="zh-CN" altLang="en-US" sz="1050">
                <a:solidFill>
                  <a:srgbClr val="000000">
                    <a:lumMod val="85000"/>
                    <a:lumOff val="15000"/>
                  </a:srgbClr>
                </a:solidFill>
                <a:latin typeface="Arial" panose="020B0604020202020204" pitchFamily="34" charset="0"/>
              </a:rPr>
              <a:t>第四级，信息系统受到破坏后，会对社会秩序和公共利益造成特别严重损害，或者对国家安全造成严重损害。</a:t>
            </a:r>
            <a:endParaRPr lang="zh-CN" altLang="en-US" sz="1050">
              <a:solidFill>
                <a:srgbClr val="000000">
                  <a:lumMod val="85000"/>
                  <a:lumOff val="15000"/>
                </a:srgbClr>
              </a:solidFill>
              <a:latin typeface="Arial" panose="020B0604020202020204" pitchFamily="34" charset="0"/>
            </a:endParaRPr>
          </a:p>
        </p:txBody>
      </p:sp>
      <p:cxnSp>
        <p:nvCxnSpPr>
          <p:cNvPr id="22" name="直接连接符 21"/>
          <p:cNvCxnSpPr/>
          <p:nvPr>
            <p:custDataLst>
              <p:tags r:id="rId4"/>
            </p:custDataLst>
          </p:nvPr>
        </p:nvCxnSpPr>
        <p:spPr>
          <a:xfrm>
            <a:off x="2153747" y="2909078"/>
            <a:ext cx="0" cy="485715"/>
          </a:xfrm>
          <a:prstGeom prst="line">
            <a:avLst/>
          </a:prstGeom>
          <a:ln w="38100">
            <a:solidFill>
              <a:srgbClr val="1F74AD"/>
            </a:solidFill>
          </a:ln>
        </p:spPr>
        <p:style>
          <a:lnRef idx="1">
            <a:srgbClr val="1F74AD"/>
          </a:lnRef>
          <a:fillRef idx="0">
            <a:srgbClr val="1F74AD"/>
          </a:fillRef>
          <a:effectRef idx="0">
            <a:srgbClr val="1F74AD"/>
          </a:effectRef>
          <a:fontRef idx="minor">
            <a:srgbClr val="000000"/>
          </a:fontRef>
        </p:style>
      </p:cxnSp>
      <p:sp>
        <p:nvSpPr>
          <p:cNvPr id="25" name="矩形 24"/>
          <p:cNvSpPr/>
          <p:nvPr>
            <p:custDataLst>
              <p:tags r:id="rId5"/>
            </p:custDataLst>
          </p:nvPr>
        </p:nvSpPr>
        <p:spPr>
          <a:xfrm>
            <a:off x="2153747" y="2212531"/>
            <a:ext cx="6094296" cy="481430"/>
          </a:xfrm>
          <a:prstGeom prst="rect">
            <a:avLst/>
          </a:pr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9" name="Text Placeholder 17"/>
          <p:cNvSpPr txBox="1"/>
          <p:nvPr>
            <p:custDataLst>
              <p:tags r:id="rId6"/>
            </p:custDataLst>
          </p:nvPr>
        </p:nvSpPr>
        <p:spPr>
          <a:xfrm>
            <a:off x="756601" y="2286696"/>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69A35B"/>
                </a:solidFill>
                <a:effectLst/>
                <a:uLnTx/>
                <a:uFillTx/>
                <a:latin typeface="Arial" panose="020B0604020202020204" pitchFamily="34" charset="0"/>
                <a:ea typeface="微软雅黑" panose="020B0503020204020204" pitchFamily="34" charset="-122"/>
                <a:cs typeface="+mn-ea"/>
              </a:rPr>
              <a:t>3</a:t>
            </a:r>
            <a:endParaRPr kumimoji="0" lang="en-US" altLang="zh-CN" sz="2000" b="1" i="0" spc="0" noProof="0">
              <a:ln>
                <a:noFill/>
              </a:ln>
              <a:solidFill>
                <a:srgbClr val="69A35B"/>
              </a:solidFill>
              <a:effectLst/>
              <a:uLnTx/>
              <a:uFillTx/>
              <a:latin typeface="Arial" panose="020B0604020202020204" pitchFamily="34" charset="0"/>
              <a:ea typeface="微软雅黑" panose="020B0503020204020204" pitchFamily="34" charset="-122"/>
              <a:cs typeface="+mn-ea"/>
            </a:endParaRPr>
          </a:p>
        </p:txBody>
      </p:sp>
      <p:sp>
        <p:nvSpPr>
          <p:cNvPr id="8" name="TextBox 48"/>
          <p:cNvSpPr txBox="1"/>
          <p:nvPr>
            <p:custDataLst>
              <p:tags r:id="rId7"/>
            </p:custDataLst>
          </p:nvPr>
        </p:nvSpPr>
        <p:spPr>
          <a:xfrm>
            <a:off x="2355652" y="2206339"/>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050">
                <a:solidFill>
                  <a:srgbClr val="000000">
                    <a:lumMod val="85000"/>
                    <a:lumOff val="15000"/>
                  </a:srgbClr>
                </a:solidFill>
                <a:latin typeface="Arial" panose="020B0604020202020204" pitchFamily="34" charset="0"/>
              </a:rPr>
              <a:t>第三级，信息系统受到破坏后，会对社会秩序和公共利益造成严重损害，或者对国家安全造成损害。</a:t>
            </a:r>
            <a:endParaRPr lang="zh-CN" altLang="en-US" sz="1050">
              <a:solidFill>
                <a:srgbClr val="000000">
                  <a:lumMod val="85000"/>
                  <a:lumOff val="15000"/>
                </a:srgbClr>
              </a:solidFill>
              <a:latin typeface="Arial" panose="020B0604020202020204" pitchFamily="34" charset="0"/>
            </a:endParaRPr>
          </a:p>
        </p:txBody>
      </p:sp>
      <p:cxnSp>
        <p:nvCxnSpPr>
          <p:cNvPr id="42" name="直接连接符 41"/>
          <p:cNvCxnSpPr/>
          <p:nvPr>
            <p:custDataLst>
              <p:tags r:id="rId8"/>
            </p:custDataLst>
          </p:nvPr>
        </p:nvCxnSpPr>
        <p:spPr>
          <a:xfrm>
            <a:off x="2153747" y="2210387"/>
            <a:ext cx="0" cy="485715"/>
          </a:xfrm>
          <a:prstGeom prst="line">
            <a:avLst/>
          </a:prstGeom>
          <a:ln w="38100">
            <a:solidFill>
              <a:srgbClr val="69A35B"/>
            </a:solidFill>
          </a:ln>
        </p:spPr>
        <p:style>
          <a:lnRef idx="1">
            <a:srgbClr val="1F74AD"/>
          </a:lnRef>
          <a:fillRef idx="0">
            <a:srgbClr val="1F74AD"/>
          </a:fillRef>
          <a:effectRef idx="0">
            <a:srgbClr val="1F74AD"/>
          </a:effectRef>
          <a:fontRef idx="minor">
            <a:srgbClr val="000000"/>
          </a:fontRef>
        </p:style>
      </p:cxnSp>
      <p:sp>
        <p:nvSpPr>
          <p:cNvPr id="24" name="矩形 23"/>
          <p:cNvSpPr/>
          <p:nvPr>
            <p:custDataLst>
              <p:tags r:id="rId9"/>
            </p:custDataLst>
          </p:nvPr>
        </p:nvSpPr>
        <p:spPr>
          <a:xfrm>
            <a:off x="2153747" y="1513839"/>
            <a:ext cx="6094296" cy="481430"/>
          </a:xfrm>
          <a:prstGeom prst="rect">
            <a:avLst/>
          </a:prstGeom>
          <a:solidFill>
            <a:srgbClr val="FFC000">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7" name="Text Placeholder 17"/>
          <p:cNvSpPr txBox="1"/>
          <p:nvPr>
            <p:custDataLst>
              <p:tags r:id="rId10"/>
            </p:custDataLst>
          </p:nvPr>
        </p:nvSpPr>
        <p:spPr>
          <a:xfrm>
            <a:off x="756601" y="1588124"/>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FFC000">
                    <a:lumMod val="60000"/>
                    <a:lumOff val="40000"/>
                  </a:srgbClr>
                </a:solidFill>
                <a:effectLst/>
                <a:uLnTx/>
                <a:uFillTx/>
                <a:latin typeface="Arial" panose="020B0604020202020204" pitchFamily="34" charset="0"/>
                <a:ea typeface="微软雅黑" panose="020B0503020204020204" pitchFamily="34" charset="-122"/>
                <a:cs typeface="+mn-ea"/>
              </a:rPr>
              <a:t>2</a:t>
            </a:r>
            <a:endParaRPr kumimoji="0" lang="en-US" altLang="zh-CN" sz="2000" b="1" i="0" spc="0" noProof="0">
              <a:ln>
                <a:noFill/>
              </a:ln>
              <a:solidFill>
                <a:srgbClr val="FFC000">
                  <a:lumMod val="60000"/>
                  <a:lumOff val="40000"/>
                </a:srgbClr>
              </a:solidFill>
              <a:effectLst/>
              <a:uLnTx/>
              <a:uFillTx/>
              <a:latin typeface="Arial" panose="020B0604020202020204" pitchFamily="34" charset="0"/>
              <a:ea typeface="微软雅黑" panose="020B0503020204020204" pitchFamily="34" charset="-122"/>
              <a:cs typeface="+mn-ea"/>
            </a:endParaRPr>
          </a:p>
        </p:txBody>
      </p:sp>
      <p:sp>
        <p:nvSpPr>
          <p:cNvPr id="6" name="TextBox 48"/>
          <p:cNvSpPr txBox="1"/>
          <p:nvPr>
            <p:custDataLst>
              <p:tags r:id="rId11"/>
            </p:custDataLst>
          </p:nvPr>
        </p:nvSpPr>
        <p:spPr>
          <a:xfrm>
            <a:off x="2355652" y="1507648"/>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marR="0" lvl="0" indent="0" fontAlgn="auto">
              <a:spcBef>
                <a:spcPts val="0"/>
              </a:spcBef>
              <a:spcAft>
                <a:spcPts val="0"/>
              </a:spcAft>
              <a:buClrTx/>
              <a:buSzTx/>
              <a:buFontTx/>
              <a:buNone/>
              <a:defRPr/>
            </a:pPr>
            <a:r>
              <a:rPr lang="zh-CN" altLang="en-US" sz="1050">
                <a:solidFill>
                  <a:srgbClr val="000000">
                    <a:lumMod val="85000"/>
                    <a:lumOff val="15000"/>
                  </a:srgbClr>
                </a:solidFill>
                <a:latin typeface="Arial" panose="020B0604020202020204" pitchFamily="34" charset="0"/>
              </a:rPr>
              <a:t>第二级，信息系统受到破坏后，会对公民、法人和其他组织的合法权益产生严重损害，或者对社会秩序和公共利益造成损害，但不损害国家安全。</a:t>
            </a:r>
            <a:endParaRPr lang="zh-CN" altLang="en-US" sz="1050">
              <a:solidFill>
                <a:srgbClr val="000000">
                  <a:lumMod val="85000"/>
                  <a:lumOff val="15000"/>
                </a:srgbClr>
              </a:solidFill>
              <a:latin typeface="Arial" panose="020B0604020202020204" pitchFamily="34" charset="0"/>
            </a:endParaRPr>
          </a:p>
        </p:txBody>
      </p:sp>
      <p:cxnSp>
        <p:nvCxnSpPr>
          <p:cNvPr id="43" name="直接连接符 42"/>
          <p:cNvCxnSpPr/>
          <p:nvPr>
            <p:custDataLst>
              <p:tags r:id="rId12"/>
            </p:custDataLst>
          </p:nvPr>
        </p:nvCxnSpPr>
        <p:spPr>
          <a:xfrm>
            <a:off x="2153747" y="1511695"/>
            <a:ext cx="0" cy="485715"/>
          </a:xfrm>
          <a:prstGeom prst="line">
            <a:avLst/>
          </a:prstGeom>
          <a:ln w="38100">
            <a:solidFill>
              <a:srgbClr val="FFC000">
                <a:lumMod val="60000"/>
                <a:lumOff val="40000"/>
              </a:srgbClr>
            </a:solidFill>
          </a:ln>
        </p:spPr>
        <p:style>
          <a:lnRef idx="1">
            <a:srgbClr val="1F74AD"/>
          </a:lnRef>
          <a:fillRef idx="0">
            <a:srgbClr val="1F74AD"/>
          </a:fillRef>
          <a:effectRef idx="0">
            <a:srgbClr val="1F74AD"/>
          </a:effectRef>
          <a:fontRef idx="minor">
            <a:srgbClr val="000000"/>
          </a:fontRef>
        </p:style>
      </p:cxnSp>
      <p:sp>
        <p:nvSpPr>
          <p:cNvPr id="21" name="矩形 20"/>
          <p:cNvSpPr/>
          <p:nvPr>
            <p:custDataLst>
              <p:tags r:id="rId13"/>
            </p:custDataLst>
          </p:nvPr>
        </p:nvSpPr>
        <p:spPr>
          <a:xfrm>
            <a:off x="2153747" y="815147"/>
            <a:ext cx="6094296" cy="48143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5" name="Text Placeholder 17"/>
          <p:cNvSpPr txBox="1"/>
          <p:nvPr>
            <p:custDataLst>
              <p:tags r:id="rId14"/>
            </p:custDataLst>
          </p:nvPr>
        </p:nvSpPr>
        <p:spPr>
          <a:xfrm>
            <a:off x="756601" y="889551"/>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rPr>
              <a:t>1</a:t>
            </a:r>
            <a:endPar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endParaRPr>
          </a:p>
        </p:txBody>
      </p:sp>
      <p:sp>
        <p:nvSpPr>
          <p:cNvPr id="4" name="TextBox 48"/>
          <p:cNvSpPr txBox="1"/>
          <p:nvPr>
            <p:custDataLst>
              <p:tags r:id="rId15"/>
            </p:custDataLst>
          </p:nvPr>
        </p:nvSpPr>
        <p:spPr>
          <a:xfrm>
            <a:off x="2355652" y="808956"/>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050">
                <a:solidFill>
                  <a:srgbClr val="000000">
                    <a:lumMod val="85000"/>
                    <a:lumOff val="15000"/>
                  </a:srgbClr>
                </a:solidFill>
                <a:latin typeface="Arial" panose="020B0604020202020204" pitchFamily="34" charset="0"/>
              </a:rPr>
              <a:t>第一级，信息系统受到破坏后，会对公民、法人和其他组织的合法权益造成损害，</a:t>
            </a:r>
            <a:endParaRPr lang="zh-CN" altLang="en-US" sz="1050">
              <a:solidFill>
                <a:srgbClr val="000000">
                  <a:lumMod val="85000"/>
                  <a:lumOff val="15000"/>
                </a:srgbClr>
              </a:solidFill>
              <a:latin typeface="Arial" panose="020B0604020202020204" pitchFamily="34" charset="0"/>
            </a:endParaRPr>
          </a:p>
          <a:p>
            <a:pPr>
              <a:defRPr/>
            </a:pPr>
            <a:r>
              <a:rPr lang="zh-CN" altLang="en-US" sz="1050">
                <a:solidFill>
                  <a:srgbClr val="000000">
                    <a:lumMod val="85000"/>
                    <a:lumOff val="15000"/>
                  </a:srgbClr>
                </a:solidFill>
                <a:latin typeface="Arial" panose="020B0604020202020204" pitchFamily="34" charset="0"/>
              </a:rPr>
              <a:t>但不损害国家安全、社会秩序和公共利益。</a:t>
            </a:r>
            <a:endParaRPr lang="zh-CN" altLang="en-US" sz="1050">
              <a:solidFill>
                <a:srgbClr val="000000">
                  <a:lumMod val="85000"/>
                  <a:lumOff val="15000"/>
                </a:srgbClr>
              </a:solidFill>
              <a:latin typeface="Arial" panose="020B0604020202020204" pitchFamily="34" charset="0"/>
            </a:endParaRPr>
          </a:p>
        </p:txBody>
      </p:sp>
      <p:cxnSp>
        <p:nvCxnSpPr>
          <p:cNvPr id="44" name="直接连接符 43"/>
          <p:cNvCxnSpPr/>
          <p:nvPr>
            <p:custDataLst>
              <p:tags r:id="rId16"/>
            </p:custDataLst>
          </p:nvPr>
        </p:nvCxnSpPr>
        <p:spPr>
          <a:xfrm>
            <a:off x="2153747" y="813003"/>
            <a:ext cx="0" cy="485715"/>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18" name="矩形 17"/>
          <p:cNvSpPr/>
          <p:nvPr>
            <p:custDataLst>
              <p:tags r:id="rId17"/>
            </p:custDataLst>
          </p:nvPr>
        </p:nvSpPr>
        <p:spPr>
          <a:xfrm>
            <a:off x="2153747" y="3642453"/>
            <a:ext cx="6094296" cy="48143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19" name="Text Placeholder 17"/>
          <p:cNvSpPr txBox="1"/>
          <p:nvPr>
            <p:custDataLst>
              <p:tags r:id="rId18"/>
            </p:custDataLst>
          </p:nvPr>
        </p:nvSpPr>
        <p:spPr>
          <a:xfrm>
            <a:off x="756760" y="3716857"/>
            <a:ext cx="1170795" cy="345397"/>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rPr>
              <a:t>5</a:t>
            </a:r>
            <a:endPar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endParaRPr>
          </a:p>
        </p:txBody>
      </p:sp>
      <p:sp>
        <p:nvSpPr>
          <p:cNvPr id="20" name="TextBox 48"/>
          <p:cNvSpPr txBox="1"/>
          <p:nvPr>
            <p:custDataLst>
              <p:tags r:id="rId19"/>
            </p:custDataLst>
          </p:nvPr>
        </p:nvSpPr>
        <p:spPr>
          <a:xfrm>
            <a:off x="2355652" y="3636262"/>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050">
                <a:solidFill>
                  <a:srgbClr val="000000">
                    <a:lumMod val="85000"/>
                    <a:lumOff val="15000"/>
                  </a:srgbClr>
                </a:solidFill>
                <a:latin typeface="Arial" panose="020B0604020202020204" pitchFamily="34" charset="0"/>
              </a:rPr>
              <a:t>第五级，信息系统受到破坏后，会对国家安全造成特别严重损害。国家信息安全监管部门对该级信息系统安全等级保护工作进行专门监督、检查。</a:t>
            </a:r>
            <a:endParaRPr lang="zh-CN" altLang="en-US" sz="1050">
              <a:solidFill>
                <a:srgbClr val="000000">
                  <a:lumMod val="85000"/>
                  <a:lumOff val="15000"/>
                </a:srgbClr>
              </a:solidFill>
              <a:latin typeface="Arial" panose="020B0604020202020204" pitchFamily="34" charset="0"/>
            </a:endParaRPr>
          </a:p>
        </p:txBody>
      </p:sp>
      <p:cxnSp>
        <p:nvCxnSpPr>
          <p:cNvPr id="23" name="直接连接符 22"/>
          <p:cNvCxnSpPr/>
          <p:nvPr>
            <p:custDataLst>
              <p:tags r:id="rId20"/>
            </p:custDataLst>
          </p:nvPr>
        </p:nvCxnSpPr>
        <p:spPr>
          <a:xfrm>
            <a:off x="2153747" y="3640309"/>
            <a:ext cx="0" cy="485715"/>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Tree>
    <p:custDataLst>
      <p:tags r:id="rId2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87216" y="561499"/>
            <a:ext cx="1825466" cy="1735931"/>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l">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七、使用计算机应遵守的道德规范</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374333"/>
            <a:ext cx="5757545" cy="443484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00000"/>
              </a:lnSpc>
              <a:spcBef>
                <a:spcPts val="1000"/>
              </a:spcBef>
              <a:spcAft>
                <a:spcPts val="0"/>
              </a:spcAft>
              <a:buSzPct val="100000"/>
              <a:buFont typeface="Wingdings" panose="05000000000000000000" charset="0"/>
              <a:buChar char="l"/>
            </a:pPr>
            <a:r>
              <a:rPr lang="zh-CN" sz="1200" dirty="0">
                <a:latin typeface="微软雅黑" panose="020B0503020204020204" pitchFamily="34" charset="-122"/>
                <a:ea typeface="微软雅黑" panose="020B0503020204020204" pitchFamily="34" charset="-122"/>
              </a:rPr>
              <a:t>在高度信息化的今天，信息已深入到社会生活的各个方面，信息安全不仅是安全管理人员的责任，同时也需要全社会的共同维护。在享受信息化带来的优质服务的同时，也需要遵守相应的道德规范和法律法规。</a:t>
            </a:r>
            <a:endParaRPr lang="zh-CN" sz="1200" dirty="0">
              <a:latin typeface="微软雅黑" panose="020B0503020204020204" pitchFamily="34" charset="-122"/>
              <a:ea typeface="微软雅黑" panose="020B0503020204020204" pitchFamily="34" charset="-122"/>
            </a:endParaRPr>
          </a:p>
          <a:p>
            <a:pPr marL="285750" lvl="0" indent="-285750" algn="just" fontAlgn="ctr">
              <a:lnSpc>
                <a:spcPct val="100000"/>
              </a:lnSpc>
              <a:spcBef>
                <a:spcPts val="1000"/>
              </a:spcBef>
              <a:spcAft>
                <a:spcPts val="0"/>
              </a:spcAft>
              <a:buSzPct val="100000"/>
              <a:buFont typeface="Wingdings" panose="05000000000000000000" charset="0"/>
              <a:buChar char="l"/>
            </a:pPr>
            <a:r>
              <a:rPr lang="zh-CN" sz="1200" dirty="0">
                <a:latin typeface="微软雅黑" panose="020B0503020204020204" pitchFamily="34" charset="-122"/>
                <a:ea typeface="微软雅黑" panose="020B0503020204020204" pitchFamily="34" charset="-122"/>
              </a:rPr>
              <a:t>国外一些计算机和网络组织制定了一系列规范，比较著名的是美国计算机伦理学会制定的 10 条戒律。这些规范是一个计算机用户在任何情况下都应该遵循的最基本的行为准则。具体内容如下。</a:t>
            </a:r>
            <a:endParaRPr lang="zh-CN" sz="1200" dirty="0">
              <a:latin typeface="微软雅黑" panose="020B0503020204020204" pitchFamily="34" charset="-122"/>
              <a:ea typeface="微软雅黑" panose="020B0503020204020204" pitchFamily="34" charset="-122"/>
            </a:endParaRPr>
          </a:p>
          <a:p>
            <a:pPr marL="285750" lvl="0" indent="-285750" algn="just" fontAlgn="ctr">
              <a:lnSpc>
                <a:spcPct val="100000"/>
              </a:lnSpc>
              <a:spcBef>
                <a:spcPts val="1000"/>
              </a:spcBef>
              <a:spcAft>
                <a:spcPts val="0"/>
              </a:spcAft>
              <a:buSzPct val="100000"/>
              <a:buFont typeface="Wingdings" panose="05000000000000000000" charset="0"/>
              <a:buChar char="l"/>
            </a:pPr>
            <a:r>
              <a:rPr lang="zh-CN" sz="1200" dirty="0">
                <a:latin typeface="微软雅黑" panose="020B0503020204020204" pitchFamily="34" charset="-122"/>
                <a:ea typeface="微软雅黑" panose="020B0503020204020204" pitchFamily="34" charset="-122"/>
              </a:rPr>
              <a:t>（1）不应该用计算机去伤害别人。</a:t>
            </a:r>
            <a:endParaRPr lang="zh-CN" sz="1200" dirty="0">
              <a:latin typeface="微软雅黑" panose="020B0503020204020204" pitchFamily="34" charset="-122"/>
              <a:ea typeface="微软雅黑" panose="020B0503020204020204" pitchFamily="34" charset="-122"/>
            </a:endParaRPr>
          </a:p>
          <a:p>
            <a:pPr marL="285750" lvl="0" indent="-285750" algn="just" fontAlgn="ctr">
              <a:lnSpc>
                <a:spcPct val="100000"/>
              </a:lnSpc>
              <a:spcBef>
                <a:spcPts val="1000"/>
              </a:spcBef>
              <a:spcAft>
                <a:spcPts val="0"/>
              </a:spcAft>
              <a:buSzPct val="100000"/>
              <a:buFont typeface="Wingdings" panose="05000000000000000000" charset="0"/>
              <a:buChar char="l"/>
            </a:pPr>
            <a:r>
              <a:rPr lang="zh-CN" sz="1200" dirty="0">
                <a:latin typeface="微软雅黑" panose="020B0503020204020204" pitchFamily="34" charset="-122"/>
                <a:ea typeface="微软雅黑" panose="020B0503020204020204" pitchFamily="34" charset="-122"/>
              </a:rPr>
              <a:t>（2）不应该干扰别人的计算机工作。</a:t>
            </a:r>
            <a:endParaRPr lang="zh-CN" sz="1200" dirty="0">
              <a:latin typeface="微软雅黑" panose="020B0503020204020204" pitchFamily="34" charset="-122"/>
              <a:ea typeface="微软雅黑" panose="020B0503020204020204" pitchFamily="34" charset="-122"/>
            </a:endParaRPr>
          </a:p>
          <a:p>
            <a:pPr marL="285750" lvl="0" indent="-285750" algn="just" fontAlgn="ctr">
              <a:lnSpc>
                <a:spcPct val="100000"/>
              </a:lnSpc>
              <a:spcBef>
                <a:spcPts val="1000"/>
              </a:spcBef>
              <a:spcAft>
                <a:spcPts val="0"/>
              </a:spcAft>
              <a:buSzPct val="100000"/>
              <a:buFont typeface="Wingdings" panose="05000000000000000000" charset="0"/>
              <a:buChar char="l"/>
            </a:pPr>
            <a:r>
              <a:rPr lang="zh-CN" sz="1200" dirty="0">
                <a:latin typeface="微软雅黑" panose="020B0503020204020204" pitchFamily="34" charset="-122"/>
                <a:ea typeface="微软雅黑" panose="020B0503020204020204" pitchFamily="34" charset="-122"/>
              </a:rPr>
              <a:t>（3）不应该窥探别人的文件。</a:t>
            </a:r>
            <a:endParaRPr lang="zh-CN" sz="1200" dirty="0">
              <a:latin typeface="微软雅黑" panose="020B0503020204020204" pitchFamily="34" charset="-122"/>
              <a:ea typeface="微软雅黑" panose="020B0503020204020204" pitchFamily="34" charset="-122"/>
            </a:endParaRPr>
          </a:p>
          <a:p>
            <a:pPr marL="285750" lvl="0" indent="-285750" algn="just" fontAlgn="ctr">
              <a:lnSpc>
                <a:spcPct val="100000"/>
              </a:lnSpc>
              <a:spcBef>
                <a:spcPts val="1000"/>
              </a:spcBef>
              <a:spcAft>
                <a:spcPts val="0"/>
              </a:spcAft>
              <a:buSzPct val="100000"/>
              <a:buFont typeface="Wingdings" panose="05000000000000000000" charset="0"/>
              <a:buChar char="l"/>
            </a:pPr>
            <a:r>
              <a:rPr lang="zh-CN" sz="1200" dirty="0">
                <a:latin typeface="微软雅黑" panose="020B0503020204020204" pitchFamily="34" charset="-122"/>
                <a:ea typeface="微软雅黑" panose="020B0503020204020204" pitchFamily="34" charset="-122"/>
              </a:rPr>
              <a:t>（4）不应该用计算机进行偷窃。</a:t>
            </a:r>
            <a:endParaRPr lang="zh-CN" sz="1200" dirty="0">
              <a:latin typeface="微软雅黑" panose="020B0503020204020204" pitchFamily="34" charset="-122"/>
              <a:ea typeface="微软雅黑" panose="020B0503020204020204" pitchFamily="34" charset="-122"/>
            </a:endParaRPr>
          </a:p>
          <a:p>
            <a:pPr marL="285750" lvl="0" indent="-285750" algn="just" fontAlgn="ctr">
              <a:lnSpc>
                <a:spcPct val="100000"/>
              </a:lnSpc>
              <a:spcBef>
                <a:spcPts val="1000"/>
              </a:spcBef>
              <a:spcAft>
                <a:spcPts val="0"/>
              </a:spcAft>
              <a:buSzPct val="100000"/>
              <a:buFont typeface="Wingdings" panose="05000000000000000000" charset="0"/>
              <a:buChar char="l"/>
            </a:pPr>
            <a:r>
              <a:rPr lang="zh-CN" sz="1200" dirty="0">
                <a:latin typeface="微软雅黑" panose="020B0503020204020204" pitchFamily="34" charset="-122"/>
                <a:ea typeface="微软雅黑" panose="020B0503020204020204" pitchFamily="34" charset="-122"/>
              </a:rPr>
              <a:t>（5）不应该用计算机作伪证。</a:t>
            </a:r>
            <a:endParaRPr lang="zh-CN" sz="1200" dirty="0">
              <a:latin typeface="微软雅黑" panose="020B0503020204020204" pitchFamily="34" charset="-122"/>
              <a:ea typeface="微软雅黑" panose="020B0503020204020204" pitchFamily="34" charset="-122"/>
            </a:endParaRPr>
          </a:p>
          <a:p>
            <a:pPr marL="285750" lvl="0" indent="-285750" algn="just" fontAlgn="ctr">
              <a:lnSpc>
                <a:spcPct val="100000"/>
              </a:lnSpc>
              <a:spcBef>
                <a:spcPts val="1000"/>
              </a:spcBef>
              <a:spcAft>
                <a:spcPts val="0"/>
              </a:spcAft>
              <a:buSzPct val="100000"/>
              <a:buFont typeface="Wingdings" panose="05000000000000000000" charset="0"/>
              <a:buChar char="l"/>
            </a:pPr>
            <a:r>
              <a:rPr lang="zh-CN" sz="1200" dirty="0">
                <a:latin typeface="微软雅黑" panose="020B0503020204020204" pitchFamily="34" charset="-122"/>
                <a:ea typeface="微软雅黑" panose="020B0503020204020204" pitchFamily="34" charset="-122"/>
              </a:rPr>
              <a:t>（6）不应该使用或复制没有付费的软件。</a:t>
            </a:r>
            <a:endParaRPr lang="zh-CN" sz="1200" dirty="0">
              <a:latin typeface="微软雅黑" panose="020B0503020204020204" pitchFamily="34" charset="-122"/>
              <a:ea typeface="微软雅黑" panose="020B0503020204020204" pitchFamily="34" charset="-122"/>
            </a:endParaRPr>
          </a:p>
          <a:p>
            <a:pPr marL="285750" lvl="0" indent="-285750" algn="just" fontAlgn="ctr">
              <a:lnSpc>
                <a:spcPct val="100000"/>
              </a:lnSpc>
              <a:spcBef>
                <a:spcPts val="1000"/>
              </a:spcBef>
              <a:spcAft>
                <a:spcPts val="0"/>
              </a:spcAft>
              <a:buSzPct val="100000"/>
              <a:buFont typeface="Wingdings" panose="05000000000000000000" charset="0"/>
              <a:buChar char="l"/>
            </a:pPr>
            <a:r>
              <a:rPr lang="zh-CN" sz="1200" dirty="0">
                <a:latin typeface="微软雅黑" panose="020B0503020204020204" pitchFamily="34" charset="-122"/>
                <a:ea typeface="微软雅黑" panose="020B0503020204020204" pitchFamily="34" charset="-122"/>
              </a:rPr>
              <a:t>（7）不应该未经许可而使用别人的计算机资源。</a:t>
            </a:r>
            <a:endParaRPr lang="zh-CN" sz="1200" dirty="0">
              <a:latin typeface="微软雅黑" panose="020B0503020204020204" pitchFamily="34" charset="-122"/>
              <a:ea typeface="微软雅黑" panose="020B0503020204020204" pitchFamily="34" charset="-122"/>
            </a:endParaRPr>
          </a:p>
          <a:p>
            <a:pPr marL="285750" lvl="0" indent="-285750" algn="just" fontAlgn="ctr">
              <a:lnSpc>
                <a:spcPct val="100000"/>
              </a:lnSpc>
              <a:spcBef>
                <a:spcPts val="1000"/>
              </a:spcBef>
              <a:spcAft>
                <a:spcPts val="0"/>
              </a:spcAft>
              <a:buSzPct val="100000"/>
              <a:buFont typeface="Wingdings" panose="05000000000000000000" charset="0"/>
              <a:buChar char="l"/>
            </a:pPr>
            <a:r>
              <a:rPr lang="zh-CN" sz="1200" dirty="0">
                <a:latin typeface="微软雅黑" panose="020B0503020204020204" pitchFamily="34" charset="-122"/>
                <a:ea typeface="微软雅黑" panose="020B0503020204020204" pitchFamily="34" charset="-122"/>
              </a:rPr>
              <a:t>（8）不应该盗用别人的智力成果。</a:t>
            </a:r>
            <a:endParaRPr lang="zh-CN" sz="1200" dirty="0">
              <a:latin typeface="微软雅黑" panose="020B0503020204020204" pitchFamily="34" charset="-122"/>
              <a:ea typeface="微软雅黑" panose="020B0503020204020204" pitchFamily="34" charset="-122"/>
            </a:endParaRPr>
          </a:p>
          <a:p>
            <a:pPr marL="285750" lvl="0" indent="-285750" algn="just" fontAlgn="ctr">
              <a:lnSpc>
                <a:spcPct val="100000"/>
              </a:lnSpc>
              <a:spcBef>
                <a:spcPts val="1000"/>
              </a:spcBef>
              <a:spcAft>
                <a:spcPts val="0"/>
              </a:spcAft>
              <a:buSzPct val="100000"/>
              <a:buFont typeface="Wingdings" panose="05000000000000000000" charset="0"/>
              <a:buChar char="l"/>
            </a:pPr>
            <a:r>
              <a:rPr lang="zh-CN" sz="1200" dirty="0">
                <a:latin typeface="微软雅黑" panose="020B0503020204020204" pitchFamily="34" charset="-122"/>
                <a:ea typeface="微软雅黑" panose="020B0503020204020204" pitchFamily="34" charset="-122"/>
              </a:rPr>
              <a:t>（9）应该考虑所编写程序的社会后果。</a:t>
            </a:r>
            <a:endParaRPr lang="zh-CN" sz="1200" dirty="0">
              <a:latin typeface="微软雅黑" panose="020B0503020204020204" pitchFamily="34" charset="-122"/>
              <a:ea typeface="微软雅黑" panose="020B0503020204020204" pitchFamily="34" charset="-122"/>
            </a:endParaRPr>
          </a:p>
          <a:p>
            <a:pPr marL="285750" lvl="0" indent="-285750" algn="just" fontAlgn="ctr">
              <a:lnSpc>
                <a:spcPct val="100000"/>
              </a:lnSpc>
              <a:spcBef>
                <a:spcPts val="1000"/>
              </a:spcBef>
              <a:spcAft>
                <a:spcPts val="0"/>
              </a:spcAft>
              <a:buSzPct val="100000"/>
              <a:buFont typeface="Wingdings" panose="05000000000000000000" charset="0"/>
              <a:buChar char="l"/>
            </a:pPr>
            <a:r>
              <a:rPr lang="zh-CN" sz="1200" dirty="0">
                <a:latin typeface="微软雅黑" panose="020B0503020204020204" pitchFamily="34" charset="-122"/>
                <a:ea typeface="微软雅黑" panose="020B0503020204020204" pitchFamily="34" charset="-122"/>
              </a:rPr>
              <a:t>（10）应该以深思熟虑和慎重的方式来使用计算机。</a:t>
            </a:r>
            <a:endParaRPr lang="zh-CN" sz="12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2019" y="1295400"/>
            <a:ext cx="7320439" cy="629603"/>
          </a:xfrm>
          <a:prstGeom prst="rect">
            <a:avLst/>
          </a:prstGeom>
          <a:noFill/>
        </p:spPr>
        <p:txBody>
          <a:bodyPr wrap="square" rtlCol="0" anchor="b">
            <a:normAutofit/>
          </a:bodyPr>
          <a:p>
            <a:pPr marL="0" indent="0" algn="ctr">
              <a:lnSpc>
                <a:spcPct val="120000"/>
              </a:lnSpc>
              <a:spcBef>
                <a:spcPts val="0"/>
              </a:spcBef>
              <a:spcAft>
                <a:spcPts val="0"/>
              </a:spcAft>
              <a:buSzPct val="100000"/>
            </a:pPr>
            <a:r>
              <a:rPr lang="zh-CN" altLang="en-US" b="1" spc="300" dirty="0">
                <a:solidFill>
                  <a:srgbClr val="7EA9B2"/>
                </a:solidFill>
                <a:latin typeface="Arial" panose="020B0604020202020204" pitchFamily="34" charset="0"/>
                <a:ea typeface="微软雅黑" panose="020B0503020204020204" pitchFamily="34" charset="-122"/>
                <a:sym typeface="+mn-ea"/>
              </a:rPr>
              <a:t>八、网络社会应遵守的道德规范</a:t>
            </a:r>
            <a:endParaRPr lang="zh-CN" altLang="en-US"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912019" y="2137410"/>
            <a:ext cx="7320439" cy="2306955"/>
          </a:xfrm>
          <a:prstGeom prst="rect">
            <a:avLst/>
          </a:prstGeom>
          <a:noFill/>
        </p:spPr>
        <p:txBody>
          <a:bodyPr wrap="square" rtlCol="0">
            <a:spAutoFit/>
          </a:bodyPr>
          <a:p>
            <a:pPr marL="0" lvl="0" indent="419100" algn="just" fontAlgn="auto">
              <a:lnSpc>
                <a:spcPct val="120000"/>
              </a:lnSpc>
              <a:spcBef>
                <a:spcPts val="0"/>
              </a:spcBef>
              <a:spcAft>
                <a:spcPts val="0"/>
              </a:spcAft>
              <a:buSzPct val="100000"/>
              <a:extLst>
                <a:ext uri="{35155182-B16C-46BC-9424-99874614C6A1}">
                  <wpsdc:indentchars xmlns:wpsdc="http://www.wps.cn/officeDocument/2017/drawingmlCustomData" val="200" checksum="658388224"/>
                </a:ext>
              </a:extLst>
            </a:pP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我国的信息产业，特别是互联网行业发展迅速，目前我国已拥有世界上人数最多的网民群。在这种情况下，互联网的道德规范建立显得尤其重要。</a:t>
            </a:r>
            <a:endParaRPr sz="15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419100" algn="just" fontAlgn="auto">
              <a:lnSpc>
                <a:spcPct val="120000"/>
              </a:lnSpc>
              <a:spcBef>
                <a:spcPts val="0"/>
              </a:spcBef>
              <a:spcAft>
                <a:spcPts val="0"/>
              </a:spcAft>
              <a:buSzPct val="100000"/>
              <a:extLst>
                <a:ext uri="{35155182-B16C-46BC-9424-99874614C6A1}">
                  <wpsdc:indentchars xmlns:wpsdc="http://www.wps.cn/officeDocument/2017/drawingmlCustomData" val="200" checksum="658388224"/>
                </a:ext>
              </a:extLst>
            </a:pP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从 2002 年起，中国互联网协会先后颁布了一系列行业自律规范，主要包括：《中国互联网行业自律公约》《互联网新闻信息服务自律公约》《互联网站禁止传播淫秽、色情等不良信息自律规范》《中国互联网协会公共电子邮件服务规范》《搜索引擎服务商抵制违法和不良信息自律规范》《中国互联网网络版权自律公约》《文明上网自律公约》《抵制恶意软件自律公约》《博客服务自律公约》《中国互联网协会反垃圾短信息自律公约》。</a:t>
            </a:r>
            <a:endParaRPr sz="15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2019" y="1295400"/>
            <a:ext cx="7320439" cy="629603"/>
          </a:xfrm>
          <a:prstGeom prst="rect">
            <a:avLst/>
          </a:prstGeom>
          <a:noFill/>
        </p:spPr>
        <p:txBody>
          <a:bodyPr wrap="square" rtlCol="0" anchor="b">
            <a:normAutofit/>
          </a:bodyPr>
          <a:p>
            <a:pPr marL="0" indent="0" algn="ctr">
              <a:lnSpc>
                <a:spcPct val="120000"/>
              </a:lnSpc>
              <a:spcBef>
                <a:spcPts val="0"/>
              </a:spcBef>
              <a:spcAft>
                <a:spcPts val="0"/>
              </a:spcAft>
              <a:buSzPct val="100000"/>
            </a:pPr>
            <a:r>
              <a:rPr lang="zh-CN" altLang="en-US" sz="2000" b="1" spc="300" dirty="0">
                <a:solidFill>
                  <a:srgbClr val="7EA9B2"/>
                </a:solidFill>
                <a:latin typeface="Arial" panose="020B0604020202020204" pitchFamily="34" charset="0"/>
                <a:ea typeface="微软雅黑" panose="020B0503020204020204" pitchFamily="34" charset="-122"/>
                <a:sym typeface="+mn-ea"/>
              </a:rPr>
              <a:t>九、国家对知识产权和软件使用的规定</a:t>
            </a:r>
            <a:endParaRPr lang="zh-CN" altLang="en-US" sz="2000"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912019" y="2137410"/>
            <a:ext cx="7320439" cy="2030095"/>
          </a:xfrm>
          <a:prstGeom prst="rect">
            <a:avLst/>
          </a:prstGeom>
          <a:noFill/>
        </p:spPr>
        <p:txBody>
          <a:bodyPr wrap="square" rtlCol="0">
            <a:spAutoFit/>
          </a:bodyPr>
          <a:p>
            <a:pPr marL="0" lvl="0" indent="419100" algn="just" fontAlgn="auto">
              <a:lnSpc>
                <a:spcPct val="120000"/>
              </a:lnSpc>
              <a:spcBef>
                <a:spcPts val="0"/>
              </a:spcBef>
              <a:spcAft>
                <a:spcPts val="0"/>
              </a:spcAft>
              <a:buSzPct val="100000"/>
              <a:extLst>
                <a:ext uri="{35155182-B16C-46BC-9424-99874614C6A1}">
                  <wpsdc:indentchars xmlns:wpsdc="http://www.wps.cn/officeDocument/2017/drawingmlCustomData" val="200" checksum="658388224"/>
                </a:ext>
              </a:extLst>
            </a:pP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1990 年 9 月，我国颁布了《中华人民共和国著作权法》，把计算机软件列为享有著作权保护的产品。</a:t>
            </a:r>
            <a:endParaRPr sz="15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419100" algn="just" fontAlgn="auto">
              <a:lnSpc>
                <a:spcPct val="120000"/>
              </a:lnSpc>
              <a:spcBef>
                <a:spcPts val="0"/>
              </a:spcBef>
              <a:spcAft>
                <a:spcPts val="0"/>
              </a:spcAft>
              <a:buSzPct val="100000"/>
              <a:extLst>
                <a:ext uri="{35155182-B16C-46BC-9424-99874614C6A1}">
                  <wpsdc:indentchars xmlns:wpsdc="http://www.wps.cn/officeDocument/2017/drawingmlCustomData" val="200" checksum="658388224"/>
                </a:ext>
              </a:extLst>
            </a:pP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1991 年 6 月，国务院发布了《计算机软件保护条例》，规定计算机软件是个人或者团体的智力产品，同专利、著作一样受法律保护。</a:t>
            </a:r>
            <a:endParaRPr sz="15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419100" algn="just" fontAlgn="auto">
              <a:lnSpc>
                <a:spcPct val="120000"/>
              </a:lnSpc>
              <a:spcBef>
                <a:spcPts val="0"/>
              </a:spcBef>
              <a:spcAft>
                <a:spcPts val="0"/>
              </a:spcAft>
              <a:buSzPct val="100000"/>
              <a:extLst>
                <a:ext uri="{35155182-B16C-46BC-9424-99874614C6A1}">
                  <wpsdc:indentchars xmlns:wpsdc="http://www.wps.cn/officeDocument/2017/drawingmlCustomData" val="200" checksum="658388224"/>
                </a:ext>
              </a:extLst>
            </a:pP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任何未经授权的使用、复制都是非法的，按规定要受到法律的制裁。人们在使用计算机软件或数据时，应遵照国家有关法律规定，尊重其作品的版权，这是使用计算机的基本道德规范。</a:t>
            </a:r>
            <a:endParaRPr sz="15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信息安全</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项目管理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40679"/>
            <a:ext cx="2103380" cy="553720"/>
            <a:chOff x="868421" y="3422741"/>
            <a:chExt cx="2103380" cy="55372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22741"/>
              <a:ext cx="1597152" cy="55372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机器人流程自动化</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程序设计基础</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大数据</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人工智能</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Freeform 6"/>
          <p:cNvSpPr/>
          <p:nvPr>
            <p:custDataLst>
              <p:tags r:id="rId1"/>
            </p:custDataLst>
          </p:nvPr>
        </p:nvSpPr>
        <p:spPr bwMode="auto">
          <a:xfrm>
            <a:off x="1019175" y="3521700"/>
            <a:ext cx="463154" cy="470297"/>
          </a:xfrm>
          <a:custGeom>
            <a:avLst/>
            <a:gdLst>
              <a:gd name="T0" fmla="*/ 152 w 170"/>
              <a:gd name="T1" fmla="*/ 19 h 171"/>
              <a:gd name="T2" fmla="*/ 84 w 170"/>
              <a:gd name="T3" fmla="*/ 19 h 171"/>
              <a:gd name="T4" fmla="*/ 18 w 170"/>
              <a:gd name="T5" fmla="*/ 84 h 171"/>
              <a:gd name="T6" fmla="*/ 18 w 170"/>
              <a:gd name="T7" fmla="*/ 152 h 171"/>
              <a:gd name="T8" fmla="*/ 18 w 170"/>
              <a:gd name="T9" fmla="*/ 152 h 171"/>
              <a:gd name="T10" fmla="*/ 86 w 170"/>
              <a:gd name="T11" fmla="*/ 152 h 171"/>
              <a:gd name="T12" fmla="*/ 152 w 170"/>
              <a:gd name="T13" fmla="*/ 87 h 171"/>
              <a:gd name="T14" fmla="*/ 152 w 170"/>
              <a:gd name="T15" fmla="*/ 19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1">
                <a:moveTo>
                  <a:pt x="152" y="19"/>
                </a:moveTo>
                <a:cubicBezTo>
                  <a:pt x="133" y="0"/>
                  <a:pt x="102" y="0"/>
                  <a:pt x="84" y="19"/>
                </a:cubicBezTo>
                <a:cubicBezTo>
                  <a:pt x="18" y="84"/>
                  <a:pt x="18" y="84"/>
                  <a:pt x="18" y="84"/>
                </a:cubicBezTo>
                <a:cubicBezTo>
                  <a:pt x="0" y="103"/>
                  <a:pt x="0" y="133"/>
                  <a:pt x="18" y="152"/>
                </a:cubicBezTo>
                <a:cubicBezTo>
                  <a:pt x="18" y="152"/>
                  <a:pt x="18" y="152"/>
                  <a:pt x="18" y="152"/>
                </a:cubicBezTo>
                <a:cubicBezTo>
                  <a:pt x="37" y="171"/>
                  <a:pt x="68" y="171"/>
                  <a:pt x="86" y="152"/>
                </a:cubicBezTo>
                <a:cubicBezTo>
                  <a:pt x="152" y="87"/>
                  <a:pt x="152" y="87"/>
                  <a:pt x="152" y="87"/>
                </a:cubicBezTo>
                <a:cubicBezTo>
                  <a:pt x="170" y="68"/>
                  <a:pt x="170" y="37"/>
                  <a:pt x="152"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7"/>
          <p:cNvSpPr/>
          <p:nvPr>
            <p:custDataLst>
              <p:tags r:id="rId2"/>
            </p:custDataLst>
          </p:nvPr>
        </p:nvSpPr>
        <p:spPr bwMode="auto">
          <a:xfrm>
            <a:off x="135731" y="565378"/>
            <a:ext cx="3251597" cy="3195638"/>
          </a:xfrm>
          <a:custGeom>
            <a:avLst/>
            <a:gdLst>
              <a:gd name="T0" fmla="*/ 1106 w 1193"/>
              <a:gd name="T1" fmla="*/ 532 h 1163"/>
              <a:gd name="T2" fmla="*/ 1050 w 1193"/>
              <a:gd name="T3" fmla="*/ 588 h 1163"/>
              <a:gd name="T4" fmla="*/ 982 w 1193"/>
              <a:gd name="T5" fmla="*/ 588 h 1163"/>
              <a:gd name="T6" fmla="*/ 982 w 1193"/>
              <a:gd name="T7" fmla="*/ 588 h 1163"/>
              <a:gd name="T8" fmla="*/ 982 w 1193"/>
              <a:gd name="T9" fmla="*/ 521 h 1163"/>
              <a:gd name="T10" fmla="*/ 1103 w 1193"/>
              <a:gd name="T11" fmla="*/ 399 h 1163"/>
              <a:gd name="T12" fmla="*/ 1103 w 1193"/>
              <a:gd name="T13" fmla="*/ 331 h 1163"/>
              <a:gd name="T14" fmla="*/ 1036 w 1193"/>
              <a:gd name="T15" fmla="*/ 331 h 1163"/>
              <a:gd name="T16" fmla="*/ 1020 w 1193"/>
              <a:gd name="T17" fmla="*/ 347 h 1163"/>
              <a:gd name="T18" fmla="*/ 952 w 1193"/>
              <a:gd name="T19" fmla="*/ 347 h 1163"/>
              <a:gd name="T20" fmla="*/ 952 w 1193"/>
              <a:gd name="T21" fmla="*/ 279 h 1163"/>
              <a:gd name="T22" fmla="*/ 1145 w 1193"/>
              <a:gd name="T23" fmla="*/ 86 h 1163"/>
              <a:gd name="T24" fmla="*/ 1145 w 1193"/>
              <a:gd name="T25" fmla="*/ 18 h 1163"/>
              <a:gd name="T26" fmla="*/ 1077 w 1193"/>
              <a:gd name="T27" fmla="*/ 18 h 1163"/>
              <a:gd name="T28" fmla="*/ 764 w 1193"/>
              <a:gd name="T29" fmla="*/ 332 h 1163"/>
              <a:gd name="T30" fmla="*/ 762 w 1193"/>
              <a:gd name="T31" fmla="*/ 333 h 1163"/>
              <a:gd name="T32" fmla="*/ 697 w 1193"/>
              <a:gd name="T33" fmla="*/ 330 h 1163"/>
              <a:gd name="T34" fmla="*/ 696 w 1193"/>
              <a:gd name="T35" fmla="*/ 329 h 1163"/>
              <a:gd name="T36" fmla="*/ 696 w 1193"/>
              <a:gd name="T37" fmla="*/ 261 h 1163"/>
              <a:gd name="T38" fmla="*/ 767 w 1193"/>
              <a:gd name="T39" fmla="*/ 190 h 1163"/>
              <a:gd name="T40" fmla="*/ 767 w 1193"/>
              <a:gd name="T41" fmla="*/ 122 h 1163"/>
              <a:gd name="T42" fmla="*/ 699 w 1193"/>
              <a:gd name="T43" fmla="*/ 122 h 1163"/>
              <a:gd name="T44" fmla="*/ 163 w 1193"/>
              <a:gd name="T45" fmla="*/ 658 h 1163"/>
              <a:gd name="T46" fmla="*/ 163 w 1193"/>
              <a:gd name="T47" fmla="*/ 726 h 1163"/>
              <a:gd name="T48" fmla="*/ 163 w 1193"/>
              <a:gd name="T49" fmla="*/ 726 h 1163"/>
              <a:gd name="T50" fmla="*/ 231 w 1193"/>
              <a:gd name="T51" fmla="*/ 726 h 1163"/>
              <a:gd name="T52" fmla="*/ 351 w 1193"/>
              <a:gd name="T53" fmla="*/ 607 h 1163"/>
              <a:gd name="T54" fmla="*/ 418 w 1193"/>
              <a:gd name="T55" fmla="*/ 607 h 1163"/>
              <a:gd name="T56" fmla="*/ 420 w 1193"/>
              <a:gd name="T57" fmla="*/ 608 h 1163"/>
              <a:gd name="T58" fmla="*/ 423 w 1193"/>
              <a:gd name="T59" fmla="*/ 672 h 1163"/>
              <a:gd name="T60" fmla="*/ 18 w 1193"/>
              <a:gd name="T61" fmla="*/ 1077 h 1163"/>
              <a:gd name="T62" fmla="*/ 18 w 1193"/>
              <a:gd name="T63" fmla="*/ 1145 h 1163"/>
              <a:gd name="T64" fmla="*/ 86 w 1193"/>
              <a:gd name="T65" fmla="*/ 1145 h 1163"/>
              <a:gd name="T66" fmla="*/ 386 w 1193"/>
              <a:gd name="T67" fmla="*/ 845 h 1163"/>
              <a:gd name="T68" fmla="*/ 454 w 1193"/>
              <a:gd name="T69" fmla="*/ 845 h 1163"/>
              <a:gd name="T70" fmla="*/ 454 w 1193"/>
              <a:gd name="T71" fmla="*/ 845 h 1163"/>
              <a:gd name="T72" fmla="*/ 454 w 1193"/>
              <a:gd name="T73" fmla="*/ 912 h 1163"/>
              <a:gd name="T74" fmla="*/ 435 w 1193"/>
              <a:gd name="T75" fmla="*/ 932 h 1163"/>
              <a:gd name="T76" fmla="*/ 435 w 1193"/>
              <a:gd name="T77" fmla="*/ 1000 h 1163"/>
              <a:gd name="T78" fmla="*/ 502 w 1193"/>
              <a:gd name="T79" fmla="*/ 1000 h 1163"/>
              <a:gd name="T80" fmla="*/ 780 w 1193"/>
              <a:gd name="T81" fmla="*/ 722 h 1163"/>
              <a:gd name="T82" fmla="*/ 848 w 1193"/>
              <a:gd name="T83" fmla="*/ 722 h 1163"/>
              <a:gd name="T84" fmla="*/ 848 w 1193"/>
              <a:gd name="T85" fmla="*/ 722 h 1163"/>
              <a:gd name="T86" fmla="*/ 848 w 1193"/>
              <a:gd name="T87" fmla="*/ 790 h 1163"/>
              <a:gd name="T88" fmla="*/ 570 w 1193"/>
              <a:gd name="T89" fmla="*/ 1068 h 1163"/>
              <a:gd name="T90" fmla="*/ 570 w 1193"/>
              <a:gd name="T91" fmla="*/ 1136 h 1163"/>
              <a:gd name="T92" fmla="*/ 638 w 1193"/>
              <a:gd name="T93" fmla="*/ 1136 h 1163"/>
              <a:gd name="T94" fmla="*/ 1174 w 1193"/>
              <a:gd name="T95" fmla="*/ 600 h 1163"/>
              <a:gd name="T96" fmla="*/ 1174 w 1193"/>
              <a:gd name="T97" fmla="*/ 532 h 1163"/>
              <a:gd name="T98" fmla="*/ 1106 w 1193"/>
              <a:gd name="T99" fmla="*/ 532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93" h="1163">
                <a:moveTo>
                  <a:pt x="1106" y="532"/>
                </a:moveTo>
                <a:cubicBezTo>
                  <a:pt x="1050" y="588"/>
                  <a:pt x="1050" y="588"/>
                  <a:pt x="1050" y="588"/>
                </a:cubicBezTo>
                <a:cubicBezTo>
                  <a:pt x="1031" y="607"/>
                  <a:pt x="1001" y="607"/>
                  <a:pt x="982" y="588"/>
                </a:cubicBezTo>
                <a:cubicBezTo>
                  <a:pt x="982" y="588"/>
                  <a:pt x="982" y="588"/>
                  <a:pt x="982" y="588"/>
                </a:cubicBezTo>
                <a:cubicBezTo>
                  <a:pt x="963" y="570"/>
                  <a:pt x="963" y="539"/>
                  <a:pt x="982" y="521"/>
                </a:cubicBezTo>
                <a:cubicBezTo>
                  <a:pt x="1103" y="399"/>
                  <a:pt x="1103" y="399"/>
                  <a:pt x="1103" y="399"/>
                </a:cubicBezTo>
                <a:cubicBezTo>
                  <a:pt x="1122" y="380"/>
                  <a:pt x="1122" y="350"/>
                  <a:pt x="1103" y="331"/>
                </a:cubicBezTo>
                <a:cubicBezTo>
                  <a:pt x="1085" y="312"/>
                  <a:pt x="1054" y="312"/>
                  <a:pt x="1036" y="331"/>
                </a:cubicBezTo>
                <a:cubicBezTo>
                  <a:pt x="1020" y="347"/>
                  <a:pt x="1020" y="347"/>
                  <a:pt x="1020" y="347"/>
                </a:cubicBezTo>
                <a:cubicBezTo>
                  <a:pt x="1001" y="365"/>
                  <a:pt x="971" y="365"/>
                  <a:pt x="952" y="347"/>
                </a:cubicBezTo>
                <a:cubicBezTo>
                  <a:pt x="934" y="328"/>
                  <a:pt x="934" y="297"/>
                  <a:pt x="952" y="279"/>
                </a:cubicBezTo>
                <a:cubicBezTo>
                  <a:pt x="1145" y="86"/>
                  <a:pt x="1145" y="86"/>
                  <a:pt x="1145" y="86"/>
                </a:cubicBezTo>
                <a:cubicBezTo>
                  <a:pt x="1163" y="68"/>
                  <a:pt x="1163" y="37"/>
                  <a:pt x="1145" y="18"/>
                </a:cubicBezTo>
                <a:cubicBezTo>
                  <a:pt x="1126" y="0"/>
                  <a:pt x="1095" y="0"/>
                  <a:pt x="1077" y="18"/>
                </a:cubicBezTo>
                <a:cubicBezTo>
                  <a:pt x="764" y="332"/>
                  <a:pt x="764" y="332"/>
                  <a:pt x="764" y="332"/>
                </a:cubicBezTo>
                <a:cubicBezTo>
                  <a:pt x="762" y="333"/>
                  <a:pt x="762" y="333"/>
                  <a:pt x="762" y="333"/>
                </a:cubicBezTo>
                <a:cubicBezTo>
                  <a:pt x="743" y="349"/>
                  <a:pt x="715" y="348"/>
                  <a:pt x="697" y="330"/>
                </a:cubicBezTo>
                <a:cubicBezTo>
                  <a:pt x="696" y="329"/>
                  <a:pt x="696" y="329"/>
                  <a:pt x="696" y="329"/>
                </a:cubicBezTo>
                <a:cubicBezTo>
                  <a:pt x="678" y="310"/>
                  <a:pt x="678" y="280"/>
                  <a:pt x="696" y="261"/>
                </a:cubicBezTo>
                <a:cubicBezTo>
                  <a:pt x="767" y="190"/>
                  <a:pt x="767" y="190"/>
                  <a:pt x="767" y="190"/>
                </a:cubicBezTo>
                <a:cubicBezTo>
                  <a:pt x="786" y="172"/>
                  <a:pt x="786" y="141"/>
                  <a:pt x="767" y="122"/>
                </a:cubicBezTo>
                <a:cubicBezTo>
                  <a:pt x="748" y="104"/>
                  <a:pt x="718" y="104"/>
                  <a:pt x="699" y="122"/>
                </a:cubicBezTo>
                <a:cubicBezTo>
                  <a:pt x="163" y="658"/>
                  <a:pt x="163" y="658"/>
                  <a:pt x="163" y="658"/>
                </a:cubicBezTo>
                <a:cubicBezTo>
                  <a:pt x="145" y="677"/>
                  <a:pt x="145" y="707"/>
                  <a:pt x="163" y="726"/>
                </a:cubicBezTo>
                <a:cubicBezTo>
                  <a:pt x="163" y="726"/>
                  <a:pt x="163" y="726"/>
                  <a:pt x="163" y="726"/>
                </a:cubicBezTo>
                <a:cubicBezTo>
                  <a:pt x="182" y="745"/>
                  <a:pt x="213" y="745"/>
                  <a:pt x="231" y="726"/>
                </a:cubicBezTo>
                <a:cubicBezTo>
                  <a:pt x="351" y="607"/>
                  <a:pt x="351" y="607"/>
                  <a:pt x="351" y="607"/>
                </a:cubicBezTo>
                <a:cubicBezTo>
                  <a:pt x="369" y="588"/>
                  <a:pt x="400" y="588"/>
                  <a:pt x="418" y="607"/>
                </a:cubicBezTo>
                <a:cubicBezTo>
                  <a:pt x="420" y="608"/>
                  <a:pt x="420" y="608"/>
                  <a:pt x="420" y="608"/>
                </a:cubicBezTo>
                <a:cubicBezTo>
                  <a:pt x="437" y="626"/>
                  <a:pt x="438" y="654"/>
                  <a:pt x="423" y="672"/>
                </a:cubicBezTo>
                <a:cubicBezTo>
                  <a:pt x="18" y="1077"/>
                  <a:pt x="18" y="1077"/>
                  <a:pt x="18" y="1077"/>
                </a:cubicBezTo>
                <a:cubicBezTo>
                  <a:pt x="0" y="1095"/>
                  <a:pt x="0" y="1126"/>
                  <a:pt x="18" y="1145"/>
                </a:cubicBezTo>
                <a:cubicBezTo>
                  <a:pt x="37" y="1163"/>
                  <a:pt x="68" y="1163"/>
                  <a:pt x="86" y="1145"/>
                </a:cubicBezTo>
                <a:cubicBezTo>
                  <a:pt x="386" y="845"/>
                  <a:pt x="386" y="845"/>
                  <a:pt x="386" y="845"/>
                </a:cubicBezTo>
                <a:cubicBezTo>
                  <a:pt x="405" y="826"/>
                  <a:pt x="436" y="826"/>
                  <a:pt x="454" y="845"/>
                </a:cubicBezTo>
                <a:cubicBezTo>
                  <a:pt x="454" y="845"/>
                  <a:pt x="454" y="845"/>
                  <a:pt x="454" y="845"/>
                </a:cubicBezTo>
                <a:cubicBezTo>
                  <a:pt x="473" y="863"/>
                  <a:pt x="473" y="894"/>
                  <a:pt x="454" y="912"/>
                </a:cubicBezTo>
                <a:cubicBezTo>
                  <a:pt x="435" y="932"/>
                  <a:pt x="435" y="932"/>
                  <a:pt x="435" y="932"/>
                </a:cubicBezTo>
                <a:cubicBezTo>
                  <a:pt x="416" y="951"/>
                  <a:pt x="416" y="981"/>
                  <a:pt x="435" y="1000"/>
                </a:cubicBezTo>
                <a:cubicBezTo>
                  <a:pt x="453" y="1019"/>
                  <a:pt x="484" y="1019"/>
                  <a:pt x="502" y="1000"/>
                </a:cubicBezTo>
                <a:cubicBezTo>
                  <a:pt x="780" y="722"/>
                  <a:pt x="780" y="722"/>
                  <a:pt x="780" y="722"/>
                </a:cubicBezTo>
                <a:cubicBezTo>
                  <a:pt x="799" y="704"/>
                  <a:pt x="830" y="704"/>
                  <a:pt x="848" y="722"/>
                </a:cubicBezTo>
                <a:cubicBezTo>
                  <a:pt x="848" y="722"/>
                  <a:pt x="848" y="722"/>
                  <a:pt x="848" y="722"/>
                </a:cubicBezTo>
                <a:cubicBezTo>
                  <a:pt x="867" y="741"/>
                  <a:pt x="867" y="771"/>
                  <a:pt x="848" y="790"/>
                </a:cubicBezTo>
                <a:cubicBezTo>
                  <a:pt x="570" y="1068"/>
                  <a:pt x="570" y="1068"/>
                  <a:pt x="570" y="1068"/>
                </a:cubicBezTo>
                <a:cubicBezTo>
                  <a:pt x="552" y="1087"/>
                  <a:pt x="552" y="1117"/>
                  <a:pt x="570" y="1136"/>
                </a:cubicBezTo>
                <a:cubicBezTo>
                  <a:pt x="589" y="1154"/>
                  <a:pt x="620" y="1154"/>
                  <a:pt x="638" y="1136"/>
                </a:cubicBezTo>
                <a:cubicBezTo>
                  <a:pt x="1174" y="600"/>
                  <a:pt x="1174" y="600"/>
                  <a:pt x="1174" y="600"/>
                </a:cubicBezTo>
                <a:cubicBezTo>
                  <a:pt x="1193" y="581"/>
                  <a:pt x="1193" y="551"/>
                  <a:pt x="1174" y="532"/>
                </a:cubicBezTo>
                <a:cubicBezTo>
                  <a:pt x="1155" y="513"/>
                  <a:pt x="1125" y="513"/>
                  <a:pt x="1106" y="53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8"/>
          <p:cNvSpPr/>
          <p:nvPr>
            <p:custDataLst>
              <p:tags r:id="rId3"/>
            </p:custDataLst>
          </p:nvPr>
        </p:nvSpPr>
        <p:spPr bwMode="auto">
          <a:xfrm>
            <a:off x="3423047" y="784453"/>
            <a:ext cx="776288" cy="781050"/>
          </a:xfrm>
          <a:custGeom>
            <a:avLst/>
            <a:gdLst>
              <a:gd name="T0" fmla="*/ 266 w 285"/>
              <a:gd name="T1" fmla="*/ 18 h 284"/>
              <a:gd name="T2" fmla="*/ 198 w 285"/>
              <a:gd name="T3" fmla="*/ 18 h 284"/>
              <a:gd name="T4" fmla="*/ 19 w 285"/>
              <a:gd name="T5" fmla="*/ 198 h 284"/>
              <a:gd name="T6" fmla="*/ 19 w 285"/>
              <a:gd name="T7" fmla="*/ 266 h 284"/>
              <a:gd name="T8" fmla="*/ 87 w 285"/>
              <a:gd name="T9" fmla="*/ 266 h 284"/>
              <a:gd name="T10" fmla="*/ 266 w 285"/>
              <a:gd name="T11" fmla="*/ 86 h 284"/>
              <a:gd name="T12" fmla="*/ 266 w 285"/>
              <a:gd name="T13" fmla="*/ 18 h 284"/>
            </a:gdLst>
            <a:ahLst/>
            <a:cxnLst>
              <a:cxn ang="0">
                <a:pos x="T0" y="T1"/>
              </a:cxn>
              <a:cxn ang="0">
                <a:pos x="T2" y="T3"/>
              </a:cxn>
              <a:cxn ang="0">
                <a:pos x="T4" y="T5"/>
              </a:cxn>
              <a:cxn ang="0">
                <a:pos x="T6" y="T7"/>
              </a:cxn>
              <a:cxn ang="0">
                <a:pos x="T8" y="T9"/>
              </a:cxn>
              <a:cxn ang="0">
                <a:pos x="T10" y="T11"/>
              </a:cxn>
              <a:cxn ang="0">
                <a:pos x="T12" y="T13"/>
              </a:cxn>
            </a:cxnLst>
            <a:rect l="0" t="0" r="r" b="b"/>
            <a:pathLst>
              <a:path w="285" h="284">
                <a:moveTo>
                  <a:pt x="266" y="18"/>
                </a:moveTo>
                <a:cubicBezTo>
                  <a:pt x="247" y="0"/>
                  <a:pt x="217" y="0"/>
                  <a:pt x="198" y="18"/>
                </a:cubicBezTo>
                <a:cubicBezTo>
                  <a:pt x="19" y="198"/>
                  <a:pt x="19" y="198"/>
                  <a:pt x="19" y="198"/>
                </a:cubicBezTo>
                <a:cubicBezTo>
                  <a:pt x="0" y="216"/>
                  <a:pt x="0" y="247"/>
                  <a:pt x="19" y="266"/>
                </a:cubicBezTo>
                <a:cubicBezTo>
                  <a:pt x="37" y="284"/>
                  <a:pt x="68" y="284"/>
                  <a:pt x="87" y="266"/>
                </a:cubicBezTo>
                <a:cubicBezTo>
                  <a:pt x="266" y="86"/>
                  <a:pt x="266" y="86"/>
                  <a:pt x="266" y="86"/>
                </a:cubicBezTo>
                <a:cubicBezTo>
                  <a:pt x="285" y="68"/>
                  <a:pt x="285" y="37"/>
                  <a:pt x="266" y="18"/>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9"/>
          <p:cNvSpPr/>
          <p:nvPr>
            <p:custDataLst>
              <p:tags r:id="rId4"/>
            </p:custDataLst>
          </p:nvPr>
        </p:nvSpPr>
        <p:spPr bwMode="auto">
          <a:xfrm>
            <a:off x="2340769" y="2985919"/>
            <a:ext cx="777479" cy="783431"/>
          </a:xfrm>
          <a:custGeom>
            <a:avLst/>
            <a:gdLst>
              <a:gd name="T0" fmla="*/ 266 w 285"/>
              <a:gd name="T1" fmla="*/ 19 h 285"/>
              <a:gd name="T2" fmla="*/ 198 w 285"/>
              <a:gd name="T3" fmla="*/ 19 h 285"/>
              <a:gd name="T4" fmla="*/ 19 w 285"/>
              <a:gd name="T5" fmla="*/ 199 h 285"/>
              <a:gd name="T6" fmla="*/ 19 w 285"/>
              <a:gd name="T7" fmla="*/ 266 h 285"/>
              <a:gd name="T8" fmla="*/ 87 w 285"/>
              <a:gd name="T9" fmla="*/ 266 h 285"/>
              <a:gd name="T10" fmla="*/ 266 w 285"/>
              <a:gd name="T11" fmla="*/ 87 h 285"/>
              <a:gd name="T12" fmla="*/ 266 w 285"/>
              <a:gd name="T13" fmla="*/ 19 h 285"/>
            </a:gdLst>
            <a:ahLst/>
            <a:cxnLst>
              <a:cxn ang="0">
                <a:pos x="T0" y="T1"/>
              </a:cxn>
              <a:cxn ang="0">
                <a:pos x="T2" y="T3"/>
              </a:cxn>
              <a:cxn ang="0">
                <a:pos x="T4" y="T5"/>
              </a:cxn>
              <a:cxn ang="0">
                <a:pos x="T6" y="T7"/>
              </a:cxn>
              <a:cxn ang="0">
                <a:pos x="T8" y="T9"/>
              </a:cxn>
              <a:cxn ang="0">
                <a:pos x="T10" y="T11"/>
              </a:cxn>
              <a:cxn ang="0">
                <a:pos x="T12" y="T13"/>
              </a:cxn>
            </a:cxnLst>
            <a:rect l="0" t="0" r="r" b="b"/>
            <a:pathLst>
              <a:path w="285" h="285">
                <a:moveTo>
                  <a:pt x="266" y="19"/>
                </a:moveTo>
                <a:cubicBezTo>
                  <a:pt x="248" y="0"/>
                  <a:pt x="217" y="0"/>
                  <a:pt x="198" y="19"/>
                </a:cubicBezTo>
                <a:cubicBezTo>
                  <a:pt x="19" y="199"/>
                  <a:pt x="19" y="199"/>
                  <a:pt x="19" y="199"/>
                </a:cubicBezTo>
                <a:cubicBezTo>
                  <a:pt x="0" y="217"/>
                  <a:pt x="0" y="248"/>
                  <a:pt x="19" y="266"/>
                </a:cubicBezTo>
                <a:cubicBezTo>
                  <a:pt x="38" y="285"/>
                  <a:pt x="68" y="285"/>
                  <a:pt x="87" y="266"/>
                </a:cubicBezTo>
                <a:cubicBezTo>
                  <a:pt x="266" y="87"/>
                  <a:pt x="266" y="87"/>
                  <a:pt x="266" y="87"/>
                </a:cubicBezTo>
                <a:cubicBezTo>
                  <a:pt x="285" y="68"/>
                  <a:pt x="285" y="38"/>
                  <a:pt x="266"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0"/>
          <p:cNvSpPr/>
          <p:nvPr>
            <p:custDataLst>
              <p:tags r:id="rId5"/>
            </p:custDataLst>
          </p:nvPr>
        </p:nvSpPr>
        <p:spPr bwMode="auto">
          <a:xfrm>
            <a:off x="2068116" y="215334"/>
            <a:ext cx="466725" cy="470297"/>
          </a:xfrm>
          <a:custGeom>
            <a:avLst/>
            <a:gdLst>
              <a:gd name="T0" fmla="*/ 87 w 171"/>
              <a:gd name="T1" fmla="*/ 152 h 171"/>
              <a:gd name="T2" fmla="*/ 152 w 171"/>
              <a:gd name="T3" fmla="*/ 87 h 171"/>
              <a:gd name="T4" fmla="*/ 152 w 171"/>
              <a:gd name="T5" fmla="*/ 19 h 171"/>
              <a:gd name="T6" fmla="*/ 85 w 171"/>
              <a:gd name="T7" fmla="*/ 19 h 171"/>
              <a:gd name="T8" fmla="*/ 19 w 171"/>
              <a:gd name="T9" fmla="*/ 84 h 171"/>
              <a:gd name="T10" fmla="*/ 19 w 171"/>
              <a:gd name="T11" fmla="*/ 152 h 171"/>
              <a:gd name="T12" fmla="*/ 87 w 171"/>
              <a:gd name="T13" fmla="*/ 152 h 171"/>
            </a:gdLst>
            <a:ahLst/>
            <a:cxnLst>
              <a:cxn ang="0">
                <a:pos x="T0" y="T1"/>
              </a:cxn>
              <a:cxn ang="0">
                <a:pos x="T2" y="T3"/>
              </a:cxn>
              <a:cxn ang="0">
                <a:pos x="T4" y="T5"/>
              </a:cxn>
              <a:cxn ang="0">
                <a:pos x="T6" y="T7"/>
              </a:cxn>
              <a:cxn ang="0">
                <a:pos x="T8" y="T9"/>
              </a:cxn>
              <a:cxn ang="0">
                <a:pos x="T10" y="T11"/>
              </a:cxn>
              <a:cxn ang="0">
                <a:pos x="T12" y="T13"/>
              </a:cxn>
            </a:cxnLst>
            <a:rect l="0" t="0" r="r" b="b"/>
            <a:pathLst>
              <a:path w="171" h="171">
                <a:moveTo>
                  <a:pt x="87" y="152"/>
                </a:moveTo>
                <a:cubicBezTo>
                  <a:pt x="152" y="87"/>
                  <a:pt x="152" y="87"/>
                  <a:pt x="152" y="87"/>
                </a:cubicBezTo>
                <a:cubicBezTo>
                  <a:pt x="171" y="68"/>
                  <a:pt x="171" y="38"/>
                  <a:pt x="152" y="19"/>
                </a:cubicBezTo>
                <a:cubicBezTo>
                  <a:pt x="134" y="0"/>
                  <a:pt x="103" y="0"/>
                  <a:pt x="85" y="19"/>
                </a:cubicBezTo>
                <a:cubicBezTo>
                  <a:pt x="19" y="84"/>
                  <a:pt x="19" y="84"/>
                  <a:pt x="19" y="84"/>
                </a:cubicBezTo>
                <a:cubicBezTo>
                  <a:pt x="0" y="103"/>
                  <a:pt x="0" y="134"/>
                  <a:pt x="19" y="152"/>
                </a:cubicBezTo>
                <a:cubicBezTo>
                  <a:pt x="38" y="171"/>
                  <a:pt x="68" y="171"/>
                  <a:pt x="87" y="15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1"/>
          <p:cNvSpPr/>
          <p:nvPr>
            <p:custDataLst>
              <p:tags r:id="rId6"/>
            </p:custDataLst>
          </p:nvPr>
        </p:nvSpPr>
        <p:spPr bwMode="auto">
          <a:xfrm>
            <a:off x="560785" y="699919"/>
            <a:ext cx="1137047" cy="1143000"/>
          </a:xfrm>
          <a:custGeom>
            <a:avLst/>
            <a:gdLst>
              <a:gd name="T0" fmla="*/ 87 w 417"/>
              <a:gd name="T1" fmla="*/ 398 h 416"/>
              <a:gd name="T2" fmla="*/ 398 w 417"/>
              <a:gd name="T3" fmla="*/ 87 h 416"/>
              <a:gd name="T4" fmla="*/ 398 w 417"/>
              <a:gd name="T5" fmla="*/ 19 h 416"/>
              <a:gd name="T6" fmla="*/ 330 w 417"/>
              <a:gd name="T7" fmla="*/ 19 h 416"/>
              <a:gd name="T8" fmla="*/ 19 w 417"/>
              <a:gd name="T9" fmla="*/ 330 h 416"/>
              <a:gd name="T10" fmla="*/ 19 w 417"/>
              <a:gd name="T11" fmla="*/ 398 h 416"/>
              <a:gd name="T12" fmla="*/ 87 w 417"/>
              <a:gd name="T13" fmla="*/ 398 h 416"/>
            </a:gdLst>
            <a:ahLst/>
            <a:cxnLst>
              <a:cxn ang="0">
                <a:pos x="T0" y="T1"/>
              </a:cxn>
              <a:cxn ang="0">
                <a:pos x="T2" y="T3"/>
              </a:cxn>
              <a:cxn ang="0">
                <a:pos x="T4" y="T5"/>
              </a:cxn>
              <a:cxn ang="0">
                <a:pos x="T6" y="T7"/>
              </a:cxn>
              <a:cxn ang="0">
                <a:pos x="T8" y="T9"/>
              </a:cxn>
              <a:cxn ang="0">
                <a:pos x="T10" y="T11"/>
              </a:cxn>
              <a:cxn ang="0">
                <a:pos x="T12" y="T13"/>
              </a:cxn>
            </a:cxnLst>
            <a:rect l="0" t="0" r="r" b="b"/>
            <a:pathLst>
              <a:path w="417" h="416">
                <a:moveTo>
                  <a:pt x="87" y="398"/>
                </a:moveTo>
                <a:cubicBezTo>
                  <a:pt x="398" y="87"/>
                  <a:pt x="398" y="87"/>
                  <a:pt x="398" y="87"/>
                </a:cubicBezTo>
                <a:cubicBezTo>
                  <a:pt x="417" y="68"/>
                  <a:pt x="417" y="37"/>
                  <a:pt x="398" y="19"/>
                </a:cubicBezTo>
                <a:cubicBezTo>
                  <a:pt x="379" y="0"/>
                  <a:pt x="349" y="0"/>
                  <a:pt x="330" y="19"/>
                </a:cubicBezTo>
                <a:cubicBezTo>
                  <a:pt x="19" y="330"/>
                  <a:pt x="19" y="330"/>
                  <a:pt x="19" y="330"/>
                </a:cubicBezTo>
                <a:cubicBezTo>
                  <a:pt x="0" y="348"/>
                  <a:pt x="0" y="379"/>
                  <a:pt x="19" y="398"/>
                </a:cubicBezTo>
                <a:cubicBezTo>
                  <a:pt x="38" y="416"/>
                  <a:pt x="68" y="416"/>
                  <a:pt x="87" y="398"/>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Rounded Corners 20"/>
          <p:cNvSpPr/>
          <p:nvPr>
            <p:custDataLst>
              <p:tags r:id="rId7"/>
            </p:custDataLst>
          </p:nvPr>
        </p:nvSpPr>
        <p:spPr>
          <a:xfrm>
            <a:off x="3471591" y="601948"/>
            <a:ext cx="4791346" cy="1599762"/>
          </a:xfrm>
          <a:prstGeom prst="roundRect">
            <a:avLst>
              <a:gd name="adj" fmla="val 6124"/>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21"/>
          <p:cNvSpPr txBox="1"/>
          <p:nvPr>
            <p:custDataLst>
              <p:tags r:id="rId8"/>
            </p:custDataLst>
          </p:nvPr>
        </p:nvSpPr>
        <p:spPr>
          <a:xfrm>
            <a:off x="3990340" y="1306195"/>
            <a:ext cx="3754120" cy="671830"/>
          </a:xfrm>
          <a:prstGeom prst="rect">
            <a:avLst/>
          </a:prstGeom>
          <a:noFill/>
        </p:spPr>
        <p:txBody>
          <a:bodyPr wrap="square" rtlCol="0">
            <a:spAutoFit/>
          </a:bodyPr>
          <a:lstStyle/>
          <a:p>
            <a:pPr lvl="0">
              <a:lnSpc>
                <a:spcPct val="120000"/>
              </a:lnSpc>
              <a:defRPr/>
            </a:pPr>
            <a:r>
              <a:rPr lang="zh-CN" altLang="en-US" sz="10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所有的社会行为都需要法律法规来规范和约束。随着网络的发展，我国各项涉及网络信息安全的法律法规也相继出台。</a:t>
            </a:r>
            <a:endParaRPr lang="zh-CN" altLang="en-US" sz="10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a:p>
            <a:pPr lvl="0">
              <a:lnSpc>
                <a:spcPct val="120000"/>
              </a:lnSpc>
              <a:defRPr/>
            </a:pPr>
            <a:r>
              <a:rPr lang="zh-CN" altLang="en-US" sz="10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我国现行的信息安全法律体系包括以下四个方面。</a:t>
            </a:r>
            <a:endParaRPr lang="zh-CN" altLang="en-US" sz="10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 Placeholder 1"/>
          <p:cNvSpPr>
            <a:spLocks noGrp="1"/>
          </p:cNvSpPr>
          <p:nvPr>
            <p:custDataLst>
              <p:tags r:id="rId9"/>
            </p:custDataLst>
          </p:nvPr>
        </p:nvSpPr>
        <p:spPr>
          <a:xfrm>
            <a:off x="3766820" y="719455"/>
            <a:ext cx="4236085" cy="492125"/>
          </a:xfrm>
          <a:prstGeom prst="rect">
            <a:avLst/>
          </a:prstGeom>
        </p:spPr>
        <p:txBody>
          <a:bodyPr vert="horz" lIns="101600" tIns="0" rIns="82550" bIns="0" rtlCol="0" anchor="b">
            <a:noAutofit/>
          </a:bodyPr>
          <a:lst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pitchFamily="34" charset="-122"/>
                <a:cs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Arial" panose="020B0604020202020204" pitchFamily="34" charset="0"/>
                <a:ea typeface="微软雅黑" panose="020B0503020204020204" pitchFamily="34" charset="-122"/>
                <a:cs typeface="+mn-ea"/>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Arial" panose="020B0604020202020204" pitchFamily="34" charset="0"/>
                <a:ea typeface="微软雅黑" panose="020B0503020204020204" pitchFamily="34" charset="-122"/>
                <a:cs typeface="+mn-ea"/>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Arial" panose="020B0604020202020204" pitchFamily="34" charset="0"/>
                <a:ea typeface="微软雅黑" panose="020B0503020204020204" pitchFamily="34" charset="-122"/>
                <a:cs typeface="+mn-ea"/>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rgbClr val="000000"/>
                </a:solidFill>
                <a:latin typeface="Arial" panose="020B0604020202020204" pitchFamily="34" charset="0"/>
                <a:ea typeface="微软雅黑" panose="020B0503020204020204" pitchFamily="34" charset="-122"/>
                <a:cs typeface="+mn-ea"/>
              </a:defRPr>
            </a:lvl9pPr>
          </a:lstStyle>
          <a:p>
            <a:pPr marL="0" indent="0" algn="ctr">
              <a:lnSpc>
                <a:spcPct val="120000"/>
              </a:lnSpc>
              <a:spcAft>
                <a:spcPts val="0"/>
              </a:spcAft>
              <a:buNone/>
            </a:pPr>
            <a:r>
              <a:rPr lang="zh-CN" altLang="en-US" sz="1800" b="1" spc="300">
                <a:solidFill>
                  <a:sysClr val="window" lastClr="FFFFFF">
                    <a:lumMod val="95000"/>
                  </a:sysClr>
                </a:solidFill>
                <a:sym typeface="Arial" panose="020B0604020202020204" pitchFamily="34" charset="0"/>
              </a:rPr>
              <a:t>十、我国信息安全的相关法律法规</a:t>
            </a:r>
            <a:endParaRPr lang="zh-CN" altLang="en-US" sz="1800" b="1" spc="300">
              <a:solidFill>
                <a:sysClr val="window" lastClr="FFFFFF">
                  <a:lumMod val="95000"/>
                </a:sysClr>
              </a:solidFill>
              <a:sym typeface="Arial" panose="020B0604020202020204" pitchFamily="34" charset="0"/>
            </a:endParaRPr>
          </a:p>
        </p:txBody>
      </p:sp>
      <p:sp>
        <p:nvSpPr>
          <p:cNvPr id="26" name="Rectangle: Rounded Corners 25"/>
          <p:cNvSpPr/>
          <p:nvPr>
            <p:custDataLst>
              <p:tags r:id="rId10"/>
            </p:custDataLst>
          </p:nvPr>
        </p:nvSpPr>
        <p:spPr>
          <a:xfrm>
            <a:off x="7817964" y="1176153"/>
            <a:ext cx="791179" cy="270272"/>
          </a:xfrm>
          <a:prstGeom prst="roundRect">
            <a:avLst>
              <a:gd name="adj" fmla="val 50000"/>
            </a:avLst>
          </a:prstGeom>
          <a:solidFill>
            <a:srgbClr val="C5CFC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Rounded Corners 26"/>
          <p:cNvSpPr/>
          <p:nvPr>
            <p:custDataLst>
              <p:tags r:id="rId11"/>
            </p:custDataLst>
          </p:nvPr>
        </p:nvSpPr>
        <p:spPr>
          <a:xfrm>
            <a:off x="7961080" y="1530575"/>
            <a:ext cx="896903" cy="270272"/>
          </a:xfrm>
          <a:prstGeom prst="roundRect">
            <a:avLst>
              <a:gd name="adj" fmla="val 50000"/>
            </a:avLst>
          </a:prstGeom>
          <a:solidFill>
            <a:srgbClr val="1E6BC5">
              <a:lumMod val="40000"/>
              <a:lumOff val="6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29"/>
          <p:cNvSpPr txBox="1"/>
          <p:nvPr>
            <p:custDataLst>
              <p:tags r:id="rId12"/>
            </p:custDataLst>
          </p:nvPr>
        </p:nvSpPr>
        <p:spPr>
          <a:xfrm>
            <a:off x="4530687" y="2648579"/>
            <a:ext cx="3250800" cy="271757"/>
          </a:xfrm>
          <a:prstGeom prst="rect">
            <a:avLst/>
          </a:prstGeom>
          <a:noFill/>
        </p:spPr>
        <p:txBody>
          <a:bodyPr wrap="square" rtlCol="0" anchor="t">
            <a:normAutofit lnSpcReduction="10000"/>
          </a:bodyPr>
          <a:lstStyle/>
          <a:p>
            <a:pPr lvl="0">
              <a:lnSpc>
                <a:spcPct val="120000"/>
              </a:lnSpc>
              <a:defRPr/>
            </a:pPr>
            <a:r>
              <a:rPr lang="zh-CN" altLang="en-US" sz="105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1. 一般性法律规定</a:t>
            </a:r>
            <a:endParaRPr lang="zh-CN" altLang="en-US" sz="105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5" name="Freeform 5"/>
          <p:cNvSpPr/>
          <p:nvPr>
            <p:custDataLst>
              <p:tags r:id="rId13"/>
            </p:custDataLst>
          </p:nvPr>
        </p:nvSpPr>
        <p:spPr bwMode="auto">
          <a:xfrm flipV="1">
            <a:off x="3794639" y="1312947"/>
            <a:ext cx="197472" cy="56574"/>
          </a:xfrm>
          <a:custGeom>
            <a:avLst/>
            <a:gdLst>
              <a:gd name="T0" fmla="*/ 194 w 242"/>
              <a:gd name="T1" fmla="*/ 98 h 98"/>
              <a:gd name="T2" fmla="*/ 48 w 242"/>
              <a:gd name="T3" fmla="*/ 98 h 98"/>
              <a:gd name="T4" fmla="*/ 0 w 242"/>
              <a:gd name="T5" fmla="*/ 50 h 98"/>
              <a:gd name="T6" fmla="*/ 0 w 242"/>
              <a:gd name="T7" fmla="*/ 48 h 98"/>
              <a:gd name="T8" fmla="*/ 48 w 242"/>
              <a:gd name="T9" fmla="*/ 0 h 98"/>
              <a:gd name="T10" fmla="*/ 194 w 242"/>
              <a:gd name="T11" fmla="*/ 0 h 98"/>
              <a:gd name="T12" fmla="*/ 242 w 242"/>
              <a:gd name="T13" fmla="*/ 48 h 98"/>
              <a:gd name="T14" fmla="*/ 242 w 242"/>
              <a:gd name="T15" fmla="*/ 50 h 98"/>
              <a:gd name="T16" fmla="*/ 194 w 242"/>
              <a:gd name="T17"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2" h="98">
                <a:moveTo>
                  <a:pt x="194" y="98"/>
                </a:moveTo>
                <a:cubicBezTo>
                  <a:pt x="48" y="98"/>
                  <a:pt x="48" y="98"/>
                  <a:pt x="48" y="98"/>
                </a:cubicBezTo>
                <a:cubicBezTo>
                  <a:pt x="22" y="98"/>
                  <a:pt x="0" y="76"/>
                  <a:pt x="0" y="50"/>
                </a:cubicBezTo>
                <a:cubicBezTo>
                  <a:pt x="0" y="48"/>
                  <a:pt x="0" y="48"/>
                  <a:pt x="0" y="48"/>
                </a:cubicBezTo>
                <a:cubicBezTo>
                  <a:pt x="0" y="22"/>
                  <a:pt x="22" y="0"/>
                  <a:pt x="48" y="0"/>
                </a:cubicBezTo>
                <a:cubicBezTo>
                  <a:pt x="194" y="0"/>
                  <a:pt x="194" y="0"/>
                  <a:pt x="194" y="0"/>
                </a:cubicBezTo>
                <a:cubicBezTo>
                  <a:pt x="220" y="0"/>
                  <a:pt x="242" y="22"/>
                  <a:pt x="242" y="48"/>
                </a:cubicBezTo>
                <a:cubicBezTo>
                  <a:pt x="242" y="50"/>
                  <a:pt x="242" y="50"/>
                  <a:pt x="242" y="50"/>
                </a:cubicBezTo>
                <a:cubicBezTo>
                  <a:pt x="242" y="76"/>
                  <a:pt x="220" y="98"/>
                  <a:pt x="194" y="98"/>
                </a:cubicBezTo>
                <a:close/>
              </a:path>
            </a:pathLst>
          </a:custGeom>
          <a:solidFill>
            <a:srgbClr val="1E6BC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9"/>
          <p:cNvSpPr txBox="1"/>
          <p:nvPr>
            <p:custDataLst>
              <p:tags r:id="rId14"/>
            </p:custDataLst>
          </p:nvPr>
        </p:nvSpPr>
        <p:spPr>
          <a:xfrm>
            <a:off x="4752143" y="3055020"/>
            <a:ext cx="3250800" cy="271757"/>
          </a:xfrm>
          <a:prstGeom prst="rect">
            <a:avLst/>
          </a:prstGeom>
          <a:noFill/>
        </p:spPr>
        <p:txBody>
          <a:bodyPr wrap="square" rtlCol="0" anchor="t">
            <a:normAutofit lnSpcReduction="10000"/>
          </a:bodyPr>
          <a:lstStyle/>
          <a:p>
            <a:pPr lvl="0">
              <a:lnSpc>
                <a:spcPct val="120000"/>
              </a:lnSpc>
              <a:defRPr/>
            </a:pPr>
            <a:r>
              <a:rPr lang="zh-CN" altLang="en-US" sz="105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2. 规范和惩罚网络犯罪的法律</a:t>
            </a:r>
            <a:endParaRPr lang="zh-CN" altLang="en-US" sz="105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2" name="Text Placeholder 17"/>
          <p:cNvSpPr txBox="1"/>
          <p:nvPr>
            <p:custDataLst>
              <p:tags r:id="rId15"/>
            </p:custDataLst>
          </p:nvPr>
        </p:nvSpPr>
        <p:spPr>
          <a:xfrm>
            <a:off x="3917282" y="2580745"/>
            <a:ext cx="575100" cy="3753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pitchFamily="3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pitchFamily="3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pitchFamily="3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rPr>
              <a:t>01</a:t>
            </a:r>
            <a:endPar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endParaRPr>
          </a:p>
        </p:txBody>
      </p:sp>
      <p:sp>
        <p:nvSpPr>
          <p:cNvPr id="33" name="Text Placeholder 17"/>
          <p:cNvSpPr txBox="1"/>
          <p:nvPr>
            <p:custDataLst>
              <p:tags r:id="rId16"/>
            </p:custDataLst>
          </p:nvPr>
        </p:nvSpPr>
        <p:spPr>
          <a:xfrm>
            <a:off x="4155407" y="2972255"/>
            <a:ext cx="575100" cy="3753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pitchFamily="3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pitchFamily="3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pitchFamily="3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rPr>
              <a:t>02</a:t>
            </a:r>
            <a:endPar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endParaRPr>
          </a:p>
        </p:txBody>
      </p:sp>
      <p:sp>
        <p:nvSpPr>
          <p:cNvPr id="24" name="Freeform 6"/>
          <p:cNvSpPr/>
          <p:nvPr>
            <p:custDataLst>
              <p:tags r:id="rId17"/>
            </p:custDataLst>
          </p:nvPr>
        </p:nvSpPr>
        <p:spPr bwMode="auto">
          <a:xfrm>
            <a:off x="3226577" y="1513094"/>
            <a:ext cx="466402" cy="312987"/>
          </a:xfrm>
          <a:custGeom>
            <a:avLst/>
            <a:gdLst>
              <a:gd name="T0" fmla="*/ 109 w 157"/>
              <a:gd name="T1" fmla="*/ 97 h 97"/>
              <a:gd name="T2" fmla="*/ 48 w 157"/>
              <a:gd name="T3" fmla="*/ 97 h 97"/>
              <a:gd name="T4" fmla="*/ 0 w 157"/>
              <a:gd name="T5" fmla="*/ 49 h 97"/>
              <a:gd name="T6" fmla="*/ 0 w 157"/>
              <a:gd name="T7" fmla="*/ 48 h 97"/>
              <a:gd name="T8" fmla="*/ 48 w 157"/>
              <a:gd name="T9" fmla="*/ 0 h 97"/>
              <a:gd name="T10" fmla="*/ 109 w 157"/>
              <a:gd name="T11" fmla="*/ 0 h 97"/>
              <a:gd name="T12" fmla="*/ 157 w 157"/>
              <a:gd name="T13" fmla="*/ 48 h 97"/>
              <a:gd name="T14" fmla="*/ 157 w 157"/>
              <a:gd name="T15" fmla="*/ 49 h 97"/>
              <a:gd name="T16" fmla="*/ 109 w 157"/>
              <a:gd name="T1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97">
                <a:moveTo>
                  <a:pt x="109" y="97"/>
                </a:moveTo>
                <a:cubicBezTo>
                  <a:pt x="48" y="97"/>
                  <a:pt x="48" y="97"/>
                  <a:pt x="48" y="97"/>
                </a:cubicBezTo>
                <a:cubicBezTo>
                  <a:pt x="21" y="97"/>
                  <a:pt x="0" y="76"/>
                  <a:pt x="0" y="49"/>
                </a:cubicBezTo>
                <a:cubicBezTo>
                  <a:pt x="0" y="48"/>
                  <a:pt x="0" y="48"/>
                  <a:pt x="0" y="48"/>
                </a:cubicBezTo>
                <a:cubicBezTo>
                  <a:pt x="0" y="21"/>
                  <a:pt x="21" y="0"/>
                  <a:pt x="48" y="0"/>
                </a:cubicBezTo>
                <a:cubicBezTo>
                  <a:pt x="109" y="0"/>
                  <a:pt x="109" y="0"/>
                  <a:pt x="109" y="0"/>
                </a:cubicBezTo>
                <a:cubicBezTo>
                  <a:pt x="136" y="0"/>
                  <a:pt x="157" y="21"/>
                  <a:pt x="157" y="48"/>
                </a:cubicBezTo>
                <a:cubicBezTo>
                  <a:pt x="157" y="49"/>
                  <a:pt x="157" y="49"/>
                  <a:pt x="157" y="49"/>
                </a:cubicBezTo>
                <a:cubicBezTo>
                  <a:pt x="157" y="76"/>
                  <a:pt x="136" y="97"/>
                  <a:pt x="109" y="97"/>
                </a:cubicBezTo>
                <a:close/>
              </a:path>
            </a:pathLst>
          </a:custGeom>
          <a:solidFill>
            <a:sysClr val="window" lastClr="FFFFFF">
              <a:lumMod val="85000"/>
            </a:sysClr>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20000"/>
              </a:lnSpc>
              <a:buClrTx/>
              <a:buSzTx/>
              <a:buFontTx/>
              <a:buNone/>
              <a:defRPr/>
            </a:pPr>
            <a:endParaRPr kumimoji="0" lang="en-US" sz="135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29"/>
          <p:cNvSpPr txBox="1"/>
          <p:nvPr>
            <p:custDataLst>
              <p:tags r:id="rId18"/>
            </p:custDataLst>
          </p:nvPr>
        </p:nvSpPr>
        <p:spPr>
          <a:xfrm>
            <a:off x="5045037" y="3453392"/>
            <a:ext cx="3250800" cy="271757"/>
          </a:xfrm>
          <a:prstGeom prst="rect">
            <a:avLst/>
          </a:prstGeom>
          <a:noFill/>
        </p:spPr>
        <p:txBody>
          <a:bodyPr wrap="square" rtlCol="0" anchor="t">
            <a:normAutofit lnSpcReduction="10000"/>
          </a:bodyPr>
          <a:lstStyle/>
          <a:p>
            <a:pPr lvl="0">
              <a:lnSpc>
                <a:spcPct val="120000"/>
              </a:lnSpc>
              <a:defRPr/>
            </a:pPr>
            <a:r>
              <a:rPr lang="zh-CN" altLang="en-US" sz="105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3. 直接针对计算机信息网络安全的特别规定</a:t>
            </a:r>
            <a:endParaRPr lang="zh-CN" altLang="en-US" sz="105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47" name="Text Placeholder 17"/>
          <p:cNvSpPr txBox="1"/>
          <p:nvPr>
            <p:custDataLst>
              <p:tags r:id="rId19"/>
            </p:custDataLst>
          </p:nvPr>
        </p:nvSpPr>
        <p:spPr>
          <a:xfrm>
            <a:off x="4441158" y="3378779"/>
            <a:ext cx="575100" cy="3753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pitchFamily="3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pitchFamily="3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pitchFamily="3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rPr>
              <a:t>03</a:t>
            </a:r>
            <a:endPar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endParaRPr>
          </a:p>
        </p:txBody>
      </p:sp>
      <p:sp>
        <p:nvSpPr>
          <p:cNvPr id="48" name="Line"/>
          <p:cNvSpPr/>
          <p:nvPr>
            <p:custDataLst>
              <p:tags r:id="rId20"/>
            </p:custDataLst>
          </p:nvPr>
        </p:nvSpPr>
        <p:spPr>
          <a:xfrm flipV="1">
            <a:off x="4024924" y="2937679"/>
            <a:ext cx="3420927"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Arial" panose="020B0604020202020204" pitchFamily="34" charset="0"/>
                <a:ea typeface="微软雅黑" panose="020B0503020204020204" pitchFamily="34" charset="-122"/>
                <a:cs typeface="+mn-ea"/>
                <a:sym typeface="Helvetica Neue Medium"/>
              </a:defRPr>
            </a:pPr>
            <a:endParaRPr sz="13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Line"/>
          <p:cNvSpPr/>
          <p:nvPr>
            <p:custDataLst>
              <p:tags r:id="rId21"/>
            </p:custDataLst>
          </p:nvPr>
        </p:nvSpPr>
        <p:spPr>
          <a:xfrm flipV="1">
            <a:off x="4267812" y="3347169"/>
            <a:ext cx="3585233"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Arial" panose="020B0604020202020204" pitchFamily="34" charset="0"/>
                <a:ea typeface="微软雅黑" panose="020B0503020204020204" pitchFamily="34" charset="-122"/>
                <a:cs typeface="+mn-ea"/>
                <a:sym typeface="Helvetica Neue Medium"/>
              </a:defRPr>
            </a:pPr>
            <a:endParaRPr sz="13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Line"/>
          <p:cNvSpPr/>
          <p:nvPr>
            <p:custDataLst>
              <p:tags r:id="rId22"/>
            </p:custDataLst>
          </p:nvPr>
        </p:nvSpPr>
        <p:spPr>
          <a:xfrm flipV="1">
            <a:off x="4539274" y="3748590"/>
            <a:ext cx="3635240"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Arial" panose="020B0604020202020204" pitchFamily="34" charset="0"/>
                <a:ea typeface="微软雅黑" panose="020B0503020204020204" pitchFamily="34" charset="-122"/>
                <a:cs typeface="+mn-ea"/>
                <a:sym typeface="Helvetica Neue Medium"/>
              </a:defRPr>
            </a:pPr>
            <a:endParaRPr sz="13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9" name="图片 28"/>
          <p:cNvPicPr>
            <a:picLocks noChangeAspect="1"/>
          </p:cNvPicPr>
          <p:nvPr>
            <p:custDataLst>
              <p:tags r:id="rId23"/>
            </p:custDataLst>
          </p:nvPr>
        </p:nvPicPr>
        <p:blipFill rotWithShape="1">
          <a:blip r:embed="rId24">
            <a:extLst>
              <a:ext uri="{28A0092B-C50C-407E-A947-70E740481C1C}">
                <a14:useLocalDpi xmlns:a14="http://schemas.microsoft.com/office/drawing/2010/main" val="0"/>
              </a:ext>
            </a:extLst>
          </a:blip>
          <a:srcRect/>
          <a:stretch>
            <a:fillRect/>
          </a:stretch>
        </p:blipFill>
        <p:spPr>
          <a:xfrm>
            <a:off x="648119" y="599612"/>
            <a:ext cx="2450091" cy="3289972"/>
          </a:xfrm>
          <a:prstGeom prst="rect">
            <a:avLst/>
          </a:prstGeom>
        </p:spPr>
      </p:pic>
      <p:sp>
        <p:nvSpPr>
          <p:cNvPr id="31" name="TextBox 29"/>
          <p:cNvSpPr txBox="1"/>
          <p:nvPr>
            <p:custDataLst>
              <p:tags r:id="rId25"/>
            </p:custDataLst>
          </p:nvPr>
        </p:nvSpPr>
        <p:spPr>
          <a:xfrm>
            <a:off x="5187950" y="3850005"/>
            <a:ext cx="3756025" cy="271780"/>
          </a:xfrm>
          <a:prstGeom prst="rect">
            <a:avLst/>
          </a:prstGeom>
          <a:noFill/>
        </p:spPr>
        <p:txBody>
          <a:bodyPr wrap="square" rtlCol="0" anchor="t">
            <a:noAutofit/>
          </a:bodyPr>
          <a:lstStyle/>
          <a:p>
            <a:pPr lvl="0">
              <a:lnSpc>
                <a:spcPct val="120000"/>
              </a:lnSpc>
              <a:defRPr/>
            </a:pPr>
            <a:r>
              <a:rPr lang="zh-CN" altLang="en-US" sz="100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4. 具体规范信息网络安全技术、信息网络安全管理等方面的规定</a:t>
            </a:r>
            <a:endParaRPr lang="zh-CN" altLang="en-US" sz="1000" kern="0">
              <a:solidFill>
                <a:srgbClr val="000000">
                  <a:lumMod val="75000"/>
                  <a:lumOff val="2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5" name="Text Placeholder 17"/>
          <p:cNvSpPr txBox="1"/>
          <p:nvPr>
            <p:custDataLst>
              <p:tags r:id="rId26"/>
            </p:custDataLst>
          </p:nvPr>
        </p:nvSpPr>
        <p:spPr>
          <a:xfrm>
            <a:off x="4757165" y="3775465"/>
            <a:ext cx="575100" cy="3753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pitchFamily="3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pitchFamily="3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pitchFamily="3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rPr>
              <a:t>04</a:t>
            </a:r>
            <a:endParaRPr kumimoji="0" lang="en-US" sz="2100" b="1" i="1" u="none" strike="noStrike" kern="1200" cap="none" spc="0" normalizeH="0" noProof="0" dirty="0">
              <a:ln>
                <a:noFill/>
              </a:ln>
              <a:effectLst/>
              <a:uLnTx/>
              <a:uFillTx/>
              <a:latin typeface="Arial" panose="020B0604020202020204" pitchFamily="34" charset="0"/>
              <a:ea typeface="微软雅黑" panose="020B0503020204020204" pitchFamily="34" charset="-122"/>
              <a:cs typeface="Lato" panose="020F0502020204030203" pitchFamily="34" charset="0"/>
              <a:sym typeface="Arial" panose="020B0604020202020204" pitchFamily="34" charset="0"/>
            </a:endParaRPr>
          </a:p>
        </p:txBody>
      </p:sp>
      <p:sp>
        <p:nvSpPr>
          <p:cNvPr id="36" name="Line"/>
          <p:cNvSpPr/>
          <p:nvPr>
            <p:custDataLst>
              <p:tags r:id="rId27"/>
            </p:custDataLst>
          </p:nvPr>
        </p:nvSpPr>
        <p:spPr>
          <a:xfrm flipV="1">
            <a:off x="4855282" y="4145276"/>
            <a:ext cx="3635240"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Arial" panose="020B0604020202020204" pitchFamily="34" charset="0"/>
                <a:ea typeface="微软雅黑" panose="020B0503020204020204" pitchFamily="34" charset="-122"/>
                <a:cs typeface="+mn-ea"/>
                <a:sym typeface="Helvetica Neue Medium"/>
              </a:defRPr>
            </a:pPr>
            <a:endParaRPr sz="13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思考和训练</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1809527"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59130" y="1731010"/>
            <a:ext cx="7825740" cy="260604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1. 思考影响信息安全的因素有哪些。</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2. 结合你在工作和生活中遇到的问题，谈谈目前信息安全面临的主要威胁有哪些。</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3. 为什么要对信息安全分等级进行保护？</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4. 你认为使用计算机和网络应遵守哪些道德规范？</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5. 上网查询国家对知识产权和软件使用的要求，以及信息安全的相关法律法规。</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6. 上网查询影响信息安全的相关案例，对案例进行分析，判断其属于哪类威胁因素，指出产生的危害及处罚建议。</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7. 上网查询斯诺登事件（也称“棱镜门”），了解事件背景、事件发展、事件影响，谈谈你的看法。</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404870" cy="2799080"/>
            <a:chOff x="8621" y="2357"/>
            <a:chExt cx="5362" cy="4408"/>
          </a:xfrm>
        </p:grpSpPr>
        <p:sp>
          <p:nvSpPr>
            <p:cNvPr id="42" name="文本框 41"/>
            <p:cNvSpPr txBox="1"/>
            <p:nvPr>
              <p:custDataLst>
                <p:tags r:id="rId1"/>
              </p:custDataLst>
            </p:nvPr>
          </p:nvSpPr>
          <p:spPr>
            <a:xfrm>
              <a:off x="8621" y="3166"/>
              <a:ext cx="5362" cy="3599"/>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信息安全防御技术主要用于防止系统漏洞、防止外部黑客入侵、防御病毒破坏、对可疑访问进行有效控制等，同时还包含数据灾难与数据恢复技术，即在计算机发生意外或灾难时，可以使用备份还原及数据恢复技术将丢失的数据找回。</a:t>
              </a:r>
              <a:endParaRPr lang="zh-CN" altLang="en-US" sz="1200">
                <a:sym typeface="Arial" panose="020B0604020202020204" pitchFamily="34" charset="0"/>
              </a:endParaRPr>
            </a:p>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本任务将介绍几种典型的信息安全防御技术。</a:t>
              </a:r>
              <a:endParaRPr lang="zh-CN" altLang="en-US" sz="120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3545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2</a:t>
            </a:r>
            <a:r>
              <a:rPr lang="en-US" altLang="zh-CN" sz="1800" dirty="0" smtClean="0">
                <a:solidFill>
                  <a:schemeClr val="tx1">
                    <a:lumMod val="75000"/>
                    <a:lumOff val="25000"/>
                  </a:schemeClr>
                </a:solidFill>
                <a:latin typeface="字魂35号-经典雅黑" panose="02000000000000000000" pitchFamily="2" charset="-122"/>
              </a:rPr>
              <a:t>  信息安全概述</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5500"/>
            <a:ext cx="4867645" cy="3214370"/>
            <a:chOff x="520" y="1330"/>
            <a:chExt cx="7666" cy="5062"/>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51" name="椭圆 50"/>
            <p:cNvSpPr/>
            <p:nvPr>
              <p:custDataLst>
                <p:tags r:id="rId11"/>
              </p:custDataLst>
            </p:nvPr>
          </p:nvSpPr>
          <p:spPr>
            <a:xfrm>
              <a:off x="3927" y="187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2"/>
              </p:custDataLst>
            </p:nvPr>
          </p:nvSpPr>
          <p:spPr bwMode="auto">
            <a:xfrm>
              <a:off x="4121" y="207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3"/>
              </p:custDataLst>
            </p:nvPr>
          </p:nvSpPr>
          <p:spPr>
            <a:xfrm>
              <a:off x="4770" y="187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了解信息加密技术的基本知识。</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4"/>
              </p:custDataLst>
            </p:nvPr>
          </p:nvSpPr>
          <p:spPr>
            <a:xfrm>
              <a:off x="4673" y="312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5"/>
              </p:custDataLst>
            </p:nvPr>
          </p:nvSpPr>
          <p:spPr bwMode="auto">
            <a:xfrm>
              <a:off x="4868" y="331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6"/>
              </p:custDataLst>
            </p:nvPr>
          </p:nvSpPr>
          <p:spPr>
            <a:xfrm>
              <a:off x="5466" y="317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了解认证技术的基本知识。</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17"/>
              </p:custDataLst>
            </p:nvPr>
          </p:nvSpPr>
          <p:spPr>
            <a:xfrm>
              <a:off x="4204" y="456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18"/>
              </p:custDataLst>
            </p:nvPr>
          </p:nvSpPr>
          <p:spPr bwMode="auto">
            <a:xfrm>
              <a:off x="4398" y="476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19"/>
              </p:custDataLst>
            </p:nvPr>
          </p:nvSpPr>
          <p:spPr>
            <a:xfrm>
              <a:off x="5127" y="4568"/>
              <a:ext cx="2641"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了解访问控制技术的基本知识。</a:t>
              </a:r>
              <a:endParaRPr lang="zh-CN" altLang="en-US" sz="1100" spc="150" dirty="0">
                <a:latin typeface="微软雅黑" panose="020B0503020204020204" pitchFamily="34" charset="-122"/>
                <a:ea typeface="微软雅黑" panose="020B0503020204020204" pitchFamily="34" charset="-122"/>
              </a:endParaRPr>
            </a:p>
          </p:txBody>
        </p:sp>
        <p:sp>
          <p:nvSpPr>
            <p:cNvPr id="66" name="椭圆 65"/>
            <p:cNvSpPr/>
            <p:nvPr>
              <p:custDataLst>
                <p:tags r:id="rId20"/>
              </p:custDataLst>
            </p:nvPr>
          </p:nvSpPr>
          <p:spPr>
            <a:xfrm>
              <a:off x="2915" y="5442"/>
              <a:ext cx="793" cy="793"/>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7" name="任意多边形 22"/>
            <p:cNvSpPr/>
            <p:nvPr>
              <p:custDataLst>
                <p:tags r:id="rId21"/>
              </p:custDataLst>
            </p:nvPr>
          </p:nvSpPr>
          <p:spPr bwMode="auto">
            <a:xfrm>
              <a:off x="3109" y="564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5" name="文本框 64"/>
            <p:cNvSpPr txBox="1"/>
            <p:nvPr>
              <p:custDataLst>
                <p:tags r:id="rId22"/>
              </p:custDataLst>
            </p:nvPr>
          </p:nvSpPr>
          <p:spPr>
            <a:xfrm>
              <a:off x="3854" y="5599"/>
              <a:ext cx="3653"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了解防火墙技术的基本知识。</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404870" cy="2799080"/>
            <a:chOff x="8621" y="2357"/>
            <a:chExt cx="5362" cy="4408"/>
          </a:xfrm>
        </p:grpSpPr>
        <p:sp>
          <p:nvSpPr>
            <p:cNvPr id="42" name="文本框 41"/>
            <p:cNvSpPr txBox="1"/>
            <p:nvPr>
              <p:custDataLst>
                <p:tags r:id="rId1"/>
              </p:custDataLst>
            </p:nvPr>
          </p:nvSpPr>
          <p:spPr>
            <a:xfrm>
              <a:off x="8621" y="3166"/>
              <a:ext cx="5362" cy="3599"/>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信息安全防御技术主要用于防止系统漏洞、防止外部黑客入侵、防御病毒破坏、对可疑访问进行有效控制等，同时还包含数据灾难与数据恢复技术，即在计算机发生意外或灾难时，可以使用备份还原及数据恢复技术将丢失的数据找回。</a:t>
              </a:r>
              <a:endParaRPr lang="zh-CN" altLang="en-US" sz="1200">
                <a:sym typeface="Arial" panose="020B0604020202020204" pitchFamily="34" charset="0"/>
              </a:endParaRPr>
            </a:p>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本任务将介绍几种典型的信息安全防御技术。</a:t>
              </a:r>
              <a:endParaRPr lang="zh-CN" altLang="en-US" sz="120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3545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2</a:t>
            </a:r>
            <a:r>
              <a:rPr lang="en-US" altLang="zh-CN" sz="1800" dirty="0" smtClean="0">
                <a:solidFill>
                  <a:schemeClr val="tx1">
                    <a:lumMod val="75000"/>
                    <a:lumOff val="25000"/>
                  </a:schemeClr>
                </a:solidFill>
                <a:latin typeface="字魂35号-经典雅黑" panose="02000000000000000000" pitchFamily="2" charset="-122"/>
              </a:rPr>
              <a:t>  信息安全概述</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5500"/>
            <a:ext cx="4929872" cy="3061970"/>
            <a:chOff x="520" y="1330"/>
            <a:chExt cx="7764" cy="4822"/>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822" y="175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4017" y="195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717" y="175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5. 了解入侵检测技术的基本知识。</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4"/>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5"/>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6"/>
              </p:custDataLst>
            </p:nvPr>
          </p:nvSpPr>
          <p:spPr>
            <a:xfrm>
              <a:off x="5466" y="365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6. 了解云安全技术的基本知识。</a:t>
              </a:r>
              <a:endParaRPr lang="zh-CN" altLang="en-US" sz="1100" spc="150" dirty="0">
                <a:latin typeface="微软雅黑" panose="020B0503020204020204" pitchFamily="34" charset="-122"/>
                <a:ea typeface="微软雅黑" panose="020B0503020204020204" pitchFamily="34" charset="-122"/>
              </a:endParaRPr>
            </a:p>
          </p:txBody>
        </p:sp>
        <p:sp>
          <p:nvSpPr>
            <p:cNvPr id="66" name="椭圆 65"/>
            <p:cNvSpPr/>
            <p:nvPr>
              <p:custDataLst>
                <p:tags r:id="rId17"/>
              </p:custDataLst>
            </p:nvPr>
          </p:nvSpPr>
          <p:spPr>
            <a:xfrm>
              <a:off x="3755" y="5202"/>
              <a:ext cx="793" cy="793"/>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7" name="任意多边形 22"/>
            <p:cNvSpPr/>
            <p:nvPr>
              <p:custDataLst>
                <p:tags r:id="rId18"/>
              </p:custDataLst>
            </p:nvPr>
          </p:nvSpPr>
          <p:spPr bwMode="auto">
            <a:xfrm>
              <a:off x="3949" y="540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5" name="文本框 64"/>
            <p:cNvSpPr txBox="1"/>
            <p:nvPr>
              <p:custDataLst>
                <p:tags r:id="rId19"/>
              </p:custDataLst>
            </p:nvPr>
          </p:nvSpPr>
          <p:spPr>
            <a:xfrm>
              <a:off x="4814" y="5359"/>
              <a:ext cx="347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7. 了解系统容灾技术的基本知识。</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一、加密技术</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742950"/>
            <a:ext cx="5757545" cy="241109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1. 加密和解密</a:t>
            </a:r>
            <a:endParaRPr lang="zh-CN"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密码技术包含两方面内容，即加密和解密。</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（1）加密就是研究、编写密码系统，把数据和信息转换为不可识别的密文的过程。</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（2）解密就是研究密码系统的加密途径，恢复数据和信息的本来面目的过程。加密和解密过程共同组成了加密系统，如图 1-2-1 所示。</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886200" y="3181350"/>
            <a:ext cx="4198620" cy="160147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一、加密技术</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895350"/>
            <a:ext cx="2109470" cy="237299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2. 对称密钥密码体制和非对称密钥密码体制</a:t>
            </a:r>
            <a:endParaRPr lang="zh-CN"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根据加密和解密过程是否使用相同的密钥，加密算法可分为对称密钥加密算法和非对称密钥加密算法。</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5334000" y="590550"/>
            <a:ext cx="3351530" cy="1912620"/>
          </a:xfrm>
          <a:prstGeom prst="rect">
            <a:avLst/>
          </a:prstGeom>
        </p:spPr>
      </p:pic>
      <p:pic>
        <p:nvPicPr>
          <p:cNvPr id="4" name="图片 3"/>
          <p:cNvPicPr>
            <a:picLocks noChangeAspect="1"/>
          </p:cNvPicPr>
          <p:nvPr/>
        </p:nvPicPr>
        <p:blipFill>
          <a:blip r:embed="rId9"/>
          <a:stretch>
            <a:fillRect/>
          </a:stretch>
        </p:blipFill>
        <p:spPr>
          <a:xfrm>
            <a:off x="5346065" y="2724150"/>
            <a:ext cx="3262630" cy="191897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二、认证技术</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895350"/>
            <a:ext cx="5478145" cy="342455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1. 数字签名</a:t>
            </a:r>
            <a:endParaRPr lang="zh-CN"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数字签名是数字世界中的一种信息认证技术，是公开密钥加密技术的一种应用，是根据某种协议来产生一个被签署文件的特征和签署人特征，以保证文件的真实性和有效性的数字技术，同时也可用来核实接收者是否有伪造、篡改行为。</a:t>
            </a:r>
            <a:endParaRPr lang="zh-CN" sz="1400" dirty="0">
              <a:latin typeface="微软雅黑" panose="020B0503020204020204" pitchFamily="34" charset="-122"/>
              <a:ea typeface="微软雅黑" panose="020B0503020204020204" pitchFamily="34" charset="-122"/>
            </a:endParaRPr>
          </a:p>
          <a:p>
            <a:pPr marL="0" lvl="0" algn="just" fontAlgn="ctr">
              <a:lnSpc>
                <a:spcPct val="130000"/>
              </a:lnSpc>
              <a:spcBef>
                <a:spcPts val="1000"/>
              </a:spcBef>
              <a:spcAft>
                <a:spcPts val="0"/>
              </a:spcAft>
              <a:buClrTx/>
              <a:buSzTx/>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2. 身份验证</a:t>
            </a:r>
            <a:endParaRPr lang="zh-CN" sz="1400" b="1" dirty="0">
              <a:solidFill>
                <a:srgbClr val="00AFE1"/>
              </a:solidFill>
              <a:latin typeface="微软雅黑" panose="020B0503020204020204" pitchFamily="34" charset="-122"/>
              <a:ea typeface="微软雅黑" panose="020B0503020204020204" pitchFamily="34" charset="-122"/>
            </a:endParaRPr>
          </a:p>
          <a:p>
            <a:pPr marL="0" lvl="0" algn="just" fontAlgn="ctr">
              <a:lnSpc>
                <a:spcPct val="130000"/>
              </a:lnSpc>
              <a:spcBef>
                <a:spcPts val="1000"/>
              </a:spcBef>
              <a:spcAft>
                <a:spcPts val="0"/>
              </a:spcAft>
              <a:buClrTx/>
              <a:buSzTx/>
              <a:buFont typeface="Wingdings" panose="05000000000000000000" charset="0"/>
              <a:buNone/>
            </a:pPr>
            <a:r>
              <a:rPr lang="zh-CN" sz="1400" dirty="0">
                <a:latin typeface="微软雅黑" panose="020B0503020204020204" pitchFamily="34" charset="-122"/>
                <a:ea typeface="微软雅黑" panose="020B0503020204020204" pitchFamily="34" charset="-122"/>
                <a:sym typeface="+mn-ea"/>
              </a:rPr>
              <a:t>身份验证是指通过一定的手段，完成对用户身份的确认。身份验证的方法很多，基本上可分为基于共享密钥的身份验证、基于生物学特征的身份验证、基于公开密钥加密算法的身份验证。不同的身份验证方法，其安全性也各有高低。</a:t>
            </a:r>
            <a:endParaRPr lang="zh-CN" sz="1400" dirty="0">
              <a:latin typeface="微软雅黑" panose="020B0503020204020204" pitchFamily="34" charset="-122"/>
              <a:ea typeface="微软雅黑" panose="020B0503020204020204" pitchFamily="34" charset="-122"/>
              <a:sym typeface="+mn-ea"/>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三、访问控制技术</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431800"/>
            <a:ext cx="5478145" cy="254190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200" b="1" dirty="0">
                <a:latin typeface="微软雅黑" panose="020B0503020204020204" pitchFamily="34" charset="-122"/>
                <a:ea typeface="微软雅黑" panose="020B0503020204020204" pitchFamily="34" charset="-122"/>
              </a:rPr>
              <a:t>访问控制是对信息系统资源的访问范围及方式进行限制的策略。它是建立在身份认证之上的操作权限控制。</a:t>
            </a:r>
            <a:endParaRPr lang="zh-CN" sz="1200" b="1"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200" b="1" dirty="0">
                <a:latin typeface="微软雅黑" panose="020B0503020204020204" pitchFamily="34" charset="-122"/>
                <a:ea typeface="微软雅黑" panose="020B0503020204020204" pitchFamily="34" charset="-122"/>
              </a:rPr>
              <a:t>身份认证解决了访问者是否合法，但并非身份合法就什么都可以做，还要根据不同的访问者，规定他们分别可以访问哪些资源，以及对这些可以访问的资源可以用什么方式（读、写、执行、删除等）访问。</a:t>
            </a:r>
            <a:endParaRPr lang="zh-CN" sz="1200" b="1"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200" b="1" dirty="0">
                <a:latin typeface="微软雅黑" panose="020B0503020204020204" pitchFamily="34" charset="-122"/>
                <a:ea typeface="微软雅黑" panose="020B0503020204020204" pitchFamily="34" charset="-122"/>
              </a:rPr>
              <a:t>访问控制通常用于系统管理员控制用户对服务器、目录、文件等网络资源的访问，涉及的技术比较广，包括入网访问控制、网络权限控制、目录级安全控制、属性安全控制和服务器安全控制格式等多种手段。</a:t>
            </a:r>
            <a:endParaRPr lang="zh-CN" sz="1200" b="1"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276600" y="3028950"/>
            <a:ext cx="4881880" cy="168846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四、防火墙</a:t>
            </a:r>
            <a:endParaRPr lang="zh-CN" altLang="en-US" sz="1800" spc="300" dirty="0">
              <a:solidFill>
                <a:sysClr val="window" lastClr="FFFFFF"/>
              </a:solidFill>
              <a:latin typeface="Arial" panose="020B0604020202020204" pitchFamily="34" charset="0"/>
              <a:sym typeface="+mn-ea"/>
            </a:endParaRPr>
          </a:p>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技术</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488315"/>
            <a:ext cx="5478145" cy="13620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防火墙是一种位于内部网络与外部网络之间的网络安全防护系统，如图 1-2-6 所示，可以依照特定的规则允许或限制传输的数据通过，主要用于对内部网和公众访问网进行隔离，使一个网络不受另一个网络的攻击。</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3733800" y="2343150"/>
            <a:ext cx="3238500" cy="231838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五、入侵检测</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666433"/>
            <a:ext cx="5478145" cy="10388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入侵检测系统（Intrusion Detection System，IDS）是一种对网络活动进行实时监测的专用系统。该系统处于防火墙之后，是防火墙之后的第二道安全闸门，如图 1-2-7所示。</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276600" y="2190750"/>
            <a:ext cx="4564380" cy="222123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云计算</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8</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现代通信技术</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65133"/>
            <a:ext cx="2103380" cy="412618"/>
            <a:chOff x="868421" y="3447195"/>
            <a:chExt cx="2103380" cy="412618"/>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9</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物联网</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10</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数字媒体</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11</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虚拟现实</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12</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区块链</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六、云安全</a:t>
            </a:r>
            <a:endParaRPr lang="zh-CN" altLang="en-US" sz="1800" spc="300" dirty="0">
              <a:solidFill>
                <a:sysClr val="window" lastClr="FFFFFF"/>
              </a:solidFill>
              <a:latin typeface="Arial" panose="020B0604020202020204" pitchFamily="34" charset="0"/>
              <a:sym typeface="+mn-ea"/>
            </a:endParaRPr>
          </a:p>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技术</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666433"/>
            <a:ext cx="5478145" cy="168529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云安全技术是网络时代信息安全的最新体现，它融合了并行处理、网格计算、未知病毒行为判断等新兴技术和概念，通过网状的大量客户端对网络中软件异常行为的监测，获取互联网中木马、恶意程序的最新信息，推送到服务器端进行自动分析和处理，再把病毒和木马的解决方案分发到每一个客户端。</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4419600" y="2800350"/>
            <a:ext cx="1338580" cy="152273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七、系统容灾</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818833"/>
            <a:ext cx="5478145" cy="310642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系统容灾主要包括基于数据备份和基于系统容错的系统容灾技术。数据备份是数据保护的最后屏障，不允许有任何闪失，但离线介质不能保证安全。数据容灾通过 IP容灾技术来保证数据的安全，它使用两个存储器，在两者之间建立复制关系，一个放在本地，另一个放在异地，本地存储器供本地备份系统使用，异地容灾备份存储器实时复制本地存储器的关键数据。</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存储、备份和容灾技术的充分结合，构成了一体化的数据容灾备份存储系统。随着存储网络化时代的发展，传统的功能单一的存储器将越来越让位于一体化的多功能网络存储器。</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思考和训练</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356995"/>
            <a:ext cx="8151495" cy="316547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1809527"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762000" y="1504950"/>
            <a:ext cx="7825740" cy="260604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1. 信息加密的目的是什么？对称加密和非对称加密的不同之处是什么？</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2. 数字签名在信息传输中有什么作用？</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3. 访问控制技术的作用是什么？</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4. 什么是防火墙？为什么要设置防火墙？</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5. 入侵检测系统在信息安全中有什么作用？</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6. 什么是云安全技术？</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7. 系统容灾的作用是什么？</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8. 上网搜索并学习信息安全防御技术的相关视频、微课、文章等，理解并记录要点，列出不少于 3 项信息安全防御技术的作用和特点。</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57880" cy="2799080"/>
            <a:chOff x="8621" y="2357"/>
            <a:chExt cx="5288" cy="4408"/>
          </a:xfrm>
        </p:grpSpPr>
        <p:sp>
          <p:nvSpPr>
            <p:cNvPr id="42" name="文本框 41"/>
            <p:cNvSpPr txBox="1"/>
            <p:nvPr>
              <p:custDataLst>
                <p:tags r:id="rId1"/>
              </p:custDataLst>
            </p:nvPr>
          </p:nvSpPr>
          <p:spPr>
            <a:xfrm>
              <a:off x="8621" y="3166"/>
              <a:ext cx="5215" cy="3599"/>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随着信息技术的飞速发展，计算机已经成为不同领域、不同职业的重要信息交换媒介。计算机用户要做好安全防范，必须要掌握配置防火墙、防范计算机病毒和黑客攻击、保护计算机安全使用的方法。</a:t>
              </a:r>
              <a:endParaRPr lang="zh-CN" altLang="en-US" sz="1200">
                <a:sym typeface="Arial" panose="020B0604020202020204" pitchFamily="34" charset="0"/>
              </a:endParaRPr>
            </a:p>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本任务将介绍配置防火墙的方法、病毒防护的方法，以及第三方安全工具的使用方法。</a:t>
              </a:r>
              <a:endParaRPr lang="zh-CN" altLang="en-US" sz="120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3545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3</a:t>
            </a:r>
            <a:r>
              <a:rPr lang="en-US" altLang="zh-CN" sz="1800" dirty="0" smtClean="0">
                <a:solidFill>
                  <a:schemeClr val="tx1">
                    <a:lumMod val="75000"/>
                    <a:lumOff val="25000"/>
                  </a:schemeClr>
                </a:solidFill>
                <a:latin typeface="字魂35号-经典雅黑" panose="02000000000000000000" pitchFamily="2" charset="-122"/>
              </a:rPr>
              <a:t>  信息安全应用</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0915" y="837565"/>
            <a:ext cx="4984479" cy="3411855"/>
            <a:chOff x="520" y="1330"/>
            <a:chExt cx="7850" cy="5373"/>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掌握利用系统安全中心配置防火墙的方法。</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了解计算机病毒的概念和特点。</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904"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掌握利用系统安全中心配置病毒防护的方法。</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981"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了解网络黑客的概念、黑客攻击方式和防范办法。</a:t>
              </a:r>
              <a:endParaRPr lang="zh-CN" altLang="en-US" sz="1100" spc="150" dirty="0">
                <a:latin typeface="微软雅黑" panose="020B0503020204020204" pitchFamily="34" charset="-122"/>
                <a:ea typeface="微软雅黑" panose="020B0503020204020204" pitchFamily="34" charset="-122"/>
              </a:endParaRPr>
            </a:p>
          </p:txBody>
        </p:sp>
        <p:sp>
          <p:nvSpPr>
            <p:cNvPr id="66" name="椭圆 65"/>
            <p:cNvSpPr/>
            <p:nvPr>
              <p:custDataLst>
                <p:tags r:id="rId23"/>
              </p:custDataLst>
            </p:nvPr>
          </p:nvSpPr>
          <p:spPr>
            <a:xfrm>
              <a:off x="2555" y="5682"/>
              <a:ext cx="793" cy="793"/>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7" name="任意多边形 22"/>
            <p:cNvSpPr/>
            <p:nvPr>
              <p:custDataLst>
                <p:tags r:id="rId24"/>
              </p:custDataLst>
            </p:nvPr>
          </p:nvSpPr>
          <p:spPr bwMode="auto">
            <a:xfrm>
              <a:off x="2749" y="588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5" name="文本框 64"/>
            <p:cNvSpPr txBox="1"/>
            <p:nvPr>
              <p:custDataLst>
                <p:tags r:id="rId25"/>
              </p:custDataLst>
            </p:nvPr>
          </p:nvSpPr>
          <p:spPr>
            <a:xfrm>
              <a:off x="3844" y="5910"/>
              <a:ext cx="4264"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5. 掌握常用的第三方信息安全工具（360 安全卫士）的使用方法，并能解决常见的安全问题。</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一、配置防</a:t>
            </a:r>
            <a:endParaRPr lang="zh-CN" altLang="en-US" sz="1800" spc="300" dirty="0">
              <a:solidFill>
                <a:sysClr val="window" lastClr="FFFFFF"/>
              </a:solidFill>
              <a:latin typeface="Arial" panose="020B0604020202020204" pitchFamily="34" charset="0"/>
              <a:sym typeface="+mn-ea"/>
            </a:endParaRPr>
          </a:p>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火墙</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437833"/>
            <a:ext cx="5478145" cy="18135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（1）打开计算机系统的“控制面板窗口”，单击“Windows Defender 防火墙”项，如图 1-3-1 所示。</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（2）在弹出的“Windows Defender 防火墙”窗口中，单击左侧的“启用或关闭Windows Defender 防火墙”项，如图 1-3-2 所示。</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048000" y="2724150"/>
            <a:ext cx="5732780" cy="171386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一、配置防</a:t>
            </a:r>
            <a:endParaRPr lang="zh-CN" altLang="en-US" sz="1800" spc="300" dirty="0">
              <a:solidFill>
                <a:sysClr val="window" lastClr="FFFFFF"/>
              </a:solidFill>
              <a:latin typeface="Arial" panose="020B0604020202020204" pitchFamily="34" charset="0"/>
              <a:sym typeface="+mn-ea"/>
            </a:endParaRPr>
          </a:p>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火墙</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5450" y="514350"/>
            <a:ext cx="5628640" cy="226504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（3）在弹出的“自定义设置”窗口中，系统默认防火墙为开启状态，根据需要进行相应设置，如图 1-3-3 所示。</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（4）单击“确定”按钮后，将返回“Windows Defender 防火墙”窗口。</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（5）如果要恢复系统默认的防火墙设置，可以单击左侧的“还原默认值”项，如图1-3-4 所示。</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2965450" y="2876550"/>
            <a:ext cx="5742940" cy="182499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一、配置防</a:t>
            </a:r>
            <a:endParaRPr lang="zh-CN" altLang="en-US" sz="1800" spc="300" dirty="0">
              <a:solidFill>
                <a:sysClr val="window" lastClr="FFFFFF"/>
              </a:solidFill>
              <a:latin typeface="Arial" panose="020B0604020202020204" pitchFamily="34" charset="0"/>
              <a:sym typeface="+mn-ea"/>
            </a:endParaRPr>
          </a:p>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火墙</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1224915"/>
            <a:ext cx="5628640" cy="71564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（6）在弹出的“还原默认值”窗口中，单击“还原默认值”按钮，在弹出的确认框中单击“是”，如图 1-3-5 所示。</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2843530" y="2276475"/>
            <a:ext cx="5871845" cy="171577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一、配置防</a:t>
            </a:r>
            <a:endParaRPr lang="zh-CN" altLang="en-US" sz="1800" spc="300" dirty="0">
              <a:solidFill>
                <a:sysClr val="window" lastClr="FFFFFF"/>
              </a:solidFill>
              <a:latin typeface="Arial" panose="020B0604020202020204" pitchFamily="34" charset="0"/>
              <a:sym typeface="+mn-ea"/>
            </a:endParaRPr>
          </a:p>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火墙</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65450" y="590550"/>
            <a:ext cx="5628640" cy="13620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（7）在“Windows Defender 防火墙”窗口中，单击“高级设置”项，弹出“高级安全 Windows Defender 防火墙”窗口，如图 1-3-6 所示，在此可以设置系统的入站规则、出站规则、连接安全规则以及监视选项。</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3352800" y="1962150"/>
            <a:ext cx="4574540" cy="271716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705"/>
            <a:ext cx="3597254" cy="3254090"/>
          </a:xfrm>
          <a:prstGeom prst="rect">
            <a:avLst/>
          </a:prstGeom>
        </p:spPr>
        <p:txBody>
          <a:bodyPr anchor="ctr">
            <a:normAutofit lnSpcReduction="1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计算机病毒是指编制或者在计算机程序中插入的破坏计算机功能或者破坏数据、影响计算机使用、并且能够自我复制的一组计算机指令或者程序代码。也就是说，计算机病毒是一种计算机程序，它不仅能破坏计算机系统，而且还能传染到其他计算机系统。</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38200" y="2419350"/>
            <a:ext cx="2645410" cy="462915"/>
          </a:xfrm>
          <a:prstGeom prst="rect">
            <a:avLst/>
          </a:prstGeom>
          <a:noFill/>
        </p:spPr>
        <p:txBody>
          <a:bodyPr wrap="square" rtlCol="0" anchor="b" anchorCtr="0">
            <a:normAutofit fontScale="90000"/>
          </a:bodyPr>
          <a:lstStyle/>
          <a:p>
            <a:pPr marL="0" indent="0" algn="l">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二、计算机病毒的概念</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543368" y="1525111"/>
            <a:ext cx="1423988" cy="1366838"/>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1. 传染性</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4114562" y="1413986"/>
            <a:ext cx="1423988" cy="1366838"/>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2. 破坏性</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6343333" y="1428591"/>
            <a:ext cx="1423988" cy="1366838"/>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3. 潜伏性</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2591673" y="3215481"/>
            <a:ext cx="1423988" cy="1366838"/>
            <a:chOff x="5152" y="6789"/>
            <a:chExt cx="2990" cy="2870"/>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19"/>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4. 隐蔽性</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5259944" y="3215720"/>
            <a:ext cx="1423988" cy="1366838"/>
            <a:chOff x="9093" y="6823"/>
            <a:chExt cx="2990" cy="2870"/>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0" name="椭圆 69"/>
            <p:cNvSpPr/>
            <p:nvPr>
              <p:custDataLst>
                <p:tags r:id="rId24"/>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5"/>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5. 不可预见性</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3201670" y="666750"/>
            <a:ext cx="318071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三、计算机病毒的特点</a:t>
            </a:r>
            <a:endParaRPr lang="zh-CN" altLang="en-US" b="1">
              <a:latin typeface="微软雅黑" panose="020B0503020204020204" pitchFamily="34" charset="-122"/>
              <a:ea typeface="微软雅黑" panose="020B0503020204020204" pitchFamily="34" charset="-122"/>
            </a:endParaRPr>
          </a:p>
        </p:txBody>
      </p:sp>
    </p:spTree>
    <p:custDataLst>
      <p:tags r:id="rId2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01</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4248686" y="2087776"/>
            <a:ext cx="3886200" cy="60896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sz="44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信息安全</a:t>
            </a:r>
            <a:endParaRPr lang="zh-CN" altLang="en-US" sz="44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338955" y="2735580"/>
            <a:ext cx="3529330" cy="645795"/>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fontAlgn="auto">
              <a:lnSpc>
                <a:spcPct val="100000"/>
              </a:lnSpc>
              <a:spcBef>
                <a:spcPts val="0"/>
              </a:spcBef>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任务1　信息安全概述</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00000"/>
              </a:lnSpc>
              <a:spcBef>
                <a:spcPts val="0"/>
              </a:spcBef>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任务2　信息安全防御技术</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00000"/>
              </a:lnSpc>
              <a:spcBef>
                <a:spcPts val="0"/>
              </a:spcBef>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a:t>
            </a:r>
            <a:r>
              <a:rPr lang="en-US" altLang="zh-CN"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3</a:t>
            </a: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　信息安全应用</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P spid="40" grpId="0"/>
      <p:bldP spid="4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四、常见的计算机病毒种类</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0380" y="819150"/>
            <a:ext cx="5478145" cy="316801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网络的飞速发展给计算机病毒制造者、传播者提供了快速的传播手段和渠道。常见的病毒有以下几种。</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1. 系统病毒</a:t>
            </a:r>
            <a:endParaRPr lang="zh-CN"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系统病毒一般共有的特性是感染 Windows 操作系统的 *.exe 和 *.dll 文件，并通过这些文件进行传播。</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2. 蠕虫病毒</a:t>
            </a:r>
            <a:endParaRPr lang="zh-CN"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蠕虫病毒的特性是通过网络或者系统漏洞进行传播，大部分蠕虫病毒都有向外发送带毒的邮件、阻塞网络的特性。</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四、常见的计算机病毒种类</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0380" y="788670"/>
            <a:ext cx="5478145" cy="36861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3. 木马 / 黑客病毒</a:t>
            </a:r>
            <a:endParaRPr lang="zh-CN"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木马病毒的共有特性是通过网络或者系统漏洞进入用户的系统并隐藏，然后向外界泄露用户的信息，而黑客病毒则有一个可视的界面，能对用户的计算机进行远程控制。木马、黑客病毒一般成对出现，木马病毒负责侵入用户的计算机，而黑客病毒通过木马病毒来进行控制。木马病毒的前缀是 Trojan，黑客病毒的前缀一般为 Hack。</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4. 宏病毒</a:t>
            </a:r>
            <a:endParaRPr lang="zh-CN"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宏病毒的共有特性是感染 Office 系列文档，然后通过 Office 通用模板进行传播。</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五、配置杀毒软件</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895350"/>
            <a:ext cx="2182495" cy="342963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（1）单击 Windows 桌面的“开始”按钮，在“开始”菜单中选择“设置”命令，进入“Windows 设置”界面，如图 1-3-7 所示。</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（2）单击“更新和安全”项，进入“Windows 更新”窗口，如图 1-3-8 所示。</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5562600" y="971550"/>
            <a:ext cx="3011170" cy="337629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五、配置杀毒软件</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187065" y="818833"/>
            <a:ext cx="5184775" cy="10388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（3）单 击“Windows 安全中心”项，进入“Windows 安全中心”窗口，可以查看和管理设备安全性和运行状况，如图 1-3-9所示。</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3657600" y="2114550"/>
            <a:ext cx="3890645" cy="235902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五、配置杀毒软件</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666433"/>
            <a:ext cx="5316220" cy="10388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（4）单击“病毒和威胁防护”项，打开“病毒和威胁防护”窗口，单击“打开应用”项，如果已经安装第三方保护软件，系统将打开第三方软件进行实时保护，如图 1-3-10 所示。</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8"/>
          <a:stretch>
            <a:fillRect/>
          </a:stretch>
        </p:blipFill>
        <p:spPr>
          <a:xfrm>
            <a:off x="3429000" y="2343150"/>
            <a:ext cx="4624070" cy="192595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五、配置杀毒软件</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48000" y="828041"/>
            <a:ext cx="5316220" cy="71564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（5）单击“保护更新”项，将对病毒和威胁防护进行更新，以保障获取最新的安全情报。</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298825" y="2038350"/>
            <a:ext cx="4655820" cy="197739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六、网络黑客的概念</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438150"/>
            <a:ext cx="5502275" cy="41376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黑客（Hacker），早期在美国的计算机界是带有褒义的，是对一群智力超群、奉公守法的计算机迷的统称。也就是说，“黑客”原指那些热心于计算机技术、水平高超的计算机专家。</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黑客一般都精通各种编程语言和各类操作系统，拥有熟练的计算机技术。事实上，根据黑客的行为，行业内也对黑客的类型进行了细致的划分。</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1. 黑帽黑客</a:t>
            </a:r>
            <a:endParaRPr lang="zh-CN"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在未经许可的情况下，进入对方系统的黑客一般称为黑帽黑客。</a:t>
            </a:r>
            <a:r>
              <a:rPr lang="zh-CN" sz="1400" b="1" dirty="0">
                <a:solidFill>
                  <a:srgbClr val="00AFE1"/>
                </a:solidFill>
                <a:latin typeface="微软雅黑" panose="020B0503020204020204" pitchFamily="34" charset="-122"/>
                <a:ea typeface="微软雅黑" panose="020B0503020204020204" pitchFamily="34" charset="-122"/>
              </a:rPr>
              <a:t>2. 白帽黑客</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调试和分析计算机系统的黑客称为白帽黑客，他们一般有明确的道德规范，其行为以发现和改善计算机安全弱点为主。</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七、黑客攻击方式</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1123950"/>
            <a:ext cx="5502275" cy="323469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1. 密码破解</a:t>
            </a:r>
            <a:endParaRPr lang="zh-CN"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如果不知道密码而随便输入一个，猜中概率很低。但如果连续测试一万个或更多的密码，那么猜中的概率就会非常高，尤其利用计算机自动测试。</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例如，假设密码有 8 位，每一位可以是 26 个字母（大小写 52 个）和 10 个数字，每一位的选择就有 62 种，密码的组合可达 628 个（约 219 万亿），如果逐个去验证所需时间太长，所以黑客一般会利用密码破解程序尝试破解用户常用的密码，如生日、手机号、门牌号、姓名加数字等。</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七、黑客攻击方式</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617538"/>
            <a:ext cx="5502275" cy="394271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2. IP 嗅探</a:t>
            </a:r>
            <a:endParaRPr lang="zh-CN"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IP 嗅探也称网络监听。黑客通过改变网卡的操作模式接收流经该计算机的所有信息包，截获其他计算机的数据报文或密码。</a:t>
            </a:r>
            <a:endParaRPr lang="zh-CN" sz="1400" dirty="0">
              <a:latin typeface="微软雅黑" panose="020B0503020204020204" pitchFamily="34" charset="-122"/>
              <a:ea typeface="微软雅黑" panose="020B0503020204020204" pitchFamily="34" charset="-122"/>
            </a:endParaRPr>
          </a:p>
          <a:p>
            <a:pPr marL="0" lvl="0" algn="just" fontAlgn="ctr">
              <a:lnSpc>
                <a:spcPct val="150000"/>
              </a:lnSpc>
              <a:spcBef>
                <a:spcPts val="1000"/>
              </a:spcBef>
              <a:spcAft>
                <a:spcPts val="0"/>
              </a:spcAft>
              <a:buClrTx/>
              <a:buSzTx/>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3. 端口扫描</a:t>
            </a:r>
            <a:endParaRPr lang="zh-CN"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利用一些端口扫描软件对被攻击的目标计算机进行端口扫描，查看该机器的哪些端口是开放的，然后通过这些开放的端口发送木马程序到目标计算机上，利用木马来控制被攻击的目标。</a:t>
            </a:r>
            <a:endParaRPr lang="zh-CN" sz="1400" dirty="0">
              <a:latin typeface="微软雅黑" panose="020B0503020204020204" pitchFamily="34" charset="-122"/>
              <a:ea typeface="微软雅黑" panose="020B0503020204020204" pitchFamily="34" charset="-122"/>
            </a:endParaRPr>
          </a:p>
          <a:p>
            <a:pPr marL="0" lvl="0" algn="just" fontAlgn="ctr">
              <a:lnSpc>
                <a:spcPct val="150000"/>
              </a:lnSpc>
              <a:spcBef>
                <a:spcPts val="1000"/>
              </a:spcBef>
              <a:spcAft>
                <a:spcPts val="0"/>
              </a:spcAft>
              <a:buClrTx/>
              <a:buSzTx/>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4. 网络钓鱼</a:t>
            </a:r>
            <a:endParaRPr lang="zh-CN"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就是黑客利用具有欺骗性的电子邮件和伪造的 Web 站点进行网络诈骗活动。</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八、网络黑客的防范</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437833"/>
            <a:ext cx="5502275" cy="149034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黑客攻击会造成不同程度的损失，为了将损失降到最低限度，要了解一些防范网络黑客攻击的方法。</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（1）通过密码、指纹、面部特征或视网膜图案等特征信息来确认用户的真实性，只对确认了的用户给予相应的访间权限。</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2" name="组合 11"/>
          <p:cNvGrpSpPr/>
          <p:nvPr/>
        </p:nvGrpSpPr>
        <p:grpSpPr>
          <a:xfrm>
            <a:off x="3124200" y="2190750"/>
            <a:ext cx="1299210" cy="637540"/>
            <a:chOff x="4920" y="3450"/>
            <a:chExt cx="2046" cy="1004"/>
          </a:xfrm>
        </p:grpSpPr>
        <p:sp>
          <p:nvSpPr>
            <p:cNvPr id="2" name="五边形 1"/>
            <p:cNvSpPr/>
            <p:nvPr/>
          </p:nvSpPr>
          <p:spPr>
            <a:xfrm>
              <a:off x="4920" y="3450"/>
              <a:ext cx="2047" cy="1004"/>
            </a:xfrm>
            <a:prstGeom prst="homePlate">
              <a:avLst/>
            </a:prstGeom>
            <a:solidFill>
              <a:srgbClr val="00AFE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4920" y="3570"/>
              <a:ext cx="1774" cy="822"/>
            </a:xfrm>
            <a:prstGeom prst="rect">
              <a:avLst/>
            </a:prstGeom>
            <a:noFill/>
          </p:spPr>
          <p:txBody>
            <a:bodyPr wrap="square" rtlCol="0">
              <a:spAutoFit/>
            </a:bodyPr>
            <a:p>
              <a:r>
                <a:rPr lang="zh-CN" altLang="en-US" sz="1400" b="1">
                  <a:solidFill>
                    <a:schemeClr val="bg1"/>
                  </a:solidFill>
                </a:rPr>
                <a:t>（2）屏蔽可疑 IP 地址</a:t>
              </a:r>
              <a:endParaRPr lang="zh-CN" altLang="en-US" sz="1400" b="1">
                <a:solidFill>
                  <a:schemeClr val="bg1"/>
                </a:solidFill>
              </a:endParaRPr>
            </a:p>
          </p:txBody>
        </p:sp>
      </p:grpSp>
      <p:grpSp>
        <p:nvGrpSpPr>
          <p:cNvPr id="14" name="组合 13"/>
          <p:cNvGrpSpPr/>
          <p:nvPr/>
        </p:nvGrpSpPr>
        <p:grpSpPr>
          <a:xfrm>
            <a:off x="5015865" y="2209165"/>
            <a:ext cx="1299845" cy="637540"/>
            <a:chOff x="4920" y="3450"/>
            <a:chExt cx="2047" cy="1004"/>
          </a:xfrm>
        </p:grpSpPr>
        <p:sp>
          <p:nvSpPr>
            <p:cNvPr id="15" name="五边形 14"/>
            <p:cNvSpPr/>
            <p:nvPr/>
          </p:nvSpPr>
          <p:spPr>
            <a:xfrm>
              <a:off x="4920" y="3450"/>
              <a:ext cx="2047" cy="1004"/>
            </a:xfrm>
            <a:prstGeom prst="homePlate">
              <a:avLst/>
            </a:prstGeom>
            <a:solidFill>
              <a:srgbClr val="00AFE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4920" y="3570"/>
              <a:ext cx="1774" cy="822"/>
            </a:xfrm>
            <a:prstGeom prst="rect">
              <a:avLst/>
            </a:prstGeom>
            <a:noFill/>
          </p:spPr>
          <p:txBody>
            <a:bodyPr wrap="square" rtlCol="0">
              <a:spAutoFit/>
            </a:bodyPr>
            <a:p>
              <a:pPr algn="ctr"/>
              <a:r>
                <a:rPr lang="zh-CN" altLang="en-US" sz="1400" b="1">
                  <a:solidFill>
                    <a:schemeClr val="bg1"/>
                  </a:solidFill>
                </a:rPr>
                <a:t>（3）过滤信息包</a:t>
              </a:r>
              <a:endParaRPr lang="zh-CN" altLang="en-US" sz="1400" b="1">
                <a:solidFill>
                  <a:schemeClr val="bg1"/>
                </a:solidFill>
              </a:endParaRPr>
            </a:p>
          </p:txBody>
        </p:sp>
      </p:grpSp>
      <p:grpSp>
        <p:nvGrpSpPr>
          <p:cNvPr id="17" name="组合 16"/>
          <p:cNvGrpSpPr/>
          <p:nvPr/>
        </p:nvGrpSpPr>
        <p:grpSpPr>
          <a:xfrm>
            <a:off x="6781800" y="2209165"/>
            <a:ext cx="1830705" cy="637540"/>
            <a:chOff x="4920" y="3450"/>
            <a:chExt cx="2883" cy="1004"/>
          </a:xfrm>
        </p:grpSpPr>
        <p:sp>
          <p:nvSpPr>
            <p:cNvPr id="20" name="五边形 19"/>
            <p:cNvSpPr/>
            <p:nvPr/>
          </p:nvSpPr>
          <p:spPr>
            <a:xfrm>
              <a:off x="4920" y="3450"/>
              <a:ext cx="2883" cy="1004"/>
            </a:xfrm>
            <a:prstGeom prst="homePlate">
              <a:avLst/>
            </a:prstGeom>
            <a:solidFill>
              <a:srgbClr val="00AFE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4920" y="3570"/>
              <a:ext cx="2752" cy="822"/>
            </a:xfrm>
            <a:prstGeom prst="rect">
              <a:avLst/>
            </a:prstGeom>
            <a:noFill/>
          </p:spPr>
          <p:txBody>
            <a:bodyPr wrap="square" rtlCol="0">
              <a:spAutoFit/>
            </a:bodyPr>
            <a:p>
              <a:r>
                <a:rPr lang="zh-CN" altLang="en-US" sz="1400" b="1">
                  <a:solidFill>
                    <a:schemeClr val="bg1"/>
                  </a:solidFill>
                </a:rPr>
                <a:t>（4）关闭不必要的服务和无用端口</a:t>
              </a:r>
              <a:endParaRPr lang="zh-CN" altLang="en-US" sz="1400" b="1">
                <a:solidFill>
                  <a:schemeClr val="bg1"/>
                </a:solidFill>
              </a:endParaRPr>
            </a:p>
          </p:txBody>
        </p:sp>
      </p:grpSp>
      <p:grpSp>
        <p:nvGrpSpPr>
          <p:cNvPr id="22" name="组合 21"/>
          <p:cNvGrpSpPr/>
          <p:nvPr/>
        </p:nvGrpSpPr>
        <p:grpSpPr>
          <a:xfrm>
            <a:off x="3124835" y="3333750"/>
            <a:ext cx="1713230" cy="637540"/>
            <a:chOff x="4920" y="3450"/>
            <a:chExt cx="2698" cy="1004"/>
          </a:xfrm>
        </p:grpSpPr>
        <p:sp>
          <p:nvSpPr>
            <p:cNvPr id="23" name="五边形 22"/>
            <p:cNvSpPr/>
            <p:nvPr/>
          </p:nvSpPr>
          <p:spPr>
            <a:xfrm>
              <a:off x="4920" y="3450"/>
              <a:ext cx="2698" cy="1004"/>
            </a:xfrm>
            <a:prstGeom prst="homePlate">
              <a:avLst/>
            </a:prstGeom>
            <a:solidFill>
              <a:srgbClr val="00AFE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4920" y="3570"/>
              <a:ext cx="2621" cy="822"/>
            </a:xfrm>
            <a:prstGeom prst="rect">
              <a:avLst/>
            </a:prstGeom>
            <a:noFill/>
          </p:spPr>
          <p:txBody>
            <a:bodyPr wrap="square" rtlCol="0">
              <a:spAutoFit/>
            </a:bodyPr>
            <a:p>
              <a:r>
                <a:rPr lang="zh-CN" altLang="en-US" sz="1400" b="1">
                  <a:solidFill>
                    <a:schemeClr val="bg1"/>
                  </a:solidFill>
                </a:rPr>
                <a:t>（5）建立完善的访问控制策略</a:t>
              </a:r>
              <a:endParaRPr lang="zh-CN" altLang="en-US" sz="1400" b="1">
                <a:solidFill>
                  <a:schemeClr val="bg1"/>
                </a:solidFill>
              </a:endParaRPr>
            </a:p>
          </p:txBody>
        </p:sp>
      </p:grpSp>
      <p:grpSp>
        <p:nvGrpSpPr>
          <p:cNvPr id="25" name="组合 24"/>
          <p:cNvGrpSpPr/>
          <p:nvPr/>
        </p:nvGrpSpPr>
        <p:grpSpPr>
          <a:xfrm>
            <a:off x="4929505" y="3333750"/>
            <a:ext cx="1757045" cy="637540"/>
            <a:chOff x="4920" y="3450"/>
            <a:chExt cx="2767" cy="1004"/>
          </a:xfrm>
        </p:grpSpPr>
        <p:sp>
          <p:nvSpPr>
            <p:cNvPr id="26" name="五边形 25"/>
            <p:cNvSpPr/>
            <p:nvPr/>
          </p:nvSpPr>
          <p:spPr>
            <a:xfrm>
              <a:off x="4920" y="3450"/>
              <a:ext cx="2767" cy="1004"/>
            </a:xfrm>
            <a:prstGeom prst="homePlate">
              <a:avLst/>
            </a:prstGeom>
            <a:solidFill>
              <a:srgbClr val="00AFE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文本框 26"/>
            <p:cNvSpPr txBox="1"/>
            <p:nvPr/>
          </p:nvSpPr>
          <p:spPr>
            <a:xfrm>
              <a:off x="4920" y="3570"/>
              <a:ext cx="2335" cy="822"/>
            </a:xfrm>
            <a:prstGeom prst="rect">
              <a:avLst/>
            </a:prstGeom>
            <a:noFill/>
          </p:spPr>
          <p:txBody>
            <a:bodyPr wrap="square" rtlCol="0">
              <a:spAutoFit/>
            </a:bodyPr>
            <a:p>
              <a:r>
                <a:rPr lang="zh-CN" altLang="en-US" sz="1400" b="1">
                  <a:solidFill>
                    <a:schemeClr val="bg1"/>
                  </a:solidFill>
                </a:rPr>
                <a:t>（6）经常升级系统版本</a:t>
              </a:r>
              <a:endParaRPr lang="zh-CN" altLang="en-US" sz="1400" b="1">
                <a:solidFill>
                  <a:schemeClr val="bg1"/>
                </a:solidFill>
              </a:endParaRPr>
            </a:p>
          </p:txBody>
        </p:sp>
      </p:grpSp>
      <p:grpSp>
        <p:nvGrpSpPr>
          <p:cNvPr id="28" name="组合 27"/>
          <p:cNvGrpSpPr/>
          <p:nvPr/>
        </p:nvGrpSpPr>
        <p:grpSpPr>
          <a:xfrm>
            <a:off x="6777990" y="3257550"/>
            <a:ext cx="1795145" cy="637540"/>
            <a:chOff x="4913" y="3450"/>
            <a:chExt cx="2827" cy="1004"/>
          </a:xfrm>
        </p:grpSpPr>
        <p:sp>
          <p:nvSpPr>
            <p:cNvPr id="29" name="五边形 28"/>
            <p:cNvSpPr/>
            <p:nvPr/>
          </p:nvSpPr>
          <p:spPr>
            <a:xfrm>
              <a:off x="4920" y="3450"/>
              <a:ext cx="2820" cy="1004"/>
            </a:xfrm>
            <a:prstGeom prst="homePlate">
              <a:avLst/>
            </a:prstGeom>
            <a:solidFill>
              <a:srgbClr val="00AFE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4913" y="3521"/>
              <a:ext cx="2452" cy="822"/>
            </a:xfrm>
            <a:prstGeom prst="rect">
              <a:avLst/>
            </a:prstGeom>
            <a:noFill/>
          </p:spPr>
          <p:txBody>
            <a:bodyPr wrap="square" rtlCol="0">
              <a:spAutoFit/>
            </a:bodyPr>
            <a:p>
              <a:r>
                <a:rPr lang="zh-CN" altLang="en-US" sz="1400" b="1">
                  <a:solidFill>
                    <a:schemeClr val="bg1"/>
                  </a:solidFill>
                </a:rPr>
                <a:t>（7）安装必要的安全软件</a:t>
              </a:r>
              <a:endParaRPr lang="zh-CN" altLang="en-US" sz="1400" b="1">
                <a:solidFill>
                  <a:schemeClr val="bg1"/>
                </a:solidFill>
              </a:endParaRPr>
            </a:p>
          </p:txBody>
        </p:sp>
      </p:gr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518920"/>
            <a:ext cx="3733800" cy="343598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cxnSp>
        <p:nvCxnSpPr>
          <p:cNvPr id="10" name="直线连接符 9"/>
          <p:cNvCxnSpPr/>
          <p:nvPr>
            <p:custDataLst>
              <p:tags r:id="rId4"/>
            </p:custDataLst>
          </p:nvPr>
        </p:nvCxnSpPr>
        <p:spPr>
          <a:xfrm>
            <a:off x="4868597" y="2213146"/>
            <a:ext cx="709243"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4572001" y="1519162"/>
            <a:ext cx="3733799"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0" name="TextBox 5"/>
          <p:cNvSpPr txBox="1"/>
          <p:nvPr>
            <p:custDataLst>
              <p:tags r:id="rId6"/>
            </p:custDataLst>
          </p:nvPr>
        </p:nvSpPr>
        <p:spPr>
          <a:xfrm>
            <a:off x="4801120" y="1745535"/>
            <a:ext cx="1725410" cy="392415"/>
          </a:xfrm>
          <a:prstGeom prst="rect">
            <a:avLst/>
          </a:prstGeom>
          <a:noFill/>
        </p:spPr>
        <p:txBody>
          <a:bodyPr wrap="square" bIns="0" rtlCol="0" anchor="b" anchorCtr="0">
            <a:normAutofit/>
          </a:bodyPr>
          <a:lstStyle/>
          <a:p>
            <a:pPr>
              <a:lnSpc>
                <a:spcPct val="120000"/>
              </a:lnSpc>
            </a:pPr>
            <a:r>
              <a:rPr lang="zh-CN" altLang="en-US" b="1" spc="300" dirty="0">
                <a:solidFill>
                  <a:srgbClr val="FFFFFF"/>
                </a:solidFill>
                <a:latin typeface="微软雅黑" panose="020B0503020204020204" pitchFamily="34" charset="-122"/>
                <a:ea typeface="微软雅黑" panose="020B0503020204020204" pitchFamily="34" charset="-122"/>
              </a:rPr>
              <a:t>问题导入</a:t>
            </a:r>
            <a:endParaRPr lang="zh-CN" altLang="en-US" b="1" spc="300" dirty="0">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7"/>
            </p:custDataLst>
          </p:nvPr>
        </p:nvSpPr>
        <p:spPr>
          <a:xfrm>
            <a:off x="4801120" y="2326393"/>
            <a:ext cx="3359900" cy="256286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04800" algn="just" fontAlgn="auto">
              <a:lnSpc>
                <a:spcPct val="120000"/>
              </a:lnSpc>
              <a:buNone/>
              <a:extLst>
                <a:ext uri="{35155182-B16C-46BC-9424-99874614C6A1}">
                  <wpsdc:indentchars xmlns:wpsdc="http://www.wps.cn/officeDocument/2017/drawingmlCustomData" val="200" checksum="2875442453"/>
                </a:ext>
              </a:extLst>
            </a:pPr>
            <a:r>
              <a:rPr lang="zh-CN" altLang="en-US" sz="1050" spc="150" dirty="0">
                <a:solidFill>
                  <a:srgbClr val="FFFFFF"/>
                </a:solidFill>
                <a:latin typeface="微软雅黑" panose="020B0503020204020204" pitchFamily="34" charset="-122"/>
                <a:ea typeface="微软雅黑" panose="020B0503020204020204" pitchFamily="34" charset="-122"/>
              </a:rPr>
              <a:t>随着计算机和网络技术的发展和普及，社会的信息化程度越来越高，信息资源也得到更大程度的共享。但随着信息化发展而来的网络信息安全问题也暴露出来，如果不能解决好这个问题，必将阻碍信息化的发展进程。计算机和网络的使用可以为人类造福，也可能给人类带来危害，关键在于使用者采取的道德态度，遵循的行为规范和约束机制。</a:t>
            </a:r>
            <a:endParaRPr lang="zh-CN" altLang="en-US" sz="1050" spc="150" dirty="0">
              <a:solidFill>
                <a:srgbClr val="FFFFFF"/>
              </a:solidFill>
              <a:latin typeface="微软雅黑" panose="020B0503020204020204" pitchFamily="34" charset="-122"/>
              <a:ea typeface="微软雅黑" panose="020B0503020204020204" pitchFamily="34" charset="-122"/>
            </a:endParaRPr>
          </a:p>
          <a:p>
            <a:pPr marL="0" indent="304800" algn="just" fontAlgn="auto">
              <a:lnSpc>
                <a:spcPct val="120000"/>
              </a:lnSpc>
              <a:buNone/>
              <a:extLst>
                <a:ext uri="{35155182-B16C-46BC-9424-99874614C6A1}">
                  <wpsdc:indentchars xmlns:wpsdc="http://www.wps.cn/officeDocument/2017/drawingmlCustomData" val="200" checksum="2875442453"/>
                </a:ext>
              </a:extLst>
            </a:pPr>
            <a:r>
              <a:rPr lang="zh-CN" altLang="en-US" sz="1050" spc="150" dirty="0">
                <a:solidFill>
                  <a:srgbClr val="FFFFFF"/>
                </a:solidFill>
                <a:latin typeface="微软雅黑" panose="020B0503020204020204" pitchFamily="34" charset="-122"/>
                <a:ea typeface="微软雅黑" panose="020B0503020204020204" pitchFamily="34" charset="-122"/>
              </a:rPr>
              <a:t>信息安全是指信息产生、制作、传播、收集、处理、选取等信息使用过程中的信息资源安全。建立信息安全意识，了解信息安全相关技术，掌握常用的信息安全应用，是现代信息社会对高素质技术技能人才的基本要求。</a:t>
            </a:r>
            <a:endParaRPr lang="zh-CN" altLang="en-US" sz="1050" spc="150" dirty="0">
              <a:solidFill>
                <a:srgbClr val="FFFFFF"/>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九、使用 360 安全卫士</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617538"/>
            <a:ext cx="5502275" cy="394271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1. 下载和安装</a:t>
            </a:r>
            <a:endParaRPr lang="zh-CN"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（1）登录“360 安全卫士”官方网站可以下载该款软件。</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（2）下载后，双击安装文件，这时系统首先对本机进行安全扫描，片刻后弹出安装向导，确认选中“我同意 360 授权许可协议”项，单击“下一步”按钮。</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（3）在“选择安装目录”中，直接单击“下一步”按钮，也可单击“更改目录”按钮选择其他安装位置。</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（4）经过一段时间的文件复制后，弹出“安装完成”对话框，单击“完成”按钮即安装完成。</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（5）双击桌面上 360 安全卫士的快捷方式，启动该软件。</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九、使用 360 安全卫士</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28950" y="590550"/>
            <a:ext cx="5502275" cy="194183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2. 电脑体检</a:t>
            </a:r>
            <a:endParaRPr lang="zh-CN"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（1）在“电脑体检”选项卡中，单击“立即体检”按钮，如图 1-3-11 所示，将自动检测系统中存在的问题。</a:t>
            </a:r>
            <a:endParaRPr lang="zh-CN"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（2）单击“一键修复”按钮，将修复大多数问题，操作非常简单，修复完毕后给出检测结果。</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276600" y="2800350"/>
            <a:ext cx="4879340" cy="178689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九、使用 360 安全卫士</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514033"/>
            <a:ext cx="5502275" cy="21367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2. 木马查杀</a:t>
            </a:r>
            <a:endParaRPr lang="zh-CN"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360 安全卫士的“查杀木马”功能采用云查杀引擎、智能加速技术，比杀毒软件快数倍。在查杀木马的同时，360 安全卫士能自动修复被木马破坏的系统设置，大大简化了用户操作；将可疑文件上传改为并发操作，提高了上传效率和服务器的响应速度。</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048000" y="2800350"/>
            <a:ext cx="5720080" cy="187261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九、使用 360 安全卫士</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675640"/>
            <a:ext cx="5502275" cy="18135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3. 电脑清理</a:t>
            </a:r>
            <a:endParaRPr lang="zh-CN"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在“电脑清理”选项卡中，如图 1-3-13 所示，单击“全面清理”或“单项清理”项，360 安全卫士将扫描计算机中的各类垃圾、插件、痕迹等，并将扫描结果列出，同时给出建议，单击“一键清理”按钮即可清理。</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2983865" y="2703195"/>
            <a:ext cx="5478780" cy="200215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276350"/>
            <a:ext cx="1825625" cy="1000125"/>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九、使用 360 安全卫士</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71800" y="675640"/>
            <a:ext cx="5502275" cy="181356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lang="zh-CN" sz="1400" b="1" dirty="0">
                <a:solidFill>
                  <a:srgbClr val="00AFE1"/>
                </a:solidFill>
                <a:latin typeface="微软雅黑" panose="020B0503020204020204" pitchFamily="34" charset="-122"/>
                <a:ea typeface="微软雅黑" panose="020B0503020204020204" pitchFamily="34" charset="-122"/>
              </a:rPr>
              <a:t>4. 系统修复</a:t>
            </a:r>
            <a:endParaRPr lang="zh-CN"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lang="zh-CN" sz="1400" dirty="0">
                <a:latin typeface="微软雅黑" panose="020B0503020204020204" pitchFamily="34" charset="-122"/>
                <a:ea typeface="微软雅黑" panose="020B0503020204020204" pitchFamily="34" charset="-122"/>
              </a:rPr>
              <a:t>在“系统修复”选项卡中，如图 1-3-14 所示，提供了针对 Windows 系统漏洞的软件扫描，能够检测出计算机中存在哪些漏洞、缺少哪些补丁，并且给出修复建议，单击按钮“一键修复”即可修复。</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120390" y="2697480"/>
            <a:ext cx="5218430" cy="189674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226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思考和训练</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935" y="1356995"/>
            <a:ext cx="8151495" cy="3165475"/>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1809527"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762000" y="1504950"/>
            <a:ext cx="7825740" cy="2606040"/>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1. 检查自己所用的电脑，启用防火墙设置。</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2. 思考计算机病毒的特点，感染计算机病毒的计算机一般会表现为哪些症状？</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3. 作为重要部门的工作人员，应当采取什么样的病毒防范措施？</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4. 如果病毒防治工具不具备实时监控或计算机用户不使用实时监控功能，会给计算机带来什么样的危害？</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5. 在计算机中安装了杀毒软件后是否就万事无忧了？</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6. 木马病毒有什么危害？我们应该怎样预防木马病毒？</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7. 使用 360 安全卫士清除电脑中的恶意软件和插件。</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30000"/>
              </a:lnSpc>
              <a:buSzPct val="100000"/>
              <a:buFont typeface="Wingdings" panose="05000000000000000000" pitchFamily="2" charset="2"/>
              <a:buNone/>
              <a:defRPr/>
            </a:pPr>
            <a:r>
              <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rPr>
              <a:t>8. 你经常使用 U 盘、移动硬盘来传送数据吗？检测你的移动设备中是否有病毒，如果有进行查杀。</a:t>
            </a:r>
            <a:endParaRPr lang="zh-CN" altLang="en-US" sz="12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14400" y="11239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4255654" y="2735287"/>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322502" y="2802091"/>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935220" y="2695575"/>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3. 了解信息安全相关技术，了解信息安全面临的常见威胁和常用的安全防御技术。</a:t>
            </a:r>
            <a:endParaRPr lang="en-US" altLang="zh-CN" sz="120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896995" y="1997649"/>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896995" y="261236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896995" y="322707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6"/>
            </p:custDataLst>
          </p:nvPr>
        </p:nvCxnSpPr>
        <p:spPr>
          <a:xfrm>
            <a:off x="4896995" y="3841781"/>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7"/>
            </p:custDataLst>
          </p:nvPr>
        </p:nvSpPr>
        <p:spPr bwMode="auto">
          <a:xfrm>
            <a:off x="4935220" y="2080895"/>
            <a:ext cx="341947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2. 了解信息安全的基本概念，包括信息安全基本要素、网络安全等级保护等内容。</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8"/>
            </p:custDataLst>
          </p:nvPr>
        </p:nvSpPr>
        <p:spPr>
          <a:xfrm rot="2700000">
            <a:off x="4255654" y="2120576"/>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9"/>
            </p:custDataLst>
          </p:nvPr>
        </p:nvSpPr>
        <p:spPr bwMode="auto">
          <a:xfrm>
            <a:off x="4317129" y="2182052"/>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0"/>
            </p:custDataLst>
          </p:nvPr>
        </p:nvSpPr>
        <p:spPr bwMode="auto">
          <a:xfrm>
            <a:off x="4935266" y="3310541"/>
            <a:ext cx="3197154" cy="447768"/>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l" fontAlgn="auto">
              <a:lnSpc>
                <a:spcPct val="120000"/>
              </a:lnSpc>
            </a:pPr>
            <a:r>
              <a:rPr lang="en-US" altLang="zh-CN" sz="1200" spc="150" dirty="0">
                <a:latin typeface="微软雅黑" panose="020B0503020204020204" pitchFamily="34" charset="-122"/>
                <a:ea typeface="微软雅黑" panose="020B0503020204020204" pitchFamily="34" charset="-122"/>
              </a:rPr>
              <a:t>4. 了解常用网络安全设备的功能和部署方式。</a:t>
            </a:r>
            <a:endParaRPr lang="en-US" altLang="zh-CN" sz="120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1"/>
            </p:custDataLst>
          </p:nvPr>
        </p:nvSpPr>
        <p:spPr>
          <a:xfrm rot="2700000">
            <a:off x="4255654" y="3349997"/>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2"/>
            </p:custDataLst>
          </p:nvPr>
        </p:nvSpPr>
        <p:spPr bwMode="auto">
          <a:xfrm>
            <a:off x="4342525" y="3411473"/>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3"/>
            </p:custDataLst>
          </p:nvPr>
        </p:nvSpPr>
        <p:spPr bwMode="auto">
          <a:xfrm>
            <a:off x="4935266" y="1466410"/>
            <a:ext cx="3197154" cy="447768"/>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1. 建立信息安全意识，能识别常见的网络欺诈行为。</a:t>
            </a:r>
            <a:endParaRPr lang="en-US" altLang="zh-CN" sz="12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4"/>
            </p:custDataLst>
          </p:nvPr>
        </p:nvSpPr>
        <p:spPr>
          <a:xfrm rot="2700000">
            <a:off x="4255654" y="1505866"/>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5"/>
            </p:custDataLst>
          </p:nvPr>
        </p:nvSpPr>
        <p:spPr bwMode="auto">
          <a:xfrm>
            <a:off x="4317908" y="1569143"/>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64815" y="412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14400" y="11239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4255654" y="2735287"/>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322502" y="2802091"/>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935220" y="2695575"/>
            <a:ext cx="363093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7. 掌握利用系统安全中心配置病毒防护的方法。</a:t>
            </a:r>
            <a:endParaRPr lang="en-US" altLang="zh-CN" sz="120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896995" y="1997649"/>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896995" y="261236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896995" y="322707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6"/>
            </p:custDataLst>
          </p:nvPr>
        </p:nvCxnSpPr>
        <p:spPr>
          <a:xfrm>
            <a:off x="4896995" y="3994181"/>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7"/>
            </p:custDataLst>
          </p:nvPr>
        </p:nvSpPr>
        <p:spPr bwMode="auto">
          <a:xfrm>
            <a:off x="4935220" y="2080895"/>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6. 掌握利用系统安全中心配置防火墙的方法。</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8"/>
            </p:custDataLst>
          </p:nvPr>
        </p:nvSpPr>
        <p:spPr>
          <a:xfrm rot="2700000">
            <a:off x="4255654" y="2120576"/>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9"/>
            </p:custDataLst>
          </p:nvPr>
        </p:nvSpPr>
        <p:spPr bwMode="auto">
          <a:xfrm>
            <a:off x="4317129" y="2182052"/>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0"/>
            </p:custDataLst>
          </p:nvPr>
        </p:nvSpPr>
        <p:spPr bwMode="auto">
          <a:xfrm>
            <a:off x="4935220" y="3386455"/>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100" spc="150" dirty="0">
                <a:latin typeface="微软雅黑" panose="020B0503020204020204" pitchFamily="34" charset="-122"/>
                <a:ea typeface="微软雅黑" panose="020B0503020204020204" pitchFamily="34" charset="-122"/>
              </a:rPr>
              <a:t>8. 掌握常用的第三方信息安全工具的使用方法，并能解决常见的安全问题。本单元包含信息安全意识、信息安全防御技术、信息安全应用等内容。</a:t>
            </a:r>
            <a:endParaRPr lang="en-US" altLang="zh-CN" sz="110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1"/>
            </p:custDataLst>
          </p:nvPr>
        </p:nvSpPr>
        <p:spPr>
          <a:xfrm rot="2700000">
            <a:off x="4255654" y="337222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2"/>
            </p:custDataLst>
          </p:nvPr>
        </p:nvSpPr>
        <p:spPr bwMode="auto">
          <a:xfrm>
            <a:off x="4342525" y="343369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3"/>
            </p:custDataLst>
          </p:nvPr>
        </p:nvSpPr>
        <p:spPr bwMode="auto">
          <a:xfrm>
            <a:off x="4935266" y="1466410"/>
            <a:ext cx="3197154" cy="447768"/>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5. 了解网络信息安全保障的一般思路。</a:t>
            </a:r>
            <a:endParaRPr lang="en-US" altLang="zh-CN" sz="12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4"/>
            </p:custDataLst>
          </p:nvPr>
        </p:nvSpPr>
        <p:spPr>
          <a:xfrm rot="2700000">
            <a:off x="4255654" y="1505866"/>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5"/>
            </p:custDataLst>
          </p:nvPr>
        </p:nvSpPr>
        <p:spPr bwMode="auto">
          <a:xfrm>
            <a:off x="4317908" y="1569143"/>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64815" y="412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404870" cy="2522220"/>
            <a:chOff x="8621" y="2357"/>
            <a:chExt cx="5362" cy="3972"/>
          </a:xfrm>
        </p:grpSpPr>
        <p:sp>
          <p:nvSpPr>
            <p:cNvPr id="42" name="文本框 41"/>
            <p:cNvSpPr txBox="1"/>
            <p:nvPr>
              <p:custDataLst>
                <p:tags r:id="rId1"/>
              </p:custDataLst>
            </p:nvPr>
          </p:nvSpPr>
          <p:spPr>
            <a:xfrm>
              <a:off x="8621" y="3166"/>
              <a:ext cx="5362" cy="3163"/>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虚拟现实技术是 20 世纪发展起来的一项全新的实用技术。随着社会生产力和科学技术的不断发展，各行各业对 VR 技术的需求日益旺盛。VR 技术也取得了巨大进步，并逐步成为一个新的科学技术领域。</a:t>
              </a:r>
              <a:endParaRPr lang="zh-CN" altLang="en-US" sz="1200">
                <a:sym typeface="Arial" panose="020B0604020202020204" pitchFamily="34" charset="0"/>
              </a:endParaRPr>
            </a:p>
            <a:p>
              <a:pPr indent="342900" algn="just"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本任务介绍虚拟现实的基本概念、发展历程、应用场景等内容。</a:t>
              </a:r>
              <a:endParaRPr lang="zh-CN" altLang="en-US" sz="120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3545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1  信息安全概述</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4865"/>
            <a:ext cx="4867645" cy="3718560"/>
            <a:chOff x="520" y="1329"/>
            <a:chExt cx="7666" cy="5856"/>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了解信息安全的概念和影响因素。</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了解信息安全面临的主要威胁。</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了解信息安全策略。</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641"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了解信息安全等级保护的基本知识。</a:t>
              </a:r>
              <a:endParaRPr lang="zh-CN" altLang="en-US" sz="1100" spc="150" dirty="0">
                <a:latin typeface="微软雅黑" panose="020B0503020204020204" pitchFamily="34" charset="-122"/>
                <a:ea typeface="微软雅黑" panose="020B0503020204020204" pitchFamily="34" charset="-122"/>
              </a:endParaRPr>
            </a:p>
          </p:txBody>
        </p:sp>
        <p:sp>
          <p:nvSpPr>
            <p:cNvPr id="66" name="椭圆 65"/>
            <p:cNvSpPr/>
            <p:nvPr>
              <p:custDataLst>
                <p:tags r:id="rId23"/>
              </p:custDataLst>
            </p:nvPr>
          </p:nvSpPr>
          <p:spPr>
            <a:xfrm>
              <a:off x="2915" y="5442"/>
              <a:ext cx="793" cy="793"/>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7" name="任意多边形 22"/>
            <p:cNvSpPr/>
            <p:nvPr>
              <p:custDataLst>
                <p:tags r:id="rId24"/>
              </p:custDataLst>
            </p:nvPr>
          </p:nvSpPr>
          <p:spPr bwMode="auto">
            <a:xfrm>
              <a:off x="3109" y="564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5" name="文本框 64"/>
            <p:cNvSpPr txBox="1"/>
            <p:nvPr>
              <p:custDataLst>
                <p:tags r:id="rId25"/>
              </p:custDataLst>
            </p:nvPr>
          </p:nvSpPr>
          <p:spPr>
            <a:xfrm>
              <a:off x="3854" y="5599"/>
              <a:ext cx="347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5. 了解使用计算机和网络应遵守的道德规范。</a:t>
              </a:r>
              <a:endParaRPr lang="zh-CN" altLang="en-US" sz="1100" spc="150" dirty="0">
                <a:latin typeface="微软雅黑" panose="020B0503020204020204" pitchFamily="34" charset="-122"/>
                <a:ea typeface="微软雅黑" panose="020B0503020204020204" pitchFamily="34" charset="-122"/>
              </a:endParaRPr>
            </a:p>
          </p:txBody>
        </p:sp>
        <p:sp>
          <p:nvSpPr>
            <p:cNvPr id="32" name="椭圆 31"/>
            <p:cNvSpPr/>
            <p:nvPr>
              <p:custDataLst>
                <p:tags r:id="rId26"/>
              </p:custDataLst>
            </p:nvPr>
          </p:nvSpPr>
          <p:spPr>
            <a:xfrm>
              <a:off x="1456" y="5303"/>
              <a:ext cx="793" cy="793"/>
            </a:xfrm>
            <a:prstGeom prst="ellipse">
              <a:avLst/>
            </a:prstGeom>
            <a:solidFill>
              <a:srgbClr val="FFC000"/>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7" name="任意多边形 22"/>
            <p:cNvSpPr/>
            <p:nvPr>
              <p:custDataLst>
                <p:tags r:id="rId27"/>
              </p:custDataLst>
            </p:nvPr>
          </p:nvSpPr>
          <p:spPr bwMode="auto">
            <a:xfrm>
              <a:off x="1650" y="550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7" name="文本框 36"/>
            <p:cNvSpPr txBox="1"/>
            <p:nvPr>
              <p:custDataLst>
                <p:tags r:id="rId28"/>
              </p:custDataLst>
            </p:nvPr>
          </p:nvSpPr>
          <p:spPr>
            <a:xfrm>
              <a:off x="1833" y="6392"/>
              <a:ext cx="530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6. 了解国家对知识产权和软件使用的要求，以及信息安全的相关法律法规。</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705"/>
            <a:ext cx="3597254" cy="3254090"/>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信息安全是指信息网络的硬件、软件及其系统中的数据受到保护，不因偶然的或者恶意的原因而遭到破坏、更改、泄露，系统连续正常地运行，信息服务不中断，最终实现业务连续性</a:t>
            </a:r>
            <a:r>
              <a:rPr lang="zh-CN"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a:t>
            </a:r>
            <a:endParaRPr lang="zh-CN"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38200" y="2419350"/>
            <a:ext cx="2645410" cy="462915"/>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一、信息安全的概念</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0.xml><?xml version="1.0" encoding="utf-8"?>
<p:tagLst xmlns:p="http://schemas.openxmlformats.org/presentationml/2006/main">
  <p:tag name="MH" val="20161022192605"/>
  <p:tag name="MH_LIBRARY" val="GRAPHIC"/>
  <p:tag name="MH_TYPE" val="Text"/>
  <p:tag name="MH_ORDER" val="1"/>
</p:tagLst>
</file>

<file path=ppt/tags/tag1001.xml><?xml version="1.0" encoding="utf-8"?>
<p:tagLst xmlns:p="http://schemas.openxmlformats.org/presentationml/2006/main">
  <p:tag name="MH" val="20161022203400"/>
  <p:tag name="MH_LIBRARY" val="GRAPHIC"/>
  <p:tag name="MH_TYPE" val="Other"/>
  <p:tag name="MH_ORDER" val="1"/>
</p:tagLst>
</file>

<file path=ppt/tags/tag1002.xml><?xml version="1.0" encoding="utf-8"?>
<p:tagLst xmlns:p="http://schemas.openxmlformats.org/presentationml/2006/main">
  <p:tag name="MH" val="20161022192605"/>
  <p:tag name="MH_LIBRARY" val="GRAPHIC"/>
  <p:tag name="MH_TYPE" val="Text"/>
  <p:tag name="MH_ORDER" val="1"/>
</p:tagLst>
</file>

<file path=ppt/tags/tag1003.xml><?xml version="1.0" encoding="utf-8"?>
<p:tagLst xmlns:p="http://schemas.openxmlformats.org/presentationml/2006/main">
  <p:tag name="MH" val="20161022203400"/>
  <p:tag name="MH_LIBRARY" val="GRAPHIC"/>
  <p:tag name="MH_TYPE" val="Other"/>
  <p:tag name="MH_ORDER" val="1"/>
</p:tagLst>
</file>

<file path=ppt/tags/tag1004.xml><?xml version="1.0" encoding="utf-8"?>
<p:tagLst xmlns:p="http://schemas.openxmlformats.org/presentationml/2006/main">
  <p:tag name="MH" val="20161022192605"/>
  <p:tag name="MH_LIBRARY" val="GRAPHIC"/>
  <p:tag name="MH_TYPE" val="Text"/>
  <p:tag name="MH_ORDER" val="1"/>
</p:tagLst>
</file>

<file path=ppt/tags/tag1005.xml><?xml version="1.0" encoding="utf-8"?>
<p:tagLst xmlns:p="http://schemas.openxmlformats.org/presentationml/2006/main">
  <p:tag name="MH" val="20161022203400"/>
  <p:tag name="MH_LIBRARY" val="GRAPHIC"/>
  <p:tag name="MH_TYPE" val="Other"/>
  <p:tag name="MH_ORDER" val="1"/>
</p:tagLst>
</file>

<file path=ppt/tags/tag1006.xml><?xml version="1.0" encoding="utf-8"?>
<p:tagLst xmlns:p="http://schemas.openxmlformats.org/presentationml/2006/main">
  <p:tag name="MH" val="20161022192605"/>
  <p:tag name="MH_LIBRARY" val="GRAPHIC"/>
  <p:tag name="MH_TYPE" val="Text"/>
  <p:tag name="MH_ORDER" val="1"/>
</p:tagLst>
</file>

<file path=ppt/tags/tag1007.xml><?xml version="1.0" encoding="utf-8"?>
<p:tagLst xmlns:p="http://schemas.openxmlformats.org/presentationml/2006/main">
  <p:tag name="MH" val="20161022203400"/>
  <p:tag name="MH_LIBRARY" val="GRAPHIC"/>
  <p:tag name="MH_TYPE" val="Other"/>
  <p:tag name="MH_ORDER" val="1"/>
</p:tagLst>
</file>

<file path=ppt/tags/tag1008.xml><?xml version="1.0" encoding="utf-8"?>
<p:tagLst xmlns:p="http://schemas.openxmlformats.org/presentationml/2006/main">
  <p:tag name="MH" val="20161022192605"/>
  <p:tag name="MH_LIBRARY" val="GRAPHIC"/>
  <p:tag name="MH_TYPE" val="Text"/>
  <p:tag name="MH_ORDER" val="1"/>
</p:tagLst>
</file>

<file path=ppt/tags/tag1009.xml><?xml version="1.0" encoding="utf-8"?>
<p:tagLst xmlns:p="http://schemas.openxmlformats.org/presentationml/2006/main">
  <p:tag name="MH" val="20161022203400"/>
  <p:tag name="MH_LIBRARY" val="GRAPHIC"/>
  <p:tag name="MH_TYPE" val="Other"/>
  <p:tag name="MH_ORDER"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10.xml><?xml version="1.0" encoding="utf-8"?>
<p:tagLst xmlns:p="http://schemas.openxmlformats.org/presentationml/2006/main">
  <p:tag name="MH" val="20161022192605"/>
  <p:tag name="MH_LIBRARY" val="GRAPHIC"/>
  <p:tag name="MH_TYPE" val="Text"/>
  <p:tag name="MH_ORDER" val="1"/>
</p:tagLst>
</file>

<file path=ppt/tags/tag1011.xml><?xml version="1.0" encoding="utf-8"?>
<p:tagLst xmlns:p="http://schemas.openxmlformats.org/presentationml/2006/main">
  <p:tag name="MH" val="20161022204343"/>
  <p:tag name="MH_LIBRARY" val="GRAPHIC"/>
  <p:tag name="MH_ORDER" val="标题 5"/>
</p:tagLst>
</file>

<file path=ppt/tags/tag1012.xml><?xml version="1.0" encoding="utf-8"?>
<p:tagLst xmlns:p="http://schemas.openxmlformats.org/presentationml/2006/main">
  <p:tag name="MH" val="20161022204343"/>
  <p:tag name="MH_LIBRARY" val="GRAPHIC"/>
  <p:tag name="MH_ORDER" val="文本占位符 6"/>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1017.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1018.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1019.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20.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1.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2.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3.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4.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5.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6.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7.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8.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9.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30.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1.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2.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3.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4.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5.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6.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7.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8.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9.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40.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1.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2.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3.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4.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5.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6.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7.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8.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9.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50.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1.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2.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3.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4.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5.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6.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7.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8.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9.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60.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1.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2.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3.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4.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5.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6.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7.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8.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9.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70.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1.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2.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3.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4.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5.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6.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7.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8.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79.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80.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1.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2.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3.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4.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5.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6.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7.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88.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089.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90.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091.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92.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3.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4.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5.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6.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7.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8.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99.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0.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01.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02.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03.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04.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05.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06.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07.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108.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09.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10.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111.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12.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13.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114.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15.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116.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7.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8.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9.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20.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1.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2.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3.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4.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5.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6.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7.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8.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9.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30.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1.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2.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3.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4.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5.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6.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7.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8.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9.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40.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1.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2.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3.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4.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5.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6.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7.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8.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9.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50.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1.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2.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3.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4.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5.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6.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7.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8.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9.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60.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1.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2.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3.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4.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5.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6.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7.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8.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9.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70.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1.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2.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3.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4.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5.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6.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7.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8.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9.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80.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81.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82.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83.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84.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85.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86.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87.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88.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89.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90.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91.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92.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93.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94.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95.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196.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97.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98.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99.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0.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01.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02.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03.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204.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05.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06.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207.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08.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09.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10.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11.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212.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1213.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214.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215.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216.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217.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218.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19.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20.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21.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22.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23.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24.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25.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26.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27.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28.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29.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30.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31.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32.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33.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34.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35.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36.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37.xml><?xml version="1.0" encoding="utf-8"?>
<p:tagLst xmlns:p="http://schemas.openxmlformats.org/presentationml/2006/main">
  <p:tag name="KSO_WM_TEMPLATE_CATEGORY" val="diagram"/>
  <p:tag name="KSO_WM_TEMPLATE_INDEX" val="20187900"/>
  <p:tag name="KSO_WM_UNIT_TYPE" val="q_h_i"/>
  <p:tag name="KSO_WM_UNIT_INDEX" val="1_1_2"/>
  <p:tag name="KSO_WM_UNIT_ID" val="diagram20187900_6*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38.xml><?xml version="1.0" encoding="utf-8"?>
<p:tagLst xmlns:p="http://schemas.openxmlformats.org/presentationml/2006/main">
  <p:tag name="KSO_WM_TEMPLATE_CATEGORY" val="diagram"/>
  <p:tag name="KSO_WM_TEMPLATE_INDEX" val="20187900"/>
  <p:tag name="KSO_WM_UNIT_TYPE" val="q_h_i"/>
  <p:tag name="KSO_WM_UNIT_INDEX" val="1_1_1"/>
  <p:tag name="KSO_WM_UNIT_ID" val="diagram20187900_6*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39.xml><?xml version="1.0" encoding="utf-8"?>
<p:tagLst xmlns:p="http://schemas.openxmlformats.org/presentationml/2006/main">
  <p:tag name="KSO_WM_TEMPLATE_CATEGORY" val="diagram"/>
  <p:tag name="KSO_WM_TEMPLATE_INDEX" val="20187900"/>
  <p:tag name="KSO_WM_UNIT_TYPE" val="q_h_f"/>
  <p:tag name="KSO_WM_UNIT_INDEX" val="1_1_1"/>
  <p:tag name="KSO_WM_UNIT_ID" val="diagram20187900_6*q_h_f*1_1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40.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1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244.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2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249.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5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5*l_h_i*1_1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25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87_5*l_h_i*1_1_2"/>
  <p:tag name="KSO_WM_TEMPLATE_CATEGORY" val="diagram"/>
  <p:tag name="KSO_WM_TEMPLATE_INDEX" val="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52.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5*l_h_f*1_1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2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87_5*l_h_i*1_1_1"/>
  <p:tag name="KSO_WM_TEMPLATE_CATEGORY" val="diagram"/>
  <p:tag name="KSO_WM_TEMPLATE_INDEX" val="78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2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7_5*l_h_i*1_2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25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87_5*l_h_i*1_2_2"/>
  <p:tag name="KSO_WM_TEMPLATE_CATEGORY" val="diagram"/>
  <p:tag name="KSO_WM_TEMPLATE_INDEX" val="787"/>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1"/>
</p:tagLst>
</file>

<file path=ppt/tags/tag1256.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5*l_h_f*1_2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25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87_5*l_h_i*1_2_1"/>
  <p:tag name="KSO_WM_TEMPLATE_CATEGORY" val="diagram"/>
  <p:tag name="KSO_WM_TEMPLATE_INDEX" val="787"/>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25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87_5*l_h_i*1_3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25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7_5*l_h_i*1_3_1"/>
  <p:tag name="KSO_WM_TEMPLATE_CATEGORY" val="diagram"/>
  <p:tag name="KSO_WM_TEMPLATE_INDEX" val="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60.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5*l_h_f*1_3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26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87_5*l_h_i*1_3_1"/>
  <p:tag name="KSO_WM_TEMPLATE_CATEGORY" val="diagram"/>
  <p:tag name="KSO_WM_TEMPLATE_INDEX" val="787"/>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26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87_5*l_h_i*1_4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26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87_5*l_h_i*1_4_1"/>
  <p:tag name="KSO_WM_TEMPLATE_CATEGORY" val="diagram"/>
  <p:tag name="KSO_WM_TEMPLATE_INDEX" val="787"/>
  <p:tag name="KSO_WM_UNIT_LAYERLEVEL" val="1_1_1"/>
  <p:tag name="KSO_WM_TAG_VERSION" val="1.0"/>
  <p:tag name="KSO_WM_BEAUTIFY_FLAG" val="#wm#"/>
  <p:tag name="KSO_WM_UNIT_FILL_FORE_SCHEMECOLOR_INDEX" val="8"/>
  <p:tag name="KSO_WM_UNIT_FILL_TYPE" val="1"/>
  <p:tag name="KSO_WM_UNIT_TEXT_FILL_FORE_SCHEMECOLOR_INDEX" val="8"/>
  <p:tag name="KSO_WM_UNIT_TEXT_FILL_TYPE" val="1"/>
  <p:tag name="KSO_WM_UNIT_USESOURCEFORMAT_APPLY" val="1"/>
</p:tagLst>
</file>

<file path=ppt/tags/tag1264.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87_5*l_h_f*1_4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26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87_5*l_h_i*1_4_1"/>
  <p:tag name="KSO_WM_TEMPLATE_CATEGORY" val="diagram"/>
  <p:tag name="KSO_WM_TEMPLATE_INDEX" val="787"/>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126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87_5*l_h_i*1_5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126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87_5*l_h_i*1_5_2"/>
  <p:tag name="KSO_WM_TEMPLATE_CATEGORY" val="diagram"/>
  <p:tag name="KSO_WM_TEMPLATE_INDEX" val="787"/>
  <p:tag name="KSO_WM_UNIT_LAYERLEVEL" val="1_1_1"/>
  <p:tag name="KSO_WM_TAG_VERSION" val="1.0"/>
  <p:tag name="KSO_WM_BEAUTIFY_FLAG" val="#wm#"/>
  <p:tag name="KSO_WM_UNIT_FILL_FORE_SCHEMECOLOR_INDEX" val="9"/>
  <p:tag name="KSO_WM_UNIT_FILL_TYPE" val="1"/>
  <p:tag name="KSO_WM_UNIT_TEXT_FILL_FORE_SCHEMECOLOR_INDEX" val="6"/>
  <p:tag name="KSO_WM_UNIT_TEXT_FILL_TYPE" val="1"/>
  <p:tag name="KSO_WM_UNIT_USESOURCEFORMAT_APPLY" val="1"/>
</p:tagLst>
</file>

<file path=ppt/tags/tag1268.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87_5*l_h_f*1_5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126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87_5*l_h_i*1_5_1"/>
  <p:tag name="KSO_WM_TEMPLATE_CATEGORY" val="diagram"/>
  <p:tag name="KSO_WM_TEMPLATE_INDEX" val="787"/>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70.xml><?xml version="1.0" encoding="utf-8"?>
<p:tagLst xmlns:p="http://schemas.openxmlformats.org/presentationml/2006/main">
  <p:tag name="KSO_WM_UNIT_RELATE_UNITID" val="261*l*1"/>
  <p:tag name="KSO_WM_UNIT_ISCONTENTSTITLE" val="0"/>
  <p:tag name="KSO_WM_UNIT_NOCLEAR" val="0"/>
  <p:tag name="KSO_WM_UNIT_VALUE" val="3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87_5*a*1"/>
  <p:tag name="KSO_WM_TEMPLATE_CATEGORY" val="diagram"/>
  <p:tag name="KSO_WM_TEMPLATE_INDEX" val="78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271.xml><?xml version="1.0" encoding="utf-8"?>
<p:tagLst xmlns:p="http://schemas.openxmlformats.org/presentationml/2006/main">
  <p:tag name="KSO_WM_BEAUTIFY_FLAG" val="#wm#"/>
  <p:tag name="KSO_WM_TEMPLATE_CATEGORY" val="diagram"/>
  <p:tag name="KSO_WM_TEMPLATE_INDEX" val="787"/>
  <p:tag name="KSO_WM_SLIDE_ID" val="diagram787_5"/>
  <p:tag name="KSO_WM_TEMPLATE_SUBCATEGORY" val="0"/>
  <p:tag name="KSO_WM_TEMPLATE_MASTER_TYPE" val="0"/>
  <p:tag name="KSO_WM_TEMPLATE_COLOR_TYPE" val="1"/>
  <p:tag name="KSO_WM_SLIDE_TYPE" val="text"/>
  <p:tag name="KSO_WM_SLIDE_SUBTYPE" val="pureTxt"/>
  <p:tag name="KSO_WM_SLIDE_ITEM_CNT" val="6"/>
  <p:tag name="KSO_WM_SLIDE_INDEX" val="5"/>
  <p:tag name="KSO_WM_SLIDE_SIZE" val="779.654*337.814"/>
  <p:tag name="KSO_WM_SLIDE_POSITION" val="90.1732*132.125"/>
  <p:tag name="KSO_WM_DIAGRAM_GROUP_CODE" val="l1-1"/>
  <p:tag name="KSO_WM_SLIDE_DIAGTYPE" val="l"/>
  <p:tag name="KSO_WM_TAG_VERSION" val="1.0"/>
  <p:tag name="KSO_WM_SLIDE_LAYOUT" val="a_l"/>
  <p:tag name="KSO_WM_SLIDE_LAYOUT_CNT" val="1_1"/>
</p:tagLst>
</file>

<file path=ppt/tags/tag1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9_4*l_h_i*1_1_1"/>
  <p:tag name="KSO_WM_TEMPLATE_CATEGORY" val="diagram"/>
  <p:tag name="KSO_WM_TEMPLATE_INDEX" val="71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9_4*l_h_i*1_1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0"/>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9_4*l_h_i*1_1_3"/>
  <p:tag name="KSO_WM_TEMPLATE_CATEGORY" val="diagram"/>
  <p:tag name="KSO_WM_TEMPLATE_INDEX" val="719"/>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1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9_4*l_h_i*1_2_1"/>
  <p:tag name="KSO_WM_TEMPLATE_CATEGORY" val="diagram"/>
  <p:tag name="KSO_WM_TEMPLATE_INDEX" val="71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9_4*l_h_i*1_2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0"/>
</p:tagLst>
</file>

<file path=ppt/tags/tag1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9_4*l_h_i*1_2_3"/>
  <p:tag name="KSO_WM_TEMPLATE_CATEGORY" val="diagram"/>
  <p:tag name="KSO_WM_TEMPLATE_INDEX" val="719"/>
  <p:tag name="KSO_WM_UNIT_LAYERLEVEL" val="1_1_1"/>
  <p:tag name="KSO_WM_TAG_VERSION" val="1.0"/>
  <p:tag name="KSO_WM_BEAUTIFY_FLAG" val="#wm#"/>
  <p:tag name="KSO_WM_UNIT_LINE_FORE_SCHEMECOLOR_INDEX" val="6"/>
  <p:tag name="KSO_WM_UNIT_LINE_FILL_TYPE" val="2"/>
  <p:tag name="KSO_WM_UNIT_USESOURCEFORMAT_APPLY" val="1"/>
  <p:tag name="KSO_WM_UNIT_DIAGRAM_SCHEMECOLOR_ID" val="0"/>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9_4*l_h_i*1_3_1"/>
  <p:tag name="KSO_WM_TEMPLATE_CATEGORY" val="diagram"/>
  <p:tag name="KSO_WM_TEMPLATE_INDEX" val="71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1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9_4*l_h_i*1_3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0"/>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9_4*l_h_i*1_3_3"/>
  <p:tag name="KSO_WM_TEMPLATE_CATEGORY" val="diagram"/>
  <p:tag name="KSO_WM_TEMPLATE_INDEX" val="719"/>
  <p:tag name="KSO_WM_UNIT_LAYERLEVEL" val="1_1_1"/>
  <p:tag name="KSO_WM_TAG_VERSION" val="1.0"/>
  <p:tag name="KSO_WM_BEAUTIFY_FLAG" val="#wm#"/>
  <p:tag name="KSO_WM_UNIT_LINE_FORE_SCHEMECOLOR_INDEX" val="7"/>
  <p:tag name="KSO_WM_UNIT_LINE_FILL_TYPE" val="2"/>
  <p:tag name="KSO_WM_UNIT_USESOURCEFORMAT_APPLY" val="1"/>
  <p:tag name="KSO_WM_UNIT_DIAGRAM_SCHEMECOLOR_ID" val="0"/>
</p:tagLst>
</file>

<file path=ppt/tags/tag1281.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Lst>
</file>

<file path=ppt/tags/tag1282.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9_4*l_h_f*1_1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0"/>
</p:tagLst>
</file>

<file path=ppt/tags/tag1283.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9_4*l_h_f*1_2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0"/>
</p:tagLst>
</file>

<file path=ppt/tags/tag1284.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9_4*l_h_f*1_3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0"/>
</p:tagLst>
</file>

<file path=ppt/tags/tag1285.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1286.xml><?xml version="1.0" encoding="utf-8"?>
<p:tagLst xmlns:p="http://schemas.openxmlformats.org/presentationml/2006/main">
  <p:tag name="KSO_WM_UNIT_RELATE_UNITID" val="diagram719_4*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4*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 name="REFSHAPE" val="201703996"/>
</p:tagLst>
</file>

<file path=ppt/tags/tag1287.xml><?xml version="1.0" encoding="utf-8"?>
<p:tagLst xmlns:p="http://schemas.openxmlformats.org/presentationml/2006/main">
  <p:tag name="REFSHAPE" val="201706716"/>
</p:tagLst>
</file>

<file path=ppt/tags/tag1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08_5*i*1"/>
  <p:tag name="KSO_WM_TEMPLATE_CATEGORY" val="diagram"/>
  <p:tag name="KSO_WM_TEMPLATE_INDEX" val="708"/>
  <p:tag name="KSO_WM_UNIT_LAYERLEVEL" val="1"/>
  <p:tag name="KSO_WM_TAG_VERSION" val="1.0"/>
  <p:tag name="KSO_WM_BEAUTIFY_FLAG" val="#wm#"/>
  <p:tag name="KSO_WM_UNIT_USESOURCEFORMAT_APPLY" val="1"/>
</p:tagLst>
</file>

<file path=ppt/tags/tag1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08_5*l_h_i*1_1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08_5*l_h_i*1_1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9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08_5*l_h_i*1_1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08_5*i*2"/>
  <p:tag name="KSO_WM_TEMPLATE_CATEGORY" val="diagram"/>
  <p:tag name="KSO_WM_TEMPLATE_INDEX" val="708"/>
  <p:tag name="KSO_WM_UNIT_LAYERLEVEL" val="1"/>
  <p:tag name="KSO_WM_TAG_VERSION" val="1.0"/>
  <p:tag name="KSO_WM_BEAUTIFY_FLAG" val="#wm#"/>
  <p:tag name="KSO_WM_UNIT_USESOURCEFORMAT_APPLY" val="1"/>
</p:tagLst>
</file>

<file path=ppt/tags/tag1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08_5*l_h_i*1_2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08_5*l_h_i*1_2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9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08_5*l_h_i*1_2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08_5*i*3"/>
  <p:tag name="KSO_WM_TEMPLATE_CATEGORY" val="diagram"/>
  <p:tag name="KSO_WM_TEMPLATE_INDEX" val="708"/>
  <p:tag name="KSO_WM_UNIT_LAYERLEVEL" val="1"/>
  <p:tag name="KSO_WM_TAG_VERSION" val="1.0"/>
  <p:tag name="KSO_WM_BEAUTIFY_FLAG" val="#wm#"/>
  <p:tag name="KSO_WM_UNIT_USESOURCEFORMAT_APPLY" val="1"/>
</p:tagLst>
</file>

<file path=ppt/tags/tag1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08_5*l_h_i*1_3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08_5*l_h_i*1_3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29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08_5*l_h_i*1_3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08_5*i*4"/>
  <p:tag name="KSO_WM_TEMPLATE_CATEGORY" val="diagram"/>
  <p:tag name="KSO_WM_TEMPLATE_INDEX" val="708"/>
  <p:tag name="KSO_WM_UNIT_LAYERLEVEL" val="1"/>
  <p:tag name="KSO_WM_TAG_VERSION" val="1.0"/>
  <p:tag name="KSO_WM_BEAUTIFY_FLAG" val="#wm#"/>
  <p:tag name="KSO_WM_UNIT_USESOURCEFORMAT_APPLY" val="1"/>
</p:tagLst>
</file>

<file path=ppt/tags/tag1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08_5*l_h_i*1_4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08_5*l_h_i*1_4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0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08_5*l_h_i*1_4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0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0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08_5*l_h_f*1_1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309.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08_5*l_h_f*1_3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10.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311.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08_5*l_h_f*1_2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312.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08_5*l_h_f*1_4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08_5*i*5"/>
  <p:tag name="KSO_WM_TEMPLATE_CATEGORY" val="diagram"/>
  <p:tag name="KSO_WM_TEMPLATE_INDEX" val="708"/>
  <p:tag name="KSO_WM_UNIT_LAYERLEVEL" val="1"/>
  <p:tag name="KSO_WM_TAG_VERSION" val="1.0"/>
  <p:tag name="KSO_WM_BEAUTIFY_FLAG" val="#wm#"/>
  <p:tag name="KSO_WM_UNIT_USESOURCEFORMAT_APPLY" val="1"/>
</p:tagLst>
</file>

<file path=ppt/tags/tag1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08_5*l_h_i*1_5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08_5*l_h_i*1_5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1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08_5*l_h_i*1_5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17.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08_5*i*4"/>
  <p:tag name="KSO_WM_TEMPLATE_CATEGORY" val="diagram"/>
  <p:tag name="KSO_WM_TEMPLATE_INDEX" val="708"/>
  <p:tag name="KSO_WM_UNIT_LAYERLEVEL" val="1"/>
  <p:tag name="KSO_WM_TAG_VERSION" val="1.0"/>
  <p:tag name="KSO_WM_BEAUTIFY_FLAG" val="#wm#"/>
  <p:tag name="KSO_WM_UNIT_USESOURCEFORMAT_APPLY" val="1"/>
</p:tagLst>
</file>

<file path=ppt/tags/tag1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08_5*l_h_i*1_4_1"/>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08_5*l_h_i*1_4_2"/>
  <p:tag name="KSO_WM_TEMPLATE_CATEGORY" val="diagram"/>
  <p:tag name="KSO_WM_TEMPLATE_INDEX" val="7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32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08_5*l_h_i*1_4_3"/>
  <p:tag name="KSO_WM_TEMPLATE_CATEGORY" val="diagram"/>
  <p:tag name="KSO_WM_TEMPLATE_INDEX" val="70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22.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08_5*l_h_f*1_5_1"/>
  <p:tag name="KSO_WM_TEMPLATE_CATEGORY" val="diagram"/>
  <p:tag name="KSO_WM_TEMPLATE_INDEX" val="708"/>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 name="KSO_WM_UNIT_USESOURCEFORMAT_APPLY" val="1"/>
</p:tagLst>
</file>

<file path=ppt/tags/tag1323.xml><?xml version="1.0" encoding="utf-8"?>
<p:tagLst xmlns:p="http://schemas.openxmlformats.org/presentationml/2006/main">
  <p:tag name="KSO_WM_BEAUTIFY_FLAG" val="#wm#"/>
  <p:tag name="KSO_WM_TEMPLATE_CATEGORY" val="diagram"/>
  <p:tag name="KSO_WM_TEMPLATE_INDEX" val="719"/>
  <p:tag name="KSO_WM_SLIDE_ID" val="diagram719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13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a"/>
  <p:tag name="KSO_WM_UNIT_INDEX" val="1"/>
  <p:tag name="KSO_WM_UNIT_ID" val="diagram20198924_4*a*1"/>
  <p:tag name="KSO_WM_TEMPLATE_CATEGORY" val="diagram"/>
  <p:tag name="KSO_WM_TEMPLATE_INDEX" val="20198924"/>
  <p:tag name="KSO_WM_UNIT_LAYERLEVEL" val="1"/>
  <p:tag name="KSO_WM_TAG_VERSION" val="1.0"/>
  <p:tag name="KSO_WM_BEAUTIFY_FLAG" val="#wm#"/>
  <p:tag name="KSO_WM_UNIT_PRESET_TEXT" val="项目亮点"/>
  <p:tag name="KSO_WM_UNIT_TEXT_FILL_FORE_SCHEMECOLOR_INDEX" val="5"/>
  <p:tag name="KSO_WM_UNIT_TEXT_FILL_TYPE" val="1"/>
  <p:tag name="KSO_WM_UNIT_USESOURCEFORMAT_APPLY" val="1"/>
</p:tagLst>
</file>

<file path=ppt/tags/tag1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1"/>
  <p:tag name="KSO_WM_UNIT_ID" val="diagram20198924_4*i*1"/>
  <p:tag name="KSO_WM_TEMPLATE_CATEGORY" val="diagram"/>
  <p:tag name="KSO_WM_TEMPLATE_INDEX" val="2019892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2"/>
  <p:tag name="KSO_WM_UNIT_ID" val="diagram20198924_4*i*2"/>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3"/>
  <p:tag name="KSO_WM_UNIT_ID" val="diagram20198924_4*i*3"/>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i"/>
  <p:tag name="KSO_WM_UNIT_INDEX" val="4"/>
  <p:tag name="KSO_WM_UNIT_ID" val="diagram20198924_4*i*4"/>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329.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a"/>
  <p:tag name="KSO_WM_UNIT_INDEX" val="1_1_1"/>
  <p:tag name="KSO_WM_UNIT_ID" val="diagram20198924_4*l_h_a*1_1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30.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1_1"/>
  <p:tag name="KSO_WM_UNIT_ID" val="diagram20198924_4*l_h_f*1_1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1331.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a"/>
  <p:tag name="KSO_WM_UNIT_INDEX" val="1_2_1"/>
  <p:tag name="KSO_WM_UNIT_ID" val="diagram20198924_4*l_h_a*1_2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1332.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2_1"/>
  <p:tag name="KSO_WM_UNIT_ID" val="diagram20198924_4*l_h_f*1_2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1333.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a"/>
  <p:tag name="KSO_WM_UNIT_INDEX" val="1_3_1"/>
  <p:tag name="KSO_WM_UNIT_ID" val="diagram20198924_4*l_h_a*1_3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1334.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3_1"/>
  <p:tag name="KSO_WM_UNIT_ID" val="diagram20198924_4*l_h_f*1_3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1335.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a"/>
  <p:tag name="KSO_WM_UNIT_INDEX" val="1_4_1"/>
  <p:tag name="KSO_WM_UNIT_ID" val="diagram20198924_4*l_h_a*1_4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1336.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4_1"/>
  <p:tag name="KSO_WM_UNIT_ID" val="diagram20198924_4*l_h_f*1_4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0"/>
</p:tagLst>
</file>

<file path=ppt/tags/tag133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24_4*l_h_i*1_3_1"/>
  <p:tag name="KSO_WM_TEMPLATE_CATEGORY" val="diagram"/>
  <p:tag name="KSO_WM_TEMPLATE_INDEX" val="2019892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33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24_4*l_h_i*1_3_2"/>
  <p:tag name="KSO_WM_TEMPLATE_CATEGORY" val="diagram"/>
  <p:tag name="KSO_WM_TEMPLATE_INDEX" val="2019892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3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24_4*l_h_i*1_4_1"/>
  <p:tag name="KSO_WM_TEMPLATE_CATEGORY" val="diagram"/>
  <p:tag name="KSO_WM_TEMPLATE_INDEX" val="2019892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24_4*l_h_i*1_4_2"/>
  <p:tag name="KSO_WM_TEMPLATE_CATEGORY" val="diagram"/>
  <p:tag name="KSO_WM_TEMPLATE_INDEX" val="2019892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13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24_4*l_h_i*1_2_1"/>
  <p:tag name="KSO_WM_TEMPLATE_CATEGORY" val="diagram"/>
  <p:tag name="KSO_WM_TEMPLATE_INDEX" val="2019892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3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24_4*l_h_i*1_2_2"/>
  <p:tag name="KSO_WM_TEMPLATE_CATEGORY" val="diagram"/>
  <p:tag name="KSO_WM_TEMPLATE_INDEX" val="2019892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24_4*l_h_i*1_1_2"/>
  <p:tag name="KSO_WM_TEMPLATE_CATEGORY" val="diagram"/>
  <p:tag name="KSO_WM_TEMPLATE_INDEX" val="20198924"/>
  <p:tag name="KSO_WM_UNIT_LAYERLEVEL" val="1_1_1"/>
  <p:tag name="KSO_WM_TAG_VERSION" val="1.0"/>
  <p:tag name="KSO_WM_BEAUTIFY_FLAG" val="#wm#"/>
  <p:tag name="KSO_WM_UNIT_DIAGRAM_MODELTYPE" val="stripeEnu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34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24_4*l_h_i*1_1_1"/>
  <p:tag name="KSO_WM_TEMPLATE_CATEGORY" val="diagram"/>
  <p:tag name="KSO_WM_TEMPLATE_INDEX" val="2019892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345.xml><?xml version="1.0" encoding="utf-8"?>
<p:tagLst xmlns:p="http://schemas.openxmlformats.org/presentationml/2006/main">
  <p:tag name="KSO_WM_BEAUTIFY_FLAG" val="#wm#"/>
  <p:tag name="KSO_WM_TEMPLATE_CATEGORY" val="diagram"/>
  <p:tag name="KSO_WM_TEMPLATE_INDEX" val="20198924"/>
  <p:tag name="KSO_WM_SLIDE_ID" val="diagram20198924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911.73*200.36"/>
  <p:tag name="KSO_WM_SLIDE_POSITION" val="24.1353*218.864"/>
  <p:tag name="KSO_WM_DIAGRAM_GROUP_CODE" val="l1-1"/>
  <p:tag name="KSO_WM_SLIDE_DIAGTYPE" val="l"/>
  <p:tag name="KSO_WM_TAG_VERSION" val="1.0"/>
  <p:tag name="KSO_WM_SLIDE_LAYOUT" val="a_l"/>
  <p:tag name="KSO_WM_SLIDE_LAYOUT_CNT" val="1_1"/>
</p:tagLst>
</file>

<file path=ppt/tags/tag1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34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34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353.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3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5_4*l_h_i*1_5_1"/>
  <p:tag name="KSO_WM_TEMPLATE_CATEGORY" val="diagram"/>
  <p:tag name="KSO_WM_TEMPLATE_INDEX" val="2019893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55.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8935_4*l_h_a*1_5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1356.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5_4*l_h_f*1_5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35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5_2"/>
  <p:tag name="KSO_WM_UNIT_ID" val="diagram20198935_4*l_h_i*1_5_2"/>
  <p:tag name="KSO_WM_TEMPLATE_CATEGORY" val="diagram"/>
  <p:tag name="KSO_WM_TEMPLATE_INDEX" val="20198935"/>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35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5_4*l_h_i*1_4_1"/>
  <p:tag name="KSO_WM_TEMPLATE_CATEGORY" val="diagram"/>
  <p:tag name="KSO_WM_TEMPLATE_INDEX" val="2019893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359.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5_4*l_h_a*1_4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60.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5_4*l_h_f*1_4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36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4_2"/>
  <p:tag name="KSO_WM_UNIT_ID" val="diagram20198935_4*l_h_i*1_4_2"/>
  <p:tag name="KSO_WM_TEMPLATE_CATEGORY" val="diagram"/>
  <p:tag name="KSO_WM_TEMPLATE_INDEX" val="20198935"/>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136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5_4*l_h_i*1_3_1"/>
  <p:tag name="KSO_WM_TEMPLATE_CATEGORY" val="diagram"/>
  <p:tag name="KSO_WM_TEMPLATE_INDEX" val="2019893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363.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5_4*l_h_a*1_3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10"/>
  <p:tag name="KSO_WM_UNIT_TEXT_FILL_TYPE" val="1"/>
  <p:tag name="KSO_WM_UNIT_USESOURCEFORMAT_APPLY" val="1"/>
</p:tagLst>
</file>

<file path=ppt/tags/tag1364.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5_4*l_h_f*1_3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36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2"/>
  <p:tag name="KSO_WM_UNIT_ID" val="diagram20198935_4*l_h_i*1_3_2"/>
  <p:tag name="KSO_WM_TEMPLATE_CATEGORY" val="diagram"/>
  <p:tag name="KSO_WM_TEMPLATE_INDEX" val="20198935"/>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136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5_4*l_h_i*1_2_1"/>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367.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4*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1368.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4*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36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8935_4*l_h_i*1_2_2"/>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7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5_4*l_h_i*1_2_1"/>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371.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4*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1372.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4*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37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8935_4*l_h_i*1_2_2"/>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374.xml><?xml version="1.0" encoding="utf-8"?>
<p:tagLst xmlns:p="http://schemas.openxmlformats.org/presentationml/2006/main">
  <p:tag name="KSO_WM_BEAUTIFY_FLAG" val="#wm#"/>
  <p:tag name="KSO_WM_TEMPLATE_CATEGORY" val="diagram"/>
  <p:tag name="KSO_WM_TEMPLATE_INDEX" val="20198935"/>
  <p:tag name="KSO_WM_SLIDE_ID" val="diagram20198935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639.9*345.3"/>
  <p:tag name="KSO_WM_SLIDE_POSITION" val="222.35*141.675"/>
  <p:tag name="KSO_WM_DIAGRAM_GROUP_CODE" val="l1-1"/>
  <p:tag name="KSO_WM_SLIDE_DIAGTYPE" val="l"/>
  <p:tag name="KSO_WM_TAG_VERSION" val="1.0"/>
  <p:tag name="KSO_WM_SLIDE_LAYOUT" val="a_l"/>
  <p:tag name="KSO_WM_SLIDE_LAYOUT_CNT" val="1_1"/>
</p:tagLst>
</file>

<file path=ppt/tags/tag1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37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37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38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383.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1384.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1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1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1387.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1388.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1389.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1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1392.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1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73_4*i*8"/>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9"/>
  <p:tag name="KSO_WM_UNIT_ID" val="diagram20198873_4*i*9"/>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diagram20198873_4*i*10"/>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1"/>
  <p:tag name="KSO_WM_UNIT_ID" val="diagram20198873_4*i*11"/>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2"/>
  <p:tag name="KSO_WM_UNIT_ID" val="diagram20198873_4*i*12"/>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3"/>
  <p:tag name="KSO_WM_UNIT_ID" val="diagram20198873_4*i*13"/>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4"/>
  <p:tag name="KSO_WM_UNIT_ID" val="diagram20198873_4*i*14"/>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0.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8873_4*f*1"/>
  <p:tag name="KSO_WM_TEMPLATE_CATEGORY" val="diagram"/>
  <p:tag name="KSO_WM_TEMPLATE_INDEX" val="20198873"/>
  <p:tag name="KSO_WM_UNIT_LAYERLEVEL" val="1"/>
  <p:tag name="KSO_WM_TAG_VERSION" val="1.0"/>
  <p:tag name="KSO_WM_BEAUTIFY_FLAG" val="#wm#"/>
  <p:tag name="KSO_WM_UNIT_PRESET_TEXT" val="点击此处添加正文，文字是您思想的提炼，为了最终呈现发布的良好效果，请尽量言简意赅的阐述观点；点击此处添加正文，文字是您思想的提炼。"/>
  <p:tag name="KSO_WM_UNIT_TEXT_FILL_FORE_SCHEMECOLOR_INDEX" val="14"/>
  <p:tag name="KSO_WM_UNIT_TEXT_FILL_TYPE" val="1"/>
  <p:tag name="KSO_WM_UNIT_USESOURCEFORMAT_APPLY" val="1"/>
</p:tagLst>
</file>

<file path=ppt/tags/tag1401.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3_4*a*1"/>
  <p:tag name="KSO_WM_TEMPLATE_CATEGORY" val="diagram"/>
  <p:tag name="KSO_WM_TEMPLATE_INDEX" val="20198873"/>
  <p:tag name="KSO_WM_UNIT_LAYERLEVEL" val="1"/>
  <p:tag name="KSO_WM_TAG_VERSION" val="1.0"/>
  <p:tag name="KSO_WM_BEAUTIFY_FLAG" val="#wm#"/>
  <p:tag name="KSO_WM_UNIT_PRESET_TEXT" val="单击此处添加大标题"/>
  <p:tag name="KSO_WM_UNIT_TEXT_FILL_FORE_SCHEMECOLOR_INDEX" val="14"/>
  <p:tag name="KSO_WM_UNIT_TEXT_FILL_TYPE" val="1"/>
  <p:tag name="KSO_WM_UNIT_USESOURCEFORMAT_APPLY" val="1"/>
</p:tagLst>
</file>

<file path=ppt/tags/tag1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3_4*i*2"/>
  <p:tag name="KSO_WM_TEMPLATE_CATEGORY" val="diagram"/>
  <p:tag name="KSO_WM_TEMPLATE_INDEX" val="20198873"/>
  <p:tag name="KSO_WM_UNIT_LAYERLEVEL" val="1"/>
  <p:tag name="KSO_WM_TAG_VERSION" val="1.0"/>
  <p:tag name="KSO_WM_BEAUTIFY_FLAG" val="#wm#"/>
  <p:tag name="KSO_WM_UNIT_FILL_FORE_SCHEMECOLOR_INDEX" val="7"/>
  <p:tag name="KSO_WM_UNIT_FILL_TYPE" val="1"/>
  <p:tag name="KSO_WM_UNIT_USESOURCEFORMAT_APPLY" val="1"/>
</p:tagLst>
</file>

<file path=ppt/tags/tag14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3_4*i*3"/>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1404.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3_4*l_h_f*1_1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1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3_4*i*4"/>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1406.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3_4*l_h_f*1_2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140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873_4*l_h_i*1_1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0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873_4*l_h_i*1_2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3_4*i*5"/>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10.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3_4*l_h_f*1_3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141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873_4*l_h_i*1_3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873_4*l_h_i*1_1_2"/>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3_4*l_h_i*1_2_2"/>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1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3_4*l_h_i*1_3_1"/>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15.xml><?xml version="1.0" encoding="utf-8"?>
<p:tagLst xmlns:p="http://schemas.openxmlformats.org/presentationml/2006/main">
  <p:tag name="KSO_WM_UNIT_VALUE" val="1218*90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73_4*d*1"/>
  <p:tag name="KSO_WM_TEMPLATE_CATEGORY" val="diagram"/>
  <p:tag name="KSO_WM_TEMPLATE_INDEX" val="20198873"/>
  <p:tag name="KSO_WM_UNIT_SUPPORT_UNIT_TYPE" val="[]"/>
  <p:tag name="KSO_WM_UNIT_LAYERLEVEL" val="1"/>
  <p:tag name="KSO_WM_TAG_VERSION" val="1.0"/>
  <p:tag name="KSO_WM_BEAUTIFY_FLAG" val="#wm#"/>
  <p:tag name="KSO_WM_UNIT_USESOURCEFORMAT_APPLY" val="1"/>
</p:tagLst>
</file>

<file path=ppt/tags/tag1416.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3_4*l_h_f*1_4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14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873_4*l_h_i*1_4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73_4*l_h_i*1_4_1"/>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19.xml><?xml version="1.0" encoding="utf-8"?>
<p:tagLst xmlns:p="http://schemas.openxmlformats.org/presentationml/2006/main">
  <p:tag name="KSO_WM_BEAUTIFY_FLAG" val="#wm#"/>
  <p:tag name="KSO_WM_TEMPLATE_CATEGORY" val="diagram"/>
  <p:tag name="KSO_WM_TEMPLATE_INDEX" val="20198873"/>
  <p:tag name="KSO_WM_TEMPLATE_THUMBS_INDEX" val="1"/>
  <p:tag name="KSO_WM_SLIDE_ID" val="diagram20198873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527.739*207.326"/>
  <p:tag name="KSO_WM_SLIDE_POSITION" val="420.797*304.611"/>
  <p:tag name="KSO_WM_DIAGRAM_GROUP_CODE" val="l1-1"/>
  <p:tag name="KSO_WM_SLIDE_DIAGTYPE" val="l"/>
  <p:tag name="KSO_WM_TAG_VERSION" val="1.0"/>
  <p:tag name="KSO_WM_SLIDE_LAYOUT" val="a_d_f_k_l"/>
  <p:tag name="KSO_WM_SLIDE_LAYOUT_CNT" val="1_1_1_1_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421.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425.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426.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427.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1428.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429.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0.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431.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432.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433.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34.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35.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36.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37.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38.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39.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40.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41.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42.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43.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44.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45.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46.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47.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48.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49.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50.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1451.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452.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453.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454.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455.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456.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57.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58.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59.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60.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61.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62.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63.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64.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65.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66.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467.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68.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69.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47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47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47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47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8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485.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48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48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493.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49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49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50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50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50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50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51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51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51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51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2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525.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52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52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533.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535.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539.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40.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541.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1542.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543.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544.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545.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546.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547.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48.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49.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50.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51.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52.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553.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54.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55.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556.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57.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58.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559.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60.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61.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562.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63.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64.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565.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66.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1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56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569.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574.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57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57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582.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58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585.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90.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59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59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598.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1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1602.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1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1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16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1607.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160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160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1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161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61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161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161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161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61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61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62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62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62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62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62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62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162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163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63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63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63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64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64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64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64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65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65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65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65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665.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66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66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673.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67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67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68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68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68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68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69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69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69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69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705.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70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70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713.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71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71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72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72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72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72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73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73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73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73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745.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174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174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1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1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1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1753.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1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1755.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1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1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1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1759.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60.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1761.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2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43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3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4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44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4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5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5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SLIDE_BACKGROUND_TYPE" val="navigation"/>
  <p:tag name="KSO_WM_SLIDE_BK_DARK_LIGHT" val="2"/>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8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2"/>
  <p:tag name="KSO_WM_UNIT_TYPE" val="i"/>
  <p:tag name="KSO_WM_UNIT_INDEX" val="2"/>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SLIDE_BK_DARK_LIGHT" val="2"/>
  <p:tag name="KSO_WM_UNIT_TYPE" val="i"/>
  <p:tag name="KSO_WM_UNIT_INDEX" val="3"/>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4"/>
  <p:tag name="KSO_WM_UNIT_LAYERLEVEL" val="1"/>
  <p:tag name="KSO_WM_TAG_VERSION" val="1.0"/>
  <p:tag name="KSO_WM_BEAUTIFY_FLAG" val="#wm#"/>
  <p:tag name="KSO_WM_SLIDE_BACKGROUND_TYPE" val="belt"/>
  <p:tag name="KSO_WM_SLIDE_BK_DARK_LIGHT" val="2"/>
  <p:tag name="KSO_WM_UNIT_TYPE" val="i"/>
  <p:tag name="KSO_WM_UNIT_INDEX" val="4"/>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6"/>
  <p:tag name="KSO_WM_UNIT_LAYERLEVEL" val="1"/>
  <p:tag name="KSO_WM_TAG_VERSION" val="1.0"/>
  <p:tag name="KSO_WM_BEAUTIFY_FLAG" val="#wm#"/>
  <p:tag name="KSO_WM_SLIDE_BACKGROUND_TYPE" val="belt"/>
  <p:tag name="KSO_WM_SLIDE_BK_DARK_LIGHT" val="2"/>
  <p:tag name="KSO_WM_UNIT_TYPE" val="i"/>
  <p:tag name="KSO_WM_UNIT_INDEX" val="6"/>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7"/>
  <p:tag name="KSO_WM_UNIT_LAYERLEVEL" val="1"/>
  <p:tag name="KSO_WM_TAG_VERSION" val="1.0"/>
  <p:tag name="KSO_WM_BEAUTIFY_FLAG" val="#wm#"/>
  <p:tag name="KSO_WM_SLIDE_BACKGROUND_TYPE" val="belt"/>
  <p:tag name="KSO_WM_SLIDE_BK_DARK_LIGHT" val="2"/>
  <p:tag name="KSO_WM_UNIT_TYPE" val="i"/>
  <p:tag name="KSO_WM_UNIT_INDEX" val="7"/>
</p:tagLst>
</file>

<file path=ppt/tags/tag48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8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5.xml><?xml version="1.0" encoding="utf-8"?>
<p:tagLst xmlns:p="http://schemas.openxmlformats.org/presentationml/2006/main">
  <p:tag name="KSO_WM_TAG_VERSION" val="1.0"/>
  <p:tag name="KSO_WM_BEAUTIFY_FLAG" val="#wm#"/>
  <p:tag name="KSO_WM_TEMPLATE_CATEGORY" val="custom"/>
  <p:tag name="KSO_WM_TEMPLATE_INDEX" val="20191296"/>
  <p:tag name="KSO_WM_TEMPLATE_THUMBS_INDEX" val="1、3、7、8、10、13、14、15、17、18、19"/>
  <p:tag name="KSO_WM_TEMPLATE_SUBCATEGORY" val="0"/>
  <p:tag name="KSO_WM_TEMPLATE_MASTER_TYPE" val="1"/>
  <p:tag name="KSO_WM_TEMPLATE_COLOR_TYPE" val="1"/>
  <p:tag name="KSO_WM_TEMPLATE_MASTER_THUMB_INDEX" val="18"/>
  <p:tag name="KSO_WM_UNIT_SHOW_EDIT_AREA_INDICATION" val="0"/>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9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3.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2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92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3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3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93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4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4"/>
  <p:tag name="KSO_WM_UNIT_LAYERLEVEL" val="1"/>
  <p:tag name="KSO_WM_TAG_VERSION" val="1.0"/>
  <p:tag name="KSO_WM_BEAUTIFY_FLAG" val="#wm#"/>
  <p:tag name="KSO_WM_SLIDE_BACKGROUND_TYPE" val="bottomTop"/>
  <p:tag name="KSO_WM_SLIDE_BK_DARK_LIGHT" val="2"/>
  <p:tag name="KSO_WM_UNIT_TYPE" val="i"/>
  <p:tag name="KSO_WM_UNIT_INDEX" val="4"/>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6"/>
  <p:tag name="KSO_WM_UNIT_LAYERLEVEL" val="1"/>
  <p:tag name="KSO_WM_TAG_VERSION" val="1.0"/>
  <p:tag name="KSO_WM_BEAUTIFY_FLAG" val="#wm#"/>
  <p:tag name="KSO_WM_SLIDE_BACKGROUND_TYPE" val="bottomTop"/>
  <p:tag name="KSO_WM_SLIDE_BK_DARK_LIGHT" val="2"/>
  <p:tag name="KSO_WM_UNIT_TYPE" val="i"/>
  <p:tag name="KSO_WM_UNIT_INDEX" val="6"/>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7"/>
  <p:tag name="KSO_WM_UNIT_LAYERLEVEL" val="1"/>
  <p:tag name="KSO_WM_TAG_VERSION" val="1.0"/>
  <p:tag name="KSO_WM_BEAUTIFY_FLAG" val="#wm#"/>
  <p:tag name="KSO_WM_SLIDE_BACKGROUND_TYPE" val="bottomTop"/>
  <p:tag name="KSO_WM_SLIDE_BK_DARK_LIGHT" val="2"/>
  <p:tag name="KSO_WM_UNIT_TYPE" val="i"/>
  <p:tag name="KSO_WM_UNIT_INDEX" val="7"/>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SLIDE_BACKGROUND_TYPE" val="navigation"/>
  <p:tag name="KSO_WM_SLIDE_BK_DARK_LIGHT" val="2"/>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7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2"/>
  <p:tag name="KSO_WM_UNIT_TYPE" val="i"/>
  <p:tag name="KSO_WM_UNIT_INDEX" val="2"/>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SLIDE_BK_DARK_LIGHT" val="2"/>
  <p:tag name="KSO_WM_UNIT_TYPE" val="i"/>
  <p:tag name="KSO_WM_UNIT_INDEX" val="3"/>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4"/>
  <p:tag name="KSO_WM_UNIT_LAYERLEVEL" val="1"/>
  <p:tag name="KSO_WM_TAG_VERSION" val="1.0"/>
  <p:tag name="KSO_WM_BEAUTIFY_FLAG" val="#wm#"/>
  <p:tag name="KSO_WM_SLIDE_BACKGROUND_TYPE" val="belt"/>
  <p:tag name="KSO_WM_SLIDE_BK_DARK_LIGHT" val="2"/>
  <p:tag name="KSO_WM_UNIT_TYPE" val="i"/>
  <p:tag name="KSO_WM_UNIT_INDEX" val="4"/>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6"/>
  <p:tag name="KSO_WM_UNIT_LAYERLEVEL" val="1"/>
  <p:tag name="KSO_WM_TAG_VERSION" val="1.0"/>
  <p:tag name="KSO_WM_BEAUTIFY_FLAG" val="#wm#"/>
  <p:tag name="KSO_WM_SLIDE_BACKGROUND_TYPE" val="belt"/>
  <p:tag name="KSO_WM_SLIDE_BK_DARK_LIGHT" val="2"/>
  <p:tag name="KSO_WM_UNIT_TYPE" val="i"/>
  <p:tag name="KSO_WM_UNIT_INDEX" val="6"/>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7"/>
  <p:tag name="KSO_WM_UNIT_LAYERLEVEL" val="1"/>
  <p:tag name="KSO_WM_TAG_VERSION" val="1.0"/>
  <p:tag name="KSO_WM_BEAUTIFY_FLAG" val="#wm#"/>
  <p:tag name="KSO_WM_SLIDE_BACKGROUND_TYPE" val="belt"/>
  <p:tag name="KSO_WM_SLIDE_BK_DARK_LIGHT" val="2"/>
  <p:tag name="KSO_WM_UNIT_TYPE" val="i"/>
  <p:tag name="KSO_WM_UNIT_INDEX" val="7"/>
</p:tagLst>
</file>

<file path=ppt/tags/tag97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8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296"/>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86.xml><?xml version="1.0" encoding="utf-8"?>
<p:tagLst xmlns:p="http://schemas.openxmlformats.org/presentationml/2006/main">
  <p:tag name="KSO_WM_TAG_VERSION" val="1.0"/>
  <p:tag name="KSO_WM_BEAUTIFY_FLAG" val="#wm#"/>
  <p:tag name="KSO_WM_TEMPLATE_CATEGORY" val="custom"/>
  <p:tag name="KSO_WM_TEMPLATE_INDEX" val="20191296"/>
  <p:tag name="KSO_WM_TEMPLATE_THUMBS_INDEX" val="1、3、7、8、10、13、14、15、17、18、19"/>
  <p:tag name="KSO_WM_TEMPLATE_SUBCATEGORY" val="0"/>
  <p:tag name="KSO_WM_TEMPLATE_MASTER_TYPE" val="1"/>
  <p:tag name="KSO_WM_TEMPLATE_COLOR_TYPE" val="1"/>
  <p:tag name="KSO_WM_TEMPLATE_MASTER_THUMB_INDEX" val="18"/>
  <p:tag name="KSO_WM_UNIT_SHOW_EDIT_AREA_INDICATION" val="0"/>
</p:tagLst>
</file>

<file path=ppt/tags/tag987.xml><?xml version="1.0" encoding="utf-8"?>
<p:tagLst xmlns:p="http://schemas.openxmlformats.org/presentationml/2006/main">
  <p:tag name="MH" val="20161022203400"/>
  <p:tag name="MH_LIBRARY" val="GRAPHIC"/>
  <p:tag name="MH_TYPE" val="Other"/>
  <p:tag name="MH_ORDER" val="1"/>
</p:tagLst>
</file>

<file path=ppt/tags/tag988.xml><?xml version="1.0" encoding="utf-8"?>
<p:tagLst xmlns:p="http://schemas.openxmlformats.org/presentationml/2006/main">
  <p:tag name="MH" val="20161022192605"/>
  <p:tag name="MH_LIBRARY" val="GRAPHIC"/>
  <p:tag name="MH_TYPE" val="Text"/>
  <p:tag name="MH_ORDER" val="1"/>
</p:tagLst>
</file>

<file path=ppt/tags/tag989.xml><?xml version="1.0" encoding="utf-8"?>
<p:tagLst xmlns:p="http://schemas.openxmlformats.org/presentationml/2006/main">
  <p:tag name="MH" val="20161022203400"/>
  <p:tag name="MH_LIBRARY" val="GRAPHIC"/>
  <p:tag name="MH_TYPE" val="Other"/>
  <p:tag name="MH_ORDER"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90.xml><?xml version="1.0" encoding="utf-8"?>
<p:tagLst xmlns:p="http://schemas.openxmlformats.org/presentationml/2006/main">
  <p:tag name="MH" val="20161022192605"/>
  <p:tag name="MH_LIBRARY" val="GRAPHIC"/>
  <p:tag name="MH_TYPE" val="Text"/>
  <p:tag name="MH_ORDER" val="1"/>
</p:tagLst>
</file>

<file path=ppt/tags/tag991.xml><?xml version="1.0" encoding="utf-8"?>
<p:tagLst xmlns:p="http://schemas.openxmlformats.org/presentationml/2006/main">
  <p:tag name="MH" val="20161022203400"/>
  <p:tag name="MH_LIBRARY" val="GRAPHIC"/>
  <p:tag name="MH_TYPE" val="Other"/>
  <p:tag name="MH_ORDER" val="1"/>
</p:tagLst>
</file>

<file path=ppt/tags/tag992.xml><?xml version="1.0" encoding="utf-8"?>
<p:tagLst xmlns:p="http://schemas.openxmlformats.org/presentationml/2006/main">
  <p:tag name="MH" val="20161022192605"/>
  <p:tag name="MH_LIBRARY" val="GRAPHIC"/>
  <p:tag name="MH_TYPE" val="Text"/>
  <p:tag name="MH_ORDER" val="1"/>
</p:tagLst>
</file>

<file path=ppt/tags/tag993.xml><?xml version="1.0" encoding="utf-8"?>
<p:tagLst xmlns:p="http://schemas.openxmlformats.org/presentationml/2006/main">
  <p:tag name="MH" val="20161022203400"/>
  <p:tag name="MH_LIBRARY" val="GRAPHIC"/>
  <p:tag name="MH_TYPE" val="Other"/>
  <p:tag name="MH_ORDER" val="1"/>
</p:tagLst>
</file>

<file path=ppt/tags/tag994.xml><?xml version="1.0" encoding="utf-8"?>
<p:tagLst xmlns:p="http://schemas.openxmlformats.org/presentationml/2006/main">
  <p:tag name="MH" val="20161022192605"/>
  <p:tag name="MH_LIBRARY" val="GRAPHIC"/>
  <p:tag name="MH_TYPE" val="Text"/>
  <p:tag name="MH_ORDER" val="1"/>
</p:tagLst>
</file>

<file path=ppt/tags/tag995.xml><?xml version="1.0" encoding="utf-8"?>
<p:tagLst xmlns:p="http://schemas.openxmlformats.org/presentationml/2006/main">
  <p:tag name="MH" val="20161022203400"/>
  <p:tag name="MH_LIBRARY" val="GRAPHIC"/>
  <p:tag name="MH_TYPE" val="Other"/>
  <p:tag name="MH_ORDER" val="1"/>
</p:tagLst>
</file>

<file path=ppt/tags/tag996.xml><?xml version="1.0" encoding="utf-8"?>
<p:tagLst xmlns:p="http://schemas.openxmlformats.org/presentationml/2006/main">
  <p:tag name="MH" val="20161022192605"/>
  <p:tag name="MH_LIBRARY" val="GRAPHIC"/>
  <p:tag name="MH_TYPE" val="Text"/>
  <p:tag name="MH_ORDER" val="1"/>
</p:tagLst>
</file>

<file path=ppt/tags/tag997.xml><?xml version="1.0" encoding="utf-8"?>
<p:tagLst xmlns:p="http://schemas.openxmlformats.org/presentationml/2006/main">
  <p:tag name="MH" val="20161022203400"/>
  <p:tag name="MH_LIBRARY" val="GRAPHIC"/>
  <p:tag name="MH_TYPE" val="Other"/>
  <p:tag name="MH_ORDER" val="1"/>
</p:tagLst>
</file>

<file path=ppt/tags/tag998.xml><?xml version="1.0" encoding="utf-8"?>
<p:tagLst xmlns:p="http://schemas.openxmlformats.org/presentationml/2006/main">
  <p:tag name="MH" val="20161022192605"/>
  <p:tag name="MH_LIBRARY" val="GRAPHIC"/>
  <p:tag name="MH_TYPE" val="Text"/>
  <p:tag name="MH_ORDER" val="1"/>
</p:tagLst>
</file>

<file path=ppt/tags/tag999.xml><?xml version="1.0" encoding="utf-8"?>
<p:tagLst xmlns:p="http://schemas.openxmlformats.org/presentationml/2006/main">
  <p:tag name="MH" val="20161022203400"/>
  <p:tag name="MH_LIBRARY" val="GRAPHIC"/>
  <p:tag name="MH_TYPE" val="Other"/>
  <p:tag name="MH_ORDER" val="1"/>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7E7F0"/>
      </a:dk2>
      <a:lt2>
        <a:srgbClr val="FFFFFF"/>
      </a:lt2>
      <a:accent1>
        <a:srgbClr val="6969C7"/>
      </a:accent1>
      <a:accent2>
        <a:srgbClr val="AE64B8"/>
      </a:accent2>
      <a:accent3>
        <a:srgbClr val="DB63A3"/>
      </a:accent3>
      <a:accent4>
        <a:srgbClr val="F5738C"/>
      </a:accent4>
      <a:accent5>
        <a:srgbClr val="F79179"/>
      </a:accent5>
      <a:accent6>
        <a:srgbClr val="FAB574"/>
      </a:accent6>
      <a:hlink>
        <a:srgbClr val="304FFC"/>
      </a:hlink>
      <a:folHlink>
        <a:srgbClr val="492067"/>
      </a:folHlink>
    </a:clrScheme>
    <a:fontScheme name="商务风">
      <a:majorFont>
        <a:latin typeface="微软雅黑"/>
        <a:ea typeface="汉仪旗黑-85S"/>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rgbClr val="000000"/>
      </a:dk1>
      <a:lt1>
        <a:srgbClr val="FFFFFF"/>
      </a:lt1>
      <a:dk2>
        <a:srgbClr val="E7E7F0"/>
      </a:dk2>
      <a:lt2>
        <a:srgbClr val="FFFFFF"/>
      </a:lt2>
      <a:accent1>
        <a:srgbClr val="6969C7"/>
      </a:accent1>
      <a:accent2>
        <a:srgbClr val="AE64B8"/>
      </a:accent2>
      <a:accent3>
        <a:srgbClr val="DB63A3"/>
      </a:accent3>
      <a:accent4>
        <a:srgbClr val="F5738C"/>
      </a:accent4>
      <a:accent5>
        <a:srgbClr val="F79179"/>
      </a:accent5>
      <a:accent6>
        <a:srgbClr val="FAB574"/>
      </a:accent6>
      <a:hlink>
        <a:srgbClr val="304FFC"/>
      </a:hlink>
      <a:folHlink>
        <a:srgbClr val="492067"/>
      </a:folHlink>
    </a:clrScheme>
    <a:fontScheme name="商务风">
      <a:majorFont>
        <a:latin typeface="微软雅黑"/>
        <a:ea typeface="汉仪旗黑-85S"/>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9447</Words>
  <Application>WPS 演示</Application>
  <PresentationFormat>全屏显示(16:9)</PresentationFormat>
  <Paragraphs>578</Paragraphs>
  <Slides>56</Slides>
  <Notes>24</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56</vt:i4>
      </vt:variant>
    </vt:vector>
  </HeadingPairs>
  <TitlesOfParts>
    <vt:vector size="76" baseType="lpstr">
      <vt:lpstr>Arial</vt:lpstr>
      <vt:lpstr>宋体</vt:lpstr>
      <vt:lpstr>Wingdings</vt:lpstr>
      <vt:lpstr>字魂35号-经典雅黑</vt:lpstr>
      <vt:lpstr>黑体</vt:lpstr>
      <vt:lpstr>微软雅黑</vt:lpstr>
      <vt:lpstr>汉仪旗黑-85S</vt:lpstr>
      <vt:lpstr>Noto Serif CJK SC</vt:lpstr>
      <vt:lpstr>方正黑体简体</vt:lpstr>
      <vt:lpstr>Wingdings</vt:lpstr>
      <vt:lpstr>Calibri</vt:lpstr>
      <vt:lpstr>Arial Unicode MS</vt:lpstr>
      <vt:lpstr>Lato Regular</vt:lpstr>
      <vt:lpstr>微软雅黑 Light</vt:lpstr>
      <vt:lpstr>Lato</vt:lpstr>
      <vt:lpstr>Helvetica Neue Medium</vt:lpstr>
      <vt:lpstr>字魂35号-经典雅黑</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141</cp:revision>
  <dcterms:created xsi:type="dcterms:W3CDTF">2019-03-14T04:19:00Z</dcterms:created>
  <dcterms:modified xsi:type="dcterms:W3CDTF">2022-02-15T06:01:05Z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A9463A3A67754ED9B747E9EED873734A</vt:lpwstr>
  </property>
</Properties>
</file>