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中度样式 1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6372" autoAdjust="0"/>
    <p:restoredTop sz="94660"/>
  </p:normalViewPr>
  <p:slideViewPr>
    <p:cSldViewPr>
      <p:cViewPr varScale="1">
        <p:scale>
          <a:sx n="39" d="100"/>
          <a:sy n="39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参加人数</c:v>
                </c:pt>
              </c:strCache>
            </c:strRef>
          </c:tx>
          <c:dLbls>
            <c:dLbl>
              <c:idx val="0"/>
              <c:layout>
                <c:manualLayout>
                  <c:x val="4.1850600911728139E-2"/>
                  <c:y val="-5.312775577627212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0.1497775935902749"/>
                  <c:y val="-5.430733634325485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7.6357853294653957E-2"/>
                  <c:y val="1.227613863465767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Sheet1!$B$1:$D$1</c:f>
              <c:strCache>
                <c:ptCount val="3"/>
                <c:pt idx="0">
                  <c:v>大一学生</c:v>
                </c:pt>
                <c:pt idx="1">
                  <c:v>大二学生</c:v>
                </c:pt>
                <c:pt idx="2">
                  <c:v>大三学生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30</c:v>
                </c:pt>
                <c:pt idx="1">
                  <c:v>25</c:v>
                </c:pt>
                <c:pt idx="2">
                  <c:v>20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2400">
          <a:latin typeface="+mj-ea"/>
          <a:ea typeface="+mj-ea"/>
        </a:defRPr>
      </a:pPr>
      <a:endParaRPr lang="zh-CN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42BBDB-77FC-4260-9DE6-BEBFF8EB5F0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39C34EAA-4853-4E41-B15B-29FCF92DEE75}">
      <dgm:prSet phldrT="[文本]" custT="1"/>
      <dgm:spPr/>
      <dgm:t>
        <a:bodyPr/>
        <a:lstStyle/>
        <a:p>
          <a:r>
            <a:rPr lang="zh-CN" altLang="en-US" sz="5400" b="1" smtClean="0">
              <a:solidFill>
                <a:srgbClr val="FFFF00"/>
              </a:solidFill>
              <a:latin typeface="隶书" pitchFamily="49" charset="-122"/>
              <a:ea typeface="隶书" pitchFamily="49" charset="-122"/>
            </a:rPr>
            <a:t>校学生会</a:t>
          </a:r>
          <a:endParaRPr lang="zh-CN" altLang="en-US" sz="5400" b="1" dirty="0">
            <a:solidFill>
              <a:srgbClr val="FFFF00"/>
            </a:solidFill>
            <a:latin typeface="隶书" pitchFamily="49" charset="-122"/>
            <a:ea typeface="隶书" pitchFamily="49" charset="-122"/>
          </a:endParaRPr>
        </a:p>
      </dgm:t>
    </dgm:pt>
    <dgm:pt modelId="{0027FA2F-C707-4C94-9871-D3451A67EE23}" type="parTrans" cxnId="{2C15B299-D4B7-4EA0-9387-1FC44A15DB1C}">
      <dgm:prSet/>
      <dgm:spPr/>
      <dgm:t>
        <a:bodyPr/>
        <a:lstStyle/>
        <a:p>
          <a:endParaRPr lang="zh-CN" altLang="en-US"/>
        </a:p>
      </dgm:t>
    </dgm:pt>
    <dgm:pt modelId="{4E4D7943-EA4A-4B3E-AC8A-7AF5D32D4919}" type="sibTrans" cxnId="{2C15B299-D4B7-4EA0-9387-1FC44A15DB1C}">
      <dgm:prSet/>
      <dgm:spPr/>
      <dgm:t>
        <a:bodyPr/>
        <a:lstStyle/>
        <a:p>
          <a:endParaRPr lang="zh-CN" altLang="en-US"/>
        </a:p>
      </dgm:t>
    </dgm:pt>
    <dgm:pt modelId="{04D788DD-67F8-432E-983A-93703136686D}" type="asst">
      <dgm:prSet phldrT="[文本]" custT="1"/>
      <dgm:spPr>
        <a:solidFill>
          <a:srgbClr val="00B0F0"/>
        </a:solidFill>
      </dgm:spPr>
      <dgm:t>
        <a:bodyPr/>
        <a:lstStyle/>
        <a:p>
          <a:r>
            <a:rPr lang="zh-CN" altLang="en-US" sz="3600" b="1" smtClean="0">
              <a:solidFill>
                <a:srgbClr val="FF0000"/>
              </a:solidFill>
              <a:latin typeface="+mj-ea"/>
              <a:ea typeface="+mj-ea"/>
            </a:rPr>
            <a:t>体育部</a:t>
          </a:r>
          <a:endParaRPr lang="zh-CN" altLang="en-US" sz="3600" b="1" dirty="0">
            <a:solidFill>
              <a:srgbClr val="FF0000"/>
            </a:solidFill>
            <a:latin typeface="+mj-ea"/>
            <a:ea typeface="+mj-ea"/>
          </a:endParaRPr>
        </a:p>
      </dgm:t>
    </dgm:pt>
    <dgm:pt modelId="{2A123C73-F72A-4BEB-9E61-B3EB58C040E7}" type="parTrans" cxnId="{A9669CAE-BD7D-4ABA-B440-F31AC6646B81}">
      <dgm:prSet/>
      <dgm:spPr/>
      <dgm:t>
        <a:bodyPr/>
        <a:lstStyle/>
        <a:p>
          <a:endParaRPr lang="zh-CN" altLang="en-US"/>
        </a:p>
      </dgm:t>
    </dgm:pt>
    <dgm:pt modelId="{CA39AF91-AAE4-422A-96B0-1D51664E4E40}" type="sibTrans" cxnId="{A9669CAE-BD7D-4ABA-B440-F31AC6646B81}">
      <dgm:prSet/>
      <dgm:spPr/>
      <dgm:t>
        <a:bodyPr/>
        <a:lstStyle/>
        <a:p>
          <a:endParaRPr lang="zh-CN" altLang="en-US"/>
        </a:p>
      </dgm:t>
    </dgm:pt>
    <dgm:pt modelId="{13AE5B26-A3A2-4E85-9F80-29ACD302BC8E}">
      <dgm:prSet phldrT="[文本]" custT="1"/>
      <dgm:spPr>
        <a:solidFill>
          <a:srgbClr val="92D050"/>
        </a:solidFill>
      </dgm:spPr>
      <dgm:t>
        <a:bodyPr/>
        <a:lstStyle/>
        <a:p>
          <a:r>
            <a:rPr lang="zh-CN" altLang="en-US" sz="2800" b="1" smtClean="0">
              <a:solidFill>
                <a:srgbClr val="002060"/>
              </a:solidFill>
              <a:latin typeface="+mj-ea"/>
              <a:ea typeface="+mj-ea"/>
            </a:rPr>
            <a:t>计算机系体育部</a:t>
          </a:r>
          <a:endParaRPr lang="zh-CN" altLang="en-US" sz="2800" b="1" dirty="0">
            <a:solidFill>
              <a:srgbClr val="002060"/>
            </a:solidFill>
            <a:latin typeface="+mj-ea"/>
            <a:ea typeface="+mj-ea"/>
          </a:endParaRPr>
        </a:p>
      </dgm:t>
    </dgm:pt>
    <dgm:pt modelId="{09917D0C-5AF5-4F06-8112-98F382791CC3}" type="parTrans" cxnId="{1518F5E8-E440-43D8-8895-73DD412117B9}">
      <dgm:prSet/>
      <dgm:spPr/>
      <dgm:t>
        <a:bodyPr/>
        <a:lstStyle/>
        <a:p>
          <a:endParaRPr lang="zh-CN" altLang="en-US"/>
        </a:p>
      </dgm:t>
    </dgm:pt>
    <dgm:pt modelId="{7CE8865A-E010-46A0-9433-FE29D490B3D3}" type="sibTrans" cxnId="{1518F5E8-E440-43D8-8895-73DD412117B9}">
      <dgm:prSet/>
      <dgm:spPr/>
      <dgm:t>
        <a:bodyPr/>
        <a:lstStyle/>
        <a:p>
          <a:endParaRPr lang="zh-CN" altLang="en-US"/>
        </a:p>
      </dgm:t>
    </dgm:pt>
    <dgm:pt modelId="{66423914-428C-4063-8B16-8708D6B9BB31}">
      <dgm:prSet phldrT="[文本]" custT="1"/>
      <dgm:spPr>
        <a:solidFill>
          <a:srgbClr val="92D050"/>
        </a:solidFill>
      </dgm:spPr>
      <dgm:t>
        <a:bodyPr/>
        <a:lstStyle/>
        <a:p>
          <a:r>
            <a:rPr lang="zh-CN" altLang="en-US" sz="2800" b="1" smtClean="0">
              <a:solidFill>
                <a:srgbClr val="002060"/>
              </a:solidFill>
              <a:latin typeface="+mj-ea"/>
              <a:ea typeface="+mj-ea"/>
            </a:rPr>
            <a:t>管理系体育部</a:t>
          </a:r>
          <a:endParaRPr lang="zh-CN" altLang="en-US" sz="2800" b="1" dirty="0">
            <a:solidFill>
              <a:srgbClr val="002060"/>
            </a:solidFill>
            <a:latin typeface="+mj-ea"/>
            <a:ea typeface="+mj-ea"/>
          </a:endParaRPr>
        </a:p>
      </dgm:t>
    </dgm:pt>
    <dgm:pt modelId="{73166531-A7B0-4463-8570-00A07A404FDC}" type="parTrans" cxnId="{9EED7645-E3F3-4894-A6F3-1E30D5D7CB51}">
      <dgm:prSet/>
      <dgm:spPr/>
      <dgm:t>
        <a:bodyPr/>
        <a:lstStyle/>
        <a:p>
          <a:endParaRPr lang="zh-CN" altLang="en-US"/>
        </a:p>
      </dgm:t>
    </dgm:pt>
    <dgm:pt modelId="{53D5C846-B25A-413F-8ADA-21D259D7DBB7}" type="sibTrans" cxnId="{9EED7645-E3F3-4894-A6F3-1E30D5D7CB51}">
      <dgm:prSet/>
      <dgm:spPr/>
      <dgm:t>
        <a:bodyPr/>
        <a:lstStyle/>
        <a:p>
          <a:endParaRPr lang="zh-CN" altLang="en-US"/>
        </a:p>
      </dgm:t>
    </dgm:pt>
    <dgm:pt modelId="{C39FB966-9F5B-4EFA-8542-E2747DBE1691}">
      <dgm:prSet phldrT="[文本]" custT="1"/>
      <dgm:spPr>
        <a:solidFill>
          <a:srgbClr val="92D050"/>
        </a:solidFill>
      </dgm:spPr>
      <dgm:t>
        <a:bodyPr/>
        <a:lstStyle/>
        <a:p>
          <a:r>
            <a:rPr lang="zh-CN" altLang="en-US" sz="2800" b="1" smtClean="0">
              <a:solidFill>
                <a:srgbClr val="002060"/>
              </a:solidFill>
              <a:latin typeface="+mj-ea"/>
              <a:ea typeface="+mj-ea"/>
            </a:rPr>
            <a:t>财经系体育部</a:t>
          </a:r>
          <a:endParaRPr lang="zh-CN" altLang="en-US" sz="2800" b="1" dirty="0">
            <a:solidFill>
              <a:srgbClr val="002060"/>
            </a:solidFill>
            <a:latin typeface="+mj-ea"/>
            <a:ea typeface="+mj-ea"/>
          </a:endParaRPr>
        </a:p>
      </dgm:t>
    </dgm:pt>
    <dgm:pt modelId="{98A2AEF0-5A1F-4424-84DD-0228A2A8673D}" type="parTrans" cxnId="{64AE4194-FD3D-4291-A16C-A681D85BD1E2}">
      <dgm:prSet/>
      <dgm:spPr/>
      <dgm:t>
        <a:bodyPr/>
        <a:lstStyle/>
        <a:p>
          <a:endParaRPr lang="zh-CN" altLang="en-US"/>
        </a:p>
      </dgm:t>
    </dgm:pt>
    <dgm:pt modelId="{BA93C08F-29FB-4B8E-BFCF-E1FB4954180E}" type="sibTrans" cxnId="{64AE4194-FD3D-4291-A16C-A681D85BD1E2}">
      <dgm:prSet/>
      <dgm:spPr/>
      <dgm:t>
        <a:bodyPr/>
        <a:lstStyle/>
        <a:p>
          <a:endParaRPr lang="zh-CN" altLang="en-US"/>
        </a:p>
      </dgm:t>
    </dgm:pt>
    <dgm:pt modelId="{E83CB4DE-438E-4B6B-A68F-18F3701032BE}">
      <dgm:prSet custT="1"/>
      <dgm:spPr>
        <a:solidFill>
          <a:srgbClr val="92D050"/>
        </a:solidFill>
      </dgm:spPr>
      <dgm:t>
        <a:bodyPr/>
        <a:lstStyle/>
        <a:p>
          <a:r>
            <a:rPr lang="zh-CN" altLang="en-US" sz="2800" b="1" smtClean="0">
              <a:solidFill>
                <a:srgbClr val="002060"/>
              </a:solidFill>
              <a:latin typeface="+mj-ea"/>
              <a:ea typeface="+mj-ea"/>
            </a:rPr>
            <a:t>旅游系体育部</a:t>
          </a:r>
          <a:endParaRPr lang="zh-CN" altLang="en-US" sz="2800" b="1" dirty="0">
            <a:solidFill>
              <a:srgbClr val="002060"/>
            </a:solidFill>
            <a:latin typeface="+mj-ea"/>
            <a:ea typeface="+mj-ea"/>
          </a:endParaRPr>
        </a:p>
      </dgm:t>
    </dgm:pt>
    <dgm:pt modelId="{DEEF66AD-4E52-4D66-BCF1-A622C4502D50}" type="parTrans" cxnId="{7F2ECC3D-78B6-45B1-915A-5A12BD3ED84F}">
      <dgm:prSet/>
      <dgm:spPr/>
      <dgm:t>
        <a:bodyPr/>
        <a:lstStyle/>
        <a:p>
          <a:endParaRPr lang="zh-CN" altLang="en-US"/>
        </a:p>
      </dgm:t>
    </dgm:pt>
    <dgm:pt modelId="{DE8020AB-4536-44F5-AA5E-C66850A794F9}" type="sibTrans" cxnId="{7F2ECC3D-78B6-45B1-915A-5A12BD3ED84F}">
      <dgm:prSet/>
      <dgm:spPr/>
      <dgm:t>
        <a:bodyPr/>
        <a:lstStyle/>
        <a:p>
          <a:endParaRPr lang="zh-CN" altLang="en-US"/>
        </a:p>
      </dgm:t>
    </dgm:pt>
    <dgm:pt modelId="{3FDA2F6F-409B-4E01-B10F-E8CB824C0C40}" type="pres">
      <dgm:prSet presAssocID="{6242BBDB-77FC-4260-9DE6-BEBFF8EB5F0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5A88ED48-911F-4F10-AA0F-66F779AA2D30}" type="pres">
      <dgm:prSet presAssocID="{39C34EAA-4853-4E41-B15B-29FCF92DEE75}" presName="hierRoot1" presStyleCnt="0">
        <dgm:presLayoutVars>
          <dgm:hierBranch val="init"/>
        </dgm:presLayoutVars>
      </dgm:prSet>
      <dgm:spPr/>
    </dgm:pt>
    <dgm:pt modelId="{129D7821-6C55-460A-93B6-9839EA9548FD}" type="pres">
      <dgm:prSet presAssocID="{39C34EAA-4853-4E41-B15B-29FCF92DEE75}" presName="rootComposite1" presStyleCnt="0"/>
      <dgm:spPr/>
    </dgm:pt>
    <dgm:pt modelId="{14CC7188-76D1-45E9-B03E-6B9892B6F3E9}" type="pres">
      <dgm:prSet presAssocID="{39C34EAA-4853-4E41-B15B-29FCF92DEE75}" presName="rootText1" presStyleLbl="node0" presStyleIdx="0" presStyleCnt="1" custScaleX="220175" custScaleY="12887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DE85810D-C118-421A-AA95-7029E8FAF8D2}" type="pres">
      <dgm:prSet presAssocID="{39C34EAA-4853-4E41-B15B-29FCF92DEE75}" presName="rootConnector1" presStyleLbl="node1" presStyleIdx="0" presStyleCnt="0"/>
      <dgm:spPr/>
      <dgm:t>
        <a:bodyPr/>
        <a:lstStyle/>
        <a:p>
          <a:endParaRPr lang="zh-CN" altLang="en-US"/>
        </a:p>
      </dgm:t>
    </dgm:pt>
    <dgm:pt modelId="{E2C6FC0C-27F1-499A-BE61-B955E26DC9B3}" type="pres">
      <dgm:prSet presAssocID="{39C34EAA-4853-4E41-B15B-29FCF92DEE75}" presName="hierChild2" presStyleCnt="0"/>
      <dgm:spPr/>
    </dgm:pt>
    <dgm:pt modelId="{877B4218-FC8F-411B-B366-03013B7155B5}" type="pres">
      <dgm:prSet presAssocID="{09917D0C-5AF5-4F06-8112-98F382791CC3}" presName="Name37" presStyleLbl="parChTrans1D2" presStyleIdx="0" presStyleCnt="5"/>
      <dgm:spPr/>
      <dgm:t>
        <a:bodyPr/>
        <a:lstStyle/>
        <a:p>
          <a:endParaRPr lang="zh-CN" altLang="en-US"/>
        </a:p>
      </dgm:t>
    </dgm:pt>
    <dgm:pt modelId="{97F595BF-1574-437E-B8A1-3EAD5542CD88}" type="pres">
      <dgm:prSet presAssocID="{13AE5B26-A3A2-4E85-9F80-29ACD302BC8E}" presName="hierRoot2" presStyleCnt="0">
        <dgm:presLayoutVars>
          <dgm:hierBranch val="init"/>
        </dgm:presLayoutVars>
      </dgm:prSet>
      <dgm:spPr/>
    </dgm:pt>
    <dgm:pt modelId="{369F1E2E-3A6F-4471-B20F-712E87B1444B}" type="pres">
      <dgm:prSet presAssocID="{13AE5B26-A3A2-4E85-9F80-29ACD302BC8E}" presName="rootComposite" presStyleCnt="0"/>
      <dgm:spPr/>
    </dgm:pt>
    <dgm:pt modelId="{71908DB0-6F06-4BB7-A3D7-F2AB66027349}" type="pres">
      <dgm:prSet presAssocID="{13AE5B26-A3A2-4E85-9F80-29ACD302BC8E}" presName="rootText" presStyleLbl="node2" presStyleIdx="0" presStyleCnt="4" custScaleX="82928" custScaleY="15943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B0621C9F-536D-4E98-B5A7-451EC2925890}" type="pres">
      <dgm:prSet presAssocID="{13AE5B26-A3A2-4E85-9F80-29ACD302BC8E}" presName="rootConnector" presStyleLbl="node2" presStyleIdx="0" presStyleCnt="4"/>
      <dgm:spPr/>
      <dgm:t>
        <a:bodyPr/>
        <a:lstStyle/>
        <a:p>
          <a:endParaRPr lang="zh-CN" altLang="en-US"/>
        </a:p>
      </dgm:t>
    </dgm:pt>
    <dgm:pt modelId="{EA67ACC1-89CE-4137-85B5-4DAFF18360AA}" type="pres">
      <dgm:prSet presAssocID="{13AE5B26-A3A2-4E85-9F80-29ACD302BC8E}" presName="hierChild4" presStyleCnt="0"/>
      <dgm:spPr/>
    </dgm:pt>
    <dgm:pt modelId="{46FF266F-ED81-44CF-86D9-3501D5FF6330}" type="pres">
      <dgm:prSet presAssocID="{13AE5B26-A3A2-4E85-9F80-29ACD302BC8E}" presName="hierChild5" presStyleCnt="0"/>
      <dgm:spPr/>
    </dgm:pt>
    <dgm:pt modelId="{461A1368-256A-48B9-AE56-E18726625A39}" type="pres">
      <dgm:prSet presAssocID="{73166531-A7B0-4463-8570-00A07A404FDC}" presName="Name37" presStyleLbl="parChTrans1D2" presStyleIdx="1" presStyleCnt="5"/>
      <dgm:spPr/>
      <dgm:t>
        <a:bodyPr/>
        <a:lstStyle/>
        <a:p>
          <a:endParaRPr lang="zh-CN" altLang="en-US"/>
        </a:p>
      </dgm:t>
    </dgm:pt>
    <dgm:pt modelId="{1A315C75-0E2D-439F-A508-82C2BE2C7C98}" type="pres">
      <dgm:prSet presAssocID="{66423914-428C-4063-8B16-8708D6B9BB31}" presName="hierRoot2" presStyleCnt="0">
        <dgm:presLayoutVars>
          <dgm:hierBranch val="init"/>
        </dgm:presLayoutVars>
      </dgm:prSet>
      <dgm:spPr/>
    </dgm:pt>
    <dgm:pt modelId="{D9A84F49-C253-47EF-8DEE-16CC7C22A4D3}" type="pres">
      <dgm:prSet presAssocID="{66423914-428C-4063-8B16-8708D6B9BB31}" presName="rootComposite" presStyleCnt="0"/>
      <dgm:spPr/>
    </dgm:pt>
    <dgm:pt modelId="{2CFD996C-AA6A-46B9-A19D-F6EF1BBD462E}" type="pres">
      <dgm:prSet presAssocID="{66423914-428C-4063-8B16-8708D6B9BB31}" presName="rootText" presStyleLbl="node2" presStyleIdx="1" presStyleCnt="4" custScaleX="82996" custScaleY="154189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12552689-E82D-44C0-ABCE-AECE603CCC3C}" type="pres">
      <dgm:prSet presAssocID="{66423914-428C-4063-8B16-8708D6B9BB31}" presName="rootConnector" presStyleLbl="node2" presStyleIdx="1" presStyleCnt="4"/>
      <dgm:spPr/>
      <dgm:t>
        <a:bodyPr/>
        <a:lstStyle/>
        <a:p>
          <a:endParaRPr lang="zh-CN" altLang="en-US"/>
        </a:p>
      </dgm:t>
    </dgm:pt>
    <dgm:pt modelId="{6858F519-EFE4-4417-A47D-585B6D26E99C}" type="pres">
      <dgm:prSet presAssocID="{66423914-428C-4063-8B16-8708D6B9BB31}" presName="hierChild4" presStyleCnt="0"/>
      <dgm:spPr/>
    </dgm:pt>
    <dgm:pt modelId="{B914EE63-7683-4FE3-90E6-998A1CEAD130}" type="pres">
      <dgm:prSet presAssocID="{66423914-428C-4063-8B16-8708D6B9BB31}" presName="hierChild5" presStyleCnt="0"/>
      <dgm:spPr/>
    </dgm:pt>
    <dgm:pt modelId="{F5D69BEE-6209-42DE-99F8-076DE3B8B9C6}" type="pres">
      <dgm:prSet presAssocID="{98A2AEF0-5A1F-4424-84DD-0228A2A8673D}" presName="Name37" presStyleLbl="parChTrans1D2" presStyleIdx="2" presStyleCnt="5"/>
      <dgm:spPr/>
      <dgm:t>
        <a:bodyPr/>
        <a:lstStyle/>
        <a:p>
          <a:endParaRPr lang="zh-CN" altLang="en-US"/>
        </a:p>
      </dgm:t>
    </dgm:pt>
    <dgm:pt modelId="{3D23C034-CFC0-4C3E-9A77-3ED47E036DE2}" type="pres">
      <dgm:prSet presAssocID="{C39FB966-9F5B-4EFA-8542-E2747DBE1691}" presName="hierRoot2" presStyleCnt="0">
        <dgm:presLayoutVars>
          <dgm:hierBranch val="init"/>
        </dgm:presLayoutVars>
      </dgm:prSet>
      <dgm:spPr/>
    </dgm:pt>
    <dgm:pt modelId="{D8BB3B1B-E9FC-4B06-9677-1108E12494BF}" type="pres">
      <dgm:prSet presAssocID="{C39FB966-9F5B-4EFA-8542-E2747DBE1691}" presName="rootComposite" presStyleCnt="0"/>
      <dgm:spPr/>
    </dgm:pt>
    <dgm:pt modelId="{EABBCD95-9CDE-4C3D-B1BA-D2D03DE0BEB9}" type="pres">
      <dgm:prSet presAssocID="{C39FB966-9F5B-4EFA-8542-E2747DBE1691}" presName="rootText" presStyleLbl="node2" presStyleIdx="2" presStyleCnt="4" custScaleX="67865" custScaleY="15106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C87AF01E-12B9-4918-8117-5C5A99914AB8}" type="pres">
      <dgm:prSet presAssocID="{C39FB966-9F5B-4EFA-8542-E2747DBE1691}" presName="rootConnector" presStyleLbl="node2" presStyleIdx="2" presStyleCnt="4"/>
      <dgm:spPr/>
      <dgm:t>
        <a:bodyPr/>
        <a:lstStyle/>
        <a:p>
          <a:endParaRPr lang="zh-CN" altLang="en-US"/>
        </a:p>
      </dgm:t>
    </dgm:pt>
    <dgm:pt modelId="{3768DA28-BFB4-48C7-B1E5-435AA9D928B5}" type="pres">
      <dgm:prSet presAssocID="{C39FB966-9F5B-4EFA-8542-E2747DBE1691}" presName="hierChild4" presStyleCnt="0"/>
      <dgm:spPr/>
    </dgm:pt>
    <dgm:pt modelId="{89AFBB50-0F95-4457-8C4F-BFB1C0227C06}" type="pres">
      <dgm:prSet presAssocID="{C39FB966-9F5B-4EFA-8542-E2747DBE1691}" presName="hierChild5" presStyleCnt="0"/>
      <dgm:spPr/>
    </dgm:pt>
    <dgm:pt modelId="{8A9B8A3B-54B4-4E5A-90BB-A769847FF66B}" type="pres">
      <dgm:prSet presAssocID="{DEEF66AD-4E52-4D66-BCF1-A622C4502D50}" presName="Name37" presStyleLbl="parChTrans1D2" presStyleIdx="3" presStyleCnt="5"/>
      <dgm:spPr/>
      <dgm:t>
        <a:bodyPr/>
        <a:lstStyle/>
        <a:p>
          <a:endParaRPr lang="zh-CN" altLang="en-US"/>
        </a:p>
      </dgm:t>
    </dgm:pt>
    <dgm:pt modelId="{DCF46557-26BF-4EA1-9E0F-356CF43DB2A4}" type="pres">
      <dgm:prSet presAssocID="{E83CB4DE-438E-4B6B-A68F-18F3701032BE}" presName="hierRoot2" presStyleCnt="0">
        <dgm:presLayoutVars>
          <dgm:hierBranch val="init"/>
        </dgm:presLayoutVars>
      </dgm:prSet>
      <dgm:spPr/>
    </dgm:pt>
    <dgm:pt modelId="{19B91616-A9C2-43F5-8B5F-C209C341B1FD}" type="pres">
      <dgm:prSet presAssocID="{E83CB4DE-438E-4B6B-A68F-18F3701032BE}" presName="rootComposite" presStyleCnt="0"/>
      <dgm:spPr/>
    </dgm:pt>
    <dgm:pt modelId="{72313ACE-54A9-436B-9F9D-A234E9A3C2F2}" type="pres">
      <dgm:prSet presAssocID="{E83CB4DE-438E-4B6B-A68F-18F3701032BE}" presName="rootText" presStyleLbl="node2" presStyleIdx="3" presStyleCnt="4" custScaleX="63016" custScaleY="14456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23811B0F-9BB1-4AA8-B4A2-0198901A6CC1}" type="pres">
      <dgm:prSet presAssocID="{E83CB4DE-438E-4B6B-A68F-18F3701032BE}" presName="rootConnector" presStyleLbl="node2" presStyleIdx="3" presStyleCnt="4"/>
      <dgm:spPr/>
      <dgm:t>
        <a:bodyPr/>
        <a:lstStyle/>
        <a:p>
          <a:endParaRPr lang="zh-CN" altLang="en-US"/>
        </a:p>
      </dgm:t>
    </dgm:pt>
    <dgm:pt modelId="{92745FEB-4F32-4004-9ACA-9045C93727E0}" type="pres">
      <dgm:prSet presAssocID="{E83CB4DE-438E-4B6B-A68F-18F3701032BE}" presName="hierChild4" presStyleCnt="0"/>
      <dgm:spPr/>
    </dgm:pt>
    <dgm:pt modelId="{3EDF1C4A-90C3-4674-900B-695D7BA980E5}" type="pres">
      <dgm:prSet presAssocID="{E83CB4DE-438E-4B6B-A68F-18F3701032BE}" presName="hierChild5" presStyleCnt="0"/>
      <dgm:spPr/>
    </dgm:pt>
    <dgm:pt modelId="{3D80CDB6-915F-40C0-92C9-57530F7E765A}" type="pres">
      <dgm:prSet presAssocID="{39C34EAA-4853-4E41-B15B-29FCF92DEE75}" presName="hierChild3" presStyleCnt="0"/>
      <dgm:spPr/>
    </dgm:pt>
    <dgm:pt modelId="{0287D714-E37A-4188-9B24-6736A6F0F641}" type="pres">
      <dgm:prSet presAssocID="{2A123C73-F72A-4BEB-9E61-B3EB58C040E7}" presName="Name111" presStyleLbl="parChTrans1D2" presStyleIdx="4" presStyleCnt="5"/>
      <dgm:spPr/>
      <dgm:t>
        <a:bodyPr/>
        <a:lstStyle/>
        <a:p>
          <a:endParaRPr lang="zh-CN" altLang="en-US"/>
        </a:p>
      </dgm:t>
    </dgm:pt>
    <dgm:pt modelId="{A3AE196C-DC2A-478C-881F-EAADD0B9F308}" type="pres">
      <dgm:prSet presAssocID="{04D788DD-67F8-432E-983A-93703136686D}" presName="hierRoot3" presStyleCnt="0">
        <dgm:presLayoutVars>
          <dgm:hierBranch val="init"/>
        </dgm:presLayoutVars>
      </dgm:prSet>
      <dgm:spPr/>
    </dgm:pt>
    <dgm:pt modelId="{EA11E3DE-81BE-4B87-8197-E701BD345B8A}" type="pres">
      <dgm:prSet presAssocID="{04D788DD-67F8-432E-983A-93703136686D}" presName="rootComposite3" presStyleCnt="0"/>
      <dgm:spPr/>
    </dgm:pt>
    <dgm:pt modelId="{42D28F42-7C76-42D1-988E-613AEFB8C9BE}" type="pres">
      <dgm:prSet presAssocID="{04D788DD-67F8-432E-983A-93703136686D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B563D2FC-C730-4932-8C09-27E8A0A300AA}" type="pres">
      <dgm:prSet presAssocID="{04D788DD-67F8-432E-983A-93703136686D}" presName="rootConnector3" presStyleLbl="asst1" presStyleIdx="0" presStyleCnt="1"/>
      <dgm:spPr/>
      <dgm:t>
        <a:bodyPr/>
        <a:lstStyle/>
        <a:p>
          <a:endParaRPr lang="zh-CN" altLang="en-US"/>
        </a:p>
      </dgm:t>
    </dgm:pt>
    <dgm:pt modelId="{15E5454B-8474-461A-9A2D-EC6701661D3D}" type="pres">
      <dgm:prSet presAssocID="{04D788DD-67F8-432E-983A-93703136686D}" presName="hierChild6" presStyleCnt="0"/>
      <dgm:spPr/>
    </dgm:pt>
    <dgm:pt modelId="{CF2A5181-74BF-4B54-9C4F-69F2D612E821}" type="pres">
      <dgm:prSet presAssocID="{04D788DD-67F8-432E-983A-93703136686D}" presName="hierChild7" presStyleCnt="0"/>
      <dgm:spPr/>
    </dgm:pt>
  </dgm:ptLst>
  <dgm:cxnLst>
    <dgm:cxn modelId="{7F2ECC3D-78B6-45B1-915A-5A12BD3ED84F}" srcId="{39C34EAA-4853-4E41-B15B-29FCF92DEE75}" destId="{E83CB4DE-438E-4B6B-A68F-18F3701032BE}" srcOrd="4" destOrd="0" parTransId="{DEEF66AD-4E52-4D66-BCF1-A622C4502D50}" sibTransId="{DE8020AB-4536-44F5-AA5E-C66850A794F9}"/>
    <dgm:cxn modelId="{E2D40075-22FB-4CDD-9288-143E3A69F4B1}" type="presOf" srcId="{39C34EAA-4853-4E41-B15B-29FCF92DEE75}" destId="{DE85810D-C118-421A-AA95-7029E8FAF8D2}" srcOrd="1" destOrd="0" presId="urn:microsoft.com/office/officeart/2005/8/layout/orgChart1"/>
    <dgm:cxn modelId="{D27CA642-CE2C-4A6D-9931-F900B120666A}" type="presOf" srcId="{73166531-A7B0-4463-8570-00A07A404FDC}" destId="{461A1368-256A-48B9-AE56-E18726625A39}" srcOrd="0" destOrd="0" presId="urn:microsoft.com/office/officeart/2005/8/layout/orgChart1"/>
    <dgm:cxn modelId="{614D0EA5-652D-4D15-919F-F10FD6F78400}" type="presOf" srcId="{2A123C73-F72A-4BEB-9E61-B3EB58C040E7}" destId="{0287D714-E37A-4188-9B24-6736A6F0F641}" srcOrd="0" destOrd="0" presId="urn:microsoft.com/office/officeart/2005/8/layout/orgChart1"/>
    <dgm:cxn modelId="{A9669CAE-BD7D-4ABA-B440-F31AC6646B81}" srcId="{39C34EAA-4853-4E41-B15B-29FCF92DEE75}" destId="{04D788DD-67F8-432E-983A-93703136686D}" srcOrd="0" destOrd="0" parTransId="{2A123C73-F72A-4BEB-9E61-B3EB58C040E7}" sibTransId="{CA39AF91-AAE4-422A-96B0-1D51664E4E40}"/>
    <dgm:cxn modelId="{F32C4819-82E6-412A-901A-98E050D29778}" type="presOf" srcId="{E83CB4DE-438E-4B6B-A68F-18F3701032BE}" destId="{23811B0F-9BB1-4AA8-B4A2-0198901A6CC1}" srcOrd="1" destOrd="0" presId="urn:microsoft.com/office/officeart/2005/8/layout/orgChart1"/>
    <dgm:cxn modelId="{E958208C-3A7F-4F3C-B722-FA31E63E0707}" type="presOf" srcId="{04D788DD-67F8-432E-983A-93703136686D}" destId="{42D28F42-7C76-42D1-988E-613AEFB8C9BE}" srcOrd="0" destOrd="0" presId="urn:microsoft.com/office/officeart/2005/8/layout/orgChart1"/>
    <dgm:cxn modelId="{94927024-DF60-427D-B24D-151C78CE815F}" type="presOf" srcId="{6242BBDB-77FC-4260-9DE6-BEBFF8EB5F0E}" destId="{3FDA2F6F-409B-4E01-B10F-E8CB824C0C40}" srcOrd="0" destOrd="0" presId="urn:microsoft.com/office/officeart/2005/8/layout/orgChart1"/>
    <dgm:cxn modelId="{185B9344-C913-4FE5-A9BC-DAA3296287F8}" type="presOf" srcId="{66423914-428C-4063-8B16-8708D6B9BB31}" destId="{12552689-E82D-44C0-ABCE-AECE603CCC3C}" srcOrd="1" destOrd="0" presId="urn:microsoft.com/office/officeart/2005/8/layout/orgChart1"/>
    <dgm:cxn modelId="{64AE4194-FD3D-4291-A16C-A681D85BD1E2}" srcId="{39C34EAA-4853-4E41-B15B-29FCF92DEE75}" destId="{C39FB966-9F5B-4EFA-8542-E2747DBE1691}" srcOrd="3" destOrd="0" parTransId="{98A2AEF0-5A1F-4424-84DD-0228A2A8673D}" sibTransId="{BA93C08F-29FB-4B8E-BFCF-E1FB4954180E}"/>
    <dgm:cxn modelId="{897B145C-9BB7-4841-A852-754CB6D0E286}" type="presOf" srcId="{13AE5B26-A3A2-4E85-9F80-29ACD302BC8E}" destId="{71908DB0-6F06-4BB7-A3D7-F2AB66027349}" srcOrd="0" destOrd="0" presId="urn:microsoft.com/office/officeart/2005/8/layout/orgChart1"/>
    <dgm:cxn modelId="{9EED7645-E3F3-4894-A6F3-1E30D5D7CB51}" srcId="{39C34EAA-4853-4E41-B15B-29FCF92DEE75}" destId="{66423914-428C-4063-8B16-8708D6B9BB31}" srcOrd="2" destOrd="0" parTransId="{73166531-A7B0-4463-8570-00A07A404FDC}" sibTransId="{53D5C846-B25A-413F-8ADA-21D259D7DBB7}"/>
    <dgm:cxn modelId="{9A79E509-9553-49E4-A687-B01E46C5DB39}" type="presOf" srcId="{13AE5B26-A3A2-4E85-9F80-29ACD302BC8E}" destId="{B0621C9F-536D-4E98-B5A7-451EC2925890}" srcOrd="1" destOrd="0" presId="urn:microsoft.com/office/officeart/2005/8/layout/orgChart1"/>
    <dgm:cxn modelId="{B161CDCD-756E-4DB4-BE10-A83F82E13703}" type="presOf" srcId="{98A2AEF0-5A1F-4424-84DD-0228A2A8673D}" destId="{F5D69BEE-6209-42DE-99F8-076DE3B8B9C6}" srcOrd="0" destOrd="0" presId="urn:microsoft.com/office/officeart/2005/8/layout/orgChart1"/>
    <dgm:cxn modelId="{2C15B299-D4B7-4EA0-9387-1FC44A15DB1C}" srcId="{6242BBDB-77FC-4260-9DE6-BEBFF8EB5F0E}" destId="{39C34EAA-4853-4E41-B15B-29FCF92DEE75}" srcOrd="0" destOrd="0" parTransId="{0027FA2F-C707-4C94-9871-D3451A67EE23}" sibTransId="{4E4D7943-EA4A-4B3E-AC8A-7AF5D32D4919}"/>
    <dgm:cxn modelId="{3F486F93-5589-4279-862F-36DA5F12C95A}" type="presOf" srcId="{C39FB966-9F5B-4EFA-8542-E2747DBE1691}" destId="{C87AF01E-12B9-4918-8117-5C5A99914AB8}" srcOrd="1" destOrd="0" presId="urn:microsoft.com/office/officeart/2005/8/layout/orgChart1"/>
    <dgm:cxn modelId="{1518F5E8-E440-43D8-8895-73DD412117B9}" srcId="{39C34EAA-4853-4E41-B15B-29FCF92DEE75}" destId="{13AE5B26-A3A2-4E85-9F80-29ACD302BC8E}" srcOrd="1" destOrd="0" parTransId="{09917D0C-5AF5-4F06-8112-98F382791CC3}" sibTransId="{7CE8865A-E010-46A0-9433-FE29D490B3D3}"/>
    <dgm:cxn modelId="{4076CDF3-520F-457F-9159-2379784B67F5}" type="presOf" srcId="{E83CB4DE-438E-4B6B-A68F-18F3701032BE}" destId="{72313ACE-54A9-436B-9F9D-A234E9A3C2F2}" srcOrd="0" destOrd="0" presId="urn:microsoft.com/office/officeart/2005/8/layout/orgChart1"/>
    <dgm:cxn modelId="{A8BF8738-9B43-40AA-99A2-CE0EF3A366B1}" type="presOf" srcId="{C39FB966-9F5B-4EFA-8542-E2747DBE1691}" destId="{EABBCD95-9CDE-4C3D-B1BA-D2D03DE0BEB9}" srcOrd="0" destOrd="0" presId="urn:microsoft.com/office/officeart/2005/8/layout/orgChart1"/>
    <dgm:cxn modelId="{C2B74584-492C-4369-A41E-EA76BD1CA845}" type="presOf" srcId="{66423914-428C-4063-8B16-8708D6B9BB31}" destId="{2CFD996C-AA6A-46B9-A19D-F6EF1BBD462E}" srcOrd="0" destOrd="0" presId="urn:microsoft.com/office/officeart/2005/8/layout/orgChart1"/>
    <dgm:cxn modelId="{728379D2-487E-405F-9161-BAC53F44DB23}" type="presOf" srcId="{39C34EAA-4853-4E41-B15B-29FCF92DEE75}" destId="{14CC7188-76D1-45E9-B03E-6B9892B6F3E9}" srcOrd="0" destOrd="0" presId="urn:microsoft.com/office/officeart/2005/8/layout/orgChart1"/>
    <dgm:cxn modelId="{DA354DD6-D295-443B-A58E-B2D89B42E1E6}" type="presOf" srcId="{09917D0C-5AF5-4F06-8112-98F382791CC3}" destId="{877B4218-FC8F-411B-B366-03013B7155B5}" srcOrd="0" destOrd="0" presId="urn:microsoft.com/office/officeart/2005/8/layout/orgChart1"/>
    <dgm:cxn modelId="{9CFF9BCE-3CE1-42E1-9F38-290F145E2547}" type="presOf" srcId="{04D788DD-67F8-432E-983A-93703136686D}" destId="{B563D2FC-C730-4932-8C09-27E8A0A300AA}" srcOrd="1" destOrd="0" presId="urn:microsoft.com/office/officeart/2005/8/layout/orgChart1"/>
    <dgm:cxn modelId="{0549492B-0109-4D6B-884A-C1AEEAC2D034}" type="presOf" srcId="{DEEF66AD-4E52-4D66-BCF1-A622C4502D50}" destId="{8A9B8A3B-54B4-4E5A-90BB-A769847FF66B}" srcOrd="0" destOrd="0" presId="urn:microsoft.com/office/officeart/2005/8/layout/orgChart1"/>
    <dgm:cxn modelId="{467CEFB6-5775-4BBB-93D9-192DA6CAB595}" type="presParOf" srcId="{3FDA2F6F-409B-4E01-B10F-E8CB824C0C40}" destId="{5A88ED48-911F-4F10-AA0F-66F779AA2D30}" srcOrd="0" destOrd="0" presId="urn:microsoft.com/office/officeart/2005/8/layout/orgChart1"/>
    <dgm:cxn modelId="{F55D5CAD-0CA7-4F46-AA38-4F490B5053E0}" type="presParOf" srcId="{5A88ED48-911F-4F10-AA0F-66F779AA2D30}" destId="{129D7821-6C55-460A-93B6-9839EA9548FD}" srcOrd="0" destOrd="0" presId="urn:microsoft.com/office/officeart/2005/8/layout/orgChart1"/>
    <dgm:cxn modelId="{BF9E70CB-FA8F-4F62-9A97-673575C3411F}" type="presParOf" srcId="{129D7821-6C55-460A-93B6-9839EA9548FD}" destId="{14CC7188-76D1-45E9-B03E-6B9892B6F3E9}" srcOrd="0" destOrd="0" presId="urn:microsoft.com/office/officeart/2005/8/layout/orgChart1"/>
    <dgm:cxn modelId="{94B685F7-0736-458E-9A74-70C4B7ADFDB3}" type="presParOf" srcId="{129D7821-6C55-460A-93B6-9839EA9548FD}" destId="{DE85810D-C118-421A-AA95-7029E8FAF8D2}" srcOrd="1" destOrd="0" presId="urn:microsoft.com/office/officeart/2005/8/layout/orgChart1"/>
    <dgm:cxn modelId="{1F4FCB19-44BD-4FB7-B216-A48AF562CC84}" type="presParOf" srcId="{5A88ED48-911F-4F10-AA0F-66F779AA2D30}" destId="{E2C6FC0C-27F1-499A-BE61-B955E26DC9B3}" srcOrd="1" destOrd="0" presId="urn:microsoft.com/office/officeart/2005/8/layout/orgChart1"/>
    <dgm:cxn modelId="{6FDD1EAC-50D8-431D-9FDD-D702460E5314}" type="presParOf" srcId="{E2C6FC0C-27F1-499A-BE61-B955E26DC9B3}" destId="{877B4218-FC8F-411B-B366-03013B7155B5}" srcOrd="0" destOrd="0" presId="urn:microsoft.com/office/officeart/2005/8/layout/orgChart1"/>
    <dgm:cxn modelId="{AE1C21A0-2ACC-48A3-9E58-DB90E6902AC0}" type="presParOf" srcId="{E2C6FC0C-27F1-499A-BE61-B955E26DC9B3}" destId="{97F595BF-1574-437E-B8A1-3EAD5542CD88}" srcOrd="1" destOrd="0" presId="urn:microsoft.com/office/officeart/2005/8/layout/orgChart1"/>
    <dgm:cxn modelId="{D38F542B-156F-4EE8-8F0B-BD53BD54C023}" type="presParOf" srcId="{97F595BF-1574-437E-B8A1-3EAD5542CD88}" destId="{369F1E2E-3A6F-4471-B20F-712E87B1444B}" srcOrd="0" destOrd="0" presId="urn:microsoft.com/office/officeart/2005/8/layout/orgChart1"/>
    <dgm:cxn modelId="{B3472575-EF37-4DA7-AFD3-D49C18E8EFD6}" type="presParOf" srcId="{369F1E2E-3A6F-4471-B20F-712E87B1444B}" destId="{71908DB0-6F06-4BB7-A3D7-F2AB66027349}" srcOrd="0" destOrd="0" presId="urn:microsoft.com/office/officeart/2005/8/layout/orgChart1"/>
    <dgm:cxn modelId="{AB8AAABF-19D6-4C3B-A309-122B5E0AF087}" type="presParOf" srcId="{369F1E2E-3A6F-4471-B20F-712E87B1444B}" destId="{B0621C9F-536D-4E98-B5A7-451EC2925890}" srcOrd="1" destOrd="0" presId="urn:microsoft.com/office/officeart/2005/8/layout/orgChart1"/>
    <dgm:cxn modelId="{F10211C6-6242-43F9-847A-A8E22AA8569D}" type="presParOf" srcId="{97F595BF-1574-437E-B8A1-3EAD5542CD88}" destId="{EA67ACC1-89CE-4137-85B5-4DAFF18360AA}" srcOrd="1" destOrd="0" presId="urn:microsoft.com/office/officeart/2005/8/layout/orgChart1"/>
    <dgm:cxn modelId="{91009CBC-96AC-48B8-83B5-3144AC9169F5}" type="presParOf" srcId="{97F595BF-1574-437E-B8A1-3EAD5542CD88}" destId="{46FF266F-ED81-44CF-86D9-3501D5FF6330}" srcOrd="2" destOrd="0" presId="urn:microsoft.com/office/officeart/2005/8/layout/orgChart1"/>
    <dgm:cxn modelId="{51C4604C-8101-422A-AAEF-BA360BF27F47}" type="presParOf" srcId="{E2C6FC0C-27F1-499A-BE61-B955E26DC9B3}" destId="{461A1368-256A-48B9-AE56-E18726625A39}" srcOrd="2" destOrd="0" presId="urn:microsoft.com/office/officeart/2005/8/layout/orgChart1"/>
    <dgm:cxn modelId="{E25C695C-2B01-4F92-9FCC-26A88CC36A09}" type="presParOf" srcId="{E2C6FC0C-27F1-499A-BE61-B955E26DC9B3}" destId="{1A315C75-0E2D-439F-A508-82C2BE2C7C98}" srcOrd="3" destOrd="0" presId="urn:microsoft.com/office/officeart/2005/8/layout/orgChart1"/>
    <dgm:cxn modelId="{3FD6141B-40C6-463A-B193-38AB0A0943ED}" type="presParOf" srcId="{1A315C75-0E2D-439F-A508-82C2BE2C7C98}" destId="{D9A84F49-C253-47EF-8DEE-16CC7C22A4D3}" srcOrd="0" destOrd="0" presId="urn:microsoft.com/office/officeart/2005/8/layout/orgChart1"/>
    <dgm:cxn modelId="{76DAC391-26EE-47C0-8656-B51BAAD6E455}" type="presParOf" srcId="{D9A84F49-C253-47EF-8DEE-16CC7C22A4D3}" destId="{2CFD996C-AA6A-46B9-A19D-F6EF1BBD462E}" srcOrd="0" destOrd="0" presId="urn:microsoft.com/office/officeart/2005/8/layout/orgChart1"/>
    <dgm:cxn modelId="{14DED11A-52D7-435D-9F06-DF65BF716365}" type="presParOf" srcId="{D9A84F49-C253-47EF-8DEE-16CC7C22A4D3}" destId="{12552689-E82D-44C0-ABCE-AECE603CCC3C}" srcOrd="1" destOrd="0" presId="urn:microsoft.com/office/officeart/2005/8/layout/orgChart1"/>
    <dgm:cxn modelId="{2B26956E-EB49-451C-AA6A-0CACCBF5B849}" type="presParOf" srcId="{1A315C75-0E2D-439F-A508-82C2BE2C7C98}" destId="{6858F519-EFE4-4417-A47D-585B6D26E99C}" srcOrd="1" destOrd="0" presId="urn:microsoft.com/office/officeart/2005/8/layout/orgChart1"/>
    <dgm:cxn modelId="{5B29583E-71AC-4EF2-8AFD-55A2F7062022}" type="presParOf" srcId="{1A315C75-0E2D-439F-A508-82C2BE2C7C98}" destId="{B914EE63-7683-4FE3-90E6-998A1CEAD130}" srcOrd="2" destOrd="0" presId="urn:microsoft.com/office/officeart/2005/8/layout/orgChart1"/>
    <dgm:cxn modelId="{C660C730-DFDB-4FCC-9D11-EBD482341E95}" type="presParOf" srcId="{E2C6FC0C-27F1-499A-BE61-B955E26DC9B3}" destId="{F5D69BEE-6209-42DE-99F8-076DE3B8B9C6}" srcOrd="4" destOrd="0" presId="urn:microsoft.com/office/officeart/2005/8/layout/orgChart1"/>
    <dgm:cxn modelId="{A5A6CB02-9A8C-4831-8033-CDEA04CBCAF6}" type="presParOf" srcId="{E2C6FC0C-27F1-499A-BE61-B955E26DC9B3}" destId="{3D23C034-CFC0-4C3E-9A77-3ED47E036DE2}" srcOrd="5" destOrd="0" presId="urn:microsoft.com/office/officeart/2005/8/layout/orgChart1"/>
    <dgm:cxn modelId="{B15EE4E0-553C-4064-B1B9-FAF6FDB7C9C5}" type="presParOf" srcId="{3D23C034-CFC0-4C3E-9A77-3ED47E036DE2}" destId="{D8BB3B1B-E9FC-4B06-9677-1108E12494BF}" srcOrd="0" destOrd="0" presId="urn:microsoft.com/office/officeart/2005/8/layout/orgChart1"/>
    <dgm:cxn modelId="{AEBF6146-AD75-4C2B-B94A-9A88C7EE50B7}" type="presParOf" srcId="{D8BB3B1B-E9FC-4B06-9677-1108E12494BF}" destId="{EABBCD95-9CDE-4C3D-B1BA-D2D03DE0BEB9}" srcOrd="0" destOrd="0" presId="urn:microsoft.com/office/officeart/2005/8/layout/orgChart1"/>
    <dgm:cxn modelId="{526016E0-AB2B-487C-AAC2-475EFFAFD045}" type="presParOf" srcId="{D8BB3B1B-E9FC-4B06-9677-1108E12494BF}" destId="{C87AF01E-12B9-4918-8117-5C5A99914AB8}" srcOrd="1" destOrd="0" presId="urn:microsoft.com/office/officeart/2005/8/layout/orgChart1"/>
    <dgm:cxn modelId="{0AED5851-1A36-40C0-9A8C-045EA7A1D6CB}" type="presParOf" srcId="{3D23C034-CFC0-4C3E-9A77-3ED47E036DE2}" destId="{3768DA28-BFB4-48C7-B1E5-435AA9D928B5}" srcOrd="1" destOrd="0" presId="urn:microsoft.com/office/officeart/2005/8/layout/orgChart1"/>
    <dgm:cxn modelId="{09A5C543-4379-4971-ABF3-743DCC877CC8}" type="presParOf" srcId="{3D23C034-CFC0-4C3E-9A77-3ED47E036DE2}" destId="{89AFBB50-0F95-4457-8C4F-BFB1C0227C06}" srcOrd="2" destOrd="0" presId="urn:microsoft.com/office/officeart/2005/8/layout/orgChart1"/>
    <dgm:cxn modelId="{C1ED756F-2433-4FDB-B5C3-ABC2215110AE}" type="presParOf" srcId="{E2C6FC0C-27F1-499A-BE61-B955E26DC9B3}" destId="{8A9B8A3B-54B4-4E5A-90BB-A769847FF66B}" srcOrd="6" destOrd="0" presId="urn:microsoft.com/office/officeart/2005/8/layout/orgChart1"/>
    <dgm:cxn modelId="{4B761667-9DC2-417D-8AA7-DA37F10EE635}" type="presParOf" srcId="{E2C6FC0C-27F1-499A-BE61-B955E26DC9B3}" destId="{DCF46557-26BF-4EA1-9E0F-356CF43DB2A4}" srcOrd="7" destOrd="0" presId="urn:microsoft.com/office/officeart/2005/8/layout/orgChart1"/>
    <dgm:cxn modelId="{952CCD31-6205-4276-AA34-C05D081B7EBF}" type="presParOf" srcId="{DCF46557-26BF-4EA1-9E0F-356CF43DB2A4}" destId="{19B91616-A9C2-43F5-8B5F-C209C341B1FD}" srcOrd="0" destOrd="0" presId="urn:microsoft.com/office/officeart/2005/8/layout/orgChart1"/>
    <dgm:cxn modelId="{65B8A67E-5809-4CA4-B787-4112E17B8C48}" type="presParOf" srcId="{19B91616-A9C2-43F5-8B5F-C209C341B1FD}" destId="{72313ACE-54A9-436B-9F9D-A234E9A3C2F2}" srcOrd="0" destOrd="0" presId="urn:microsoft.com/office/officeart/2005/8/layout/orgChart1"/>
    <dgm:cxn modelId="{35B17C3F-AD14-4656-8BA1-A1A888A08501}" type="presParOf" srcId="{19B91616-A9C2-43F5-8B5F-C209C341B1FD}" destId="{23811B0F-9BB1-4AA8-B4A2-0198901A6CC1}" srcOrd="1" destOrd="0" presId="urn:microsoft.com/office/officeart/2005/8/layout/orgChart1"/>
    <dgm:cxn modelId="{848A8F52-DBDD-43A2-AB10-3D1A45B37A0B}" type="presParOf" srcId="{DCF46557-26BF-4EA1-9E0F-356CF43DB2A4}" destId="{92745FEB-4F32-4004-9ACA-9045C93727E0}" srcOrd="1" destOrd="0" presId="urn:microsoft.com/office/officeart/2005/8/layout/orgChart1"/>
    <dgm:cxn modelId="{EA87286A-8118-4DD1-A054-7B5F7D972B36}" type="presParOf" srcId="{DCF46557-26BF-4EA1-9E0F-356CF43DB2A4}" destId="{3EDF1C4A-90C3-4674-900B-695D7BA980E5}" srcOrd="2" destOrd="0" presId="urn:microsoft.com/office/officeart/2005/8/layout/orgChart1"/>
    <dgm:cxn modelId="{0DA7FF09-B9D2-49DA-9190-42179D1720AE}" type="presParOf" srcId="{5A88ED48-911F-4F10-AA0F-66F779AA2D30}" destId="{3D80CDB6-915F-40C0-92C9-57530F7E765A}" srcOrd="2" destOrd="0" presId="urn:microsoft.com/office/officeart/2005/8/layout/orgChart1"/>
    <dgm:cxn modelId="{08F32915-39BF-4DC5-987B-501047004BA5}" type="presParOf" srcId="{3D80CDB6-915F-40C0-92C9-57530F7E765A}" destId="{0287D714-E37A-4188-9B24-6736A6F0F641}" srcOrd="0" destOrd="0" presId="urn:microsoft.com/office/officeart/2005/8/layout/orgChart1"/>
    <dgm:cxn modelId="{3FFBFC95-A3FE-4DB7-A15D-C9589C2482B5}" type="presParOf" srcId="{3D80CDB6-915F-40C0-92C9-57530F7E765A}" destId="{A3AE196C-DC2A-478C-881F-EAADD0B9F308}" srcOrd="1" destOrd="0" presId="urn:microsoft.com/office/officeart/2005/8/layout/orgChart1"/>
    <dgm:cxn modelId="{35E32B5A-D8FD-49CB-B9B2-7BAEE44F0CFA}" type="presParOf" srcId="{A3AE196C-DC2A-478C-881F-EAADD0B9F308}" destId="{EA11E3DE-81BE-4B87-8197-E701BD345B8A}" srcOrd="0" destOrd="0" presId="urn:microsoft.com/office/officeart/2005/8/layout/orgChart1"/>
    <dgm:cxn modelId="{9337E711-DADC-4C29-96AD-01614A5ED76A}" type="presParOf" srcId="{EA11E3DE-81BE-4B87-8197-E701BD345B8A}" destId="{42D28F42-7C76-42D1-988E-613AEFB8C9BE}" srcOrd="0" destOrd="0" presId="urn:microsoft.com/office/officeart/2005/8/layout/orgChart1"/>
    <dgm:cxn modelId="{F14796D4-3D95-4D39-B768-D4E0E74FA8DF}" type="presParOf" srcId="{EA11E3DE-81BE-4B87-8197-E701BD345B8A}" destId="{B563D2FC-C730-4932-8C09-27E8A0A300AA}" srcOrd="1" destOrd="0" presId="urn:microsoft.com/office/officeart/2005/8/layout/orgChart1"/>
    <dgm:cxn modelId="{23872F5A-31CB-4155-828E-93ED571BADD6}" type="presParOf" srcId="{A3AE196C-DC2A-478C-881F-EAADD0B9F308}" destId="{15E5454B-8474-461A-9A2D-EC6701661D3D}" srcOrd="1" destOrd="0" presId="urn:microsoft.com/office/officeart/2005/8/layout/orgChart1"/>
    <dgm:cxn modelId="{467D71C3-00F2-4459-8D0D-8AFF9BEF5E26}" type="presParOf" srcId="{A3AE196C-DC2A-478C-881F-EAADD0B9F308}" destId="{CF2A5181-74BF-4B54-9C4F-69F2D612E82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87D714-E37A-4188-9B24-6736A6F0F641}">
      <dsp:nvSpPr>
        <dsp:cNvPr id="0" name=""/>
        <dsp:cNvSpPr/>
      </dsp:nvSpPr>
      <dsp:spPr>
        <a:xfrm>
          <a:off x="3408414" y="1344971"/>
          <a:ext cx="211085" cy="924757"/>
        </a:xfrm>
        <a:custGeom>
          <a:avLst/>
          <a:gdLst/>
          <a:ahLst/>
          <a:cxnLst/>
          <a:rect l="0" t="0" r="0" b="0"/>
          <a:pathLst>
            <a:path>
              <a:moveTo>
                <a:pt x="211085" y="0"/>
              </a:moveTo>
              <a:lnTo>
                <a:pt x="211085" y="924757"/>
              </a:lnTo>
              <a:lnTo>
                <a:pt x="0" y="924757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9B8A3B-54B4-4E5A-90BB-A769847FF66B}">
      <dsp:nvSpPr>
        <dsp:cNvPr id="0" name=""/>
        <dsp:cNvSpPr/>
      </dsp:nvSpPr>
      <dsp:spPr>
        <a:xfrm>
          <a:off x="3619500" y="1344971"/>
          <a:ext cx="2983237" cy="18495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38429"/>
              </a:lnTo>
              <a:lnTo>
                <a:pt x="2983237" y="1638429"/>
              </a:lnTo>
              <a:lnTo>
                <a:pt x="2983237" y="184951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D69BEE-6209-42DE-99F8-076DE3B8B9C6}">
      <dsp:nvSpPr>
        <dsp:cNvPr id="0" name=""/>
        <dsp:cNvSpPr/>
      </dsp:nvSpPr>
      <dsp:spPr>
        <a:xfrm>
          <a:off x="3619500" y="1344971"/>
          <a:ext cx="1245487" cy="18495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38429"/>
              </a:lnTo>
              <a:lnTo>
                <a:pt x="1245487" y="1638429"/>
              </a:lnTo>
              <a:lnTo>
                <a:pt x="1245487" y="184951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1A1368-256A-48B9-AE56-E18726625A39}">
      <dsp:nvSpPr>
        <dsp:cNvPr id="0" name=""/>
        <dsp:cNvSpPr/>
      </dsp:nvSpPr>
      <dsp:spPr>
        <a:xfrm>
          <a:off x="2926404" y="1344971"/>
          <a:ext cx="693095" cy="1849515"/>
        </a:xfrm>
        <a:custGeom>
          <a:avLst/>
          <a:gdLst/>
          <a:ahLst/>
          <a:cxnLst/>
          <a:rect l="0" t="0" r="0" b="0"/>
          <a:pathLst>
            <a:path>
              <a:moveTo>
                <a:pt x="693095" y="0"/>
              </a:moveTo>
              <a:lnTo>
                <a:pt x="693095" y="1638429"/>
              </a:lnTo>
              <a:lnTo>
                <a:pt x="0" y="1638429"/>
              </a:lnTo>
              <a:lnTo>
                <a:pt x="0" y="184951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7B4218-FC8F-411B-B366-03013B7155B5}">
      <dsp:nvSpPr>
        <dsp:cNvPr id="0" name=""/>
        <dsp:cNvSpPr/>
      </dsp:nvSpPr>
      <dsp:spPr>
        <a:xfrm>
          <a:off x="836412" y="1344971"/>
          <a:ext cx="2783087" cy="1849515"/>
        </a:xfrm>
        <a:custGeom>
          <a:avLst/>
          <a:gdLst/>
          <a:ahLst/>
          <a:cxnLst/>
          <a:rect l="0" t="0" r="0" b="0"/>
          <a:pathLst>
            <a:path>
              <a:moveTo>
                <a:pt x="2783087" y="0"/>
              </a:moveTo>
              <a:lnTo>
                <a:pt x="2783087" y="1638429"/>
              </a:lnTo>
              <a:lnTo>
                <a:pt x="0" y="1638429"/>
              </a:lnTo>
              <a:lnTo>
                <a:pt x="0" y="184951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CC7188-76D1-45E9-B03E-6B9892B6F3E9}">
      <dsp:nvSpPr>
        <dsp:cNvPr id="0" name=""/>
        <dsp:cNvSpPr/>
      </dsp:nvSpPr>
      <dsp:spPr>
        <a:xfrm>
          <a:off x="1406364" y="49556"/>
          <a:ext cx="4426271" cy="12954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5400" b="1" kern="1200" smtClean="0">
              <a:solidFill>
                <a:srgbClr val="FFFF00"/>
              </a:solidFill>
              <a:latin typeface="隶书" pitchFamily="49" charset="-122"/>
              <a:ea typeface="隶书" pitchFamily="49" charset="-122"/>
            </a:rPr>
            <a:t>校学生会</a:t>
          </a:r>
          <a:endParaRPr lang="zh-CN" altLang="en-US" sz="5400" b="1" kern="1200" dirty="0">
            <a:solidFill>
              <a:srgbClr val="FFFF00"/>
            </a:solidFill>
            <a:latin typeface="隶书" pitchFamily="49" charset="-122"/>
            <a:ea typeface="隶书" pitchFamily="49" charset="-122"/>
          </a:endParaRPr>
        </a:p>
      </dsp:txBody>
      <dsp:txXfrm>
        <a:off x="1406364" y="49556"/>
        <a:ext cx="4426271" cy="1295414"/>
      </dsp:txXfrm>
    </dsp:sp>
    <dsp:sp modelId="{71908DB0-6F06-4BB7-A3D7-F2AB66027349}">
      <dsp:nvSpPr>
        <dsp:cNvPr id="0" name=""/>
        <dsp:cNvSpPr/>
      </dsp:nvSpPr>
      <dsp:spPr>
        <a:xfrm>
          <a:off x="2843" y="3194486"/>
          <a:ext cx="1667136" cy="1602594"/>
        </a:xfrm>
        <a:prstGeom prst="rect">
          <a:avLst/>
        </a:prstGeom>
        <a:solidFill>
          <a:srgbClr val="92D05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smtClean="0">
              <a:solidFill>
                <a:srgbClr val="002060"/>
              </a:solidFill>
              <a:latin typeface="+mj-ea"/>
              <a:ea typeface="+mj-ea"/>
            </a:rPr>
            <a:t>计算机系体育部</a:t>
          </a:r>
          <a:endParaRPr lang="zh-CN" altLang="en-US" sz="2800" b="1" kern="1200" dirty="0">
            <a:solidFill>
              <a:srgbClr val="002060"/>
            </a:solidFill>
            <a:latin typeface="+mj-ea"/>
            <a:ea typeface="+mj-ea"/>
          </a:endParaRPr>
        </a:p>
      </dsp:txBody>
      <dsp:txXfrm>
        <a:off x="2843" y="3194486"/>
        <a:ext cx="1667136" cy="1602594"/>
      </dsp:txXfrm>
    </dsp:sp>
    <dsp:sp modelId="{2CFD996C-AA6A-46B9-A19D-F6EF1BBD462E}">
      <dsp:nvSpPr>
        <dsp:cNvPr id="0" name=""/>
        <dsp:cNvSpPr/>
      </dsp:nvSpPr>
      <dsp:spPr>
        <a:xfrm>
          <a:off x="2092152" y="3194486"/>
          <a:ext cx="1668503" cy="1549863"/>
        </a:xfrm>
        <a:prstGeom prst="rect">
          <a:avLst/>
        </a:prstGeom>
        <a:solidFill>
          <a:srgbClr val="92D05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smtClean="0">
              <a:solidFill>
                <a:srgbClr val="002060"/>
              </a:solidFill>
              <a:latin typeface="+mj-ea"/>
              <a:ea typeface="+mj-ea"/>
            </a:rPr>
            <a:t>管理系体育部</a:t>
          </a:r>
          <a:endParaRPr lang="zh-CN" altLang="en-US" sz="2800" b="1" kern="1200" dirty="0">
            <a:solidFill>
              <a:srgbClr val="002060"/>
            </a:solidFill>
            <a:latin typeface="+mj-ea"/>
            <a:ea typeface="+mj-ea"/>
          </a:endParaRPr>
        </a:p>
      </dsp:txBody>
      <dsp:txXfrm>
        <a:off x="2092152" y="3194486"/>
        <a:ext cx="1668503" cy="1549863"/>
      </dsp:txXfrm>
    </dsp:sp>
    <dsp:sp modelId="{EABBCD95-9CDE-4C3D-B1BA-D2D03DE0BEB9}">
      <dsp:nvSpPr>
        <dsp:cNvPr id="0" name=""/>
        <dsp:cNvSpPr/>
      </dsp:nvSpPr>
      <dsp:spPr>
        <a:xfrm>
          <a:off x="4182828" y="3194486"/>
          <a:ext cx="1364318" cy="1518441"/>
        </a:xfrm>
        <a:prstGeom prst="rect">
          <a:avLst/>
        </a:prstGeom>
        <a:solidFill>
          <a:srgbClr val="92D05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smtClean="0">
              <a:solidFill>
                <a:srgbClr val="002060"/>
              </a:solidFill>
              <a:latin typeface="+mj-ea"/>
              <a:ea typeface="+mj-ea"/>
            </a:rPr>
            <a:t>财经系体育部</a:t>
          </a:r>
          <a:endParaRPr lang="zh-CN" altLang="en-US" sz="2800" b="1" kern="1200" dirty="0">
            <a:solidFill>
              <a:srgbClr val="002060"/>
            </a:solidFill>
            <a:latin typeface="+mj-ea"/>
            <a:ea typeface="+mj-ea"/>
          </a:endParaRPr>
        </a:p>
      </dsp:txBody>
      <dsp:txXfrm>
        <a:off x="4182828" y="3194486"/>
        <a:ext cx="1364318" cy="1518441"/>
      </dsp:txXfrm>
    </dsp:sp>
    <dsp:sp modelId="{72313ACE-54A9-436B-9F9D-A234E9A3C2F2}">
      <dsp:nvSpPr>
        <dsp:cNvPr id="0" name=""/>
        <dsp:cNvSpPr/>
      </dsp:nvSpPr>
      <dsp:spPr>
        <a:xfrm>
          <a:off x="5969318" y="3194486"/>
          <a:ext cx="1266837" cy="1453085"/>
        </a:xfrm>
        <a:prstGeom prst="rect">
          <a:avLst/>
        </a:prstGeom>
        <a:solidFill>
          <a:srgbClr val="92D05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smtClean="0">
              <a:solidFill>
                <a:srgbClr val="002060"/>
              </a:solidFill>
              <a:latin typeface="+mj-ea"/>
              <a:ea typeface="+mj-ea"/>
            </a:rPr>
            <a:t>旅游系体育部</a:t>
          </a:r>
          <a:endParaRPr lang="zh-CN" altLang="en-US" sz="2800" b="1" kern="1200" dirty="0">
            <a:solidFill>
              <a:srgbClr val="002060"/>
            </a:solidFill>
            <a:latin typeface="+mj-ea"/>
            <a:ea typeface="+mj-ea"/>
          </a:endParaRPr>
        </a:p>
      </dsp:txBody>
      <dsp:txXfrm>
        <a:off x="5969318" y="3194486"/>
        <a:ext cx="1266837" cy="1453085"/>
      </dsp:txXfrm>
    </dsp:sp>
    <dsp:sp modelId="{42D28F42-7C76-42D1-988E-613AEFB8C9BE}">
      <dsp:nvSpPr>
        <dsp:cNvPr id="0" name=""/>
        <dsp:cNvSpPr/>
      </dsp:nvSpPr>
      <dsp:spPr>
        <a:xfrm>
          <a:off x="1398071" y="1767143"/>
          <a:ext cx="2010342" cy="1005171"/>
        </a:xfrm>
        <a:prstGeom prst="rect">
          <a:avLst/>
        </a:prstGeom>
        <a:solidFill>
          <a:srgbClr val="00B0F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b="1" kern="1200" smtClean="0">
              <a:solidFill>
                <a:srgbClr val="FF0000"/>
              </a:solidFill>
              <a:latin typeface="+mj-ea"/>
              <a:ea typeface="+mj-ea"/>
            </a:rPr>
            <a:t>体育部</a:t>
          </a:r>
          <a:endParaRPr lang="zh-CN" altLang="en-US" sz="3600" b="1" kern="1200" dirty="0">
            <a:solidFill>
              <a:srgbClr val="FF0000"/>
            </a:solidFill>
            <a:latin typeface="+mj-ea"/>
            <a:ea typeface="+mj-ea"/>
          </a:endParaRPr>
        </a:p>
      </dsp:txBody>
      <dsp:txXfrm>
        <a:off x="1398071" y="1767143"/>
        <a:ext cx="2010342" cy="10051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A04E8C-7025-44E3-BE1F-00698774C815}" type="datetimeFigureOut">
              <a:rPr lang="zh-CN" altLang="en-US" smtClean="0"/>
              <a:t>2014/6/14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84D250-17CC-4958-8D3D-60AC4AA4CD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2184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标题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5" name="副标题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>
            <a:noAutofit/>
          </a:bodyPr>
          <a:lstStyle>
            <a:lvl1pPr marL="0" indent="0" algn="r">
              <a:buNone/>
              <a:defRPr sz="4000">
                <a:solidFill>
                  <a:srgbClr val="FFFF00"/>
                </a:solidFill>
                <a:effectLst/>
                <a:latin typeface="隶书" pitchFamily="49" charset="-122"/>
                <a:ea typeface="隶书" pitchFamily="49" charset="-122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dirty="0" smtClean="0"/>
              <a:t>单击此处编辑母版副标题样式</a:t>
            </a:r>
            <a:endParaRPr kumimoji="0" lang="en-US" dirty="0"/>
          </a:p>
        </p:txBody>
      </p:sp>
      <p:sp>
        <p:nvSpPr>
          <p:cNvPr id="31" name="日期占位符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 eaLnBrk="1" latinLnBrk="0" hangingPunct="1"/>
            <a:fld id="{DA95E4E0-3FFF-4191-80AD-79318FDB97A1}" type="datetime1">
              <a:rPr lang="en-US" altLang="zh-CN" smtClean="0"/>
              <a:t>6/14/2014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8" name="页脚占位符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r>
              <a:rPr kumimoji="0" lang="zh-CN" altLang="en-US" smtClean="0">
                <a:solidFill>
                  <a:srgbClr val="FFFFFF"/>
                </a:solidFill>
              </a:rPr>
              <a:t>健康生活 快乐学习</a:t>
            </a:r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C5217A8-0E06-4059-AC45-433E2E67A85D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C40D291F-393E-4EF4-82F5-695D5BB7B212}" type="datetime1">
              <a:rPr lang="en-US" altLang="zh-CN" smtClean="0"/>
              <a:t>6/14/2014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健康生活 快乐学习</a:t>
            </a:r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pPr eaLnBrk="1" latinLnBrk="0" hangingPunct="1"/>
            <a:fld id="{3F5F4F26-1CAC-463D-9A69-99D713232C10}" type="datetime1">
              <a:rPr lang="en-US" altLang="zh-CN" smtClean="0"/>
              <a:t>6/14/2014</a:t>
            </a:fld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r>
              <a:rPr kumimoji="0" lang="zh-CN" altLang="en-US" smtClean="0"/>
              <a:t>健康生活 快乐学习</a:t>
            </a:r>
            <a:endParaRPr kumimoji="0"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C5217A8-0E06-4059-AC45-433E2E67A85D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F0E74F0C-38F5-4B84-A693-97BECC86413B}" type="datetime1">
              <a:rPr lang="en-US" altLang="zh-CN" smtClean="0"/>
              <a:t>6/14/2014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健康生活 快乐学习</a:t>
            </a:r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 eaLnBrk="1" latinLnBrk="0" hangingPunct="1"/>
            <a:fld id="{57266A33-4F61-48B8-ADB2-FF56A1D3EB5E}" type="datetime1">
              <a:rPr lang="en-US" altLang="zh-CN" smtClean="0"/>
              <a:t>6/14/2014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r>
              <a:rPr kumimoji="0" lang="zh-CN" altLang="en-US" smtClean="0">
                <a:solidFill>
                  <a:schemeClr val="tx2"/>
                </a:solidFill>
              </a:rPr>
              <a:t>健康生活 快乐学习</a:t>
            </a:r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2FD3E118-588A-4D09-95EA-8F5EF22EE098}" type="datetime1">
              <a:rPr lang="en-US" altLang="zh-CN" smtClean="0"/>
              <a:t>6/14/2014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健康生活 快乐学习</a:t>
            </a:r>
            <a:endParaRPr kumimoji="0"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421D7F44-66AA-4574-A846-0E270D5C33CA}" type="datetime1">
              <a:rPr lang="en-US" altLang="zh-CN" smtClean="0"/>
              <a:t>6/14/2014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健康生活 快乐学习</a:t>
            </a:r>
            <a:endParaRPr kumimoji="0"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100B7AC8-50A6-4099-98D6-F0CA447F14C2}" type="datetime1">
              <a:rPr lang="en-US" altLang="zh-CN" smtClean="0"/>
              <a:t>6/14/2014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健康生活 快乐学习</a:t>
            </a:r>
            <a:endParaRPr kumimoji="0"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 eaLnBrk="1" latinLnBrk="0" hangingPunct="1"/>
            <a:fld id="{FE015CD4-B0A3-47DA-8CC1-A5223EB99061}" type="datetime1">
              <a:rPr lang="en-US" altLang="zh-CN" smtClean="0"/>
              <a:t>6/14/2014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r>
              <a:rPr kumimoji="0" lang="zh-CN" altLang="en-US" smtClean="0">
                <a:solidFill>
                  <a:schemeClr val="tx2"/>
                </a:solidFill>
              </a:rPr>
              <a:t>健康生活 快乐学习</a:t>
            </a:r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12365CA4-B386-4F80-8CD6-1ADC0251A29A}" type="datetime1">
              <a:rPr lang="en-US" altLang="zh-CN" smtClean="0"/>
              <a:t>6/14/2014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健康生活 快乐学习</a:t>
            </a:r>
            <a:endParaRPr kumimoji="0"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8D35788A-0564-4052-82E2-81AA76901B98}" type="datetime1">
              <a:rPr lang="en-US" altLang="zh-CN" smtClean="0"/>
              <a:t>6/14/2014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健康生活 快乐学习</a:t>
            </a:r>
            <a:endParaRPr kumimoji="0"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0" name="图片占位符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标题占位符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1" name="文本占位符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27" name="日期占位符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 eaLnBrk="1" latinLnBrk="0" hangingPunct="1"/>
            <a:fld id="{769B9D8F-A29D-4DA7-AE3D-564811AADDFD}" type="datetime1">
              <a:rPr lang="en-US" altLang="zh-CN" smtClean="0"/>
              <a:t>6/14/2014</a:t>
            </a:fld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r>
              <a:rPr kumimoji="0" lang="zh-CN" altLang="en-US" sz="1000" smtClean="0">
                <a:solidFill>
                  <a:schemeClr val="tx2"/>
                </a:solidFill>
              </a:rPr>
              <a:t>健康生活 快乐学习</a:t>
            </a:r>
            <a:endParaRPr kumimoji="0" lang="en-US" sz="1000" dirty="0">
              <a:solidFill>
                <a:schemeClr val="tx2"/>
              </a:solidFill>
            </a:endParaRPr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fld id="{BC5217A8-0E06-4059-AC45-433E2E67A85D}" type="slidenum">
              <a:rPr kumimoji="0" lang="en-US" smtClean="0"/>
              <a:pPr algn="r" eaLnBrk="1" latinLnBrk="0" hangingPunct="1"/>
              <a:t>‹#›</a:t>
            </a:fld>
            <a:endParaRPr kumimoji="0" lang="en-US" sz="1100" dirty="0">
              <a:solidFill>
                <a:schemeClr val="tx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3247" y="177405"/>
            <a:ext cx="690906" cy="556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户外活动策划汇报 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smtClean="0"/>
              <a:t>学生会体育部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03102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目录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 smtClean="0">
                <a:solidFill>
                  <a:sysClr val="windowText" lastClr="000000"/>
                </a:solidFill>
                <a:hlinkClick r:id="rId2" action="ppaction://hlinksldjump"/>
              </a:rPr>
              <a:t>活动起因</a:t>
            </a:r>
            <a:endParaRPr lang="zh-CN" altLang="en-US" sz="3600" dirty="0" smtClean="0">
              <a:solidFill>
                <a:sysClr val="windowText" lastClr="000000"/>
              </a:solidFill>
            </a:endParaRPr>
          </a:p>
          <a:p>
            <a:r>
              <a:rPr lang="zh-CN" altLang="en-US" sz="3600" dirty="0" smtClean="0">
                <a:hlinkClick r:id="rId3" action="ppaction://hlinksldjump"/>
              </a:rPr>
              <a:t>组织机构</a:t>
            </a:r>
            <a:endParaRPr lang="en-US" altLang="zh-CN" sz="3600" dirty="0" smtClean="0"/>
          </a:p>
          <a:p>
            <a:r>
              <a:rPr lang="zh-CN" altLang="en-US" sz="3600" dirty="0" smtClean="0">
                <a:hlinkClick r:id="rId4" action="ppaction://hlinksldjump"/>
              </a:rPr>
              <a:t>活动地点</a:t>
            </a:r>
            <a:endParaRPr lang="en-US" altLang="zh-CN" sz="3600" dirty="0" smtClean="0"/>
          </a:p>
          <a:p>
            <a:r>
              <a:rPr lang="zh-CN" altLang="en-US" sz="3600" dirty="0" smtClean="0"/>
              <a:t>时间费用</a:t>
            </a:r>
            <a:endParaRPr lang="en-US" altLang="zh-CN" sz="3600" dirty="0" smtClean="0"/>
          </a:p>
          <a:p>
            <a:pPr lvl="1"/>
            <a:r>
              <a:rPr lang="zh-CN" altLang="en-US" sz="3200" dirty="0" smtClean="0">
                <a:solidFill>
                  <a:schemeClr val="tx1"/>
                </a:solidFill>
                <a:hlinkClick r:id="rId5" action="ppaction://hlinksldjump"/>
              </a:rPr>
              <a:t>活动时间</a:t>
            </a:r>
            <a:endParaRPr lang="en-US" altLang="zh-CN" sz="3200" dirty="0" smtClean="0">
              <a:solidFill>
                <a:schemeClr val="tx1"/>
              </a:solidFill>
            </a:endParaRPr>
          </a:p>
          <a:p>
            <a:pPr lvl="1"/>
            <a:r>
              <a:rPr lang="zh-CN" altLang="en-US" sz="3200" dirty="0" smtClean="0">
                <a:solidFill>
                  <a:schemeClr val="tx1"/>
                </a:solidFill>
                <a:hlinkClick r:id="rId6" action="ppaction://hlinksldjump"/>
              </a:rPr>
              <a:t>费用说明</a:t>
            </a:r>
            <a:endParaRPr lang="en-US" altLang="zh-CN" sz="3200" dirty="0" smtClean="0">
              <a:solidFill>
                <a:schemeClr val="tx1"/>
              </a:solidFill>
            </a:endParaRPr>
          </a:p>
          <a:p>
            <a:r>
              <a:rPr lang="zh-CN" altLang="en-US" sz="3600" dirty="0" smtClean="0">
                <a:hlinkClick r:id="rId7" action="ppaction://hlinksldjump"/>
              </a:rPr>
              <a:t>活动规模</a:t>
            </a:r>
            <a:endParaRPr lang="zh-CN" altLang="en-US" sz="3600" dirty="0"/>
          </a:p>
        </p:txBody>
      </p:sp>
      <p:pic>
        <p:nvPicPr>
          <p:cNvPr id="6" name="内容占位符 5"/>
          <p:cNvPicPr>
            <a:picLocks noGrp="1" noChangeAspect="1"/>
          </p:cNvPicPr>
          <p:nvPr>
            <p:ph sz="half" idx="2"/>
          </p:nvPr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03" b="10571"/>
          <a:stretch/>
        </p:blipFill>
        <p:spPr>
          <a:xfrm flipH="1">
            <a:off x="3131840" y="1772816"/>
            <a:ext cx="4867585" cy="3528392"/>
          </a:xfr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A80BB36-558C-476B-A203-08BF83AEE73B}" type="datetime1">
              <a:rPr lang="en-US" altLang="zh-CN" smtClean="0"/>
              <a:t>6/14/2014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zh-CN" altLang="en-US" smtClean="0"/>
              <a:t>健康生活 快乐学习</a:t>
            </a:r>
            <a:endParaRPr kumimoji="0"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BC5217A8-0E06-4059-AC45-433E2E67A85D}" type="slidenum">
              <a:rPr kumimoji="0" lang="en-US" smtClean="0"/>
              <a:pPr eaLnBrk="1" latinLnBrk="0" hangingPunct="1"/>
              <a:t>2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41308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活动起因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395536" y="4195976"/>
            <a:ext cx="7239000" cy="165618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1675568"/>
          </a:xfrm>
        </p:spPr>
        <p:txBody>
          <a:bodyPr/>
          <a:lstStyle/>
          <a:p>
            <a:r>
              <a:rPr lang="zh-CN" altLang="en-US" dirty="0"/>
              <a:t>大学生体质下降</a:t>
            </a:r>
          </a:p>
          <a:p>
            <a:r>
              <a:rPr lang="zh-CN" altLang="en-US" dirty="0"/>
              <a:t>大学生人际沟通交流能力有待提高</a:t>
            </a:r>
          </a:p>
          <a:p>
            <a:r>
              <a:rPr lang="zh-CN" altLang="en-US" dirty="0"/>
              <a:t>大学生业余活动单调、</a:t>
            </a:r>
            <a:r>
              <a:rPr lang="zh-CN" altLang="en-US" dirty="0" smtClean="0"/>
              <a:t>贫乏</a:t>
            </a:r>
            <a:endParaRPr lang="zh-CN" altLang="en-US" dirty="0"/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44" t="26224" r="30241" b="42616"/>
          <a:stretch>
            <a:fillRect/>
          </a:stretch>
        </p:blipFill>
        <p:spPr>
          <a:xfrm>
            <a:off x="425515" y="3429000"/>
            <a:ext cx="7559675" cy="2820987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D95EB05-86FD-491E-A2F7-E35914EE426E}" type="datetime1">
              <a:rPr lang="en-US" altLang="zh-CN" smtClean="0"/>
              <a:t>6/14/2014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zh-CN" altLang="en-US" smtClean="0"/>
              <a:t>健康生活 快乐学习</a:t>
            </a:r>
            <a:endParaRPr kumimoji="0"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BC5217A8-0E06-4059-AC45-433E2E67A85D}" type="slidenum">
              <a:rPr kumimoji="0" lang="en-US" smtClean="0"/>
              <a:pPr eaLnBrk="1" latinLnBrk="0" hangingPunct="1"/>
              <a:t>3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195000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组织机构</a:t>
            </a:r>
            <a:endParaRPr lang="zh-CN" altLang="en-US" dirty="0"/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7537707"/>
              </p:ext>
            </p:extLst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DCCFE1EA-FE6D-4326-95A1-269525581D0B}" type="datetime1">
              <a:rPr lang="en-US" altLang="zh-CN" smtClean="0"/>
              <a:t>6/14/2014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zh-CN" altLang="en-US" smtClean="0"/>
              <a:t>健康生活 快乐学习</a:t>
            </a:r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BC5217A8-0E06-4059-AC45-433E2E67A85D}" type="slidenum">
              <a:rPr kumimoji="0" lang="en-US" smtClean="0"/>
              <a:pPr eaLnBrk="1" latinLnBrk="0" hangingPunct="1"/>
              <a:t>4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8545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活动地点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9498302"/>
              </p:ext>
            </p:extLst>
          </p:nvPr>
        </p:nvGraphicFramePr>
        <p:xfrm>
          <a:off x="457200" y="1609725"/>
          <a:ext cx="72390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0504"/>
                <a:gridCol w="578849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dirty="0" smtClean="0">
                          <a:latin typeface="+mj-ea"/>
                          <a:ea typeface="+mj-ea"/>
                        </a:rPr>
                        <a:t>地点</a:t>
                      </a:r>
                      <a:endParaRPr lang="zh-CN" altLang="en-US" sz="3600" dirty="0">
                        <a:latin typeface="+mj-ea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dirty="0" smtClean="0">
                          <a:latin typeface="+mj-ea"/>
                          <a:ea typeface="+mj-ea"/>
                        </a:rPr>
                        <a:t>简介</a:t>
                      </a:r>
                      <a:endParaRPr lang="zh-CN" altLang="en-US" sz="3600" dirty="0">
                        <a:latin typeface="+mj-ea"/>
                        <a:ea typeface="+mj-e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ea"/>
                          <a:ea typeface="+mj-ea"/>
                        </a:rPr>
                        <a:t>薰衣草庄园</a:t>
                      </a: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ea"/>
                          <a:ea typeface="+mj-ea"/>
                        </a:rPr>
                        <a:t>庄园以薰衣草花海为核心，打造庄园内景观；以应有尽有的都市生活服务设施为主体，打造庄园周边休闲景观；以个性时尚服务为亮点，打造庄园度假胜地。</a:t>
                      </a:r>
                      <a:endParaRPr kumimoji="0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ea"/>
                          <a:ea typeface="+mj-ea"/>
                        </a:rPr>
                        <a:t>郭亮村</a:t>
                      </a: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ea"/>
                          <a:ea typeface="+mj-ea"/>
                        </a:rPr>
                        <a:t>郭亮村以秀美山岭</a:t>
                      </a:r>
                      <a:r>
                        <a:rPr kumimoji="0" lang="en-US" altLang="zh-CN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ea"/>
                          <a:ea typeface="+mj-ea"/>
                        </a:rPr>
                        <a:t>,</a:t>
                      </a:r>
                      <a:r>
                        <a:rPr kumimoji="0" lang="zh-CN" alt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ea"/>
                          <a:ea typeface="+mj-ea"/>
                        </a:rPr>
                        <a:t>独特石舍而闻名</a:t>
                      </a:r>
                      <a:r>
                        <a:rPr kumimoji="0" lang="en-US" altLang="zh-CN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ea"/>
                          <a:ea typeface="+mj-ea"/>
                        </a:rPr>
                        <a:t>,</a:t>
                      </a:r>
                      <a:r>
                        <a:rPr kumimoji="0" lang="zh-CN" alt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ea"/>
                          <a:ea typeface="+mj-ea"/>
                        </a:rPr>
                        <a:t>更以其周围自然风景吸引着旅游者。郭亮洞</a:t>
                      </a:r>
                      <a:r>
                        <a:rPr kumimoji="0" lang="en-US" altLang="zh-CN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ea"/>
                          <a:ea typeface="+mj-ea"/>
                        </a:rPr>
                        <a:t>,</a:t>
                      </a:r>
                      <a:r>
                        <a:rPr kumimoji="0" lang="zh-CN" alt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ea"/>
                          <a:ea typeface="+mj-ea"/>
                        </a:rPr>
                        <a:t>长</a:t>
                      </a:r>
                      <a:r>
                        <a:rPr kumimoji="0" lang="en-US" altLang="zh-CN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ea"/>
                          <a:ea typeface="+mj-ea"/>
                        </a:rPr>
                        <a:t>1200</a:t>
                      </a:r>
                      <a:r>
                        <a:rPr kumimoji="0" lang="zh-CN" alt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ea"/>
                          <a:ea typeface="+mj-ea"/>
                        </a:rPr>
                        <a:t>米</a:t>
                      </a:r>
                      <a:r>
                        <a:rPr kumimoji="0" lang="en-US" altLang="zh-CN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ea"/>
                          <a:ea typeface="+mj-ea"/>
                        </a:rPr>
                        <a:t>,</a:t>
                      </a:r>
                      <a:r>
                        <a:rPr kumimoji="0" lang="zh-CN" alt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ea"/>
                          <a:ea typeface="+mj-ea"/>
                        </a:rPr>
                        <a:t>洞顶是嶙峋的怪石</a:t>
                      </a:r>
                      <a:r>
                        <a:rPr kumimoji="0" lang="en-US" altLang="zh-CN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ea"/>
                          <a:ea typeface="+mj-ea"/>
                        </a:rPr>
                        <a:t>,</a:t>
                      </a:r>
                      <a:r>
                        <a:rPr kumimoji="0" lang="zh-CN" alt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ea"/>
                          <a:ea typeface="+mj-ea"/>
                        </a:rPr>
                        <a:t>开凿时留下的支撑廊顶的天然石柱</a:t>
                      </a:r>
                      <a:r>
                        <a:rPr kumimoji="0" lang="en-US" altLang="zh-CN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ea"/>
                          <a:ea typeface="+mj-ea"/>
                        </a:rPr>
                        <a:t>,</a:t>
                      </a:r>
                      <a:r>
                        <a:rPr kumimoji="0" lang="zh-CN" alt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ea"/>
                          <a:ea typeface="+mj-ea"/>
                        </a:rPr>
                        <a:t>形成了崖下的照明窗口 。</a:t>
                      </a:r>
                      <a:endParaRPr kumimoji="0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701008" y="6083504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+mj-ea"/>
                <a:ea typeface="+mj-ea"/>
              </a:rPr>
              <a:t>联系旅行社出行</a:t>
            </a:r>
            <a:endParaRPr lang="zh-CN" altLang="en-US" sz="28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D001D21-E57D-448A-B530-E59097C979C4}" type="datetime1">
              <a:rPr lang="en-US" altLang="zh-CN" smtClean="0"/>
              <a:t>6/14/2014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zh-CN" altLang="en-US" smtClean="0"/>
              <a:t>健康生活 快乐学习</a:t>
            </a:r>
            <a:endParaRPr kumimoji="0"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BC5217A8-0E06-4059-AC45-433E2E67A85D}" type="slidenum">
              <a:rPr kumimoji="0" lang="en-US" smtClean="0"/>
              <a:pPr eaLnBrk="1" latinLnBrk="0" hangingPunct="1"/>
              <a:t>5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692255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活动时间</a:t>
            </a:r>
            <a:endParaRPr lang="zh-CN" altLang="en-US" dirty="0"/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759187380"/>
              </p:ext>
            </p:extLst>
          </p:nvPr>
        </p:nvGraphicFramePr>
        <p:xfrm>
          <a:off x="395536" y="1700808"/>
          <a:ext cx="3521076" cy="4032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2296940"/>
              </a:tblGrid>
              <a:tr h="75999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 smtClean="0">
                          <a:latin typeface="+mj-ea"/>
                          <a:ea typeface="+mj-ea"/>
                        </a:rPr>
                        <a:t>地点</a:t>
                      </a:r>
                      <a:endParaRPr lang="zh-CN" altLang="en-US" sz="2800" dirty="0"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 smtClean="0">
                          <a:latin typeface="+mj-ea"/>
                          <a:ea typeface="+mj-ea"/>
                        </a:rPr>
                        <a:t>时间</a:t>
                      </a:r>
                      <a:endParaRPr lang="zh-CN" altLang="en-US" sz="2800" dirty="0"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81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薰衣草庄园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6</a:t>
                      </a: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月</a:t>
                      </a: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20</a:t>
                      </a: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日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8:00-16:00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 1</a:t>
                      </a: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天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43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郭亮村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9</a:t>
                      </a: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月</a:t>
                      </a: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3-4</a:t>
                      </a: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日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2</a:t>
                      </a: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天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99" t="20891" r="44058" b="29803"/>
          <a:stretch>
            <a:fillRect/>
          </a:stretch>
        </p:blipFill>
        <p:spPr>
          <a:xfrm>
            <a:off x="4306957" y="1340768"/>
            <a:ext cx="3361387" cy="2073275"/>
          </a:xfrm>
          <a:prstGeom prst="rect">
            <a:avLst/>
          </a:prstGeom>
        </p:spPr>
      </p:pic>
      <p:pic>
        <p:nvPicPr>
          <p:cNvPr id="7" name="Picture 6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42" b="10226"/>
          <a:stretch>
            <a:fillRect/>
          </a:stretch>
        </p:blipFill>
        <p:spPr>
          <a:xfrm>
            <a:off x="4306957" y="3861048"/>
            <a:ext cx="3417887" cy="2041525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29C4F9-6435-46B0-8A4E-BFE7904B13E4}" type="datetime1">
              <a:rPr lang="en-US" altLang="zh-CN" smtClean="0"/>
              <a:t>6/14/2014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zh-CN" altLang="en-US" smtClean="0"/>
              <a:t>健康生活 快乐学习</a:t>
            </a:r>
            <a:endParaRPr kumimoji="0" lang="en-US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BC5217A8-0E06-4059-AC45-433E2E67A85D}" type="slidenum">
              <a:rPr kumimoji="0" lang="en-US" smtClean="0"/>
              <a:pPr eaLnBrk="1" latinLnBrk="0" hangingPunct="1"/>
              <a:t>6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906332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费用说明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615950" indent="-615950">
              <a:spcBef>
                <a:spcPts val="4400"/>
              </a:spcBef>
              <a:buClr>
                <a:srgbClr val="FF0000"/>
              </a:buClr>
              <a:buFont typeface="Wingdings" pitchFamily="2" charset="2"/>
              <a:buChar char="u"/>
            </a:pPr>
            <a:r>
              <a:rPr lang="zh-CN" altLang="en-US" sz="3200" dirty="0"/>
              <a:t>以旅行社报价为准</a:t>
            </a:r>
          </a:p>
          <a:p>
            <a:pPr marL="615950" indent="-615950">
              <a:spcBef>
                <a:spcPts val="4400"/>
              </a:spcBef>
              <a:buClr>
                <a:srgbClr val="FF0000"/>
              </a:buClr>
              <a:buFont typeface="Wingdings" pitchFamily="2" charset="2"/>
              <a:buChar char="u"/>
            </a:pPr>
            <a:r>
              <a:rPr lang="en-US" altLang="zh-CN" sz="3200" dirty="0"/>
              <a:t>AA</a:t>
            </a:r>
            <a:r>
              <a:rPr lang="zh-CN" altLang="en-US" sz="3200" dirty="0"/>
              <a:t>制</a:t>
            </a:r>
          </a:p>
          <a:p>
            <a:pPr marL="615950" indent="-615950">
              <a:spcBef>
                <a:spcPts val="4400"/>
              </a:spcBef>
              <a:buClr>
                <a:srgbClr val="FF0000"/>
              </a:buClr>
              <a:buFont typeface="Wingdings" pitchFamily="2" charset="2"/>
              <a:buChar char="u"/>
            </a:pPr>
            <a:r>
              <a:rPr lang="zh-CN" altLang="en-US" sz="3200" dirty="0"/>
              <a:t>薰衣草庄园一日游估价</a:t>
            </a:r>
            <a:r>
              <a:rPr lang="en-US" altLang="zh-CN" sz="3200" dirty="0"/>
              <a:t>100</a:t>
            </a:r>
            <a:r>
              <a:rPr lang="zh-CN" altLang="en-US" sz="3200" dirty="0"/>
              <a:t>元</a:t>
            </a:r>
          </a:p>
          <a:p>
            <a:pPr marL="615950" indent="-615950">
              <a:spcBef>
                <a:spcPts val="4400"/>
              </a:spcBef>
              <a:buClr>
                <a:srgbClr val="FF0000"/>
              </a:buClr>
              <a:buFont typeface="Wingdings" pitchFamily="2" charset="2"/>
              <a:buChar char="u"/>
            </a:pPr>
            <a:r>
              <a:rPr lang="zh-CN" altLang="en-US" sz="3200" dirty="0"/>
              <a:t>郭亮村两日游估价</a:t>
            </a:r>
            <a:r>
              <a:rPr lang="en-US" altLang="zh-CN" sz="3200" dirty="0"/>
              <a:t>350</a:t>
            </a:r>
            <a:r>
              <a:rPr lang="zh-CN" altLang="en-US" sz="3200" dirty="0" smtClean="0"/>
              <a:t>元</a:t>
            </a:r>
            <a:endParaRPr lang="zh-CN" altLang="en-US" sz="32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3FEEDB53-86DC-4F46-9E8D-2F66AC595F0E}" type="datetime1">
              <a:rPr lang="en-US" altLang="zh-CN" smtClean="0"/>
              <a:t>6/14/2014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zh-CN" altLang="en-US" smtClean="0"/>
              <a:t>健康生活 快乐学习</a:t>
            </a:r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BC5217A8-0E06-4059-AC45-433E2E67A85D}" type="slidenum">
              <a:rPr kumimoji="0" lang="en-US" smtClean="0"/>
              <a:pPr eaLnBrk="1" latinLnBrk="0" hangingPunct="1"/>
              <a:t>7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02887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活动规模</a:t>
            </a:r>
            <a:endParaRPr lang="zh-CN" altLang="en-US" dirty="0"/>
          </a:p>
        </p:txBody>
      </p:sp>
      <p:graphicFrame>
        <p:nvGraphicFramePr>
          <p:cNvPr id="6" name="内容占位符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8990575"/>
              </p:ext>
            </p:extLst>
          </p:nvPr>
        </p:nvGraphicFramePr>
        <p:xfrm>
          <a:off x="457200" y="1609725"/>
          <a:ext cx="7239000" cy="4846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B5AC941-1FA8-444B-8FE9-909CBDBFEDA6}" type="datetime1">
              <a:rPr lang="en-US" altLang="zh-CN" smtClean="0"/>
              <a:t>6/14/2014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zh-CN" altLang="en-US" smtClean="0"/>
              <a:t>健康生活 快乐学习</a:t>
            </a:r>
            <a:endParaRPr kumimoji="0"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BC5217A8-0E06-4059-AC45-433E2E67A85D}" type="slidenum">
              <a:rPr kumimoji="0" lang="en-US" smtClean="0"/>
              <a:pPr eaLnBrk="1" latinLnBrk="0" hangingPunct="1"/>
              <a:t>8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061670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11560" y="2568612"/>
            <a:ext cx="7373637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hevronInverted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8800" b="1" cap="none" spc="50" dirty="0" smtClean="0">
                <a:ln w="11430"/>
                <a:gradFill>
                  <a:gsLst>
                    <a:gs pos="0">
                      <a:schemeClr val="accent4">
                        <a:lumMod val="7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敬请给予指导</a:t>
            </a:r>
            <a:endParaRPr lang="zh-CN" altLang="en-US" sz="8800" b="1" cap="none" spc="50" dirty="0">
              <a:ln w="11430"/>
              <a:gradFill>
                <a:gsLst>
                  <a:gs pos="0">
                    <a:schemeClr val="accent4">
                      <a:lumMod val="7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63426FC-7E1F-495D-82AB-C796F1EDCEE6}" type="datetime1">
              <a:rPr lang="en-US" altLang="zh-CN" smtClean="0"/>
              <a:t>6/14/2014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zh-CN" altLang="en-US" smtClean="0">
                <a:solidFill>
                  <a:schemeClr val="tx2"/>
                </a:solidFill>
              </a:rPr>
              <a:t>健康生活 快乐学习</a:t>
            </a:r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BC5217A8-0E06-4059-AC45-433E2E67A85D}" type="slidenum">
              <a:rPr kumimoji="0" lang="en-US" smtClean="0"/>
              <a:pPr eaLnBrk="1" latinLnBrk="0" hangingPunct="1"/>
              <a:t>9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7074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华丽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都市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591</TotalTime>
  <Words>278</Words>
  <Application>Microsoft Office PowerPoint</Application>
  <PresentationFormat>全屏显示(4:3)</PresentationFormat>
  <Paragraphs>74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华丽</vt:lpstr>
      <vt:lpstr>户外活动策划汇报 </vt:lpstr>
      <vt:lpstr>目录</vt:lpstr>
      <vt:lpstr>活动起因</vt:lpstr>
      <vt:lpstr>组织机构</vt:lpstr>
      <vt:lpstr>活动地点</vt:lpstr>
      <vt:lpstr>活动时间</vt:lpstr>
      <vt:lpstr>费用说明</vt:lpstr>
      <vt:lpstr>活动规模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dap</dc:creator>
  <cp:lastModifiedBy>dap</cp:lastModifiedBy>
  <cp:revision>26</cp:revision>
  <dcterms:created xsi:type="dcterms:W3CDTF">2014-06-14T02:30:09Z</dcterms:created>
  <dcterms:modified xsi:type="dcterms:W3CDTF">2014-06-14T12:31:58Z</dcterms:modified>
</cp:coreProperties>
</file>