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custShowLst>
    <p:custShow name="自定义放映 1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1" autoAdjust="0"/>
    <p:restoredTop sz="92689" autoAdjust="0"/>
  </p:normalViewPr>
  <p:slideViewPr>
    <p:cSldViewPr snapToGrid="0">
      <p:cViewPr>
        <p:scale>
          <a:sx n="75" d="100"/>
          <a:sy n="75" d="100"/>
        </p:scale>
        <p:origin x="162" y="-8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32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4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pP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资金支持情况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资金支持情况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1C3-49C4-8439-C269C3FB30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1C3-49C4-8439-C269C3FB30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1C3-49C4-8439-C269C3FB308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1C3-49C4-8439-C269C3FB30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F6-4D4B-BE75-4470E6E8985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1A7CD-DCF8-42AF-9BD7-C4ADFBD02251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2C3FB27A-F2EB-4708-92CD-9EADF592FB4D}">
      <dgm:prSet phldrT="[文本]"/>
      <dgm:spPr/>
      <dgm:t>
        <a:bodyPr/>
        <a:lstStyle/>
        <a:p>
          <a:r>
            <a:rPr lang="zh-CN" altLang="en-US" dirty="0" smtClean="0"/>
            <a:t>申请</a:t>
          </a:r>
          <a:endParaRPr lang="zh-CN" altLang="en-US" dirty="0"/>
        </a:p>
      </dgm:t>
    </dgm:pt>
    <dgm:pt modelId="{FD1E65D2-0B78-41CB-B332-8AC2E855BAC2}" type="parTrans" cxnId="{714C0162-4571-4AA7-ACE6-D6D52874DD4E}">
      <dgm:prSet/>
      <dgm:spPr/>
      <dgm:t>
        <a:bodyPr/>
        <a:lstStyle/>
        <a:p>
          <a:endParaRPr lang="zh-CN" altLang="en-US"/>
        </a:p>
      </dgm:t>
    </dgm:pt>
    <dgm:pt modelId="{191A08BE-9B2B-49C1-865A-0CDB10464BEE}" type="sibTrans" cxnId="{714C0162-4571-4AA7-ACE6-D6D52874DD4E}">
      <dgm:prSet/>
      <dgm:spPr/>
      <dgm:t>
        <a:bodyPr/>
        <a:lstStyle/>
        <a:p>
          <a:endParaRPr lang="zh-CN" altLang="en-US"/>
        </a:p>
      </dgm:t>
    </dgm:pt>
    <dgm:pt modelId="{3FCCCB6E-74D7-4CAA-8D85-BB7C14F8D9DE}">
      <dgm:prSet phldrT="[文本]"/>
      <dgm:spPr/>
      <dgm:t>
        <a:bodyPr/>
        <a:lstStyle/>
        <a:p>
          <a:r>
            <a:rPr lang="zh-CN" altLang="en-US" dirty="0" smtClean="0"/>
            <a:t>立项</a:t>
          </a:r>
          <a:endParaRPr lang="zh-CN" altLang="en-US" dirty="0"/>
        </a:p>
      </dgm:t>
    </dgm:pt>
    <dgm:pt modelId="{84F8C677-1BBB-4D2E-8A2C-A37510084B2E}" type="parTrans" cxnId="{F07B42B6-4176-4D68-9B41-75A7AB1FD487}">
      <dgm:prSet/>
      <dgm:spPr/>
      <dgm:t>
        <a:bodyPr/>
        <a:lstStyle/>
        <a:p>
          <a:endParaRPr lang="zh-CN" altLang="en-US"/>
        </a:p>
      </dgm:t>
    </dgm:pt>
    <dgm:pt modelId="{97BDDDBA-417F-4C48-8B20-72DF19B188B3}" type="sibTrans" cxnId="{F07B42B6-4176-4D68-9B41-75A7AB1FD487}">
      <dgm:prSet/>
      <dgm:spPr/>
      <dgm:t>
        <a:bodyPr/>
        <a:lstStyle/>
        <a:p>
          <a:endParaRPr lang="zh-CN" altLang="en-US"/>
        </a:p>
      </dgm:t>
    </dgm:pt>
    <dgm:pt modelId="{203680A7-8344-442A-8251-8CB3EAD4E6D8}">
      <dgm:prSet phldrT="[文本]"/>
      <dgm:spPr/>
      <dgm:t>
        <a:bodyPr/>
        <a:lstStyle/>
        <a:p>
          <a:r>
            <a:rPr lang="zh-CN" altLang="en-US" dirty="0" smtClean="0"/>
            <a:t>开展工作</a:t>
          </a:r>
          <a:endParaRPr lang="zh-CN" altLang="en-US" dirty="0"/>
        </a:p>
      </dgm:t>
    </dgm:pt>
    <dgm:pt modelId="{1D1E0095-89FE-4275-8F36-D35B7C0161DE}" type="parTrans" cxnId="{B6A19CE8-8088-4660-B833-5E0864AEE900}">
      <dgm:prSet/>
      <dgm:spPr/>
      <dgm:t>
        <a:bodyPr/>
        <a:lstStyle/>
        <a:p>
          <a:endParaRPr lang="zh-CN" altLang="en-US"/>
        </a:p>
      </dgm:t>
    </dgm:pt>
    <dgm:pt modelId="{80494754-2125-4875-837C-D12D1A11BCEC}" type="sibTrans" cxnId="{B6A19CE8-8088-4660-B833-5E0864AEE900}">
      <dgm:prSet/>
      <dgm:spPr/>
      <dgm:t>
        <a:bodyPr/>
        <a:lstStyle/>
        <a:p>
          <a:endParaRPr lang="zh-CN" altLang="en-US"/>
        </a:p>
      </dgm:t>
    </dgm:pt>
    <dgm:pt modelId="{121AF655-0B4A-40E0-88F5-5029A57C5BA0}">
      <dgm:prSet/>
      <dgm:sp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>
          <a:solidFill>
            <a:schemeClr val="accent1"/>
          </a:solidFill>
        </a:ln>
      </dgm:spPr>
      <dgm:t>
        <a:bodyPr/>
        <a:lstStyle/>
        <a:p>
          <a:r>
            <a:rPr lang="zh-CN" altLang="en-US" dirty="0" smtClean="0"/>
            <a:t>检查</a:t>
          </a:r>
          <a:endParaRPr lang="zh-CN" altLang="en-US" dirty="0"/>
        </a:p>
      </dgm:t>
    </dgm:pt>
    <dgm:pt modelId="{5CDE1FF2-7FB2-4DD1-82B1-15345E408F4E}" type="parTrans" cxnId="{75E5B754-9A29-4BED-9DD6-843E5AD7A2B6}">
      <dgm:prSet/>
      <dgm:spPr/>
      <dgm:t>
        <a:bodyPr/>
        <a:lstStyle/>
        <a:p>
          <a:endParaRPr lang="zh-CN" altLang="en-US"/>
        </a:p>
      </dgm:t>
    </dgm:pt>
    <dgm:pt modelId="{8582B71B-5E34-490A-9114-F5D655F6DD5B}" type="sibTrans" cxnId="{75E5B754-9A29-4BED-9DD6-843E5AD7A2B6}">
      <dgm:prSet/>
      <dgm:spPr/>
      <dgm:t>
        <a:bodyPr/>
        <a:lstStyle/>
        <a:p>
          <a:endParaRPr lang="zh-CN" altLang="en-US"/>
        </a:p>
      </dgm:t>
    </dgm:pt>
    <dgm:pt modelId="{4CE583AA-DB22-42C9-9BBA-A6BD84355539}" type="pres">
      <dgm:prSet presAssocID="{A821A7CD-DCF8-42AF-9BD7-C4ADFBD02251}" presName="CompostProcess" presStyleCnt="0">
        <dgm:presLayoutVars>
          <dgm:dir/>
          <dgm:resizeHandles val="exact"/>
        </dgm:presLayoutVars>
      </dgm:prSet>
      <dgm:spPr/>
    </dgm:pt>
    <dgm:pt modelId="{DC04E14F-B83A-4729-ADE9-1385888CE0F3}" type="pres">
      <dgm:prSet presAssocID="{A821A7CD-DCF8-42AF-9BD7-C4ADFBD02251}" presName="arrow" presStyleLbl="bgShp" presStyleIdx="0" presStyleCnt="1"/>
      <dgm:spPr/>
    </dgm:pt>
    <dgm:pt modelId="{9A82A460-AE5F-439A-B430-81A368DA9371}" type="pres">
      <dgm:prSet presAssocID="{A821A7CD-DCF8-42AF-9BD7-C4ADFBD02251}" presName="linearProcess" presStyleCnt="0"/>
      <dgm:spPr/>
    </dgm:pt>
    <dgm:pt modelId="{E3E6D5DE-409A-4962-9373-4097ED3643DC}" type="pres">
      <dgm:prSet presAssocID="{2C3FB27A-F2EB-4708-92CD-9EADF592FB4D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45B3F1-5C45-46E0-9E30-16243B46B81A}" type="pres">
      <dgm:prSet presAssocID="{191A08BE-9B2B-49C1-865A-0CDB10464BEE}" presName="sibTrans" presStyleCnt="0"/>
      <dgm:spPr/>
    </dgm:pt>
    <dgm:pt modelId="{74485D82-FB5E-42D3-8962-8A8E653BC688}" type="pres">
      <dgm:prSet presAssocID="{3FCCCB6E-74D7-4CAA-8D85-BB7C14F8D9DE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AE6969-6E59-4CB7-AC92-86DD9C448817}" type="pres">
      <dgm:prSet presAssocID="{97BDDDBA-417F-4C48-8B20-72DF19B188B3}" presName="sibTrans" presStyleCnt="0"/>
      <dgm:spPr/>
    </dgm:pt>
    <dgm:pt modelId="{74E34B56-97C6-452C-9883-9F253E33B8C8}" type="pres">
      <dgm:prSet presAssocID="{203680A7-8344-442A-8251-8CB3EAD4E6D8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85EFFC-9CC0-4E37-86B4-3E29002DEE66}" type="pres">
      <dgm:prSet presAssocID="{80494754-2125-4875-837C-D12D1A11BCEC}" presName="sibTrans" presStyleCnt="0"/>
      <dgm:spPr/>
    </dgm:pt>
    <dgm:pt modelId="{B88EFA1F-809F-4DB5-9532-38ED1DBD30E9}" type="pres">
      <dgm:prSet presAssocID="{121AF655-0B4A-40E0-88F5-5029A57C5BA0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A19CE8-8088-4660-B833-5E0864AEE900}" srcId="{A821A7CD-DCF8-42AF-9BD7-C4ADFBD02251}" destId="{203680A7-8344-442A-8251-8CB3EAD4E6D8}" srcOrd="2" destOrd="0" parTransId="{1D1E0095-89FE-4275-8F36-D35B7C0161DE}" sibTransId="{80494754-2125-4875-837C-D12D1A11BCEC}"/>
    <dgm:cxn modelId="{F07B42B6-4176-4D68-9B41-75A7AB1FD487}" srcId="{A821A7CD-DCF8-42AF-9BD7-C4ADFBD02251}" destId="{3FCCCB6E-74D7-4CAA-8D85-BB7C14F8D9DE}" srcOrd="1" destOrd="0" parTransId="{84F8C677-1BBB-4D2E-8A2C-A37510084B2E}" sibTransId="{97BDDDBA-417F-4C48-8B20-72DF19B188B3}"/>
    <dgm:cxn modelId="{75E5B754-9A29-4BED-9DD6-843E5AD7A2B6}" srcId="{A821A7CD-DCF8-42AF-9BD7-C4ADFBD02251}" destId="{121AF655-0B4A-40E0-88F5-5029A57C5BA0}" srcOrd="3" destOrd="0" parTransId="{5CDE1FF2-7FB2-4DD1-82B1-15345E408F4E}" sibTransId="{8582B71B-5E34-490A-9114-F5D655F6DD5B}"/>
    <dgm:cxn modelId="{06A13207-E1D2-40DD-9976-CA836331BB41}" type="presOf" srcId="{A821A7CD-DCF8-42AF-9BD7-C4ADFBD02251}" destId="{4CE583AA-DB22-42C9-9BBA-A6BD84355539}" srcOrd="0" destOrd="0" presId="urn:microsoft.com/office/officeart/2005/8/layout/hProcess9"/>
    <dgm:cxn modelId="{714C0162-4571-4AA7-ACE6-D6D52874DD4E}" srcId="{A821A7CD-DCF8-42AF-9BD7-C4ADFBD02251}" destId="{2C3FB27A-F2EB-4708-92CD-9EADF592FB4D}" srcOrd="0" destOrd="0" parTransId="{FD1E65D2-0B78-41CB-B332-8AC2E855BAC2}" sibTransId="{191A08BE-9B2B-49C1-865A-0CDB10464BEE}"/>
    <dgm:cxn modelId="{3C9BDE90-8B3B-4895-9D63-05CA1722B4E5}" type="presOf" srcId="{3FCCCB6E-74D7-4CAA-8D85-BB7C14F8D9DE}" destId="{74485D82-FB5E-42D3-8962-8A8E653BC688}" srcOrd="0" destOrd="0" presId="urn:microsoft.com/office/officeart/2005/8/layout/hProcess9"/>
    <dgm:cxn modelId="{3412E517-C57D-4603-8DCD-B802B19257EF}" type="presOf" srcId="{203680A7-8344-442A-8251-8CB3EAD4E6D8}" destId="{74E34B56-97C6-452C-9883-9F253E33B8C8}" srcOrd="0" destOrd="0" presId="urn:microsoft.com/office/officeart/2005/8/layout/hProcess9"/>
    <dgm:cxn modelId="{9505071E-27C7-452C-9549-DFCC7849E4A4}" type="presOf" srcId="{121AF655-0B4A-40E0-88F5-5029A57C5BA0}" destId="{B88EFA1F-809F-4DB5-9532-38ED1DBD30E9}" srcOrd="0" destOrd="0" presId="urn:microsoft.com/office/officeart/2005/8/layout/hProcess9"/>
    <dgm:cxn modelId="{8BBD70F6-D6EA-4182-83B5-0692B48466DF}" type="presOf" srcId="{2C3FB27A-F2EB-4708-92CD-9EADF592FB4D}" destId="{E3E6D5DE-409A-4962-9373-4097ED3643DC}" srcOrd="0" destOrd="0" presId="urn:microsoft.com/office/officeart/2005/8/layout/hProcess9"/>
    <dgm:cxn modelId="{AFC178B8-0732-41C9-8919-CF2A9E18D4DC}" type="presParOf" srcId="{4CE583AA-DB22-42C9-9BBA-A6BD84355539}" destId="{DC04E14F-B83A-4729-ADE9-1385888CE0F3}" srcOrd="0" destOrd="0" presId="urn:microsoft.com/office/officeart/2005/8/layout/hProcess9"/>
    <dgm:cxn modelId="{E7B99457-AD5B-43BD-B3A8-5FBC14AB0E4E}" type="presParOf" srcId="{4CE583AA-DB22-42C9-9BBA-A6BD84355539}" destId="{9A82A460-AE5F-439A-B430-81A368DA9371}" srcOrd="1" destOrd="0" presId="urn:microsoft.com/office/officeart/2005/8/layout/hProcess9"/>
    <dgm:cxn modelId="{BBD48FB3-E3D7-45EF-880D-6F8CFD007E86}" type="presParOf" srcId="{9A82A460-AE5F-439A-B430-81A368DA9371}" destId="{E3E6D5DE-409A-4962-9373-4097ED3643DC}" srcOrd="0" destOrd="0" presId="urn:microsoft.com/office/officeart/2005/8/layout/hProcess9"/>
    <dgm:cxn modelId="{B8F79FCE-650D-48E9-BF6C-FED2427124AD}" type="presParOf" srcId="{9A82A460-AE5F-439A-B430-81A368DA9371}" destId="{4245B3F1-5C45-46E0-9E30-16243B46B81A}" srcOrd="1" destOrd="0" presId="urn:microsoft.com/office/officeart/2005/8/layout/hProcess9"/>
    <dgm:cxn modelId="{13E795DD-A53C-4DD7-B08E-932DC10C6E01}" type="presParOf" srcId="{9A82A460-AE5F-439A-B430-81A368DA9371}" destId="{74485D82-FB5E-42D3-8962-8A8E653BC688}" srcOrd="2" destOrd="0" presId="urn:microsoft.com/office/officeart/2005/8/layout/hProcess9"/>
    <dgm:cxn modelId="{038AFC4C-D766-4350-A884-2BAC826E5EB0}" type="presParOf" srcId="{9A82A460-AE5F-439A-B430-81A368DA9371}" destId="{6EAE6969-6E59-4CB7-AC92-86DD9C448817}" srcOrd="3" destOrd="0" presId="urn:microsoft.com/office/officeart/2005/8/layout/hProcess9"/>
    <dgm:cxn modelId="{1195D7BF-B81F-4270-B212-5B94C2BF201A}" type="presParOf" srcId="{9A82A460-AE5F-439A-B430-81A368DA9371}" destId="{74E34B56-97C6-452C-9883-9F253E33B8C8}" srcOrd="4" destOrd="0" presId="urn:microsoft.com/office/officeart/2005/8/layout/hProcess9"/>
    <dgm:cxn modelId="{9B169C0B-858C-4A92-8A84-C9194E7D381A}" type="presParOf" srcId="{9A82A460-AE5F-439A-B430-81A368DA9371}" destId="{FE85EFFC-9CC0-4E37-86B4-3E29002DEE66}" srcOrd="5" destOrd="0" presId="urn:microsoft.com/office/officeart/2005/8/layout/hProcess9"/>
    <dgm:cxn modelId="{CB31306F-8C73-4143-A63D-7285AD33CADD}" type="presParOf" srcId="{9A82A460-AE5F-439A-B430-81A368DA9371}" destId="{B88EFA1F-809F-4DB5-9532-38ED1DBD30E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4E14F-B83A-4729-ADE9-1385888CE0F3}">
      <dsp:nvSpPr>
        <dsp:cNvPr id="0" name=""/>
        <dsp:cNvSpPr/>
      </dsp:nvSpPr>
      <dsp:spPr>
        <a:xfrm>
          <a:off x="609599" y="0"/>
          <a:ext cx="6908800" cy="541866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6D5DE-409A-4962-9373-4097ED3643DC}">
      <dsp:nvSpPr>
        <dsp:cNvPr id="0" name=""/>
        <dsp:cNvSpPr/>
      </dsp:nvSpPr>
      <dsp:spPr>
        <a:xfrm>
          <a:off x="545" y="1625600"/>
          <a:ext cx="1889149" cy="216746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申请</a:t>
          </a:r>
          <a:endParaRPr lang="zh-CN" altLang="en-US" sz="5100" kern="1200" dirty="0"/>
        </a:p>
      </dsp:txBody>
      <dsp:txXfrm>
        <a:off x="92766" y="1717821"/>
        <a:ext cx="1704707" cy="1983024"/>
      </dsp:txXfrm>
    </dsp:sp>
    <dsp:sp modelId="{74485D82-FB5E-42D3-8962-8A8E653BC688}">
      <dsp:nvSpPr>
        <dsp:cNvPr id="0" name=""/>
        <dsp:cNvSpPr/>
      </dsp:nvSpPr>
      <dsp:spPr>
        <a:xfrm>
          <a:off x="2079798" y="1625600"/>
          <a:ext cx="1889149" cy="216746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立项</a:t>
          </a:r>
          <a:endParaRPr lang="zh-CN" altLang="en-US" sz="5100" kern="1200" dirty="0"/>
        </a:p>
      </dsp:txBody>
      <dsp:txXfrm>
        <a:off x="2172019" y="1717821"/>
        <a:ext cx="1704707" cy="1983024"/>
      </dsp:txXfrm>
    </dsp:sp>
    <dsp:sp modelId="{74E34B56-97C6-452C-9883-9F253E33B8C8}">
      <dsp:nvSpPr>
        <dsp:cNvPr id="0" name=""/>
        <dsp:cNvSpPr/>
      </dsp:nvSpPr>
      <dsp:spPr>
        <a:xfrm>
          <a:off x="4159051" y="1625600"/>
          <a:ext cx="1889149" cy="216746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开展工作</a:t>
          </a:r>
          <a:endParaRPr lang="zh-CN" altLang="en-US" sz="5100" kern="1200" dirty="0"/>
        </a:p>
      </dsp:txBody>
      <dsp:txXfrm>
        <a:off x="4251272" y="1717821"/>
        <a:ext cx="1704707" cy="1983024"/>
      </dsp:txXfrm>
    </dsp:sp>
    <dsp:sp modelId="{B88EFA1F-809F-4DB5-9532-38ED1DBD30E9}">
      <dsp:nvSpPr>
        <dsp:cNvPr id="0" name=""/>
        <dsp:cNvSpPr/>
      </dsp:nvSpPr>
      <dsp:spPr>
        <a:xfrm>
          <a:off x="6238304" y="1625600"/>
          <a:ext cx="1889149" cy="2167466"/>
        </a:xfrm>
        <a:prstGeom prst="roundRect">
          <a:avLst/>
        </a:prstGeom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 w="15875" cap="rnd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检查</a:t>
          </a:r>
          <a:endParaRPr lang="zh-CN" altLang="en-US" sz="5100" kern="1200" dirty="0"/>
        </a:p>
      </dsp:txBody>
      <dsp:txXfrm>
        <a:off x="6330525" y="1717821"/>
        <a:ext cx="1704707" cy="1983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7E5E2-94F8-4C4D-AC6C-4F65E28D1EF3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ECF1A-593E-40AE-83EE-A906DA07F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4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197D0-F6E7-4F75-B79D-1F3149F7B02E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CD6E4-07F0-49B7-B971-D012CFCB6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6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9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95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今年活动将围绕新技术发展，开展人工智能相关项目研究。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6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75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29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8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7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7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38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54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5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6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1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9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7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B94F0-828A-40EF-8CF2-52E67672097B}" type="datetimeFigureOut">
              <a:rPr lang="zh-CN" altLang="en-US" smtClean="0"/>
              <a:t>2019/10/20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0" b="5171"/>
          <a:stretch/>
        </p:blipFill>
        <p:spPr>
          <a:xfrm>
            <a:off x="10993717" y="228600"/>
            <a:ext cx="1021788" cy="130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2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8" name="type.wav"/>
          </p:stSnd>
        </p:sndAc>
      </p:transition>
    </mc:Choice>
    <mc:Fallback xmlns="">
      <p:transition spd="slow" advTm="4000">
        <p:wipe/>
        <p:sndAc>
          <p:stSnd>
            <p:snd r:embed="rId20" name="type.wav"/>
          </p:stSnd>
        </p:sndAc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12" Type="http://schemas.openxmlformats.org/officeDocument/2006/relationships/audio" Target="../media/audio2.wav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audio" Target="../media/audio1.wav"/><Relationship Id="rId5" Type="http://schemas.openxmlformats.org/officeDocument/2006/relationships/audio" Target="../media/media2.m4a"/><Relationship Id="rId10" Type="http://schemas.openxmlformats.org/officeDocument/2006/relationships/image" Target="../media/image2.png"/><Relationship Id="rId4" Type="http://schemas.microsoft.com/office/2007/relationships/media" Target="../media/media2.m4a"/><Relationship Id="rId9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创新创业活动介绍</a:t>
            </a:r>
            <a:endParaRPr lang="zh-CN" altLang="en-US" sz="72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黄河大学</a:t>
            </a:r>
            <a:endParaRPr lang="zh-CN" altLang="en-US" sz="5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天鹅湖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03851" y="1388319"/>
            <a:ext cx="609600" cy="609600"/>
          </a:xfrm>
          <a:prstGeom prst="rect">
            <a:avLst/>
          </a:prstGeom>
        </p:spPr>
      </p:pic>
      <p:pic>
        <p:nvPicPr>
          <p:cNvPr id="5" name="音频 4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052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0">
        <p:wipe/>
        <p:sndAc>
          <p:stSnd>
            <p:snd r:embed="rId8" name="type.wav"/>
          </p:stSnd>
        </p:sndAc>
      </p:transition>
    </mc:Choice>
    <mc:Fallback xmlns="">
      <p:transition spd="slow" advTm="3250">
        <p:wipe/>
        <p:sndAc>
          <p:stSnd>
            <p:snd r:embed="rId11" name="type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2000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hlink"/>
                                          </p:to>
                                        </p:animClr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20422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 isNarration="1">
                  <p:cMediaNode vol="80000" showWhenStopped="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/>
          <p:bldP spid="3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hlink"/>
                                          </p:to>
                                        </p:animClr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8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" dur="204225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audio>
                  <p:cMediaNode vol="80000">
                    <p:cTn id="2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 isNarration="1">
                  <p:cMediaNode vol="80000" showWhenStopped="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/>
          <p:bldP spid="3" grpId="0" build="p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创新创业活动介绍</a:t>
            </a:r>
            <a:endParaRPr lang="zh-CN" altLang="en-US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活动基本情况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开展的主要项目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资金支持情况</a:t>
            </a:r>
          </a:p>
        </p:txBody>
      </p:sp>
    </p:spTree>
    <p:extLst>
      <p:ext uri="{BB962C8B-B14F-4D97-AF65-F5344CB8AC3E}">
        <p14:creationId xmlns:p14="http://schemas.microsoft.com/office/powerpoint/2010/main" val="387032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5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活动基本情况</a:t>
            </a:r>
            <a:endParaRPr lang="zh-CN" altLang="en-US" sz="5400" b="1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31" y="1706658"/>
            <a:ext cx="4746883" cy="4746883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547" y="1445153"/>
            <a:ext cx="3845211" cy="5008388"/>
          </a:xfrm>
        </p:spPr>
      </p:pic>
    </p:spTree>
    <p:extLst>
      <p:ext uri="{BB962C8B-B14F-4D97-AF65-F5344CB8AC3E}">
        <p14:creationId xmlns:p14="http://schemas.microsoft.com/office/powerpoint/2010/main" val="2619163127"/>
      </p:ext>
    </p:extLst>
  </p:cSld>
  <p:clrMapOvr>
    <a:masterClrMapping/>
  </p:clrMapOvr>
  <p:transition spd="slow" advTm="4000">
    <p:wipe/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latin typeface="+mn-ea"/>
                <a:ea typeface="+mn-ea"/>
              </a:rPr>
              <a:t>开展的主要项目</a:t>
            </a:r>
            <a:endParaRPr lang="zh-CN" altLang="en-US" sz="5400" b="1" dirty="0">
              <a:latin typeface="+mn-ea"/>
              <a:ea typeface="+mn-ea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588675"/>
              </p:ext>
            </p:extLst>
          </p:nvPr>
        </p:nvGraphicFramePr>
        <p:xfrm>
          <a:off x="1949115" y="2133598"/>
          <a:ext cx="9555498" cy="3160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166">
                  <a:extLst>
                    <a:ext uri="{9D8B030D-6E8A-4147-A177-3AD203B41FA5}">
                      <a16:colId xmlns:a16="http://schemas.microsoft.com/office/drawing/2014/main" val="544365220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val="1767436235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val="1633152770"/>
                    </a:ext>
                  </a:extLst>
                </a:gridCol>
              </a:tblGrid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项目名称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负责人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地点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0802999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飞梦创想网页制作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张萌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101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216391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机器人创客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王强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102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255386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一码当先软件开发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李明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103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1924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43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4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84684748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2717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5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8971532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628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我的校园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2831" y="704627"/>
            <a:ext cx="7065794" cy="3973697"/>
          </a:xfrm>
        </p:spPr>
      </p:pic>
    </p:spTree>
    <p:extLst>
      <p:ext uri="{BB962C8B-B14F-4D97-AF65-F5344CB8AC3E}">
        <p14:creationId xmlns:p14="http://schemas.microsoft.com/office/powerpoint/2010/main" val="258557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4" name="type.wav"/>
          </p:stSnd>
        </p:sndAc>
      </p:transition>
    </mc:Choice>
    <mc:Fallback xmlns="">
      <p:transition spd="slow" advTm="4000">
        <p:wipe/>
        <p:sndAc>
          <p:stSnd>
            <p:snd r:embed="rId6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发光边缘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492</TotalTime>
  <Words>87</Words>
  <Application>Microsoft Office PowerPoint</Application>
  <PresentationFormat>宽屏</PresentationFormat>
  <Paragraphs>32</Paragraphs>
  <Slides>7</Slides>
  <Notes>6</Notes>
  <HiddenSlides>0</HiddenSlides>
  <MMClips>3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  <vt:variant>
        <vt:lpstr>自定义放映</vt:lpstr>
      </vt:variant>
      <vt:variant>
        <vt:i4>1</vt:i4>
      </vt:variant>
    </vt:vector>
  </HeadingPairs>
  <TitlesOfParts>
    <vt:vector size="19" baseType="lpstr">
      <vt:lpstr>等线</vt:lpstr>
      <vt:lpstr>黑体</vt:lpstr>
      <vt:lpstr>华文琥珀</vt:lpstr>
      <vt:lpstr>楷体</vt:lpstr>
      <vt:lpstr>宋体</vt:lpstr>
      <vt:lpstr>幼圆</vt:lpstr>
      <vt:lpstr>Arial</vt:lpstr>
      <vt:lpstr>Calibri</vt:lpstr>
      <vt:lpstr>Century Gothic</vt:lpstr>
      <vt:lpstr>Wingdings 3</vt:lpstr>
      <vt:lpstr>丝状</vt:lpstr>
      <vt:lpstr>创新创业活动介绍</vt:lpstr>
      <vt:lpstr>创新创业活动介绍</vt:lpstr>
      <vt:lpstr>活动基本情况</vt:lpstr>
      <vt:lpstr>开展的主要项目</vt:lpstr>
      <vt:lpstr>PowerPoint 演示文稿</vt:lpstr>
      <vt:lpstr>PowerPoint 演示文稿</vt:lpstr>
      <vt:lpstr>PowerPoint 演示文稿</vt:lpstr>
      <vt:lpstr>自定义放映 1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创新创业活动介绍</dc:title>
  <dc:creator>丁爱萍</dc:creator>
  <cp:lastModifiedBy>丁 爱萍</cp:lastModifiedBy>
  <cp:revision>33</cp:revision>
  <dcterms:created xsi:type="dcterms:W3CDTF">2018-01-01T12:04:51Z</dcterms:created>
  <dcterms:modified xsi:type="dcterms:W3CDTF">2019-10-20T12:04:33Z</dcterms:modified>
</cp:coreProperties>
</file>