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5E5F7"/>
    <a:srgbClr val="B4B4E6"/>
    <a:srgbClr val="A8A8A8"/>
    <a:srgbClr val="D6D6D6"/>
    <a:srgbClr val="0033CC"/>
    <a:srgbClr val="CACAEE"/>
    <a:srgbClr val="CC99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7" d="100"/>
          <a:sy n="47" d="100"/>
        </p:scale>
        <p:origin x="26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6BB7B1-2C34-40DB-ABB3-EDC808B2BF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D1C837D-28DF-407C-92E0-A26A200009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A113524-2715-4D98-A11D-8BB26EA44C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D1BA8C8-83D0-4636-AEBC-D18F47FFE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86B7E44-FA50-4E3C-9388-FB9EAE9997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061FEE-287E-4B11-A4E2-49C6A89016F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91391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AFCFE0-D3AF-4E12-9391-867A5C88F6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B998B81-AB5D-4E48-9D00-F4F41CFBEC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5B46CB2-C8E5-4C71-833A-68F42830A5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C4A4E99-10F4-4851-9BD5-1FE13C75B9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787D85C-2884-4B79-BB72-94EC84E4F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B3C218-5B1E-4499-B3A3-7966F1F95E8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2213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045A2F0-A991-445A-BE56-962024EBA8E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DC2DD13-EF43-46D7-B905-42E1FD2881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3000F16-975C-44BD-A457-B7F097AA1A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F029B7-6FCB-484F-BF07-CCA42B587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AD37F70-8616-4664-917C-5A810172A5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23729B-12FB-4FAB-809B-B068BFB8324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30445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59B6BF9-B145-4408-A31D-CB46A6F50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2AA139E-2181-4A04-9A0B-977475DD72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2B88DBC-E383-44BF-B1D3-AA16C8B47E3D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D7C09DF9-5460-441F-9AA3-F125ECA1BBB9}"/>
              </a:ext>
            </a:extLst>
          </p:cNvPr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日期占位符 5">
            <a:extLst>
              <a:ext uri="{FF2B5EF4-FFF2-40B4-BE49-F238E27FC236}">
                <a16:creationId xmlns:a16="http://schemas.microsoft.com/office/drawing/2014/main" id="{3BC22239-1DEA-42D2-924B-DF32FB448EB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页脚占位符 6">
            <a:extLst>
              <a:ext uri="{FF2B5EF4-FFF2-40B4-BE49-F238E27FC236}">
                <a16:creationId xmlns:a16="http://schemas.microsoft.com/office/drawing/2014/main" id="{6AD3C8C8-7927-43D1-B605-E7F00DB4FC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id="{09EFC97E-A728-47EF-A2DE-BDBDE3511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4BC3E1A-5C92-4D20-8F96-85FBFF31EE7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7310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DD735B-4B77-4AA9-9885-1D9F9958DB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64F6C9D-7583-4E1A-A276-2F75254A25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419FFC0-E410-43B1-9073-6D7B59CAFC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229A83C-3068-4B37-A4A5-A9BC4D4DF8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B7585C2-AE10-4C68-B54B-6004BF2B92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909ACE-D3B5-47E2-B208-2832E68CD05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998373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42D660C-1EE6-4B15-9694-B7E35BC8D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AC83359-66B2-413E-94D2-C157467328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0033DDA-8C25-429C-9458-C90BD0D2F2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6F09D5C-DD3B-4BAA-83C8-660945737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9BF5201-0EFB-4B0D-BC46-D6CD43F71C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765519-AC15-4B0D-8FEE-2D000DBD84D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66115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05B15D-45C5-40CF-A2AC-3BF024D9E7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38AB2CF-AAD4-4CFB-BCD3-EE76CCE11E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A1F2029-E822-45E3-8B00-BCE28101F1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AE914C3-6E0F-46EF-A683-5ED39E0294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DECA441-D221-4172-A07E-751A269FC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0E6E824-F25C-4424-AD34-FB96104732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872F9A-0A62-44CB-93DE-1CE5815E5D2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165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586BFE9-B7E0-4F6D-9468-A47977379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E329E6E-42E1-42EE-BAAA-28239A3284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F20B93C-1875-43BC-BF32-B2A39E3488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70A1DFC-8A5F-4C11-A3BC-33084A4D28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AF5BECB-1E2F-49A8-8815-F13ED3A597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51DCBEE-0353-4AF7-985A-8A38862352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BA68C34-D7CF-4873-8B28-392C75F3D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80588E34-1A9E-450A-9954-BBBF235DF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586183-C791-4AC8-BBD4-20E2C3A614A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89643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653D9FA-542D-46E6-96CB-5CDAB8A77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38E5203-CCE6-4B8A-B4A5-D31EA1C3AB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2E56E45-C157-4BCF-9809-7D6D88CB75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CF8761A-2CF6-45C6-9963-F997ECCCE6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826880-65F5-45FC-88AF-F91B59EB9E6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951233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6BA14F4-4ADB-4D05-B76E-27B2C2D0E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AE44F1E-1019-44DB-88DB-46EC60337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C620E0A-EAF5-4C1E-9D22-24E110A4EB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627592-9DB6-43D1-96AC-7458976F703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78454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DF639E3-19CA-485D-9242-45848F9D6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B475F6F-9F9F-4FCF-908A-6308F65154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8664D54-BCA3-4F01-8E4F-F14B299A53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90E72A4-FFB4-4042-AAE7-01F61AA056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3895C76-F02E-4E0E-8DC1-DFA7D9F469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9B02CCA-2000-4B11-98DA-C1DEF5C6E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01A6EE-ED64-4F5C-8335-1E57AA4E3ED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20196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34E75CA-9169-4509-B629-E9E737FE4C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8FC1ED00-69A4-4D33-B077-2F0F30AF95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243F9AE-ABFB-43B6-BA07-3240CD8F75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2F01642-6361-4E54-B4BD-07F13F76FA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59DAF77-7C54-4DC2-A940-28CD9C409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BEBEA17-1604-407B-BBA4-BAB0A48736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CF9F15-1073-4F75-B264-594D394B1E2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93730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41D2C2E8-967F-4210-9E9E-CA7DF66C160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181F5E1F-14F1-4179-8568-5E0BD602CB2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613D24EC-4CF3-4804-AE56-A2DB51036143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28602965-649B-4505-8B24-C2210CE0854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A74458CF-57C6-4CF1-BE50-2792E94D46F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312E319-40BD-4CD2-A38C-9859B9D0895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Text Box 7">
            <a:extLst>
              <a:ext uri="{FF2B5EF4-FFF2-40B4-BE49-F238E27FC236}">
                <a16:creationId xmlns:a16="http://schemas.microsoft.com/office/drawing/2014/main" id="{608D8320-9317-4C8B-88EF-3EB3054D11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1913" y="1412875"/>
            <a:ext cx="63373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/>
              <a:t>我的画册</a:t>
            </a:r>
          </a:p>
        </p:txBody>
      </p:sp>
      <p:sp>
        <p:nvSpPr>
          <p:cNvPr id="6" name="Text Box 7">
            <a:extLst>
              <a:ext uri="{FF2B5EF4-FFF2-40B4-BE49-F238E27FC236}">
                <a16:creationId xmlns:a16="http://schemas.microsoft.com/office/drawing/2014/main" id="{8362D99E-3162-430B-9099-71692F09EA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4771" y="2621086"/>
            <a:ext cx="6337300" cy="1615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/>
              <a:t>童年的我</a:t>
            </a:r>
            <a:endParaRPr lang="en-US" altLang="zh-CN" dirty="0"/>
          </a:p>
          <a:p>
            <a:pPr algn="ctr">
              <a:spcBef>
                <a:spcPct val="50000"/>
              </a:spcBef>
            </a:pPr>
            <a:r>
              <a:rPr lang="zh-CN" altLang="en-US" dirty="0"/>
              <a:t>精美的邮票</a:t>
            </a:r>
            <a:endParaRPr lang="en-US" altLang="zh-CN" dirty="0"/>
          </a:p>
          <a:p>
            <a:pPr algn="ctr">
              <a:spcBef>
                <a:spcPct val="50000"/>
              </a:spcBef>
            </a:pPr>
            <a:r>
              <a:rPr lang="zh-CN" altLang="en-US" dirty="0"/>
              <a:t>我的爱车</a:t>
            </a:r>
            <a:endParaRPr lang="en-US" altLang="zh-CN" dirty="0"/>
          </a:p>
          <a:p>
            <a:pPr algn="ctr">
              <a:spcBef>
                <a:spcPct val="50000"/>
              </a:spcBef>
            </a:pPr>
            <a:r>
              <a:rPr lang="zh-CN" altLang="en-US" dirty="0"/>
              <a:t>古老的字画</a:t>
            </a:r>
          </a:p>
        </p:txBody>
      </p:sp>
      <p:sp>
        <p:nvSpPr>
          <p:cNvPr id="7" name="Text Box 7">
            <a:extLst>
              <a:ext uri="{FF2B5EF4-FFF2-40B4-BE49-F238E27FC236}">
                <a16:creationId xmlns:a16="http://schemas.microsoft.com/office/drawing/2014/main" id="{53A5FC02-E81B-4010-998A-501E6DA126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3608" y="5260459"/>
            <a:ext cx="63373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</a:rPr>
              <a:t>图片自行收集</a:t>
            </a: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3" grpId="0"/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1154</TotalTime>
  <Words>19</Words>
  <Application>Microsoft Office PowerPoint</Application>
  <PresentationFormat>全屏显示(4:3)</PresentationFormat>
  <Paragraphs>6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3" baseType="lpstr">
      <vt:lpstr>Arial</vt:lpstr>
      <vt:lpstr>默认设计模板</vt:lpstr>
      <vt:lpstr>PowerPoint 演示文稿</vt:lpstr>
    </vt:vector>
  </TitlesOfParts>
  <Company>human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liuf</dc:creator>
  <cp:lastModifiedBy>丁 爱萍</cp:lastModifiedBy>
  <cp:revision>68</cp:revision>
  <dcterms:created xsi:type="dcterms:W3CDTF">2001-06-01T03:05:57Z</dcterms:created>
  <dcterms:modified xsi:type="dcterms:W3CDTF">2022-03-15T09:40:26Z</dcterms:modified>
</cp:coreProperties>
</file>