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custShowLst>
    <p:custShow name="自定义放映 1" id="0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1" autoAdjust="0"/>
    <p:restoredTop sz="92689" autoAdjust="0"/>
  </p:normalViewPr>
  <p:slideViewPr>
    <p:cSldViewPr snapToGrid="0">
      <p:cViewPr varScale="1">
        <p:scale>
          <a:sx n="61" d="100"/>
          <a:sy n="61" d="100"/>
        </p:scale>
        <p:origin x="84" y="1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232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altLang="en-US" sz="1862" b="0" i="0" u="none" strike="noStrike" kern="1200" spc="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资金支持情况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862" b="0" i="0" u="none" strike="noStrike" kern="1200" spc="0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资金支持情况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1C3-49C4-8439-C269C3FB308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1C3-49C4-8439-C269C3FB308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1C3-49C4-8439-C269C3FB308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1C3-49C4-8439-C269C3FB3088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F6-4D4B-BE75-4470E6E8985A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7E5E2-94F8-4C4D-AC6C-4F65E28D1EF3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ECF1A-593E-40AE-83EE-A906DA07F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4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197D0-F6E7-4F75-B79D-1F3149F7B02E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CD6E4-07F0-49B7-B971-D012CFCB6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6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91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95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今年活动将围绕新技术发展，开展人工智能相关项目研究。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660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75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29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8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79CB94F0-828A-40EF-8CF2-52E67672097B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38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79CB94F0-828A-40EF-8CF2-52E67672097B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6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79CB94F0-828A-40EF-8CF2-52E67672097B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20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79CB94F0-828A-40EF-8CF2-52E67672097B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277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79CB94F0-828A-40EF-8CF2-52E67672097B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783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713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79CB94F0-828A-40EF-8CF2-52E67672097B}" type="datetimeFigureOut">
              <a:rPr lang="zh-CN" altLang="en-US" smtClean="0"/>
              <a:t>2022/3/15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462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445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7" r:id="rId7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创新创业活动介绍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黄河大学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0524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>
        <p:sndAc>
          <p:stSnd>
            <p:snd r:embed="rId4" name="type.wav"/>
          </p:stSnd>
        </p:sndAc>
      </p:transition>
    </mc:Choice>
    <mc:Fallback>
      <p:transition advClick="0">
        <p:sndAc>
          <p:stSnd>
            <p:snd r:embed="rId4" name="typ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创新创业活动介绍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dirty="0"/>
              <a:t>活动</a:t>
            </a:r>
            <a:r>
              <a:rPr lang="zh-CN" altLang="en-US"/>
              <a:t>基本情况</a:t>
            </a:r>
            <a:endParaRPr lang="en-US" altLang="zh-CN" dirty="0"/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dirty="0"/>
              <a:t>开展的</a:t>
            </a:r>
            <a:r>
              <a:rPr lang="zh-CN" altLang="en-US"/>
              <a:t>主要项目</a:t>
            </a:r>
            <a:endParaRPr lang="en-US" altLang="zh-CN" dirty="0"/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dirty="0"/>
              <a:t>资金支持情况</a:t>
            </a:r>
          </a:p>
        </p:txBody>
      </p:sp>
    </p:spTree>
    <p:extLst>
      <p:ext uri="{BB962C8B-B14F-4D97-AF65-F5344CB8AC3E}">
        <p14:creationId xmlns:p14="http://schemas.microsoft.com/office/powerpoint/2010/main" val="3870322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活动基本情况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32" y="3015551"/>
            <a:ext cx="3437990" cy="3437990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29" y="3361355"/>
            <a:ext cx="2374039" cy="3092186"/>
          </a:xfrm>
        </p:spPr>
      </p:pic>
    </p:spTree>
    <p:extLst>
      <p:ext uri="{BB962C8B-B14F-4D97-AF65-F5344CB8AC3E}">
        <p14:creationId xmlns:p14="http://schemas.microsoft.com/office/powerpoint/2010/main" val="2619163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开展的主要项目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4106870"/>
              </p:ext>
            </p:extLst>
          </p:nvPr>
        </p:nvGraphicFramePr>
        <p:xfrm>
          <a:off x="1949115" y="2133598"/>
          <a:ext cx="9555498" cy="3160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166">
                  <a:extLst>
                    <a:ext uri="{9D8B030D-6E8A-4147-A177-3AD203B41FA5}">
                      <a16:colId xmlns:a16="http://schemas.microsoft.com/office/drawing/2014/main" val="544365220"/>
                    </a:ext>
                  </a:extLst>
                </a:gridCol>
                <a:gridCol w="3185166">
                  <a:extLst>
                    <a:ext uri="{9D8B030D-6E8A-4147-A177-3AD203B41FA5}">
                      <a16:colId xmlns:a16="http://schemas.microsoft.com/office/drawing/2014/main" val="1767436235"/>
                    </a:ext>
                  </a:extLst>
                </a:gridCol>
                <a:gridCol w="3185166">
                  <a:extLst>
                    <a:ext uri="{9D8B030D-6E8A-4147-A177-3AD203B41FA5}">
                      <a16:colId xmlns:a16="http://schemas.microsoft.com/office/drawing/2014/main" val="1633152770"/>
                    </a:ext>
                  </a:extLst>
                </a:gridCol>
              </a:tblGrid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项目名称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负责人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地点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0802999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飞梦创想网页制作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张萌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创业园</a:t>
                      </a:r>
                      <a:r>
                        <a:rPr lang="en-US" altLang="zh-CN" dirty="0"/>
                        <a:t>101</a:t>
                      </a:r>
                      <a:r>
                        <a:rPr lang="zh-CN" altLang="en-US" dirty="0"/>
                        <a:t>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216391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机器人创客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王强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创业园</a:t>
                      </a:r>
                      <a:r>
                        <a:rPr lang="en-US" altLang="zh-CN" dirty="0"/>
                        <a:t>102</a:t>
                      </a:r>
                      <a:r>
                        <a:rPr lang="zh-CN" altLang="en-US" dirty="0"/>
                        <a:t>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255386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一码当先软件开发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李明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创业园</a:t>
                      </a:r>
                      <a:r>
                        <a:rPr lang="en-US" altLang="zh-CN" dirty="0"/>
                        <a:t>103</a:t>
                      </a:r>
                      <a:r>
                        <a:rPr lang="zh-CN" altLang="en-US" dirty="0"/>
                        <a:t>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1924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433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10902853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7177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EE96F21-64C0-4650-BBD1-F24A82577E1C}"/>
              </a:ext>
            </a:extLst>
          </p:cNvPr>
          <p:cNvGrpSpPr/>
          <p:nvPr/>
        </p:nvGrpSpPr>
        <p:grpSpPr>
          <a:xfrm>
            <a:off x="2032546" y="2345267"/>
            <a:ext cx="1889149" cy="2167466"/>
            <a:chOff x="545" y="1625600"/>
            <a:chExt cx="1889149" cy="216746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476E36B-BBD4-49CB-AF69-5C9A25309BE1}"/>
                </a:ext>
              </a:extLst>
            </p:cNvPr>
            <p:cNvSpPr/>
            <p:nvPr/>
          </p:nvSpPr>
          <p:spPr>
            <a:xfrm>
              <a:off x="545" y="1625600"/>
              <a:ext cx="1889149" cy="216746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矩形: 圆角 4">
              <a:extLst>
                <a:ext uri="{FF2B5EF4-FFF2-40B4-BE49-F238E27FC236}">
                  <a16:creationId xmlns:a16="http://schemas.microsoft.com/office/drawing/2014/main" id="{25C66D79-05B9-4C48-BAAE-EE94973C9CF6}"/>
                </a:ext>
              </a:extLst>
            </p:cNvPr>
            <p:cNvSpPr txBox="1"/>
            <p:nvPr/>
          </p:nvSpPr>
          <p:spPr>
            <a:xfrm>
              <a:off x="92766" y="1717821"/>
              <a:ext cx="1704707" cy="19830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申请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1D6A7B0-4691-4B5A-B129-D7205019AA58}"/>
              </a:ext>
            </a:extLst>
          </p:cNvPr>
          <p:cNvGrpSpPr/>
          <p:nvPr/>
        </p:nvGrpSpPr>
        <p:grpSpPr>
          <a:xfrm>
            <a:off x="4111799" y="2345267"/>
            <a:ext cx="1889149" cy="2167466"/>
            <a:chOff x="2079798" y="1625600"/>
            <a:chExt cx="1889149" cy="216746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B01173D-0350-473B-943E-22DF70283B6C}"/>
                </a:ext>
              </a:extLst>
            </p:cNvPr>
            <p:cNvSpPr/>
            <p:nvPr/>
          </p:nvSpPr>
          <p:spPr>
            <a:xfrm>
              <a:off x="2079798" y="1625600"/>
              <a:ext cx="1889149" cy="216746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矩形: 圆角 6">
              <a:extLst>
                <a:ext uri="{FF2B5EF4-FFF2-40B4-BE49-F238E27FC236}">
                  <a16:creationId xmlns:a16="http://schemas.microsoft.com/office/drawing/2014/main" id="{890E3279-1A87-46A0-BEAD-CCDC949E4338}"/>
                </a:ext>
              </a:extLst>
            </p:cNvPr>
            <p:cNvSpPr txBox="1"/>
            <p:nvPr/>
          </p:nvSpPr>
          <p:spPr>
            <a:xfrm>
              <a:off x="2172019" y="1717821"/>
              <a:ext cx="1704707" cy="19830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立项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DCF2F8-B0BB-47C8-919D-6DBE524DC990}"/>
              </a:ext>
            </a:extLst>
          </p:cNvPr>
          <p:cNvGrpSpPr/>
          <p:nvPr/>
        </p:nvGrpSpPr>
        <p:grpSpPr>
          <a:xfrm>
            <a:off x="6191052" y="2345267"/>
            <a:ext cx="1889149" cy="2167466"/>
            <a:chOff x="4159051" y="1625600"/>
            <a:chExt cx="1889149" cy="2167466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1D7B86B-B7DA-4135-BEC8-4C9379DB73B8}"/>
                </a:ext>
              </a:extLst>
            </p:cNvPr>
            <p:cNvSpPr/>
            <p:nvPr/>
          </p:nvSpPr>
          <p:spPr>
            <a:xfrm>
              <a:off x="4159051" y="1625600"/>
              <a:ext cx="1889149" cy="2167466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矩形: 圆角 8">
              <a:extLst>
                <a:ext uri="{FF2B5EF4-FFF2-40B4-BE49-F238E27FC236}">
                  <a16:creationId xmlns:a16="http://schemas.microsoft.com/office/drawing/2014/main" id="{D76AB853-4364-4467-AA47-D5FAB5DAD55D}"/>
                </a:ext>
              </a:extLst>
            </p:cNvPr>
            <p:cNvSpPr txBox="1"/>
            <p:nvPr/>
          </p:nvSpPr>
          <p:spPr>
            <a:xfrm>
              <a:off x="4251272" y="1717821"/>
              <a:ext cx="1704707" cy="19830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开展工作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BA878C-19A0-4E30-83C0-56AED2ACE6E4}"/>
              </a:ext>
            </a:extLst>
          </p:cNvPr>
          <p:cNvGrpSpPr/>
          <p:nvPr/>
        </p:nvGrpSpPr>
        <p:grpSpPr>
          <a:xfrm>
            <a:off x="8270305" y="2345267"/>
            <a:ext cx="1889149" cy="2167466"/>
            <a:chOff x="6238304" y="1625600"/>
            <a:chExt cx="1889149" cy="216746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757DBA3-F808-4765-BF43-C3FEEF9A4049}"/>
                </a:ext>
              </a:extLst>
            </p:cNvPr>
            <p:cNvSpPr/>
            <p:nvPr/>
          </p:nvSpPr>
          <p:spPr>
            <a:xfrm>
              <a:off x="6238304" y="1625600"/>
              <a:ext cx="1889149" cy="2167466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矩形: 圆角 10">
              <a:extLst>
                <a:ext uri="{FF2B5EF4-FFF2-40B4-BE49-F238E27FC236}">
                  <a16:creationId xmlns:a16="http://schemas.microsoft.com/office/drawing/2014/main" id="{B4F27A18-9CBC-4DD9-BE21-CE7E1E29FD79}"/>
                </a:ext>
              </a:extLst>
            </p:cNvPr>
            <p:cNvSpPr txBox="1"/>
            <p:nvPr/>
          </p:nvSpPr>
          <p:spPr>
            <a:xfrm>
              <a:off x="6330525" y="1717821"/>
              <a:ext cx="1704707" cy="19830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dirty="0"/>
                <a:t>检查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6283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我的校园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01339" y="3429000"/>
            <a:ext cx="5297487" cy="3099183"/>
          </a:xfrm>
        </p:spPr>
      </p:pic>
    </p:spTree>
    <p:extLst>
      <p:ext uri="{BB962C8B-B14F-4D97-AF65-F5344CB8AC3E}">
        <p14:creationId xmlns:p14="http://schemas.microsoft.com/office/powerpoint/2010/main" val="258557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发光边缘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498</TotalTime>
  <Words>87</Words>
  <Application>Microsoft Office PowerPoint</Application>
  <PresentationFormat>宽屏</PresentationFormat>
  <Paragraphs>32</Paragraphs>
  <Slides>7</Slides>
  <Notes>6</Notes>
  <HiddenSlides>0</HiddenSlides>
  <MMClips>1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  <vt:variant>
        <vt:lpstr>自定义放映</vt:lpstr>
      </vt:variant>
      <vt:variant>
        <vt:i4>1</vt:i4>
      </vt:variant>
    </vt:vector>
  </HeadingPairs>
  <TitlesOfParts>
    <vt:vector size="13" baseType="lpstr">
      <vt:lpstr>等线</vt:lpstr>
      <vt:lpstr>黑体</vt:lpstr>
      <vt:lpstr>Calibri</vt:lpstr>
      <vt:lpstr>Calibri Light</vt:lpstr>
      <vt:lpstr>回顾</vt:lpstr>
      <vt:lpstr>创新创业活动介绍</vt:lpstr>
      <vt:lpstr>创新创业活动介绍</vt:lpstr>
      <vt:lpstr>活动基本情况</vt:lpstr>
      <vt:lpstr>开展的主要项目</vt:lpstr>
      <vt:lpstr>PowerPoint 演示文稿</vt:lpstr>
      <vt:lpstr>PowerPoint 演示文稿</vt:lpstr>
      <vt:lpstr>PowerPoint 演示文稿</vt:lpstr>
      <vt:lpstr>自定义放映 1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创新创业活动介绍</dc:title>
  <dc:creator>丁爱萍</dc:creator>
  <cp:lastModifiedBy>丁 爱萍</cp:lastModifiedBy>
  <cp:revision>36</cp:revision>
  <dcterms:created xsi:type="dcterms:W3CDTF">2018-01-01T12:04:51Z</dcterms:created>
  <dcterms:modified xsi:type="dcterms:W3CDTF">2022-03-15T08:16:13Z</dcterms:modified>
</cp:coreProperties>
</file>