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35"/>
  </p:notesMasterIdLst>
  <p:sldIdLst>
    <p:sldId id="263" r:id="rId7"/>
    <p:sldId id="272" r:id="rId8"/>
    <p:sldId id="273" r:id="rId9"/>
    <p:sldId id="270" r:id="rId10"/>
    <p:sldId id="274" r:id="rId11"/>
    <p:sldId id="275" r:id="rId12"/>
    <p:sldId id="276" r:id="rId13"/>
    <p:sldId id="278" r:id="rId14"/>
    <p:sldId id="280" r:id="rId15"/>
    <p:sldId id="281" r:id="rId16"/>
    <p:sldId id="279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3" r:id="rId27"/>
    <p:sldId id="292" r:id="rId28"/>
    <p:sldId id="291" r:id="rId29"/>
    <p:sldId id="295" r:id="rId30"/>
    <p:sldId id="296" r:id="rId31"/>
    <p:sldId id="300" r:id="rId32"/>
    <p:sldId id="297" r:id="rId33"/>
    <p:sldId id="277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7" Type="http://schemas.openxmlformats.org/officeDocument/2006/relationships/image" Target="../media/image42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39.wmf"/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13.vml.rels><?xml version="1.0" encoding="UTF-8" standalone="yes"?>
<Relationships xmlns="http://schemas.openxmlformats.org/package/2006/relationships"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Relationship Id="rId3" Type="http://schemas.openxmlformats.org/officeDocument/2006/relationships/image" Target="../media/image46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9" Type="http://schemas.openxmlformats.org/officeDocument/2006/relationships/image" Target="../media/image73.wmf"/><Relationship Id="rId8" Type="http://schemas.openxmlformats.org/officeDocument/2006/relationships/image" Target="../media/image72.wmf"/><Relationship Id="rId7" Type="http://schemas.openxmlformats.org/officeDocument/2006/relationships/image" Target="../media/image71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0" Type="http://schemas.openxmlformats.org/officeDocument/2006/relationships/image" Target="../media/image74.wmf"/><Relationship Id="rId1" Type="http://schemas.openxmlformats.org/officeDocument/2006/relationships/image" Target="../media/image65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7" Type="http://schemas.openxmlformats.org/officeDocument/2006/relationships/image" Target="../media/image81.wmf"/><Relationship Id="rId6" Type="http://schemas.openxmlformats.org/officeDocument/2006/relationships/image" Target="../media/image80.wmf"/><Relationship Id="rId5" Type="http://schemas.openxmlformats.org/officeDocument/2006/relationships/image" Target="../media/image79.wmf"/><Relationship Id="rId4" Type="http://schemas.openxmlformats.org/officeDocument/2006/relationships/image" Target="../media/image78.wmf"/><Relationship Id="rId3" Type="http://schemas.openxmlformats.org/officeDocument/2006/relationships/image" Target="../media/image77.wmf"/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22.vml.rels><?xml version="1.0" encoding="UTF-8" standalone="yes"?>
<Relationships xmlns="http://schemas.openxmlformats.org/package/2006/relationships"><Relationship Id="rId6" Type="http://schemas.openxmlformats.org/officeDocument/2006/relationships/image" Target="../media/image88.wmf"/><Relationship Id="rId5" Type="http://schemas.openxmlformats.org/officeDocument/2006/relationships/image" Target="../media/image87.wmf"/><Relationship Id="rId4" Type="http://schemas.openxmlformats.org/officeDocument/2006/relationships/image" Target="../media/image86.wmf"/><Relationship Id="rId3" Type="http://schemas.openxmlformats.org/officeDocument/2006/relationships/image" Target="../media/image85.wmf"/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drawings/_rels/vmlDrawing23.vml.rels><?xml version="1.0" encoding="UTF-8" standalone="yes"?>
<Relationships xmlns="http://schemas.openxmlformats.org/package/2006/relationships"><Relationship Id="rId9" Type="http://schemas.openxmlformats.org/officeDocument/2006/relationships/image" Target="../media/image97.wmf"/><Relationship Id="rId8" Type="http://schemas.openxmlformats.org/officeDocument/2006/relationships/image" Target="../media/image96.wmf"/><Relationship Id="rId7" Type="http://schemas.openxmlformats.org/officeDocument/2006/relationships/image" Target="../media/image95.wmf"/><Relationship Id="rId6" Type="http://schemas.openxmlformats.org/officeDocument/2006/relationships/image" Target="../media/image94.wmf"/><Relationship Id="rId5" Type="http://schemas.openxmlformats.org/officeDocument/2006/relationships/image" Target="../media/image93.wmf"/><Relationship Id="rId4" Type="http://schemas.openxmlformats.org/officeDocument/2006/relationships/image" Target="../media/image92.wmf"/><Relationship Id="rId3" Type="http://schemas.openxmlformats.org/officeDocument/2006/relationships/image" Target="../media/image91.wmf"/><Relationship Id="rId2" Type="http://schemas.openxmlformats.org/officeDocument/2006/relationships/image" Target="../media/image90.wmf"/><Relationship Id="rId13" Type="http://schemas.openxmlformats.org/officeDocument/2006/relationships/image" Target="../media/image101.wmf"/><Relationship Id="rId12" Type="http://schemas.openxmlformats.org/officeDocument/2006/relationships/image" Target="../media/image100.wmf"/><Relationship Id="rId11" Type="http://schemas.openxmlformats.org/officeDocument/2006/relationships/image" Target="../media/image99.wmf"/><Relationship Id="rId10" Type="http://schemas.openxmlformats.org/officeDocument/2006/relationships/image" Target="../media/image98.wmf"/><Relationship Id="rId1" Type="http://schemas.openxmlformats.org/officeDocument/2006/relationships/image" Target="../media/image89.wmf"/></Relationships>
</file>

<file path=ppt/drawings/_rels/vmlDrawing24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7.wmf"/><Relationship Id="rId5" Type="http://schemas.openxmlformats.org/officeDocument/2006/relationships/image" Target="../media/image106.wmf"/><Relationship Id="rId4" Type="http://schemas.openxmlformats.org/officeDocument/2006/relationships/image" Target="../media/image105.wmf"/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25.vml.rels><?xml version="1.0" encoding="UTF-8" standalone="yes"?>
<Relationships xmlns="http://schemas.openxmlformats.org/package/2006/relationships"><Relationship Id="rId7" Type="http://schemas.openxmlformats.org/officeDocument/2006/relationships/image" Target="../media/image114.wmf"/><Relationship Id="rId6" Type="http://schemas.openxmlformats.org/officeDocument/2006/relationships/image" Target="../media/image113.wmf"/><Relationship Id="rId5" Type="http://schemas.openxmlformats.org/officeDocument/2006/relationships/image" Target="../media/image112.wmf"/><Relationship Id="rId4" Type="http://schemas.openxmlformats.org/officeDocument/2006/relationships/image" Target="../media/image111.wmf"/><Relationship Id="rId3" Type="http://schemas.openxmlformats.org/officeDocument/2006/relationships/image" Target="../media/image110.wmf"/><Relationship Id="rId2" Type="http://schemas.openxmlformats.org/officeDocument/2006/relationships/image" Target="../media/image109.wmf"/><Relationship Id="rId1" Type="http://schemas.openxmlformats.org/officeDocument/2006/relationships/image" Target="../media/image108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6.wmf"/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9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8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2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21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5.wmf"/><Relationship Id="rId10" Type="http://schemas.openxmlformats.org/officeDocument/2006/relationships/vmlDrawing" Target="../drawings/vmlDrawing9.vml"/><Relationship Id="rId1" Type="http://schemas.openxmlformats.org/officeDocument/2006/relationships/oleObject" Target="../embeddings/oleObject24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2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30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29.wmf"/><Relationship Id="rId10" Type="http://schemas.openxmlformats.org/officeDocument/2006/relationships/vmlDrawing" Target="../drawings/vmlDrawing10.vml"/><Relationship Id="rId1" Type="http://schemas.openxmlformats.org/officeDocument/2006/relationships/oleObject" Target="../embeddings/oleObject28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3.wmf"/><Relationship Id="rId1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39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38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7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36.wmf"/><Relationship Id="rId18" Type="http://schemas.openxmlformats.org/officeDocument/2006/relationships/vmlDrawing" Target="../drawings/vmlDrawing12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43.wmf"/><Relationship Id="rId15" Type="http://schemas.openxmlformats.org/officeDocument/2006/relationships/oleObject" Target="../embeddings/oleObject42.bin"/><Relationship Id="rId14" Type="http://schemas.openxmlformats.org/officeDocument/2006/relationships/image" Target="../media/image42.wmf"/><Relationship Id="rId13" Type="http://schemas.openxmlformats.org/officeDocument/2006/relationships/oleObject" Target="../embeddings/oleObject41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40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35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47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46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45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44.wmf"/><Relationship Id="rId14" Type="http://schemas.openxmlformats.org/officeDocument/2006/relationships/vmlDrawing" Target="../drawings/vmlDrawing13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49.wmf"/><Relationship Id="rId11" Type="http://schemas.openxmlformats.org/officeDocument/2006/relationships/oleObject" Target="../embeddings/oleObject48.bin"/><Relationship Id="rId10" Type="http://schemas.openxmlformats.org/officeDocument/2006/relationships/image" Target="../media/image48.wmf"/><Relationship Id="rId1" Type="http://schemas.openxmlformats.org/officeDocument/2006/relationships/oleObject" Target="../embeddings/oleObject43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4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1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9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55.wmf"/><Relationship Id="rId7" Type="http://schemas.openxmlformats.org/officeDocument/2006/relationships/oleObject" Target="../embeddings/oleObject54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52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51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7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56.wmf"/><Relationship Id="rId1" Type="http://schemas.openxmlformats.org/officeDocument/2006/relationships/oleObject" Target="../embeddings/oleObject55.bin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7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8.wmf"/><Relationship Id="rId1" Type="http://schemas.openxmlformats.org/officeDocument/2006/relationships/oleObject" Target="../embeddings/oleObject5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9.wmf"/><Relationship Id="rId1" Type="http://schemas.openxmlformats.org/officeDocument/2006/relationships/oleObject" Target="../embeddings/oleObject58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3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62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60.wmf"/><Relationship Id="rId12" Type="http://schemas.openxmlformats.org/officeDocument/2006/relationships/vmlDrawing" Target="../drawings/vmlDrawing19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59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8.bin"/><Relationship Id="rId8" Type="http://schemas.openxmlformats.org/officeDocument/2006/relationships/image" Target="../media/image68.wmf"/><Relationship Id="rId7" Type="http://schemas.openxmlformats.org/officeDocument/2006/relationships/oleObject" Target="../embeddings/oleObject67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66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65.bin"/><Relationship Id="rId22" Type="http://schemas.openxmlformats.org/officeDocument/2006/relationships/vmlDrawing" Target="../drawings/vmlDrawing20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74.wmf"/><Relationship Id="rId2" Type="http://schemas.openxmlformats.org/officeDocument/2006/relationships/image" Target="../media/image65.wmf"/><Relationship Id="rId19" Type="http://schemas.openxmlformats.org/officeDocument/2006/relationships/oleObject" Target="../embeddings/oleObject73.bin"/><Relationship Id="rId18" Type="http://schemas.openxmlformats.org/officeDocument/2006/relationships/image" Target="../media/image73.wmf"/><Relationship Id="rId17" Type="http://schemas.openxmlformats.org/officeDocument/2006/relationships/oleObject" Target="../embeddings/oleObject72.bin"/><Relationship Id="rId16" Type="http://schemas.openxmlformats.org/officeDocument/2006/relationships/image" Target="../media/image72.wmf"/><Relationship Id="rId15" Type="http://schemas.openxmlformats.org/officeDocument/2006/relationships/oleObject" Target="../embeddings/oleObject71.bin"/><Relationship Id="rId14" Type="http://schemas.openxmlformats.org/officeDocument/2006/relationships/image" Target="../media/image71.wmf"/><Relationship Id="rId13" Type="http://schemas.openxmlformats.org/officeDocument/2006/relationships/oleObject" Target="../embeddings/oleObject70.bin"/><Relationship Id="rId12" Type="http://schemas.openxmlformats.org/officeDocument/2006/relationships/image" Target="../media/image70.wmf"/><Relationship Id="rId11" Type="http://schemas.openxmlformats.org/officeDocument/2006/relationships/oleObject" Target="../embeddings/oleObject69.bin"/><Relationship Id="rId10" Type="http://schemas.openxmlformats.org/officeDocument/2006/relationships/image" Target="../media/image69.wmf"/><Relationship Id="rId1" Type="http://schemas.openxmlformats.org/officeDocument/2006/relationships/oleObject" Target="../embeddings/oleObject64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8.bin"/><Relationship Id="rId8" Type="http://schemas.openxmlformats.org/officeDocument/2006/relationships/image" Target="../media/image78.wmf"/><Relationship Id="rId7" Type="http://schemas.openxmlformats.org/officeDocument/2006/relationships/oleObject" Target="../embeddings/oleObject77.bin"/><Relationship Id="rId6" Type="http://schemas.openxmlformats.org/officeDocument/2006/relationships/image" Target="../media/image77.wmf"/><Relationship Id="rId5" Type="http://schemas.openxmlformats.org/officeDocument/2006/relationships/oleObject" Target="../embeddings/oleObject76.bin"/><Relationship Id="rId4" Type="http://schemas.openxmlformats.org/officeDocument/2006/relationships/image" Target="../media/image76.wmf"/><Relationship Id="rId3" Type="http://schemas.openxmlformats.org/officeDocument/2006/relationships/oleObject" Target="../embeddings/oleObject75.bin"/><Relationship Id="rId2" Type="http://schemas.openxmlformats.org/officeDocument/2006/relationships/image" Target="../media/image75.wmf"/><Relationship Id="rId18" Type="http://schemas.openxmlformats.org/officeDocument/2006/relationships/vmlDrawing" Target="../drawings/vmlDrawing21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82.wmf"/><Relationship Id="rId15" Type="http://schemas.openxmlformats.org/officeDocument/2006/relationships/oleObject" Target="../embeddings/oleObject81.bin"/><Relationship Id="rId14" Type="http://schemas.openxmlformats.org/officeDocument/2006/relationships/image" Target="../media/image81.wmf"/><Relationship Id="rId13" Type="http://schemas.openxmlformats.org/officeDocument/2006/relationships/oleObject" Target="../embeddings/oleObject80.bin"/><Relationship Id="rId12" Type="http://schemas.openxmlformats.org/officeDocument/2006/relationships/image" Target="../media/image80.wmf"/><Relationship Id="rId11" Type="http://schemas.openxmlformats.org/officeDocument/2006/relationships/oleObject" Target="../embeddings/oleObject79.bin"/><Relationship Id="rId10" Type="http://schemas.openxmlformats.org/officeDocument/2006/relationships/image" Target="../media/image79.wmf"/><Relationship Id="rId1" Type="http://schemas.openxmlformats.org/officeDocument/2006/relationships/oleObject" Target="../embeddings/oleObject74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6.bin"/><Relationship Id="rId8" Type="http://schemas.openxmlformats.org/officeDocument/2006/relationships/image" Target="../media/image86.wmf"/><Relationship Id="rId7" Type="http://schemas.openxmlformats.org/officeDocument/2006/relationships/oleObject" Target="../embeddings/oleObject85.bin"/><Relationship Id="rId6" Type="http://schemas.openxmlformats.org/officeDocument/2006/relationships/image" Target="../media/image85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84.wmf"/><Relationship Id="rId3" Type="http://schemas.openxmlformats.org/officeDocument/2006/relationships/oleObject" Target="../embeddings/oleObject83.bin"/><Relationship Id="rId2" Type="http://schemas.openxmlformats.org/officeDocument/2006/relationships/image" Target="../media/image83.wmf"/><Relationship Id="rId14" Type="http://schemas.openxmlformats.org/officeDocument/2006/relationships/vmlDrawing" Target="../drawings/vmlDrawing2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88.wmf"/><Relationship Id="rId11" Type="http://schemas.openxmlformats.org/officeDocument/2006/relationships/oleObject" Target="../embeddings/oleObject87.bin"/><Relationship Id="rId10" Type="http://schemas.openxmlformats.org/officeDocument/2006/relationships/image" Target="../media/image87.wmf"/><Relationship Id="rId1" Type="http://schemas.openxmlformats.org/officeDocument/2006/relationships/oleObject" Target="../embeddings/oleObject82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2.bin"/><Relationship Id="rId8" Type="http://schemas.openxmlformats.org/officeDocument/2006/relationships/image" Target="../media/image92.wmf"/><Relationship Id="rId7" Type="http://schemas.openxmlformats.org/officeDocument/2006/relationships/oleObject" Target="../embeddings/oleObject91.bin"/><Relationship Id="rId6" Type="http://schemas.openxmlformats.org/officeDocument/2006/relationships/image" Target="../media/image91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90.wmf"/><Relationship Id="rId3" Type="http://schemas.openxmlformats.org/officeDocument/2006/relationships/oleObject" Target="../embeddings/oleObject89.bin"/><Relationship Id="rId28" Type="http://schemas.openxmlformats.org/officeDocument/2006/relationships/vmlDrawing" Target="../drawings/vmlDrawing23.vml"/><Relationship Id="rId27" Type="http://schemas.openxmlformats.org/officeDocument/2006/relationships/slideLayout" Target="../slideLayouts/slideLayout4.xml"/><Relationship Id="rId26" Type="http://schemas.openxmlformats.org/officeDocument/2006/relationships/image" Target="../media/image101.wmf"/><Relationship Id="rId25" Type="http://schemas.openxmlformats.org/officeDocument/2006/relationships/oleObject" Target="../embeddings/oleObject100.bin"/><Relationship Id="rId24" Type="http://schemas.openxmlformats.org/officeDocument/2006/relationships/image" Target="../media/image100.wmf"/><Relationship Id="rId23" Type="http://schemas.openxmlformats.org/officeDocument/2006/relationships/oleObject" Target="../embeddings/oleObject99.bin"/><Relationship Id="rId22" Type="http://schemas.openxmlformats.org/officeDocument/2006/relationships/image" Target="../media/image99.wmf"/><Relationship Id="rId21" Type="http://schemas.openxmlformats.org/officeDocument/2006/relationships/oleObject" Target="../embeddings/oleObject98.bin"/><Relationship Id="rId20" Type="http://schemas.openxmlformats.org/officeDocument/2006/relationships/image" Target="../media/image98.wmf"/><Relationship Id="rId2" Type="http://schemas.openxmlformats.org/officeDocument/2006/relationships/image" Target="../media/image89.wmf"/><Relationship Id="rId19" Type="http://schemas.openxmlformats.org/officeDocument/2006/relationships/oleObject" Target="../embeddings/oleObject97.bin"/><Relationship Id="rId18" Type="http://schemas.openxmlformats.org/officeDocument/2006/relationships/image" Target="../media/image97.wmf"/><Relationship Id="rId17" Type="http://schemas.openxmlformats.org/officeDocument/2006/relationships/oleObject" Target="../embeddings/oleObject96.bin"/><Relationship Id="rId16" Type="http://schemas.openxmlformats.org/officeDocument/2006/relationships/image" Target="../media/image96.wmf"/><Relationship Id="rId15" Type="http://schemas.openxmlformats.org/officeDocument/2006/relationships/oleObject" Target="../embeddings/oleObject95.bin"/><Relationship Id="rId14" Type="http://schemas.openxmlformats.org/officeDocument/2006/relationships/image" Target="../media/image95.wmf"/><Relationship Id="rId13" Type="http://schemas.openxmlformats.org/officeDocument/2006/relationships/oleObject" Target="../embeddings/oleObject94.bin"/><Relationship Id="rId12" Type="http://schemas.openxmlformats.org/officeDocument/2006/relationships/image" Target="../media/image94.wmf"/><Relationship Id="rId11" Type="http://schemas.openxmlformats.org/officeDocument/2006/relationships/oleObject" Target="../embeddings/oleObject93.bin"/><Relationship Id="rId10" Type="http://schemas.openxmlformats.org/officeDocument/2006/relationships/image" Target="../media/image93.wmf"/><Relationship Id="rId1" Type="http://schemas.openxmlformats.org/officeDocument/2006/relationships/oleObject" Target="../embeddings/oleObject88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5.bin"/><Relationship Id="rId8" Type="http://schemas.openxmlformats.org/officeDocument/2006/relationships/image" Target="../media/image105.wmf"/><Relationship Id="rId7" Type="http://schemas.openxmlformats.org/officeDocument/2006/relationships/oleObject" Target="../embeddings/oleObject104.bin"/><Relationship Id="rId6" Type="http://schemas.openxmlformats.org/officeDocument/2006/relationships/image" Target="../media/image104.wmf"/><Relationship Id="rId5" Type="http://schemas.openxmlformats.org/officeDocument/2006/relationships/oleObject" Target="../embeddings/oleObject103.bin"/><Relationship Id="rId4" Type="http://schemas.openxmlformats.org/officeDocument/2006/relationships/image" Target="../media/image103.wmf"/><Relationship Id="rId3" Type="http://schemas.openxmlformats.org/officeDocument/2006/relationships/oleObject" Target="../embeddings/oleObject102.bin"/><Relationship Id="rId2" Type="http://schemas.openxmlformats.org/officeDocument/2006/relationships/image" Target="../media/image102.wmf"/><Relationship Id="rId14" Type="http://schemas.openxmlformats.org/officeDocument/2006/relationships/vmlDrawing" Target="../drawings/vmlDrawing24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07.wmf"/><Relationship Id="rId11" Type="http://schemas.openxmlformats.org/officeDocument/2006/relationships/oleObject" Target="../embeddings/oleObject106.bin"/><Relationship Id="rId10" Type="http://schemas.openxmlformats.org/officeDocument/2006/relationships/image" Target="../media/image106.wmf"/><Relationship Id="rId1" Type="http://schemas.openxmlformats.org/officeDocument/2006/relationships/oleObject" Target="../embeddings/oleObject101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1.bin"/><Relationship Id="rId8" Type="http://schemas.openxmlformats.org/officeDocument/2006/relationships/image" Target="../media/image111.wmf"/><Relationship Id="rId7" Type="http://schemas.openxmlformats.org/officeDocument/2006/relationships/oleObject" Target="../embeddings/oleObject110.bin"/><Relationship Id="rId6" Type="http://schemas.openxmlformats.org/officeDocument/2006/relationships/image" Target="../media/image110.wmf"/><Relationship Id="rId5" Type="http://schemas.openxmlformats.org/officeDocument/2006/relationships/oleObject" Target="../embeddings/oleObject109.bin"/><Relationship Id="rId4" Type="http://schemas.openxmlformats.org/officeDocument/2006/relationships/image" Target="../media/image109.wmf"/><Relationship Id="rId3" Type="http://schemas.openxmlformats.org/officeDocument/2006/relationships/oleObject" Target="../embeddings/oleObject108.bin"/><Relationship Id="rId2" Type="http://schemas.openxmlformats.org/officeDocument/2006/relationships/image" Target="../media/image108.wmf"/><Relationship Id="rId16" Type="http://schemas.openxmlformats.org/officeDocument/2006/relationships/vmlDrawing" Target="../drawings/vmlDrawing25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14.wmf"/><Relationship Id="rId13" Type="http://schemas.openxmlformats.org/officeDocument/2006/relationships/oleObject" Target="../embeddings/oleObject113.bin"/><Relationship Id="rId12" Type="http://schemas.openxmlformats.org/officeDocument/2006/relationships/image" Target="../media/image113.wmf"/><Relationship Id="rId11" Type="http://schemas.openxmlformats.org/officeDocument/2006/relationships/oleObject" Target="../embeddings/oleObject112.bin"/><Relationship Id="rId10" Type="http://schemas.openxmlformats.org/officeDocument/2006/relationships/image" Target="../media/image112.wmf"/><Relationship Id="rId1" Type="http://schemas.openxmlformats.org/officeDocument/2006/relationships/oleObject" Target="../embeddings/oleObject107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7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.wmf"/><Relationship Id="rId14" Type="http://schemas.openxmlformats.org/officeDocument/2006/relationships/vmlDrawing" Target="../drawings/vmlDrawing3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9.bin"/><Relationship Id="rId10" Type="http://schemas.openxmlformats.org/officeDocument/2006/relationships/image" Target="../media/image9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6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3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16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7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1.wmf"/><Relationship Id="rId3" Type="http://schemas.openxmlformats.org/officeDocument/2006/relationships/oleObject" Target="../embeddings/oleObject20.bin"/><Relationship Id="rId2" Type="http://schemas.openxmlformats.org/officeDocument/2006/relationships/image" Target="../media/image20.wmf"/><Relationship Id="rId1" Type="http://schemas.openxmlformats.org/officeDocument/2006/relationships/oleObject" Target="../embeddings/oleObject1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425" y="729615"/>
          <a:ext cx="32893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511300" imgH="203200" progId="Equation.KSEE3">
                  <p:embed/>
                </p:oleObj>
              </mc:Choice>
              <mc:Fallback>
                <p:oleObj name="" r:id="rId1" imgW="15113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4425" y="729615"/>
                        <a:ext cx="32893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425" y="1339215"/>
          <a:ext cx="4909820" cy="1426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3148965" imgH="914400" progId="Equation.KSEE3">
                  <p:embed/>
                </p:oleObj>
              </mc:Choice>
              <mc:Fallback>
                <p:oleObj name="" r:id="rId3" imgW="3148965" imgH="9144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4425" y="1339215"/>
                        <a:ext cx="4909820" cy="1426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425" y="3027680"/>
          <a:ext cx="9022715" cy="1840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5" imgW="5105400" imgH="1041400" progId="Equation.KSEE3">
                  <p:embed/>
                </p:oleObj>
              </mc:Choice>
              <mc:Fallback>
                <p:oleObj name="" r:id="rId5" imgW="5105400" imgH="10414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4425" y="3027680"/>
                        <a:ext cx="9022715" cy="1840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5530" y="847090"/>
          <a:ext cx="9328785" cy="2141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4102100" imgH="1168400" progId="Equation.KSEE3">
                  <p:embed/>
                </p:oleObj>
              </mc:Choice>
              <mc:Fallback>
                <p:oleObj name="" r:id="rId1" imgW="4102100" imgH="11684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5530" y="847090"/>
                        <a:ext cx="9328785" cy="2141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7595" y="2988628"/>
          <a:ext cx="9952355" cy="1870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5740400" imgH="1041400" progId="Equation.KSEE3">
                  <p:embed/>
                </p:oleObj>
              </mc:Choice>
              <mc:Fallback>
                <p:oleObj name="" r:id="rId3" imgW="5740400" imgH="10414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7595" y="2988628"/>
                        <a:ext cx="9952355" cy="1870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7720" y="4963160"/>
          <a:ext cx="9869170" cy="842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5" imgW="4291965" imgH="469900" progId="Equation.KSEE3">
                  <p:embed/>
                </p:oleObj>
              </mc:Choice>
              <mc:Fallback>
                <p:oleObj name="" r:id="rId5" imgW="4291965" imgH="4699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07720" y="4963160"/>
                        <a:ext cx="9869170" cy="842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76270" y="5909310"/>
          <a:ext cx="2428240" cy="802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7" imgW="1422400" imgH="469900" progId="Equation.KSEE3">
                  <p:embed/>
                </p:oleObj>
              </mc:Choice>
              <mc:Fallback>
                <p:oleObj name="" r:id="rId7" imgW="1422400" imgH="4699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76270" y="5909310"/>
                        <a:ext cx="2428240" cy="802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4.3.2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定积分的分部积分法</a:t>
            </a:r>
            <a:endParaRPr lang="en-US" altLang="zh-CN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4425" y="1392555"/>
            <a:ext cx="99929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与微分学中乘积的求导法则相对应的是另一种基本的积分法则——</a:t>
            </a:r>
            <a:r>
              <a:rPr lang="zh-CN" altLang="en-US" sz="2200" b="1">
                <a:solidFill>
                  <a:srgbClr val="3333FF"/>
                </a:solidFill>
              </a:rPr>
              <a:t>分部积分法</a:t>
            </a:r>
            <a:r>
              <a:rPr lang="zh-CN" altLang="en-US"/>
              <a:t>.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4425" y="1900555"/>
            <a:ext cx="9739630" cy="2256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设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u=u(x)和v=v(x</a:t>
            </a:r>
            <a:r>
              <a:rPr lang="zh-CN" altLang="en-US" sz="2200"/>
              <a:t>)都是可微函数，则   (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uv)′=u′v+uv′或d(uv)=udv+vdu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200"/>
              <a:t>所以得   </a:t>
            </a:r>
            <a:r>
              <a:rPr lang="en-US" altLang="zh-CN" sz="2200"/>
              <a:t>v</a:t>
            </a:r>
            <a:r>
              <a:rPr lang="zh-CN" altLang="en-US" sz="2200"/>
              <a:t>du=d(uv)－udv.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若u′与v′在a,b上都是连续的，则由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得到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93690" y="3087370"/>
          <a:ext cx="2384425" cy="46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" imgW="1612900" imgH="316865" progId="Equation.KSEE3">
                  <p:embed/>
                </p:oleObj>
              </mc:Choice>
              <mc:Fallback>
                <p:oleObj name="" r:id="rId1" imgW="1612900" imgH="316865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93690" y="3087370"/>
                        <a:ext cx="2384425" cy="468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05318" y="3681730"/>
          <a:ext cx="5942330" cy="508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708400" imgH="316865" progId="Equation.KSEE3">
                  <p:embed/>
                </p:oleObj>
              </mc:Choice>
              <mc:Fallback>
                <p:oleObj name="" r:id="rId3" imgW="3708400" imgH="316865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5318" y="3681730"/>
                        <a:ext cx="5942330" cy="508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14425" y="4358005"/>
            <a:ext cx="966216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这一公式称为定积分的分部积分公式.它的意义在于把计算积分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                            的问题转变为计算另一积分                                 的问题，如果后者积分容易计算，则前者积分可解.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2025" y="5036185"/>
          <a:ext cx="2038985" cy="503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5" imgW="1282700" imgH="316865" progId="Equation.KSEE3">
                  <p:embed/>
                </p:oleObj>
              </mc:Choice>
              <mc:Fallback>
                <p:oleObj name="" r:id="rId5" imgW="1282700" imgH="316865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2025" y="5036185"/>
                        <a:ext cx="2038985" cy="503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26505" y="5036185"/>
          <a:ext cx="2018665" cy="503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1270000" imgH="316865" progId="Equation.KSEE3">
                  <p:embed/>
                </p:oleObj>
              </mc:Choice>
              <mc:Fallback>
                <p:oleObj name="" r:id="rId7" imgW="1270000" imgH="316865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26505" y="5036185"/>
                        <a:ext cx="2018665" cy="503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4265" y="676910"/>
            <a:ext cx="9261475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定积分分部积分法可以解决对数函数、反三角函数的定积分及一部分函数乘积的定积分，下面分两种基本情况讨论这些定积分.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192530" y="1722755"/>
            <a:ext cx="57340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200">
                <a:solidFill>
                  <a:srgbClr val="3333FF"/>
                </a:solidFill>
                <a:latin typeface="+mn-ea"/>
                <a:cs typeface="+mn-ea"/>
              </a:rPr>
              <a:t>第一种基本情况</a:t>
            </a:r>
            <a:endParaRPr lang="zh-CN" altLang="en-US" sz="2200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92530" y="2152650"/>
            <a:ext cx="10003155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200"/>
              <a:t>被积函数为对数函数或反三角函数，这时直接应用定积分分部积分法则求解.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42060" y="2751455"/>
          <a:ext cx="235077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" imgW="1079500" imgH="203200" progId="Equation.KSEE3">
                  <p:embed/>
                </p:oleObj>
              </mc:Choice>
              <mc:Fallback>
                <p:oleObj name="" r:id="rId1" imgW="10795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42060" y="2751455"/>
                        <a:ext cx="235077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40815" y="3322955"/>
          <a:ext cx="4575810" cy="474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2501900" imgH="316865" progId="Equation.KSEE3">
                  <p:embed/>
                </p:oleObj>
              </mc:Choice>
              <mc:Fallback>
                <p:oleObj name="" r:id="rId3" imgW="2501900" imgH="316865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0815" y="3322955"/>
                        <a:ext cx="4575810" cy="474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28040" y="4137660"/>
          <a:ext cx="9358630" cy="1458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5" imgW="5168900" imgH="876300" progId="Equation.KSEE3">
                  <p:embed/>
                </p:oleObj>
              </mc:Choice>
              <mc:Fallback>
                <p:oleObj name="" r:id="rId5" imgW="5168900" imgH="8763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28040" y="4137660"/>
                        <a:ext cx="9358630" cy="1458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2860" y="609600"/>
          <a:ext cx="9833610" cy="1640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7112000" imgH="1028700" progId="Equation.KSEE3">
                  <p:embed/>
                </p:oleObj>
              </mc:Choice>
              <mc:Fallback>
                <p:oleObj name="" r:id="rId1" imgW="7112000" imgH="10287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2860" y="609600"/>
                        <a:ext cx="9833610" cy="1640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26160" y="2457450"/>
            <a:ext cx="71513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olidFill>
                  <a:srgbClr val="3333FF"/>
                </a:solidFill>
              </a:rPr>
              <a:t>2.第二种基本情况</a:t>
            </a:r>
            <a:endParaRPr lang="zh-CN" altLang="en-US" sz="2200">
              <a:solidFill>
                <a:srgbClr val="3333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5215" y="2818765"/>
            <a:ext cx="1020826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(1) 被积函数为乘积          或           (n为正整数)，这时必须首先应用非线性凑微分将乘积           或            凑微分，然后应用定积分分部积分法则求解；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(2) 被积函数为乘积                             (n为正整数)或                ，这时必须首先应用非线性凑微分将乘积                                                 凑微分，然后应用定积分分部积分法则求解；</a:t>
            </a:r>
            <a:endParaRPr lang="zh-CN" altLang="en-US" sz="2200"/>
          </a:p>
          <a:p>
            <a:pPr>
              <a:lnSpc>
                <a:spcPct val="150000"/>
              </a:lnSpc>
            </a:pP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95040" y="2963545"/>
          <a:ext cx="589915" cy="37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355600" imgH="228600" progId="Equation.KSEE3">
                  <p:embed/>
                </p:oleObj>
              </mc:Choice>
              <mc:Fallback>
                <p:oleObj name="" r:id="rId3" imgW="355600" imgH="2286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5040" y="2963545"/>
                        <a:ext cx="589915" cy="379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01185" y="2962910"/>
          <a:ext cx="653415" cy="37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393700" imgH="228600" progId="Equation.KSEE3">
                  <p:embed/>
                </p:oleObj>
              </mc:Choice>
              <mc:Fallback>
                <p:oleObj name="" r:id="rId5" imgW="393700" imgH="2286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01185" y="2962910"/>
                        <a:ext cx="653415" cy="379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3870" y="3466465"/>
          <a:ext cx="644525" cy="38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7" imgW="381000" imgH="228600" progId="Equation.KSEE3">
                  <p:embed/>
                </p:oleObj>
              </mc:Choice>
              <mc:Fallback>
                <p:oleObj name="" r:id="rId7" imgW="381000" imgH="2286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53870" y="3466465"/>
                        <a:ext cx="644525" cy="386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42565" y="3484880"/>
          <a:ext cx="655955" cy="3581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419100" imgH="228600" progId="Equation.KSEE3">
                  <p:embed/>
                </p:oleObj>
              </mc:Choice>
              <mc:Fallback>
                <p:oleObj name="" r:id="rId9" imgW="419100" imgH="2286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742565" y="3484880"/>
                        <a:ext cx="655955" cy="3581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95040" y="3975735"/>
          <a:ext cx="186626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11" imgW="1244600" imgH="254000" progId="Equation.KSEE3">
                  <p:embed/>
                </p:oleObj>
              </mc:Choice>
              <mc:Fallback>
                <p:oleObj name="" r:id="rId11" imgW="1244600" imgH="2540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495040" y="3975735"/>
                        <a:ext cx="186626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51675" y="3927475"/>
          <a:ext cx="1019175" cy="381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13" imgW="609600" imgH="228600" progId="Equation.KSEE3">
                  <p:embed/>
                </p:oleObj>
              </mc:Choice>
              <mc:Fallback>
                <p:oleObj name="" r:id="rId13" imgW="609600" imgH="2286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51675" y="3927475"/>
                        <a:ext cx="1019175" cy="381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18815" y="4452620"/>
          <a:ext cx="2961640" cy="379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15" imgW="1854200" imgH="254000" progId="Equation.KSEE3">
                  <p:embed/>
                </p:oleObj>
              </mc:Choice>
              <mc:Fallback>
                <p:oleObj name="" r:id="rId15" imgW="1854200" imgH="254000" progId="Equation.KSEE3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18815" y="4452620"/>
                        <a:ext cx="2961640" cy="379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91870" y="1922145"/>
            <a:ext cx="1031494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 fontAlgn="auto">
              <a:lnSpc>
                <a:spcPct val="150000"/>
              </a:lnSpc>
            </a:pPr>
            <a:r>
              <a:rPr lang="zh-CN" altLang="en-US" sz="2200">
                <a:sym typeface="+mn-ea"/>
              </a:rPr>
              <a:t>(4)被积函数为乘积                     (n为正整数)，这时必须首先应用非线性凑微分将乘        积            凑微分，然后应用定积分分部积分法则求解.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052830" y="695325"/>
            <a:ext cx="1053465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>
                <a:sym typeface="+mn-ea"/>
              </a:rPr>
              <a:t>(3) 被积函数为乘积               (α≠-1)，这时必须首先应用非线性凑微分将乘积             凑微分，然后应用定积分分部积分法则求解；</a:t>
            </a:r>
            <a:endParaRPr lang="zh-CN" altLang="en-US" sz="2200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40125" y="832485"/>
          <a:ext cx="852170" cy="374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" r:id="rId1" imgW="520700" imgH="228600" progId="Equation.KSEE3">
                  <p:embed/>
                </p:oleObj>
              </mc:Choice>
              <mc:Fallback>
                <p:oleObj name="" r:id="rId1" imgW="520700" imgH="228600" progId="Equation.KSEE3">
                  <p:embed/>
                  <p:pic>
                    <p:nvPicPr>
                      <p:cNvPr id="0" name="图片 1024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40125" y="832485"/>
                        <a:ext cx="852170" cy="374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15415" y="2548255"/>
          <a:ext cx="675640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3" imgW="393700" imgH="228600" progId="Equation.KSEE3">
                  <p:embed/>
                </p:oleObj>
              </mc:Choice>
              <mc:Fallback>
                <p:oleObj name="" r:id="rId3" imgW="393700" imgH="2286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5415" y="2548255"/>
                        <a:ext cx="675640" cy="392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60330" y="823595"/>
          <a:ext cx="675640" cy="392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393700" imgH="228600" progId="Equation.KSEE3">
                  <p:embed/>
                </p:oleObj>
              </mc:Choice>
              <mc:Fallback>
                <p:oleObj name="" r:id="rId5" imgW="393700" imgH="2286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60330" y="823595"/>
                        <a:ext cx="675640" cy="392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48355" y="2054225"/>
          <a:ext cx="1371600" cy="374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838200" imgH="228600" progId="Equation.KSEE3">
                  <p:embed/>
                </p:oleObj>
              </mc:Choice>
              <mc:Fallback>
                <p:oleObj name="" r:id="rId7" imgW="838200" imgH="228600" progId="Equation.KSEE3">
                  <p:embed/>
                  <p:pic>
                    <p:nvPicPr>
                      <p:cNvPr id="0" name="图片 102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48355" y="2054225"/>
                        <a:ext cx="1371600" cy="374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2513" y="3395980"/>
          <a:ext cx="301307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1384300" imgH="203200" progId="Equation.KSEE3">
                  <p:embed/>
                </p:oleObj>
              </mc:Choice>
              <mc:Fallback>
                <p:oleObj name="" r:id="rId9" imgW="13843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52513" y="3395980"/>
                        <a:ext cx="301307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8240" y="4033520"/>
          <a:ext cx="789813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1" imgW="4318000" imgH="711200" progId="Equation.KSEE3">
                  <p:embed/>
                </p:oleObj>
              </mc:Choice>
              <mc:Fallback>
                <p:oleObj name="" r:id="rId11" imgW="4318000" imgH="711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58240" y="4033520"/>
                        <a:ext cx="7898130" cy="1066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1250" y="614680"/>
          <a:ext cx="9305290" cy="1788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1" imgW="4635500" imgH="939800" progId="Equation.KSEE3">
                  <p:embed/>
                </p:oleObj>
              </mc:Choice>
              <mc:Fallback>
                <p:oleObj name="" r:id="rId1" imgW="4635500" imgH="9398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1250" y="614680"/>
                        <a:ext cx="9305290" cy="1788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14830" y="2654935"/>
          <a:ext cx="8601710" cy="25901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" r:id="rId3" imgW="5143500" imgH="1548765" progId="Equation.KSEE3">
                  <p:embed/>
                </p:oleObj>
              </mc:Choice>
              <mc:Fallback>
                <p:oleObj name="" r:id="rId3" imgW="5143500" imgH="1548765" progId="Equation.KSEE3">
                  <p:embed/>
                  <p:pic>
                    <p:nvPicPr>
                      <p:cNvPr id="0" name="图片 122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14830" y="2654935"/>
                        <a:ext cx="8601710" cy="25901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2983" y="757555"/>
          <a:ext cx="8454390" cy="786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" r:id="rId1" imgW="4102100" imgH="495300" progId="Equation.KSEE3">
                  <p:embed/>
                </p:oleObj>
              </mc:Choice>
              <mc:Fallback>
                <p:oleObj name="" r:id="rId1" imgW="4102100" imgH="495300" progId="Equation.KSEE3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2983" y="757555"/>
                        <a:ext cx="8454390" cy="786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32430" y="1738630"/>
          <a:ext cx="6200775" cy="921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" r:id="rId3" imgW="3162300" imgH="469900" progId="Equation.KSEE3">
                  <p:embed/>
                </p:oleObj>
              </mc:Choice>
              <mc:Fallback>
                <p:oleObj name="" r:id="rId3" imgW="3162300" imgH="469900" progId="Equation.KSEE3">
                  <p:embed/>
                  <p:pic>
                    <p:nvPicPr>
                      <p:cNvPr id="0" name="图片 133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32430" y="1738630"/>
                        <a:ext cx="6200775" cy="921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37460" y="2931795"/>
          <a:ext cx="5467985" cy="995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" r:id="rId5" imgW="2997200" imgH="545465" progId="Equation.KSEE3">
                  <p:embed/>
                </p:oleObj>
              </mc:Choice>
              <mc:Fallback>
                <p:oleObj name="" r:id="rId5" imgW="2997200" imgH="545465" progId="Equation.KSEE3">
                  <p:embed/>
                  <p:pic>
                    <p:nvPicPr>
                      <p:cNvPr id="0" name="图片 133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37460" y="2931795"/>
                        <a:ext cx="5467985" cy="995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36240" y="4301490"/>
          <a:ext cx="4001770" cy="95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" r:id="rId7" imgW="1803400" imgH="482600" progId="Equation.KSEE3">
                  <p:embed/>
                </p:oleObj>
              </mc:Choice>
              <mc:Fallback>
                <p:oleObj name="" r:id="rId7" imgW="1803400" imgH="482600" progId="Equation.KSEE3">
                  <p:embed/>
                  <p:pic>
                    <p:nvPicPr>
                      <p:cNvPr id="0" name="图片 133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36240" y="4301490"/>
                        <a:ext cx="4001770" cy="953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9315" y="616268"/>
          <a:ext cx="7242810" cy="2138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" r:id="rId1" imgW="4216400" imgH="1244600" progId="Equation.KSEE3">
                  <p:embed/>
                </p:oleObj>
              </mc:Choice>
              <mc:Fallback>
                <p:oleObj name="" r:id="rId1" imgW="4216400" imgH="1244600" progId="Equation.KSEE3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9315" y="616268"/>
                        <a:ext cx="7242810" cy="2138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0260" y="2755265"/>
          <a:ext cx="8371840" cy="341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" r:id="rId3" imgW="4813300" imgH="2044700" progId="Equation.KSEE3">
                  <p:embed/>
                </p:oleObj>
              </mc:Choice>
              <mc:Fallback>
                <p:oleObj name="" r:id="rId3" imgW="4813300" imgH="2044700" progId="Equation.KSEE3">
                  <p:embed/>
                  <p:pic>
                    <p:nvPicPr>
                      <p:cNvPr id="0" name="图片 143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10260" y="2755265"/>
                        <a:ext cx="8371840" cy="3418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2830" y="586105"/>
          <a:ext cx="9264650" cy="321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1" imgW="4724400" imgH="1638300" progId="Equation.KSEE3">
                  <p:embed/>
                </p:oleObj>
              </mc:Choice>
              <mc:Fallback>
                <p:oleObj name="" r:id="rId1" imgW="4724400" imgH="1638300" progId="Equation.KSEE3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2830" y="586105"/>
                        <a:ext cx="9264650" cy="321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2740" y="2563495"/>
            <a:ext cx="934466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4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一元函数积分学</a:t>
            </a:r>
            <a:endParaRPr lang="zh-CN" altLang="en-US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4.3.3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定积分的</a:t>
            </a:r>
            <a:r>
              <a:rPr lang="zh-CN" sz="2800" b="1" dirty="0">
                <a:latin typeface="+mj-ea"/>
                <a:ea typeface="+mj-ea"/>
                <a:cs typeface="+mj-ea"/>
                <a:sym typeface="+mn-ea"/>
              </a:rPr>
              <a:t>换元积分法</a:t>
            </a:r>
            <a:endParaRPr lang="en-US" altLang="zh-CN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2685" y="1513205"/>
            <a:ext cx="997458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定理4.4</a:t>
            </a:r>
            <a:r>
              <a:rPr lang="zh-CN" altLang="en-US" sz="2200">
                <a:latin typeface="+mn-ea"/>
                <a:cs typeface="+mn-ea"/>
              </a:rPr>
              <a:t>   设函数f(x)在</a:t>
            </a:r>
            <a:r>
              <a:rPr lang="en-US" altLang="zh-CN" sz="2200">
                <a:latin typeface="+mn-ea"/>
                <a:cs typeface="+mn-ea"/>
              </a:rPr>
              <a:t>[</a:t>
            </a:r>
            <a:r>
              <a:rPr lang="zh-CN" altLang="en-US" sz="2200">
                <a:latin typeface="+mn-ea"/>
                <a:cs typeface="+mn-ea"/>
              </a:rPr>
              <a:t>a,b</a:t>
            </a:r>
            <a:r>
              <a:rPr lang="en-US" altLang="zh-CN" sz="2200">
                <a:latin typeface="+mn-ea"/>
                <a:cs typeface="+mn-ea"/>
              </a:rPr>
              <a:t>]</a:t>
            </a:r>
            <a:r>
              <a:rPr lang="zh-CN" altLang="en-US" sz="2200">
                <a:latin typeface="+mn-ea"/>
                <a:cs typeface="+mn-ea"/>
              </a:rPr>
              <a:t>上连续，作代换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x=φ(t)</a:t>
            </a:r>
            <a:r>
              <a:rPr lang="zh-CN" altLang="en-US" sz="2200">
                <a:latin typeface="+mn-ea"/>
                <a:cs typeface="+mn-ea"/>
              </a:rPr>
              <a:t>，满足条件：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+mn-ea"/>
                <a:cs typeface="+mn-ea"/>
              </a:rPr>
              <a:t>（1） 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φ(x)</a:t>
            </a:r>
            <a:r>
              <a:rPr lang="zh-CN" altLang="en-US" sz="2200">
                <a:latin typeface="+mn-ea"/>
                <a:cs typeface="+mn-ea"/>
              </a:rPr>
              <a:t>在闭区间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［α,β］</a:t>
            </a:r>
            <a:r>
              <a:rPr lang="zh-CN" altLang="en-US" sz="2200">
                <a:latin typeface="+mn-ea"/>
                <a:cs typeface="+mn-ea"/>
              </a:rPr>
              <a:t>上有连续导数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φ′(t)</a:t>
            </a:r>
            <a:r>
              <a:rPr lang="zh-CN" altLang="en-US" sz="2200">
                <a:latin typeface="+mn-ea"/>
                <a:cs typeface="+mn-ea"/>
              </a:rPr>
              <a:t>;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+mn-ea"/>
                <a:cs typeface="+mn-ea"/>
              </a:rPr>
              <a:t>（2） 当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t </a:t>
            </a:r>
            <a:r>
              <a:rPr lang="zh-CN" altLang="en-US" sz="2200">
                <a:latin typeface="+mn-ea"/>
                <a:cs typeface="+mn-ea"/>
              </a:rPr>
              <a:t>从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α </a:t>
            </a:r>
            <a:r>
              <a:rPr lang="zh-CN" altLang="en-US" sz="2200">
                <a:latin typeface="+mn-ea"/>
                <a:cs typeface="+mn-ea"/>
              </a:rPr>
              <a:t>变到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β </a:t>
            </a:r>
            <a:r>
              <a:rPr lang="zh-CN" altLang="en-US" sz="2200">
                <a:latin typeface="+mn-ea"/>
                <a:cs typeface="+mn-ea"/>
              </a:rPr>
              <a:t>时,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φ(t)</a:t>
            </a:r>
            <a:r>
              <a:rPr lang="zh-CN" altLang="en-US" sz="2200">
                <a:latin typeface="+mn-ea"/>
                <a:cs typeface="+mn-ea"/>
              </a:rPr>
              <a:t>严格单调地从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a </a:t>
            </a:r>
            <a:r>
              <a:rPr lang="zh-CN" altLang="en-US" sz="2200">
                <a:latin typeface="+mn-ea"/>
                <a:cs typeface="+mn-ea"/>
              </a:rPr>
              <a:t>变到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b </a:t>
            </a:r>
            <a:r>
              <a:rPr lang="zh-CN" altLang="en-US" sz="2200">
                <a:latin typeface="+mn-ea"/>
                <a:cs typeface="+mn-ea"/>
              </a:rPr>
              <a:t>,且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φ(α)=a</a:t>
            </a:r>
            <a:r>
              <a:rPr lang="zh-CN" altLang="en-US" sz="2200">
                <a:latin typeface="+mn-ea"/>
                <a:cs typeface="+mn-ea"/>
              </a:rPr>
              <a:t>,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φ(β)=b</a:t>
            </a:r>
            <a:r>
              <a:rPr lang="zh-CN" altLang="en-US" sz="2200">
                <a:latin typeface="+mn-ea"/>
                <a:cs typeface="+mn-ea"/>
              </a:rPr>
              <a:t>.</a:t>
            </a:r>
            <a:endParaRPr lang="zh-CN" altLang="en-US" sz="220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+mn-ea"/>
                <a:cs typeface="+mn-ea"/>
              </a:rPr>
              <a:t>则有换元积分公式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32530" y="3519170"/>
          <a:ext cx="417639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5" name="" r:id="rId1" imgW="1688465" imgH="254000" progId="Equation.KSEE3">
                  <p:embed/>
                </p:oleObj>
              </mc:Choice>
              <mc:Fallback>
                <p:oleObj name="" r:id="rId1" imgW="1688465" imgH="254000" progId="Equation.KSEE3">
                  <p:embed/>
                  <p:pic>
                    <p:nvPicPr>
                      <p:cNvPr id="0" name="图片 1638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32530" y="3519170"/>
                        <a:ext cx="417639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62685" y="4361815"/>
            <a:ext cx="994473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/>
              <a:t>证明：</a:t>
            </a:r>
            <a:r>
              <a:rPr lang="zh-CN" altLang="en-US" sz="2200"/>
              <a:t>因为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zh-CN" altLang="en-US" sz="2200"/>
              <a:t>与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[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φ(t)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]·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φ′(t)</a:t>
            </a:r>
            <a:r>
              <a:rPr lang="zh-CN" altLang="en-US" sz="2200"/>
              <a:t>都是连续的，所以它们都是可积的.设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zh-CN" altLang="en-US" sz="2200"/>
              <a:t>在</a:t>
            </a:r>
            <a:r>
              <a:rPr lang="en-US" altLang="zh-CN" sz="2200"/>
              <a:t>[</a:t>
            </a:r>
            <a:r>
              <a:rPr lang="zh-CN" altLang="en-US" sz="2200"/>
              <a:t>a,b</a:t>
            </a:r>
            <a:r>
              <a:rPr lang="en-US" altLang="zh-CN" sz="2200"/>
              <a:t>]</a:t>
            </a:r>
            <a:r>
              <a:rPr lang="zh-CN" altLang="en-US" sz="2200"/>
              <a:t>上的一个原函数为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zh-CN" altLang="en-US" sz="2200"/>
              <a:t>,由复合函数的求导法则容易验证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[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φ(t)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]</a:t>
            </a:r>
            <a:r>
              <a:rPr lang="zh-CN" altLang="en-US" sz="2200"/>
              <a:t>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[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φ(t)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]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·φ′(t</a:t>
            </a:r>
            <a:r>
              <a:rPr lang="zh-CN" altLang="en-US" sz="2200"/>
              <a:t>)的一个原函数.于是由牛顿</a:t>
            </a:r>
            <a:r>
              <a:rPr lang="en-US" altLang="zh-CN" sz="2200"/>
              <a:t>—</a:t>
            </a:r>
            <a:r>
              <a:rPr lang="zh-CN" altLang="en-US" sz="2200"/>
              <a:t>莱布尼茨公式,有</a:t>
            </a:r>
            <a:endParaRPr lang="zh-CN" altLang="en-US" sz="22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17625" y="748348"/>
          <a:ext cx="4373245" cy="55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09" name="" r:id="rId1" imgW="2057400" imgH="316865" progId="Equation.KSEE3">
                  <p:embed/>
                </p:oleObj>
              </mc:Choice>
              <mc:Fallback>
                <p:oleObj name="" r:id="rId1" imgW="2057400" imgH="316865" progId="Equation.KSEE3">
                  <p:embed/>
                  <p:pic>
                    <p:nvPicPr>
                      <p:cNvPr id="0" name="图片 1740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17625" y="748348"/>
                        <a:ext cx="4373245" cy="559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55970" y="802640"/>
          <a:ext cx="287274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" r:id="rId3" imgW="1536700" imgH="241300" progId="Equation.KSEE3">
                  <p:embed/>
                </p:oleObj>
              </mc:Choice>
              <mc:Fallback>
                <p:oleObj name="" r:id="rId3" imgW="1536700" imgH="241300" progId="Equation.KSEE3">
                  <p:embed/>
                  <p:pic>
                    <p:nvPicPr>
                      <p:cNvPr id="0" name="图片 1740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55970" y="802640"/>
                        <a:ext cx="2872740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14140" y="1569720"/>
          <a:ext cx="2008505" cy="465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name="" r:id="rId5" imgW="1041400" imgH="241300" progId="Equation.KSEE3">
                  <p:embed/>
                </p:oleObj>
              </mc:Choice>
              <mc:Fallback>
                <p:oleObj name="" r:id="rId5" imgW="1041400" imgH="241300" progId="Equation.KSEE3">
                  <p:embed/>
                  <p:pic>
                    <p:nvPicPr>
                      <p:cNvPr id="0" name="图片 174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14140" y="1569720"/>
                        <a:ext cx="2008505" cy="465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66485" y="1511935"/>
          <a:ext cx="1139825" cy="58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" r:id="rId7" imgW="622300" imgH="316865" progId="Equation.KSEE3">
                  <p:embed/>
                </p:oleObj>
              </mc:Choice>
              <mc:Fallback>
                <p:oleObj name="" r:id="rId7" imgW="622300" imgH="316865" progId="Equation.KSEE3">
                  <p:embed/>
                  <p:pic>
                    <p:nvPicPr>
                      <p:cNvPr id="0" name="图片 174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66485" y="1511935"/>
                        <a:ext cx="1139825" cy="580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62520" y="1511935"/>
          <a:ext cx="1607820" cy="549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" r:id="rId9" imgW="927100" imgH="316865" progId="Equation.KSEE3">
                  <p:embed/>
                </p:oleObj>
              </mc:Choice>
              <mc:Fallback>
                <p:oleObj name="" r:id="rId9" imgW="927100" imgH="316865" progId="Equation.KSEE3">
                  <p:embed/>
                  <p:pic>
                    <p:nvPicPr>
                      <p:cNvPr id="0" name="图片 174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62520" y="1511935"/>
                        <a:ext cx="1607820" cy="5499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598420" y="3469005"/>
            <a:ext cx="7112635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200"/>
              <a:t>定积分换元法与不定积分换元法的不同之处.</a:t>
            </a:r>
            <a:endParaRPr lang="zh-CN" altLang="en-US" sz="2200"/>
          </a:p>
        </p:txBody>
      </p:sp>
      <p:sp>
        <p:nvSpPr>
          <p:cNvPr id="8" name="文本框 7"/>
          <p:cNvSpPr txBox="1"/>
          <p:nvPr/>
        </p:nvSpPr>
        <p:spPr>
          <a:xfrm>
            <a:off x="1317625" y="2565400"/>
            <a:ext cx="68872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ym typeface="+mn-ea"/>
              </a:rPr>
              <a:t>定积分的换元积分法可以概括为：既换元又换限</a:t>
            </a:r>
            <a:r>
              <a:rPr lang="zh-CN" altLang="en-US">
                <a:sym typeface="+mn-ea"/>
              </a:rPr>
              <a:t>.</a:t>
            </a:r>
            <a:endParaRPr lang="zh-CN" altLang="en-US"/>
          </a:p>
        </p:txBody>
      </p:sp>
      <p:sp>
        <p:nvSpPr>
          <p:cNvPr id="9" name="横卷形 8"/>
          <p:cNvSpPr/>
          <p:nvPr/>
        </p:nvSpPr>
        <p:spPr>
          <a:xfrm>
            <a:off x="1007110" y="3282950"/>
            <a:ext cx="1386205" cy="90297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spcBef>
                <a:spcPct val="50000"/>
              </a:spcBef>
              <a:buClr>
                <a:schemeClr val="tx1"/>
              </a:buClr>
              <a:buFont typeface="Symbol" panose="05050102010706020507" pitchFamily="18" charset="2"/>
              <a:buNone/>
            </a:pPr>
            <a:r>
              <a:rPr lang="zh-CN" altLang="en-US" sz="2200" b="1" dirty="0">
                <a:solidFill>
                  <a:srgbClr val="FFFFFF"/>
                </a:solidFill>
                <a:latin typeface="Times New Roman" panose="02020603050405020304" charset="0"/>
              </a:rPr>
              <a:t>思考</a:t>
            </a:r>
            <a:endParaRPr lang="zh-CN" altLang="en-US" sz="2200" b="1" dirty="0">
              <a:solidFill>
                <a:srgbClr val="FFFFFF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8230" y="681038"/>
          <a:ext cx="4037330" cy="648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854200" imgH="316865" progId="Equation.KSEE3">
                  <p:embed/>
                </p:oleObj>
              </mc:Choice>
              <mc:Fallback>
                <p:oleObj name="" r:id="rId1" imgW="1854200" imgH="3168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8230" y="681038"/>
                        <a:ext cx="4037330" cy="648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21703" y="1493520"/>
          <a:ext cx="9669780" cy="694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" r:id="rId3" imgW="6540500" imgH="469900" progId="Equation.KSEE3">
                  <p:embed/>
                </p:oleObj>
              </mc:Choice>
              <mc:Fallback>
                <p:oleObj name="" r:id="rId3" imgW="6540500" imgH="469900" progId="Equation.KSEE3">
                  <p:embed/>
                  <p:pic>
                    <p:nvPicPr>
                      <p:cNvPr id="0" name="图片 1843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1703" y="1493520"/>
                        <a:ext cx="9669780" cy="694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8230" y="2292350"/>
          <a:ext cx="5188585" cy="382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" r:id="rId5" imgW="3098800" imgH="241300" progId="Equation.KSEE3">
                  <p:embed/>
                </p:oleObj>
              </mc:Choice>
              <mc:Fallback>
                <p:oleObj name="" r:id="rId5" imgW="3098800" imgH="241300" progId="Equation.KSEE3">
                  <p:embed/>
                  <p:pic>
                    <p:nvPicPr>
                      <p:cNvPr id="0" name="图片 1843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8230" y="2292350"/>
                        <a:ext cx="5188585" cy="382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9390" y="2824798"/>
          <a:ext cx="2512060" cy="691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5" name="" r:id="rId7" imgW="1371600" imgH="469900" progId="Equation.KSEE3">
                  <p:embed/>
                </p:oleObj>
              </mc:Choice>
              <mc:Fallback>
                <p:oleObj name="" r:id="rId7" imgW="1371600" imgH="469900" progId="Equation.KSEE3">
                  <p:embed/>
                  <p:pic>
                    <p:nvPicPr>
                      <p:cNvPr id="0" name="图片 1843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69390" y="2824798"/>
                        <a:ext cx="2512060" cy="691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54475" y="2787650"/>
          <a:ext cx="2053590" cy="74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" r:id="rId9" imgW="1244600" imgH="482600" progId="Equation.KSEE3">
                  <p:embed/>
                </p:oleObj>
              </mc:Choice>
              <mc:Fallback>
                <p:oleObj name="" r:id="rId9" imgW="1244600" imgH="482600" progId="Equation.KSEE3">
                  <p:embed/>
                  <p:pic>
                    <p:nvPicPr>
                      <p:cNvPr id="0" name="图片 1843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54475" y="2787650"/>
                        <a:ext cx="2053590" cy="743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66815" y="2864485"/>
          <a:ext cx="2069465" cy="554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" r:id="rId11" imgW="1295400" imgH="316865" progId="Equation.KSEE3">
                  <p:embed/>
                </p:oleObj>
              </mc:Choice>
              <mc:Fallback>
                <p:oleObj name="" r:id="rId11" imgW="1295400" imgH="316865" progId="Equation.KSEE3">
                  <p:embed/>
                  <p:pic>
                    <p:nvPicPr>
                      <p:cNvPr id="0" name="图片 1843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266815" y="2864485"/>
                        <a:ext cx="2069465" cy="554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74380" y="2806065"/>
          <a:ext cx="1332230" cy="661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8" name="" r:id="rId13" imgW="862965" imgH="469900" progId="Equation.KSEE3">
                  <p:embed/>
                </p:oleObj>
              </mc:Choice>
              <mc:Fallback>
                <p:oleObj name="" r:id="rId13" imgW="862965" imgH="469900" progId="Equation.KSEE3">
                  <p:embed/>
                  <p:pic>
                    <p:nvPicPr>
                      <p:cNvPr id="0" name="图片 1843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4380" y="2806065"/>
                        <a:ext cx="1332230" cy="661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078230" y="3619500"/>
            <a:ext cx="9394825" cy="2020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en-US" sz="2200" b="1"/>
              <a:t>注意：若定积分被积函数含根式                   </a:t>
            </a:r>
            <a:r>
              <a:rPr lang="zh-CN" altLang="en-US" sz="2200" b="1">
                <a:latin typeface="Times New Roman" panose="02020603050405020304" charset="0"/>
                <a:cs typeface="Times New Roman" panose="02020603050405020304" charset="0"/>
              </a:rPr>
              <a:t> (a,b</a:t>
            </a:r>
            <a:r>
              <a:rPr lang="zh-CN" altLang="en-US" sz="2200" b="1"/>
              <a:t>为常数，且</a:t>
            </a:r>
            <a:r>
              <a:rPr lang="zh-CN" altLang="en-US" sz="2200" b="1">
                <a:latin typeface="Times New Roman" panose="02020603050405020304" charset="0"/>
                <a:cs typeface="Times New Roman" panose="02020603050405020304" charset="0"/>
              </a:rPr>
              <a:t>a≠0；n</a:t>
            </a:r>
            <a:r>
              <a:rPr lang="zh-CN" altLang="en-US" sz="2200" b="1"/>
              <a:t>为大于1的正整数)，则可以令变                          即作变量代换                          同时换限，根据牛顿莱布尼茨公式求得结果.</a:t>
            </a:r>
            <a:endParaRPr lang="zh-CN" altLang="en-US" sz="2200" b="1"/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28590" y="3848100"/>
          <a:ext cx="1094105" cy="42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9" name="" r:id="rId15" imgW="647700" imgH="254000" progId="Equation.KSEE3">
                  <p:embed/>
                </p:oleObj>
              </mc:Choice>
              <mc:Fallback>
                <p:oleObj name="" r:id="rId15" imgW="647700" imgH="254000" progId="Equation.KSEE3">
                  <p:embed/>
                  <p:pic>
                    <p:nvPicPr>
                      <p:cNvPr id="0" name="图片 1843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228590" y="3848100"/>
                        <a:ext cx="1094105" cy="42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69690" y="4443095"/>
          <a:ext cx="1523365" cy="429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7" imgW="901700" imgH="254000" progId="Equation.KSEE3">
                  <p:embed/>
                </p:oleObj>
              </mc:Choice>
              <mc:Fallback>
                <p:oleObj name="" r:id="rId17" imgW="901700" imgH="254000" progId="Equation.KSEE3">
                  <p:embed/>
                  <p:pic>
                    <p:nvPicPr>
                      <p:cNvPr id="0" name="图片 1843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869690" y="4443095"/>
                        <a:ext cx="1523365" cy="429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67880" y="4344670"/>
          <a:ext cx="1555750" cy="704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" r:id="rId19" imgW="1079500" imgH="469900" progId="Equation.KSEE3">
                  <p:embed/>
                </p:oleObj>
              </mc:Choice>
              <mc:Fallback>
                <p:oleObj name="" r:id="rId19" imgW="1079500" imgH="469900" progId="Equation.KSEE3">
                  <p:embed/>
                  <p:pic>
                    <p:nvPicPr>
                      <p:cNvPr id="0" name="图片 1843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67880" y="4344670"/>
                        <a:ext cx="1555750" cy="704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5065" y="885190"/>
          <a:ext cx="2830195" cy="41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1358900" imgH="203200" progId="Equation.KSEE3">
                  <p:embed/>
                </p:oleObj>
              </mc:Choice>
              <mc:Fallback>
                <p:oleObj name="" r:id="rId1" imgW="13589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5065" y="885190"/>
                        <a:ext cx="2830195" cy="41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10945" y="1380490"/>
          <a:ext cx="6570345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" r:id="rId3" imgW="3898900" imgH="533400" progId="Equation.KSEE3">
                  <p:embed/>
                </p:oleObj>
              </mc:Choice>
              <mc:Fallback>
                <p:oleObj name="" r:id="rId3" imgW="3898900" imgH="533400" progId="Equation.KSEE3">
                  <p:embed/>
                  <p:pic>
                    <p:nvPicPr>
                      <p:cNvPr id="0" name="图片 1945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10945" y="1380490"/>
                        <a:ext cx="6570345" cy="898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0610" y="2543810"/>
          <a:ext cx="9992360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" r:id="rId5" imgW="5867400" imgH="266700" progId="Equation.KSEE3">
                  <p:embed/>
                </p:oleObj>
              </mc:Choice>
              <mc:Fallback>
                <p:oleObj name="" r:id="rId5" imgW="5867400" imgH="266700" progId="Equation.KSEE3">
                  <p:embed/>
                  <p:pic>
                    <p:nvPicPr>
                      <p:cNvPr id="0" name="图片 1945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0610" y="2543810"/>
                        <a:ext cx="9992360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77645" y="3296285"/>
          <a:ext cx="2505075" cy="807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9" name="" r:id="rId7" imgW="1536700" imgH="495300" progId="Equation.KSEE3">
                  <p:embed/>
                </p:oleObj>
              </mc:Choice>
              <mc:Fallback>
                <p:oleObj name="" r:id="rId7" imgW="1536700" imgH="495300" progId="Equation.KSEE3">
                  <p:embed/>
                  <p:pic>
                    <p:nvPicPr>
                      <p:cNvPr id="0" name="图片 1945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77645" y="3296285"/>
                        <a:ext cx="2505075" cy="807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48760" y="3289300"/>
          <a:ext cx="2432050" cy="820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" r:id="rId9" imgW="1231265" imgH="469900" progId="Equation.KSEE3">
                  <p:embed/>
                </p:oleObj>
              </mc:Choice>
              <mc:Fallback>
                <p:oleObj name="" r:id="rId9" imgW="1231265" imgH="469900" progId="Equation.KSEE3">
                  <p:embed/>
                  <p:pic>
                    <p:nvPicPr>
                      <p:cNvPr id="0" name="图片 1945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48760" y="3289300"/>
                        <a:ext cx="2432050" cy="820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37680" y="3289300"/>
          <a:ext cx="3187700" cy="793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" r:id="rId11" imgW="1892300" imgH="469900" progId="Equation.KSEE3">
                  <p:embed/>
                </p:oleObj>
              </mc:Choice>
              <mc:Fallback>
                <p:oleObj name="" r:id="rId11" imgW="1892300" imgH="469900" progId="Equation.KSEE3">
                  <p:embed/>
                  <p:pic>
                    <p:nvPicPr>
                      <p:cNvPr id="0" name="图片 1946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37680" y="3289300"/>
                        <a:ext cx="3187700" cy="793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44315" y="4499610"/>
          <a:ext cx="2555875" cy="569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" name="" r:id="rId13" imgW="1422400" imgH="316865" progId="Equation.KSEE3">
                  <p:embed/>
                </p:oleObj>
              </mc:Choice>
              <mc:Fallback>
                <p:oleObj name="" r:id="rId13" imgW="1422400" imgH="316865" progId="Equation.KSEE3">
                  <p:embed/>
                  <p:pic>
                    <p:nvPicPr>
                      <p:cNvPr id="0" name="图片 1946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44315" y="4499610"/>
                        <a:ext cx="2555875" cy="569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83718" y="4561840"/>
          <a:ext cx="3449955" cy="445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3" name="" r:id="rId15" imgW="1866900" imgH="241300" progId="Equation.KSEE3">
                  <p:embed/>
                </p:oleObj>
              </mc:Choice>
              <mc:Fallback>
                <p:oleObj name="" r:id="rId15" imgW="1866900" imgH="241300" progId="Equation.KSEE3">
                  <p:embed/>
                  <p:pic>
                    <p:nvPicPr>
                      <p:cNvPr id="0" name="图片 1946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883718" y="4561840"/>
                        <a:ext cx="3449955" cy="445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2355" y="745490"/>
          <a:ext cx="9819005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" r:id="rId1" imgW="5791200" imgH="558800" progId="Equation.KSEE3">
                  <p:embed/>
                </p:oleObj>
              </mc:Choice>
              <mc:Fallback>
                <p:oleObj name="" r:id="rId1" imgW="5791200" imgH="558800" progId="Equation.KSEE3">
                  <p:embed/>
                  <p:pic>
                    <p:nvPicPr>
                      <p:cNvPr id="0" name="图片 204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2355" y="745490"/>
                        <a:ext cx="9819005" cy="920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08505" y="1950720"/>
          <a:ext cx="3980815" cy="554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4" name="" r:id="rId3" imgW="2273300" imgH="316865" progId="Equation.KSEE3">
                  <p:embed/>
                </p:oleObj>
              </mc:Choice>
              <mc:Fallback>
                <p:oleObj name="" r:id="rId3" imgW="2273300" imgH="316865" progId="Equation.KSEE3">
                  <p:embed/>
                  <p:pic>
                    <p:nvPicPr>
                      <p:cNvPr id="0" name="图片 1946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08505" y="1950720"/>
                        <a:ext cx="3980815" cy="554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47435" y="1950720"/>
          <a:ext cx="216281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" r:id="rId5" imgW="1206500" imgH="316865" progId="Equation.KSEE3">
                  <p:embed/>
                </p:oleObj>
              </mc:Choice>
              <mc:Fallback>
                <p:oleObj name="" r:id="rId5" imgW="1206500" imgH="316865" progId="Equation.KSEE3">
                  <p:embed/>
                  <p:pic>
                    <p:nvPicPr>
                      <p:cNvPr id="0" name="图片 204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7435" y="1950720"/>
                        <a:ext cx="2162810" cy="56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51860" y="2832100"/>
          <a:ext cx="2341245" cy="905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3" name="" r:id="rId7" imgW="1219200" imgH="545465" progId="Equation.KSEE3">
                  <p:embed/>
                </p:oleObj>
              </mc:Choice>
              <mc:Fallback>
                <p:oleObj name="" r:id="rId7" imgW="1219200" imgH="545465" progId="Equation.KSEE3">
                  <p:embed/>
                  <p:pic>
                    <p:nvPicPr>
                      <p:cNvPr id="0" name="图片 2048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51860" y="2832100"/>
                        <a:ext cx="2341245" cy="905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69990" y="2886075"/>
          <a:ext cx="2409825" cy="773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" r:id="rId9" imgW="1333500" imgH="469900" progId="Equation.KSEE3">
                  <p:embed/>
                </p:oleObj>
              </mc:Choice>
              <mc:Fallback>
                <p:oleObj name="" r:id="rId9" imgW="1333500" imgH="469900" progId="Equation.KSEE3">
                  <p:embed/>
                  <p:pic>
                    <p:nvPicPr>
                      <p:cNvPr id="0" name="图片 2048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69990" y="2886075"/>
                        <a:ext cx="2409825" cy="773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0605" y="3855720"/>
          <a:ext cx="10201910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" r:id="rId11" imgW="6299200" imgH="279400" progId="Equation.KSEE3">
                  <p:embed/>
                </p:oleObj>
              </mc:Choice>
              <mc:Fallback>
                <p:oleObj name="" r:id="rId11" imgW="6299200" imgH="279400" progId="Equation.KSEE3">
                  <p:embed/>
                  <p:pic>
                    <p:nvPicPr>
                      <p:cNvPr id="0" name="图片 2048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30605" y="3855720"/>
                        <a:ext cx="10201910" cy="452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4750" y="765175"/>
          <a:ext cx="3159125" cy="85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5" name="" r:id="rId1" imgW="1879600" imgH="508000" progId="Equation.KSEE3">
                  <p:embed/>
                </p:oleObj>
              </mc:Choice>
              <mc:Fallback>
                <p:oleObj name="" r:id="rId1" imgW="1879600" imgH="508000" progId="Equation.KSEE3">
                  <p:embed/>
                  <p:pic>
                    <p:nvPicPr>
                      <p:cNvPr id="0" name="图片 2150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4750" y="765175"/>
                        <a:ext cx="3159125" cy="854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62450" y="836930"/>
          <a:ext cx="2328545" cy="782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6" name="" r:id="rId3" imgW="1435100" imgH="482600" progId="Equation.KSEE3">
                  <p:embed/>
                </p:oleObj>
              </mc:Choice>
              <mc:Fallback>
                <p:oleObj name="" r:id="rId3" imgW="1435100" imgH="482600" progId="Equation.KSEE3">
                  <p:embed/>
                  <p:pic>
                    <p:nvPicPr>
                      <p:cNvPr id="0" name="图片 2150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62450" y="836930"/>
                        <a:ext cx="2328545" cy="782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94500" y="837565"/>
          <a:ext cx="2639060" cy="784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7" name="" r:id="rId5" imgW="1447800" imgH="469900" progId="Equation.KSEE3">
                  <p:embed/>
                </p:oleObj>
              </mc:Choice>
              <mc:Fallback>
                <p:oleObj name="" r:id="rId5" imgW="1447800" imgH="469900" progId="Equation.KSEE3">
                  <p:embed/>
                  <p:pic>
                    <p:nvPicPr>
                      <p:cNvPr id="0" name="图片 2150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794500" y="837565"/>
                        <a:ext cx="2639060" cy="784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37125" y="1821180"/>
          <a:ext cx="2503805" cy="75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" r:id="rId7" imgW="1777365" imgH="469900" progId="Equation.KSEE3">
                  <p:embed/>
                </p:oleObj>
              </mc:Choice>
              <mc:Fallback>
                <p:oleObj name="" r:id="rId7" imgW="1777365" imgH="469900" progId="Equation.KSEE3">
                  <p:embed/>
                  <p:pic>
                    <p:nvPicPr>
                      <p:cNvPr id="0" name="图片 2150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37125" y="1821180"/>
                        <a:ext cx="2503805" cy="751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35875" y="1821815"/>
          <a:ext cx="1868170" cy="75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" r:id="rId9" imgW="1168400" imgH="469900" progId="Equation.KSEE3">
                  <p:embed/>
                </p:oleObj>
              </mc:Choice>
              <mc:Fallback>
                <p:oleObj name="" r:id="rId9" imgW="1168400" imgH="469900" progId="Equation.KSEE3">
                  <p:embed/>
                  <p:pic>
                    <p:nvPicPr>
                      <p:cNvPr id="0" name="图片 2150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35875" y="1821815"/>
                        <a:ext cx="1868170" cy="75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13610" y="1924050"/>
          <a:ext cx="2626360" cy="545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" r:id="rId11" imgW="1371600" imgH="330200" progId="Equation.KSEE3">
                  <p:embed/>
                </p:oleObj>
              </mc:Choice>
              <mc:Fallback>
                <p:oleObj name="" r:id="rId11" imgW="1371600" imgH="330200" progId="Equation.KSEE3">
                  <p:embed/>
                  <p:pic>
                    <p:nvPicPr>
                      <p:cNvPr id="0" name="图片 2150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213610" y="1924050"/>
                        <a:ext cx="2626360" cy="545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5530" y="2790825"/>
          <a:ext cx="4921885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3" imgW="2362200" imgH="316865" progId="Equation.KSEE3">
                  <p:embed/>
                </p:oleObj>
              </mc:Choice>
              <mc:Fallback>
                <p:oleObj name="" r:id="rId13" imgW="2362200" imgH="3168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65530" y="2790825"/>
                        <a:ext cx="4921885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8383" y="3526790"/>
          <a:ext cx="989774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1" name="" r:id="rId15" imgW="6324600" imgH="469900" progId="Equation.KSEE3">
                  <p:embed/>
                </p:oleObj>
              </mc:Choice>
              <mc:Fallback>
                <p:oleObj name="" r:id="rId15" imgW="6324600" imgH="469900" progId="Equation.KSEE3">
                  <p:embed/>
                  <p:pic>
                    <p:nvPicPr>
                      <p:cNvPr id="0" name="图片 2151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028383" y="3526790"/>
                        <a:ext cx="9897745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2" name="" r:id="rId17" imgW="914400" imgH="254000" progId="Equation.KSEE3">
                  <p:embed/>
                </p:oleObj>
              </mc:Choice>
              <mc:Fallback>
                <p:oleObj name="" r:id="rId17" imgW="914400" imgH="254000" progId="Equation.KSEE3">
                  <p:embed/>
                  <p:pic>
                    <p:nvPicPr>
                      <p:cNvPr id="0" name="图片 215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8830" y="4343400"/>
          <a:ext cx="3569970" cy="567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3" name="" r:id="rId19" imgW="2159000" imgH="342900" progId="Equation.KSEE3">
                  <p:embed/>
                </p:oleObj>
              </mc:Choice>
              <mc:Fallback>
                <p:oleObj name="" r:id="rId19" imgW="2159000" imgH="342900" progId="Equation.KSEE3">
                  <p:embed/>
                  <p:pic>
                    <p:nvPicPr>
                      <p:cNvPr id="0" name="图片 215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068830" y="4343400"/>
                        <a:ext cx="3569970" cy="567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87415" y="4280535"/>
          <a:ext cx="2167890" cy="69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4" name="" r:id="rId21" imgW="1574800" imgH="482600" progId="Equation.KSEE3">
                  <p:embed/>
                </p:oleObj>
              </mc:Choice>
              <mc:Fallback>
                <p:oleObj name="" r:id="rId21" imgW="1574800" imgH="482600" progId="Equation.KSEE3">
                  <p:embed/>
                  <p:pic>
                    <p:nvPicPr>
                      <p:cNvPr id="0" name="图片 215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987415" y="4280535"/>
                        <a:ext cx="2167890" cy="693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31260" y="5182870"/>
          <a:ext cx="2336165" cy="805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" r:id="rId23" imgW="1459865" imgH="571500" progId="Equation.KSEE3">
                  <p:embed/>
                </p:oleObj>
              </mc:Choice>
              <mc:Fallback>
                <p:oleObj name="" r:id="rId23" imgW="1459865" imgH="571500" progId="Equation.KSEE3">
                  <p:embed/>
                  <p:pic>
                    <p:nvPicPr>
                      <p:cNvPr id="0" name="图片 215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731260" y="5182870"/>
                        <a:ext cx="2336165" cy="805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06185" y="5182870"/>
          <a:ext cx="1134745" cy="7473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6" name="" r:id="rId25" imgW="647700" imgH="469900" progId="Equation.KSEE3">
                  <p:embed/>
                </p:oleObj>
              </mc:Choice>
              <mc:Fallback>
                <p:oleObj name="" r:id="rId25" imgW="647700" imgH="469900" progId="Equation.KSEE3">
                  <p:embed/>
                  <p:pic>
                    <p:nvPicPr>
                      <p:cNvPr id="0" name="图片 215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306185" y="5182870"/>
                        <a:ext cx="1134745" cy="7473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910" y="810260"/>
          <a:ext cx="7564120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3276600" imgH="266700" progId="Equation.KSEE3">
                  <p:embed/>
                </p:oleObj>
              </mc:Choice>
              <mc:Fallback>
                <p:oleObj name="" r:id="rId1" imgW="3276600" imgH="266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7910" y="810260"/>
                        <a:ext cx="7564120" cy="488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3010" y="1387475"/>
          <a:ext cx="6890385" cy="1151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29" name="" r:id="rId3" imgW="3708400" imgH="673100" progId="Equation.KSEE3">
                  <p:embed/>
                </p:oleObj>
              </mc:Choice>
              <mc:Fallback>
                <p:oleObj name="" r:id="rId3" imgW="3708400" imgH="673100" progId="Equation.KSEE3">
                  <p:embed/>
                  <p:pic>
                    <p:nvPicPr>
                      <p:cNvPr id="0" name="图片 2252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3010" y="1387475"/>
                        <a:ext cx="6890385" cy="1151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910" y="2856230"/>
          <a:ext cx="6483985" cy="524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0" name="" r:id="rId5" imgW="3543300" imgH="316865" progId="Equation.KSEE3">
                  <p:embed/>
                </p:oleObj>
              </mc:Choice>
              <mc:Fallback>
                <p:oleObj name="" r:id="rId5" imgW="3543300" imgH="316865" progId="Equation.KSEE3">
                  <p:embed/>
                  <p:pic>
                    <p:nvPicPr>
                      <p:cNvPr id="0" name="图片 225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7910" y="2856230"/>
                        <a:ext cx="6483985" cy="524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34135" y="3655060"/>
          <a:ext cx="8778875" cy="530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1" name="" r:id="rId7" imgW="5245100" imgH="316865" progId="Equation.KSEE3">
                  <p:embed/>
                </p:oleObj>
              </mc:Choice>
              <mc:Fallback>
                <p:oleObj name="" r:id="rId7" imgW="5245100" imgH="316865" progId="Equation.KSEE3">
                  <p:embed/>
                  <p:pic>
                    <p:nvPicPr>
                      <p:cNvPr id="0" name="图片 2253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34135" y="3655060"/>
                        <a:ext cx="8778875" cy="530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59660" y="4519930"/>
          <a:ext cx="6186805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" r:id="rId9" imgW="4318000" imgH="316865" progId="Equation.KSEE3">
                  <p:embed/>
                </p:oleObj>
              </mc:Choice>
              <mc:Fallback>
                <p:oleObj name="" r:id="rId9" imgW="4318000" imgH="316865" progId="Equation.KSEE3">
                  <p:embed/>
                  <p:pic>
                    <p:nvPicPr>
                      <p:cNvPr id="0" name="图片 2253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59660" y="4519930"/>
                        <a:ext cx="6186805" cy="454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71825" y="5376545"/>
          <a:ext cx="3916680" cy="437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" r:id="rId11" imgW="2387600" imgH="266700" progId="Equation.KSEE3">
                  <p:embed/>
                </p:oleObj>
              </mc:Choice>
              <mc:Fallback>
                <p:oleObj name="" r:id="rId11" imgW="2387600" imgH="266700" progId="Equation.KSEE3">
                  <p:embed/>
                  <p:pic>
                    <p:nvPicPr>
                      <p:cNvPr id="0" name="图片 2253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71825" y="5376545"/>
                        <a:ext cx="3916680" cy="437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2515" y="638810"/>
          <a:ext cx="7770495" cy="154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" imgW="3365500" imgH="774065" progId="Equation.KSEE3">
                  <p:embed/>
                </p:oleObj>
              </mc:Choice>
              <mc:Fallback>
                <p:oleObj name="" r:id="rId1" imgW="3365500" imgH="7740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2515" y="638810"/>
                        <a:ext cx="7770495" cy="1546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2515" y="2393950"/>
          <a:ext cx="7987030" cy="807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3" name="" r:id="rId3" imgW="4927600" imgH="508000" progId="Equation.KSEE3">
                  <p:embed/>
                </p:oleObj>
              </mc:Choice>
              <mc:Fallback>
                <p:oleObj name="" r:id="rId3" imgW="4927600" imgH="508000" progId="Equation.KSEE3">
                  <p:embed/>
                  <p:pic>
                    <p:nvPicPr>
                      <p:cNvPr id="0" name="图片 2355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2515" y="2393950"/>
                        <a:ext cx="7987030" cy="807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83685" y="3201670"/>
          <a:ext cx="2646680" cy="843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4" name="" r:id="rId5" imgW="1270000" imgH="508000" progId="Equation.KSEE3">
                  <p:embed/>
                </p:oleObj>
              </mc:Choice>
              <mc:Fallback>
                <p:oleObj name="" r:id="rId5" imgW="1270000" imgH="508000" progId="Equation.KSEE3">
                  <p:embed/>
                  <p:pic>
                    <p:nvPicPr>
                      <p:cNvPr id="0" name="图片 2355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83685" y="3201670"/>
                        <a:ext cx="2646680" cy="8432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69060" y="4269740"/>
          <a:ext cx="6905625" cy="580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" r:id="rId7" imgW="4140200" imgH="316865" progId="Equation.KSEE3">
                  <p:embed/>
                </p:oleObj>
              </mc:Choice>
              <mc:Fallback>
                <p:oleObj name="" r:id="rId7" imgW="4140200" imgH="316865" progId="Equation.KSEE3">
                  <p:embed/>
                  <p:pic>
                    <p:nvPicPr>
                      <p:cNvPr id="0" name="图片 2355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69060" y="4269740"/>
                        <a:ext cx="6905625" cy="580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83685" y="5074285"/>
          <a:ext cx="2606040" cy="564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" r:id="rId9" imgW="1663700" imgH="316865" progId="Equation.KSEE3">
                  <p:embed/>
                </p:oleObj>
              </mc:Choice>
              <mc:Fallback>
                <p:oleObj name="" r:id="rId9" imgW="1663700" imgH="316865" progId="Equation.KSEE3">
                  <p:embed/>
                  <p:pic>
                    <p:nvPicPr>
                      <p:cNvPr id="0" name="图片 2355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83685" y="5074285"/>
                        <a:ext cx="2606040" cy="564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13880" y="5074285"/>
          <a:ext cx="2859405" cy="5645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" r:id="rId11" imgW="1828800" imgH="316865" progId="Equation.KSEE3">
                  <p:embed/>
                </p:oleObj>
              </mc:Choice>
              <mc:Fallback>
                <p:oleObj name="" r:id="rId11" imgW="1828800" imgH="316865" progId="Equation.KSEE3">
                  <p:embed/>
                  <p:pic>
                    <p:nvPicPr>
                      <p:cNvPr id="0" name="图片 2355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913880" y="5074285"/>
                        <a:ext cx="2859405" cy="5645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83685" y="5821680"/>
          <a:ext cx="2990850" cy="599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" r:id="rId13" imgW="1854200" imgH="316865" progId="Equation.KSEE3">
                  <p:embed/>
                </p:oleObj>
              </mc:Choice>
              <mc:Fallback>
                <p:oleObj name="" r:id="rId13" imgW="1854200" imgH="316865" progId="Equation.KSEE3">
                  <p:embed/>
                  <p:pic>
                    <p:nvPicPr>
                      <p:cNvPr id="0" name="图片 2355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83685" y="5821680"/>
                        <a:ext cx="2990850" cy="599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4.3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0615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定积分的计算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827145" y="2621280"/>
            <a:ext cx="46304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定积分的凑微分法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(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第一换元法</a:t>
            </a: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)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定积分的分部积分法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定积分的换元积分法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84429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82397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82397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4.3.1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定积分的凑微分法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(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第一换元法</a:t>
            </a:r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)</a:t>
            </a:r>
            <a:endParaRPr lang="en-US" altLang="zh-CN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5050" y="1563688"/>
          <a:ext cx="10122535" cy="2005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6997700" imgH="1346200" progId="Equation.KSEE3">
                  <p:embed/>
                </p:oleObj>
              </mc:Choice>
              <mc:Fallback>
                <p:oleObj name="" r:id="rId1" imgW="6997700" imgH="13462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5050" y="1563688"/>
                        <a:ext cx="10122535" cy="2005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880110" y="1517015"/>
            <a:ext cx="12306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4.3</a:t>
            </a:r>
            <a:endParaRPr lang="en-US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9195" y="3832225"/>
          <a:ext cx="8736330" cy="2185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4584700" imgH="1473200" progId="Equation.KSEE3">
                  <p:embed/>
                </p:oleObj>
              </mc:Choice>
              <mc:Fallback>
                <p:oleObj name="" r:id="rId3" imgW="4584700" imgH="147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9195" y="3832225"/>
                        <a:ext cx="8736330" cy="2185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28738" y="694055"/>
          <a:ext cx="3032125" cy="544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625600" imgH="292100" progId="Equation.KSEE3">
                  <p:embed/>
                </p:oleObj>
              </mc:Choice>
              <mc:Fallback>
                <p:oleObj name="" r:id="rId1" imgW="1625600" imgH="2921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28738" y="694055"/>
                        <a:ext cx="3032125" cy="544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167130" y="1238885"/>
            <a:ext cx="98571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/>
              <a:t>分析 </a:t>
            </a:r>
            <a:r>
              <a:rPr lang="zh-CN" altLang="en-US" sz="2200"/>
              <a:t>  在基本积分表中有公式                               ，由定理4.3，当u=2x时，则有</a:t>
            </a:r>
            <a:endParaRPr lang="zh-CN" altLang="en-US" sz="2200"/>
          </a:p>
          <a:p>
            <a:pPr>
              <a:lnSpc>
                <a:spcPct val="150000"/>
              </a:lnSpc>
            </a:pP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19015" y="1329055"/>
          <a:ext cx="187198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168400" imgH="292100" progId="Equation.KSEE3">
                  <p:embed/>
                </p:oleObj>
              </mc:Choice>
              <mc:Fallback>
                <p:oleObj name="" r:id="rId3" imgW="1168400" imgH="292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9015" y="1329055"/>
                        <a:ext cx="187198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12110" y="1993265"/>
          <a:ext cx="248158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548765" imgH="292100" progId="Equation.KSEE3">
                  <p:embed/>
                </p:oleObj>
              </mc:Choice>
              <mc:Fallback>
                <p:oleObj name="" r:id="rId5" imgW="1548765" imgH="292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912110" y="1993265"/>
                        <a:ext cx="248158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92200" y="2461260"/>
            <a:ext cx="98672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>
                <a:sym typeface="+mn-ea"/>
              </a:rPr>
              <a:t>再比较            和             我们发现：两者的被积表达式只相差一个数2.因此，如果凑上一个常数2，即可.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26920" y="2589530"/>
          <a:ext cx="77343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482600" imgH="292100" progId="Equation.KSEE3">
                  <p:embed/>
                </p:oleObj>
              </mc:Choice>
              <mc:Fallback>
                <p:oleObj name="" r:id="rId7" imgW="482600" imgH="292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26920" y="2589530"/>
                        <a:ext cx="77343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40698" y="2589530"/>
          <a:ext cx="855345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533400" imgH="292100" progId="Equation.KSEE3">
                  <p:embed/>
                </p:oleObj>
              </mc:Choice>
              <mc:Fallback>
                <p:oleObj name="" r:id="rId9" imgW="533400" imgH="292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40698" y="2589530"/>
                        <a:ext cx="855345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110615" y="3863975"/>
            <a:ext cx="94665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解：</a:t>
            </a:r>
            <a:r>
              <a:rPr lang="zh-CN" altLang="en-US" sz="2200"/>
              <a:t>凑微分，有</a:t>
            </a:r>
            <a:endParaRPr lang="zh-CN" altLang="en-US" sz="2200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04060" y="4469765"/>
          <a:ext cx="7485380" cy="853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1" imgW="3619500" imgH="469900" progId="Equation.KSEE3">
                  <p:embed/>
                </p:oleObj>
              </mc:Choice>
              <mc:Fallback>
                <p:oleObj name="" r:id="rId11" imgW="3619500" imgH="4699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04060" y="4469765"/>
                        <a:ext cx="7485380" cy="853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14425" y="659765"/>
            <a:ext cx="91046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常见的凑微分形式有：</a:t>
            </a:r>
            <a:endParaRPr lang="zh-CN" altLang="en-US" sz="2200" b="1">
              <a:solidFill>
                <a:srgbClr val="3333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4425" y="1255395"/>
            <a:ext cx="32632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latin typeface="+mn-ea"/>
                <a:cs typeface="+mn-ea"/>
              </a:rPr>
              <a:t>1.</a:t>
            </a:r>
            <a:r>
              <a:rPr lang="zh-CN" altLang="en-US" sz="2200" b="1">
                <a:latin typeface="+mn-ea"/>
                <a:cs typeface="+mn-ea"/>
              </a:rPr>
              <a:t>线性凑微分</a:t>
            </a:r>
            <a:endParaRPr lang="zh-CN" altLang="en-US" sz="2200" b="1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80795" y="1694815"/>
          <a:ext cx="8197850" cy="703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483100" imgH="469900" progId="Equation.KSEE3">
                  <p:embed/>
                </p:oleObj>
              </mc:Choice>
              <mc:Fallback>
                <p:oleObj name="" r:id="rId1" imgW="4483100" imgH="469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80795" y="1694815"/>
                        <a:ext cx="8197850" cy="703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62685" y="2398395"/>
            <a:ext cx="74834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latin typeface="+mn-ea"/>
                <a:cs typeface="+mn-ea"/>
              </a:rPr>
              <a:t>2.</a:t>
            </a:r>
            <a:r>
              <a:rPr lang="zh-CN" altLang="en-US" sz="2200" b="1">
                <a:latin typeface="+mn-ea"/>
                <a:cs typeface="+mn-ea"/>
              </a:rPr>
              <a:t>非线性凑微分</a:t>
            </a:r>
            <a:endParaRPr lang="zh-CN" altLang="en-US" sz="2200" b="1"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6400" y="2828290"/>
          <a:ext cx="7635875" cy="3758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4368800" imgH="2451100" progId="Equation.KSEE3">
                  <p:embed/>
                </p:oleObj>
              </mc:Choice>
              <mc:Fallback>
                <p:oleObj name="" r:id="rId3" imgW="4368800" imgH="24511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6400" y="2828290"/>
                        <a:ext cx="7635875" cy="3758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41425" y="691515"/>
            <a:ext cx="4298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latin typeface="+mn-ea"/>
                <a:cs typeface="+mn-ea"/>
              </a:rPr>
              <a:t>3.</a:t>
            </a:r>
            <a:r>
              <a:rPr lang="zh-CN" altLang="en-US" sz="2200" b="1">
                <a:latin typeface="+mn-ea"/>
                <a:cs typeface="+mn-ea"/>
              </a:rPr>
              <a:t>一般凑微分</a:t>
            </a:r>
            <a:endParaRPr lang="zh-CN" altLang="en-US" sz="2200" b="1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2480" y="1280160"/>
          <a:ext cx="6121400" cy="48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3416300" imgH="292100" progId="Equation.KSEE3">
                  <p:embed/>
                </p:oleObj>
              </mc:Choice>
              <mc:Fallback>
                <p:oleObj name="" r:id="rId1" imgW="3416300" imgH="2921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2480" y="1280160"/>
                        <a:ext cx="6121400" cy="487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41425" y="1940560"/>
          <a:ext cx="328930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1511300" imgH="203200" progId="Equation.KSEE3">
                  <p:embed/>
                </p:oleObj>
              </mc:Choice>
              <mc:Fallback>
                <p:oleObj name="" r:id="rId3" imgW="15113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41425" y="1940560"/>
                        <a:ext cx="3289300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93800" y="2527935"/>
          <a:ext cx="7366000" cy="1802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5" imgW="4724400" imgH="1155700" progId="Equation.KSEE3">
                  <p:embed/>
                </p:oleObj>
              </mc:Choice>
              <mc:Fallback>
                <p:oleObj name="" r:id="rId5" imgW="4724400" imgH="1155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93800" y="2527935"/>
                        <a:ext cx="7366000" cy="1802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6475" y="4466590"/>
          <a:ext cx="7460615" cy="1663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7" imgW="4216400" imgH="939800" progId="Equation.KSEE3">
                  <p:embed/>
                </p:oleObj>
              </mc:Choice>
              <mc:Fallback>
                <p:oleObj name="" r:id="rId7" imgW="4216400" imgH="9398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6475" y="4466590"/>
                        <a:ext cx="7460615" cy="1663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9655" y="685165"/>
          <a:ext cx="8837295" cy="98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914900" imgH="545465" progId="Equation.KSEE3">
                  <p:embed/>
                </p:oleObj>
              </mc:Choice>
              <mc:Fallback>
                <p:oleObj name="" r:id="rId1" imgW="4914900" imgH="545465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9655" y="685165"/>
                        <a:ext cx="8837295" cy="980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06500" y="1926590"/>
          <a:ext cx="9217025" cy="101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4965700" imgH="545465" progId="Equation.KSEE3">
                  <p:embed/>
                </p:oleObj>
              </mc:Choice>
              <mc:Fallback>
                <p:oleObj name="" r:id="rId3" imgW="4965700" imgH="545465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06500" y="1926590"/>
                        <a:ext cx="9217025" cy="101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0775" y="3137218"/>
          <a:ext cx="7736205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5" imgW="3467100" imgH="1625600" progId="Equation.KSEE3">
                  <p:embed/>
                </p:oleObj>
              </mc:Choice>
              <mc:Fallback>
                <p:oleObj name="" r:id="rId5" imgW="3467100" imgH="16256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0775" y="3137218"/>
                        <a:ext cx="7736205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3000" y="655955"/>
          <a:ext cx="7767320" cy="171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3403600" imgH="914400" progId="Equation.KSEE3">
                  <p:embed/>
                </p:oleObj>
              </mc:Choice>
              <mc:Fallback>
                <p:oleObj name="" r:id="rId1" imgW="3403600" imgH="9144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3000" y="655955"/>
                        <a:ext cx="7767320" cy="171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3000" y="2839085"/>
          <a:ext cx="8760460" cy="175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4622800" imgH="927100" progId="Equation.KSEE3">
                  <p:embed/>
                </p:oleObj>
              </mc:Choice>
              <mc:Fallback>
                <p:oleObj name="" r:id="rId3" imgW="4622800" imgH="9271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2839085"/>
                        <a:ext cx="8760460" cy="1757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1633</Words>
  <Application>WPS 演示</Application>
  <PresentationFormat>宽屏</PresentationFormat>
  <Paragraphs>90</Paragraphs>
  <Slides>28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113</vt:i4>
      </vt:variant>
      <vt:variant>
        <vt:lpstr>幻灯片标题</vt:lpstr>
      </vt:variant>
      <vt:variant>
        <vt:i4>28</vt:i4>
      </vt:variant>
    </vt:vector>
  </HeadingPairs>
  <TitlesOfParts>
    <vt:vector size="155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Times New Roman</vt:lpstr>
      <vt:lpstr>Symbol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68</cp:revision>
  <dcterms:created xsi:type="dcterms:W3CDTF">2018-10-12T15:11:00Z</dcterms:created>
  <dcterms:modified xsi:type="dcterms:W3CDTF">2021-01-08T06:22:02Z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