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39"/>
  </p:notesMasterIdLst>
  <p:sldIdLst>
    <p:sldId id="263" r:id="rId7"/>
    <p:sldId id="264" r:id="rId8"/>
    <p:sldId id="268" r:id="rId9"/>
    <p:sldId id="270" r:id="rId10"/>
    <p:sldId id="272" r:id="rId11"/>
    <p:sldId id="273" r:id="rId12"/>
    <p:sldId id="276" r:id="rId13"/>
    <p:sldId id="275" r:id="rId14"/>
    <p:sldId id="274" r:id="rId15"/>
    <p:sldId id="278" r:id="rId16"/>
    <p:sldId id="277" r:id="rId17"/>
    <p:sldId id="280" r:id="rId18"/>
    <p:sldId id="281" r:id="rId19"/>
    <p:sldId id="279" r:id="rId20"/>
    <p:sldId id="282" r:id="rId21"/>
    <p:sldId id="288" r:id="rId22"/>
    <p:sldId id="287" r:id="rId23"/>
    <p:sldId id="286" r:id="rId24"/>
    <p:sldId id="289" r:id="rId25"/>
    <p:sldId id="291" r:id="rId26"/>
    <p:sldId id="292" r:id="rId27"/>
    <p:sldId id="290" r:id="rId28"/>
    <p:sldId id="294" r:id="rId29"/>
    <p:sldId id="293" r:id="rId30"/>
    <p:sldId id="300" r:id="rId31"/>
    <p:sldId id="301" r:id="rId32"/>
    <p:sldId id="299" r:id="rId33"/>
    <p:sldId id="295" r:id="rId34"/>
    <p:sldId id="303" r:id="rId35"/>
    <p:sldId id="302" r:id="rId36"/>
    <p:sldId id="304" r:id="rId37"/>
    <p:sldId id="266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43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9.vml.rels><?xml version="1.0" encoding="UTF-8" standalone="yes"?>
<Relationships xmlns="http://schemas.openxmlformats.org/package/2006/relationships"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72.wmf"/><Relationship Id="rId3" Type="http://schemas.openxmlformats.org/officeDocument/2006/relationships/image" Target="../media/image71.wmf"/><Relationship Id="rId2" Type="http://schemas.openxmlformats.org/officeDocument/2006/relationships/image" Target="../media/image70.wmf"/><Relationship Id="rId1" Type="http://schemas.openxmlformats.org/officeDocument/2006/relationships/image" Target="../media/image68.wmf"/></Relationships>
</file>

<file path=ppt/drawings/_rels/vmlDrawing21.vml.rels><?xml version="1.0" encoding="UTF-8" standalone="yes"?>
<Relationships xmlns="http://schemas.openxmlformats.org/package/2006/relationships"><Relationship Id="rId9" Type="http://schemas.openxmlformats.org/officeDocument/2006/relationships/image" Target="../media/image81.wmf"/><Relationship Id="rId8" Type="http://schemas.openxmlformats.org/officeDocument/2006/relationships/image" Target="../media/image80.wmf"/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2" Type="http://schemas.openxmlformats.org/officeDocument/2006/relationships/image" Target="../media/image84.wmf"/><Relationship Id="rId11" Type="http://schemas.openxmlformats.org/officeDocument/2006/relationships/image" Target="../media/image83.wmf"/><Relationship Id="rId10" Type="http://schemas.openxmlformats.org/officeDocument/2006/relationships/image" Target="../media/image82.wmf"/><Relationship Id="rId1" Type="http://schemas.openxmlformats.org/officeDocument/2006/relationships/image" Target="../media/image73.wmf"/></Relationships>
</file>

<file path=ppt/drawings/_rels/vmlDrawing22.vml.rels><?xml version="1.0" encoding="UTF-8" standalone="yes"?>
<Relationships xmlns="http://schemas.openxmlformats.org/package/2006/relationships"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3.vml.rels><?xml version="1.0" encoding="UTF-8" standalone="yes"?>
<Relationships xmlns="http://schemas.openxmlformats.org/package/2006/relationships"><Relationship Id="rId5" Type="http://schemas.openxmlformats.org/officeDocument/2006/relationships/image" Target="../media/image97.wmf"/><Relationship Id="rId4" Type="http://schemas.openxmlformats.org/officeDocument/2006/relationships/image" Target="../media/image96.wmf"/><Relationship Id="rId3" Type="http://schemas.openxmlformats.org/officeDocument/2006/relationships/image" Target="../media/image95.wmf"/><Relationship Id="rId2" Type="http://schemas.openxmlformats.org/officeDocument/2006/relationships/image" Target="../media/image94.wmf"/><Relationship Id="rId1" Type="http://schemas.openxmlformats.org/officeDocument/2006/relationships/image" Target="../media/image92.wmf"/></Relationships>
</file>

<file path=ppt/drawings/_rels/vmlDrawing2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Relationship Id="rId3" Type="http://schemas.openxmlformats.org/officeDocument/2006/relationships/image" Target="../media/image101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image" Target="../media/image107.wmf"/><Relationship Id="rId1" Type="http://schemas.openxmlformats.org/officeDocument/2006/relationships/image" Target="../media/image105.wmf"/></Relationships>
</file>

<file path=ppt/drawings/_rels/vmlDrawing2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3.wmf"/><Relationship Id="rId4" Type="http://schemas.openxmlformats.org/officeDocument/2006/relationships/image" Target="../media/image112.wmf"/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" Type="http://schemas.openxmlformats.org/officeDocument/2006/relationships/image" Target="../media/image109.wmf"/></Relationships>
</file>

<file path=ppt/drawings/_rels/vmlDrawing27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Relationship Id="rId3" Type="http://schemas.openxmlformats.org/officeDocument/2006/relationships/image" Target="../media/image117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28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9.wmf"/><Relationship Id="rId8" Type="http://schemas.openxmlformats.org/officeDocument/2006/relationships/image" Target="../media/image128.wmf"/><Relationship Id="rId7" Type="http://schemas.openxmlformats.org/officeDocument/2006/relationships/image" Target="../media/image64.wmf"/><Relationship Id="rId6" Type="http://schemas.openxmlformats.org/officeDocument/2006/relationships/image" Target="../media/image127.wmf"/><Relationship Id="rId5" Type="http://schemas.openxmlformats.org/officeDocument/2006/relationships/image" Target="../media/image125.wmf"/><Relationship Id="rId4" Type="http://schemas.openxmlformats.org/officeDocument/2006/relationships/image" Target="../media/image124.wmf"/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0" Type="http://schemas.openxmlformats.org/officeDocument/2006/relationships/image" Target="../media/image130.wmf"/><Relationship Id="rId1" Type="http://schemas.openxmlformats.org/officeDocument/2006/relationships/image" Target="../media/image1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3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8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25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wmf"/><Relationship Id="rId1" Type="http://schemas.openxmlformats.org/officeDocument/2006/relationships/oleObject" Target="../embeddings/oleObject30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2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31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9.wmf"/><Relationship Id="rId12" Type="http://schemas.openxmlformats.org/officeDocument/2006/relationships/vmlDrawing" Target="../drawings/vmlDrawing1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34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oleObject" Target="../embeddings/oleObject43.bin"/><Relationship Id="rId7" Type="http://schemas.openxmlformats.org/officeDocument/2006/relationships/oleObject" Target="../embeddings/oleObject42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4.wmf"/><Relationship Id="rId17" Type="http://schemas.openxmlformats.org/officeDocument/2006/relationships/vmlDrawing" Target="../drawings/vmlDrawing15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49.png"/><Relationship Id="rId14" Type="http://schemas.openxmlformats.org/officeDocument/2006/relationships/image" Target="../media/image48.wmf"/><Relationship Id="rId13" Type="http://schemas.openxmlformats.org/officeDocument/2006/relationships/oleObject" Target="../embeddings/oleObject47.bin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6.bin"/><Relationship Id="rId10" Type="http://schemas.openxmlformats.org/officeDocument/2006/relationships/oleObject" Target="../embeddings/oleObject45.bin"/><Relationship Id="rId1" Type="http://schemas.openxmlformats.org/officeDocument/2006/relationships/oleObject" Target="../embeddings/oleObject39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53.png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4.wmf"/><Relationship Id="rId12" Type="http://schemas.openxmlformats.org/officeDocument/2006/relationships/vmlDrawing" Target="../drawings/vmlDrawing17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5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wmf"/><Relationship Id="rId1" Type="http://schemas.openxmlformats.org/officeDocument/2006/relationships/oleObject" Target="../embeddings/oleObject56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7.png"/><Relationship Id="rId8" Type="http://schemas.openxmlformats.org/officeDocument/2006/relationships/image" Target="../media/image66.wmf"/><Relationship Id="rId7" Type="http://schemas.openxmlformats.org/officeDocument/2006/relationships/oleObject" Target="../embeddings/oleObject60.bin"/><Relationship Id="rId6" Type="http://schemas.openxmlformats.org/officeDocument/2006/relationships/image" Target="../media/image65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64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63.wmf"/><Relationship Id="rId11" Type="http://schemas.openxmlformats.org/officeDocument/2006/relationships/vmlDrawing" Target="../drawings/vmlDrawing19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57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wmf"/><Relationship Id="rId8" Type="http://schemas.openxmlformats.org/officeDocument/2006/relationships/oleObject" Target="../embeddings/oleObject64.bin"/><Relationship Id="rId7" Type="http://schemas.openxmlformats.org/officeDocument/2006/relationships/image" Target="../media/image71.wmf"/><Relationship Id="rId6" Type="http://schemas.openxmlformats.org/officeDocument/2006/relationships/oleObject" Target="../embeddings/oleObject63.bin"/><Relationship Id="rId5" Type="http://schemas.openxmlformats.org/officeDocument/2006/relationships/image" Target="../media/image70.wmf"/><Relationship Id="rId4" Type="http://schemas.openxmlformats.org/officeDocument/2006/relationships/oleObject" Target="../embeddings/oleObject62.bin"/><Relationship Id="rId3" Type="http://schemas.openxmlformats.org/officeDocument/2006/relationships/image" Target="../media/image69.png"/><Relationship Id="rId2" Type="http://schemas.openxmlformats.org/officeDocument/2006/relationships/image" Target="../media/image68.wmf"/><Relationship Id="rId11" Type="http://schemas.openxmlformats.org/officeDocument/2006/relationships/vmlDrawing" Target="../drawings/vmlDrawing20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61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9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66.bin"/><Relationship Id="rId26" Type="http://schemas.openxmlformats.org/officeDocument/2006/relationships/vmlDrawing" Target="../drawings/vmlDrawing21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84.wmf"/><Relationship Id="rId23" Type="http://schemas.openxmlformats.org/officeDocument/2006/relationships/oleObject" Target="../embeddings/oleObject76.bin"/><Relationship Id="rId22" Type="http://schemas.openxmlformats.org/officeDocument/2006/relationships/image" Target="../media/image83.wmf"/><Relationship Id="rId21" Type="http://schemas.openxmlformats.org/officeDocument/2006/relationships/oleObject" Target="../embeddings/oleObject75.bin"/><Relationship Id="rId20" Type="http://schemas.openxmlformats.org/officeDocument/2006/relationships/image" Target="../media/image82.wmf"/><Relationship Id="rId2" Type="http://schemas.openxmlformats.org/officeDocument/2006/relationships/image" Target="../media/image73.wmf"/><Relationship Id="rId19" Type="http://schemas.openxmlformats.org/officeDocument/2006/relationships/oleObject" Target="../embeddings/oleObject74.bin"/><Relationship Id="rId18" Type="http://schemas.openxmlformats.org/officeDocument/2006/relationships/image" Target="../media/image81.wmf"/><Relationship Id="rId17" Type="http://schemas.openxmlformats.org/officeDocument/2006/relationships/oleObject" Target="../embeddings/oleObject73.bin"/><Relationship Id="rId16" Type="http://schemas.openxmlformats.org/officeDocument/2006/relationships/image" Target="../media/image80.wmf"/><Relationship Id="rId15" Type="http://schemas.openxmlformats.org/officeDocument/2006/relationships/oleObject" Target="../embeddings/oleObject72.bin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71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70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65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9.wmf"/><Relationship Id="rId8" Type="http://schemas.openxmlformats.org/officeDocument/2006/relationships/oleObject" Target="../embeddings/oleObject80.bin"/><Relationship Id="rId7" Type="http://schemas.openxmlformats.org/officeDocument/2006/relationships/image" Target="../media/image88.wmf"/><Relationship Id="rId6" Type="http://schemas.openxmlformats.org/officeDocument/2006/relationships/oleObject" Target="../embeddings/oleObject79.bin"/><Relationship Id="rId5" Type="http://schemas.openxmlformats.org/officeDocument/2006/relationships/image" Target="../media/image87.png"/><Relationship Id="rId4" Type="http://schemas.openxmlformats.org/officeDocument/2006/relationships/image" Target="../media/image86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85.wmf"/><Relationship Id="rId15" Type="http://schemas.openxmlformats.org/officeDocument/2006/relationships/vmlDrawing" Target="../drawings/vmlDrawing22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91.wmf"/><Relationship Id="rId12" Type="http://schemas.openxmlformats.org/officeDocument/2006/relationships/oleObject" Target="../embeddings/oleObject82.bin"/><Relationship Id="rId11" Type="http://schemas.openxmlformats.org/officeDocument/2006/relationships/image" Target="../media/image90.wmf"/><Relationship Id="rId10" Type="http://schemas.openxmlformats.org/officeDocument/2006/relationships/oleObject" Target="../embeddings/oleObject81.bin"/><Relationship Id="rId1" Type="http://schemas.openxmlformats.org/officeDocument/2006/relationships/oleObject" Target="../embeddings/oleObject77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wmf"/><Relationship Id="rId8" Type="http://schemas.openxmlformats.org/officeDocument/2006/relationships/oleObject" Target="../embeddings/oleObject86.bin"/><Relationship Id="rId7" Type="http://schemas.openxmlformats.org/officeDocument/2006/relationships/image" Target="../media/image95.wmf"/><Relationship Id="rId6" Type="http://schemas.openxmlformats.org/officeDocument/2006/relationships/oleObject" Target="../embeddings/oleObject85.bin"/><Relationship Id="rId5" Type="http://schemas.openxmlformats.org/officeDocument/2006/relationships/image" Target="../media/image94.wmf"/><Relationship Id="rId4" Type="http://schemas.openxmlformats.org/officeDocument/2006/relationships/oleObject" Target="../embeddings/oleObject84.bin"/><Relationship Id="rId3" Type="http://schemas.openxmlformats.org/officeDocument/2006/relationships/image" Target="../media/image93.png"/><Relationship Id="rId2" Type="http://schemas.openxmlformats.org/officeDocument/2006/relationships/image" Target="../media/image92.wmf"/><Relationship Id="rId13" Type="http://schemas.openxmlformats.org/officeDocument/2006/relationships/vmlDrawing" Target="../drawings/vmlDrawing23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97.wmf"/><Relationship Id="rId10" Type="http://schemas.openxmlformats.org/officeDocument/2006/relationships/oleObject" Target="../embeddings/oleObject87.bin"/><Relationship Id="rId1" Type="http://schemas.openxmlformats.org/officeDocument/2006/relationships/oleObject" Target="../embeddings/oleObject83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2.wmf"/><Relationship Id="rId8" Type="http://schemas.openxmlformats.org/officeDocument/2006/relationships/oleObject" Target="../embeddings/oleObject91.bin"/><Relationship Id="rId7" Type="http://schemas.openxmlformats.org/officeDocument/2006/relationships/image" Target="../media/image101.wmf"/><Relationship Id="rId6" Type="http://schemas.openxmlformats.org/officeDocument/2006/relationships/oleObject" Target="../embeddings/oleObject90.bin"/><Relationship Id="rId5" Type="http://schemas.openxmlformats.org/officeDocument/2006/relationships/image" Target="../media/image100.png"/><Relationship Id="rId4" Type="http://schemas.openxmlformats.org/officeDocument/2006/relationships/image" Target="../media/image99.wmf"/><Relationship Id="rId3" Type="http://schemas.openxmlformats.org/officeDocument/2006/relationships/oleObject" Target="../embeddings/oleObject89.bin"/><Relationship Id="rId2" Type="http://schemas.openxmlformats.org/officeDocument/2006/relationships/image" Target="../media/image98.wmf"/><Relationship Id="rId15" Type="http://schemas.openxmlformats.org/officeDocument/2006/relationships/vmlDrawing" Target="../drawings/vmlDrawing24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04.wmf"/><Relationship Id="rId12" Type="http://schemas.openxmlformats.org/officeDocument/2006/relationships/oleObject" Target="../embeddings/oleObject93.bin"/><Relationship Id="rId11" Type="http://schemas.openxmlformats.org/officeDocument/2006/relationships/image" Target="../media/image103.wmf"/><Relationship Id="rId10" Type="http://schemas.openxmlformats.org/officeDocument/2006/relationships/oleObject" Target="../embeddings/oleObject92.bin"/><Relationship Id="rId1" Type="http://schemas.openxmlformats.org/officeDocument/2006/relationships/oleObject" Target="../embeddings/oleObject88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5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08.wmf"/><Relationship Id="rId6" Type="http://schemas.openxmlformats.org/officeDocument/2006/relationships/oleObject" Target="../embeddings/oleObject96.bin"/><Relationship Id="rId5" Type="http://schemas.openxmlformats.org/officeDocument/2006/relationships/image" Target="../media/image107.wmf"/><Relationship Id="rId4" Type="http://schemas.openxmlformats.org/officeDocument/2006/relationships/oleObject" Target="../embeddings/oleObject95.bin"/><Relationship Id="rId3" Type="http://schemas.openxmlformats.org/officeDocument/2006/relationships/image" Target="../media/image106.png"/><Relationship Id="rId2" Type="http://schemas.openxmlformats.org/officeDocument/2006/relationships/image" Target="../media/image105.wmf"/><Relationship Id="rId1" Type="http://schemas.openxmlformats.org/officeDocument/2006/relationships/oleObject" Target="../embeddings/oleObject94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1.bin"/><Relationship Id="rId8" Type="http://schemas.openxmlformats.org/officeDocument/2006/relationships/image" Target="../media/image112.wmf"/><Relationship Id="rId7" Type="http://schemas.openxmlformats.org/officeDocument/2006/relationships/oleObject" Target="../embeddings/oleObject100.bin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99.bin"/><Relationship Id="rId4" Type="http://schemas.openxmlformats.org/officeDocument/2006/relationships/image" Target="../media/image110.wmf"/><Relationship Id="rId3" Type="http://schemas.openxmlformats.org/officeDocument/2006/relationships/oleObject" Target="../embeddings/oleObject98.bin"/><Relationship Id="rId2" Type="http://schemas.openxmlformats.org/officeDocument/2006/relationships/image" Target="../media/image109.wmf"/><Relationship Id="rId12" Type="http://schemas.openxmlformats.org/officeDocument/2006/relationships/vmlDrawing" Target="../drawings/vmlDrawing2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3.wmf"/><Relationship Id="rId1" Type="http://schemas.openxmlformats.org/officeDocument/2006/relationships/oleObject" Target="../embeddings/oleObject97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8.wmf"/><Relationship Id="rId8" Type="http://schemas.openxmlformats.org/officeDocument/2006/relationships/oleObject" Target="../embeddings/oleObject105.bin"/><Relationship Id="rId7" Type="http://schemas.openxmlformats.org/officeDocument/2006/relationships/image" Target="../media/image117.wmf"/><Relationship Id="rId6" Type="http://schemas.openxmlformats.org/officeDocument/2006/relationships/oleObject" Target="../embeddings/oleObject104.bin"/><Relationship Id="rId5" Type="http://schemas.openxmlformats.org/officeDocument/2006/relationships/image" Target="../media/image116.png"/><Relationship Id="rId4" Type="http://schemas.openxmlformats.org/officeDocument/2006/relationships/image" Target="../media/image115.wmf"/><Relationship Id="rId3" Type="http://schemas.openxmlformats.org/officeDocument/2006/relationships/oleObject" Target="../embeddings/oleObject103.bin"/><Relationship Id="rId2" Type="http://schemas.openxmlformats.org/officeDocument/2006/relationships/image" Target="../media/image114.wmf"/><Relationship Id="rId15" Type="http://schemas.openxmlformats.org/officeDocument/2006/relationships/vmlDrawing" Target="../drawings/vmlDrawing27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20.wmf"/><Relationship Id="rId12" Type="http://schemas.openxmlformats.org/officeDocument/2006/relationships/oleObject" Target="../embeddings/oleObject107.bin"/><Relationship Id="rId11" Type="http://schemas.openxmlformats.org/officeDocument/2006/relationships/image" Target="../media/image119.wmf"/><Relationship Id="rId10" Type="http://schemas.openxmlformats.org/officeDocument/2006/relationships/oleObject" Target="../embeddings/oleObject106.bin"/><Relationship Id="rId1" Type="http://schemas.openxmlformats.org/officeDocument/2006/relationships/oleObject" Target="../embeddings/oleObject102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2.bin"/><Relationship Id="rId8" Type="http://schemas.openxmlformats.org/officeDocument/2006/relationships/image" Target="../media/image124.wmf"/><Relationship Id="rId7" Type="http://schemas.openxmlformats.org/officeDocument/2006/relationships/oleObject" Target="../embeddings/oleObject111.bin"/><Relationship Id="rId6" Type="http://schemas.openxmlformats.org/officeDocument/2006/relationships/image" Target="../media/image123.wmf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122.wmf"/><Relationship Id="rId3" Type="http://schemas.openxmlformats.org/officeDocument/2006/relationships/oleObject" Target="../embeddings/oleObject109.bin"/><Relationship Id="rId23" Type="http://schemas.openxmlformats.org/officeDocument/2006/relationships/vmlDrawing" Target="../drawings/vmlDrawing28.vml"/><Relationship Id="rId22" Type="http://schemas.openxmlformats.org/officeDocument/2006/relationships/slideLayout" Target="../slideLayouts/slideLayout4.xml"/><Relationship Id="rId21" Type="http://schemas.openxmlformats.org/officeDocument/2006/relationships/image" Target="../media/image130.wmf"/><Relationship Id="rId20" Type="http://schemas.openxmlformats.org/officeDocument/2006/relationships/oleObject" Target="../embeddings/oleObject117.bin"/><Relationship Id="rId2" Type="http://schemas.openxmlformats.org/officeDocument/2006/relationships/image" Target="../media/image121.wmf"/><Relationship Id="rId19" Type="http://schemas.openxmlformats.org/officeDocument/2006/relationships/image" Target="../media/image129.wmf"/><Relationship Id="rId18" Type="http://schemas.openxmlformats.org/officeDocument/2006/relationships/oleObject" Target="../embeddings/oleObject116.bin"/><Relationship Id="rId17" Type="http://schemas.openxmlformats.org/officeDocument/2006/relationships/image" Target="../media/image128.wmf"/><Relationship Id="rId16" Type="http://schemas.openxmlformats.org/officeDocument/2006/relationships/oleObject" Target="../embeddings/oleObject115.bin"/><Relationship Id="rId15" Type="http://schemas.openxmlformats.org/officeDocument/2006/relationships/image" Target="../media/image64.wmf"/><Relationship Id="rId14" Type="http://schemas.openxmlformats.org/officeDocument/2006/relationships/oleObject" Target="../embeddings/oleObject114.bin"/><Relationship Id="rId13" Type="http://schemas.openxmlformats.org/officeDocument/2006/relationships/image" Target="../media/image127.wmf"/><Relationship Id="rId12" Type="http://schemas.openxmlformats.org/officeDocument/2006/relationships/oleObject" Target="../embeddings/oleObject113.bin"/><Relationship Id="rId11" Type="http://schemas.openxmlformats.org/officeDocument/2006/relationships/image" Target="../media/image126.png"/><Relationship Id="rId10" Type="http://schemas.openxmlformats.org/officeDocument/2006/relationships/image" Target="../media/image125.wmf"/><Relationship Id="rId1" Type="http://schemas.openxmlformats.org/officeDocument/2006/relationships/oleObject" Target="../embeddings/oleObject108.bin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50995" y="1900555"/>
          <a:ext cx="5506085" cy="111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578100" imgH="457200" progId="Equation.KSEE3">
                  <p:embed/>
                </p:oleObj>
              </mc:Choice>
              <mc:Fallback>
                <p:oleObj name="" r:id="rId1" imgW="2578100" imgH="457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50995" y="1900555"/>
                        <a:ext cx="5506085" cy="1116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54" name="圆角矩形标注 104453"/>
          <p:cNvSpPr/>
          <p:nvPr/>
        </p:nvSpPr>
        <p:spPr>
          <a:xfrm>
            <a:off x="4430713" y="3529330"/>
            <a:ext cx="1828800" cy="381000"/>
          </a:xfrm>
          <a:prstGeom prst="wedgeRoundRectCallout">
            <a:avLst>
              <a:gd name="adj1" fmla="val -15278"/>
              <a:gd name="adj2" fmla="val -254583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被积表达式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04456" name="圆角矩形标注 104455"/>
          <p:cNvSpPr/>
          <p:nvPr/>
        </p:nvSpPr>
        <p:spPr>
          <a:xfrm>
            <a:off x="7006908" y="3325495"/>
            <a:ext cx="1524000" cy="381000"/>
          </a:xfrm>
          <a:prstGeom prst="wedgeRoundRectCallout">
            <a:avLst>
              <a:gd name="adj1" fmla="val -99481"/>
              <a:gd name="adj2" fmla="val -238333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面积元素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04464" name="圆角矩形标注 104463"/>
          <p:cNvSpPr/>
          <p:nvPr/>
        </p:nvSpPr>
        <p:spPr>
          <a:xfrm>
            <a:off x="4507230" y="5621973"/>
            <a:ext cx="1524000" cy="381000"/>
          </a:xfrm>
          <a:prstGeom prst="wedgeRoundRectCallout">
            <a:avLst>
              <a:gd name="adj1" fmla="val 4916"/>
              <a:gd name="adj2" fmla="val -118583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积分变量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04455" name="圆角矩形标注 104454"/>
          <p:cNvSpPr/>
          <p:nvPr/>
        </p:nvSpPr>
        <p:spPr>
          <a:xfrm>
            <a:off x="5683885" y="1615440"/>
            <a:ext cx="1600200" cy="370840"/>
          </a:xfrm>
          <a:prstGeom prst="wedgeRoundRectCallout">
            <a:avLst>
              <a:gd name="adj1" fmla="val -86509"/>
              <a:gd name="adj2" fmla="val 131667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被积函数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4594225" y="2717800"/>
            <a:ext cx="1665605" cy="203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706110" y="2239010"/>
            <a:ext cx="586740" cy="4025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59020" y="4719955"/>
          <a:ext cx="1052195" cy="632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3" imgW="316865" imgH="190500" progId="Equation.KSEE3">
                  <p:embed/>
                </p:oleObj>
              </mc:Choice>
              <mc:Fallback>
                <p:oleObj name="" r:id="rId3" imgW="316865" imgH="1905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9020" y="4719955"/>
                        <a:ext cx="1052195" cy="632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4834890" y="4645660"/>
            <a:ext cx="1076325" cy="6851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07230" y="2141220"/>
            <a:ext cx="1176655" cy="5003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圆角矩形标注 14"/>
          <p:cNvSpPr/>
          <p:nvPr/>
        </p:nvSpPr>
        <p:spPr>
          <a:xfrm>
            <a:off x="2961005" y="1615440"/>
            <a:ext cx="412750" cy="1913890"/>
          </a:xfrm>
          <a:prstGeom prst="wedgeRoundRectCallout">
            <a:avLst>
              <a:gd name="adj1" fmla="val 277538"/>
              <a:gd name="adj2" fmla="val -1758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二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重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积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分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号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645410" y="3707130"/>
            <a:ext cx="1600200" cy="381000"/>
          </a:xfrm>
          <a:prstGeom prst="wedgeRoundRectCallout">
            <a:avLst>
              <a:gd name="adj1" fmla="val 55157"/>
              <a:gd name="adj2" fmla="val -257083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积分区域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04454" grpId="0" animBg="1"/>
      <p:bldP spid="14" grpId="0" animBg="1"/>
      <p:bldP spid="104455" grpId="0" animBg="1"/>
      <p:bldP spid="10" grpId="0" animBg="1"/>
      <p:bldP spid="104456" grpId="0" animBg="1"/>
      <p:bldP spid="13" grpId="0" animBg="1"/>
      <p:bldP spid="1044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49020" y="3395980"/>
            <a:ext cx="9951720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(3)</a:t>
            </a:r>
            <a:r>
              <a:rPr lang="zh-CN" altLang="en-US" sz="2200"/>
              <a:t>二重积分                       的几何意义是</a:t>
            </a:r>
            <a:r>
              <a:rPr lang="en-US" altLang="zh-CN" sz="2200"/>
              <a:t>:</a:t>
            </a:r>
            <a:r>
              <a:rPr lang="zh-CN" altLang="en-US" sz="2200"/>
              <a:t>当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f(x,y)≥0</a:t>
            </a:r>
            <a:r>
              <a:rPr lang="zh-CN" altLang="en-US" sz="2200"/>
              <a:t>时，二重积分就表示曲顶柱体的体积;若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x,y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≤0</a:t>
            </a:r>
            <a:r>
              <a:rPr lang="zh-CN" altLang="en-US" sz="2200"/>
              <a:t>,二重积分就表示曲顶柱体的体积的负值;当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上的符号有正、有负时，二重积分就等于这些部分区域上的柱体体积的代数和</a:t>
            </a:r>
            <a:r>
              <a:rPr lang="en-US" altLang="zh-CN" sz="2200"/>
              <a:t>(</a:t>
            </a:r>
            <a:r>
              <a:rPr lang="zh-CN" altLang="en-US" sz="2200"/>
              <a:t>即在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Oxy</a:t>
            </a:r>
            <a:r>
              <a:rPr lang="zh-CN" altLang="en-US" sz="2200"/>
              <a:t>面上方的体积取正号，在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Oxy</a:t>
            </a:r>
            <a:r>
              <a:rPr lang="zh-CN" altLang="en-US" sz="2200"/>
              <a:t>面下方的体积取负号</a:t>
            </a:r>
            <a:r>
              <a:rPr lang="en-US" altLang="zh-CN" sz="2200"/>
              <a:t>)</a:t>
            </a:r>
            <a:r>
              <a:rPr lang="zh-CN" altLang="en-US" sz="2200"/>
              <a:t>.</a:t>
            </a:r>
            <a:endParaRPr lang="zh-CN" altLang="en-US" sz="2200"/>
          </a:p>
        </p:txBody>
      </p:sp>
      <p:sp>
        <p:nvSpPr>
          <p:cNvPr id="21515" name="横卷形 21514"/>
          <p:cNvSpPr/>
          <p:nvPr/>
        </p:nvSpPr>
        <p:spPr>
          <a:xfrm>
            <a:off x="1433830" y="563880"/>
            <a:ext cx="394843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200" b="1" dirty="0">
                <a:solidFill>
                  <a:srgbClr val="FFFFFF"/>
                </a:solidFill>
                <a:latin typeface="+mj-ea"/>
                <a:ea typeface="+mj-ea"/>
              </a:rPr>
              <a:t>关于二重积分的几点说明：</a:t>
            </a:r>
            <a:endParaRPr lang="zh-CN" altLang="en-US" sz="2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1080" y="1508760"/>
            <a:ext cx="101155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/>
              <a:t>(</a:t>
            </a:r>
            <a:r>
              <a:rPr lang="zh-CN" altLang="en-US" sz="2200"/>
              <a:t>1)二重积分仅与被积函数及积分区域有关，而与积分变量的记号无关.即有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16200" y="3471545"/>
          <a:ext cx="141605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990600" imgH="381000" progId="Equation.KSEE3">
                  <p:embed/>
                </p:oleObj>
              </mc:Choice>
              <mc:Fallback>
                <p:oleObj name="" r:id="rId1" imgW="990600" imgH="381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16200" y="3471545"/>
                        <a:ext cx="141605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21080" y="2463800"/>
            <a:ext cx="1026731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(2)如果被积函数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在闭区域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上的二重积分存在,则称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上可积</a:t>
            </a:r>
            <a:r>
              <a:rPr lang="en-US" altLang="zh-CN" sz="2200"/>
              <a:t>.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在闭区域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上连续时，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上一定可积，以后总假定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上连续.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02218" y="1938655"/>
          <a:ext cx="301371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2108200" imgH="381000" progId="Equation.KSEE3">
                  <p:embed/>
                </p:oleObj>
              </mc:Choice>
              <mc:Fallback>
                <p:oleObj name="" r:id="rId3" imgW="2108200" imgH="381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2218" y="1938655"/>
                        <a:ext cx="301371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4580" y="673100"/>
            <a:ext cx="82981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根据二重积分的定义，可得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084580" y="1163320"/>
            <a:ext cx="67544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曲顶柱体的体积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V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00120" y="1163003"/>
          <a:ext cx="1922780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1320165" imgH="381000" progId="Equation.KSEE3">
                  <p:embed/>
                </p:oleObj>
              </mc:Choice>
              <mc:Fallback>
                <p:oleObj name="" r:id="rId1" imgW="1320165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00120" y="1163003"/>
                        <a:ext cx="1922780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84580" y="1593215"/>
            <a:ext cx="293751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200" b="1" dirty="0">
                <a:solidFill>
                  <a:srgbClr val="FFFFFF"/>
                </a:solidFill>
                <a:latin typeface="+mj-ea"/>
                <a:ea typeface="+mj-ea"/>
              </a:rPr>
              <a:t>关于二重积分的性质</a:t>
            </a:r>
            <a:endParaRPr lang="zh-CN" altLang="en-US" sz="2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2310" y="1163320"/>
            <a:ext cx="33610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非均匀平面薄板的质量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：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40178" y="1163003"/>
          <a:ext cx="199834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371600" imgH="381000" progId="Equation.KSEE3">
                  <p:embed/>
                </p:oleObj>
              </mc:Choice>
              <mc:Fallback>
                <p:oleObj name="" r:id="rId3" imgW="13716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40178" y="1163003"/>
                        <a:ext cx="1998345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2614295"/>
          <a:ext cx="6789420" cy="674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3721100" imgH="381000" progId="Equation.KSEE3">
                  <p:embed/>
                </p:oleObj>
              </mc:Choice>
              <mc:Fallback>
                <p:oleObj name="" r:id="rId5" imgW="37211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4580" y="2614295"/>
                        <a:ext cx="6789420" cy="674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3492500"/>
          <a:ext cx="7756525" cy="651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4660265" imgH="381000" progId="Equation.KSEE3">
                  <p:embed/>
                </p:oleObj>
              </mc:Choice>
              <mc:Fallback>
                <p:oleObj name="" r:id="rId7" imgW="4660265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4580" y="3492500"/>
                        <a:ext cx="7756525" cy="651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4347845"/>
          <a:ext cx="9345295" cy="1293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9" imgW="6019800" imgH="736600" progId="Equation.KSEE3">
                  <p:embed/>
                </p:oleObj>
              </mc:Choice>
              <mc:Fallback>
                <p:oleObj name="" r:id="rId9" imgW="6019800" imgH="7366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4580" y="4347845"/>
                        <a:ext cx="9345295" cy="1293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  <p:bldP spid="3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4420" y="1419225"/>
          <a:ext cx="7461250" cy="598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5434965" imgH="381000" progId="Equation.KSEE3">
                  <p:embed/>
                </p:oleObj>
              </mc:Choice>
              <mc:Fallback>
                <p:oleObj name="" r:id="rId1" imgW="5434965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4420" y="1419225"/>
                        <a:ext cx="7461250" cy="598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4420" y="2061210"/>
          <a:ext cx="4290060" cy="599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124200" imgH="381000" progId="Equation.KSEE3">
                  <p:embed/>
                </p:oleObj>
              </mc:Choice>
              <mc:Fallback>
                <p:oleObj name="" r:id="rId3" imgW="31242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4420" y="2061210"/>
                        <a:ext cx="4290060" cy="599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4420" y="2757805"/>
          <a:ext cx="9322435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5626100" imgH="736600" progId="Equation.KSEE3">
                  <p:embed/>
                </p:oleObj>
              </mc:Choice>
              <mc:Fallback>
                <p:oleObj name="" r:id="rId5" imgW="5626100" imgH="7366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4420" y="2757805"/>
                        <a:ext cx="9322435" cy="119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4420" y="800100"/>
          <a:ext cx="6057900" cy="59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7" imgW="3911600" imgH="381000" progId="Equation.KSEE3">
                  <p:embed/>
                </p:oleObj>
              </mc:Choice>
              <mc:Fallback>
                <p:oleObj name="" r:id="rId7" imgW="39116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4420" y="800100"/>
                        <a:ext cx="6057900" cy="59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4420" y="3954780"/>
          <a:ext cx="9318625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5511800" imgH="736600" progId="Equation.KSEE3">
                  <p:embed/>
                </p:oleObj>
              </mc:Choice>
              <mc:Fallback>
                <p:oleObj name="" r:id="rId9" imgW="5511800" imgH="7366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4420" y="3954780"/>
                        <a:ext cx="9318625" cy="1196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横卷形 21514"/>
          <p:cNvSpPr/>
          <p:nvPr/>
        </p:nvSpPr>
        <p:spPr>
          <a:xfrm>
            <a:off x="1753870" y="603885"/>
            <a:ext cx="293751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200" b="1" dirty="0">
                <a:solidFill>
                  <a:srgbClr val="FFFFFF"/>
                </a:solidFill>
                <a:latin typeface="+mj-ea"/>
                <a:ea typeface="+mj-ea"/>
              </a:rPr>
              <a:t>二重积分的几何意义</a:t>
            </a:r>
            <a:endParaRPr lang="zh-CN" altLang="en-US" sz="2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9820" y="1442085"/>
            <a:ext cx="100171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对于任意的曲顶柱体,当它的竖坐标连续变化时,曲顶柱体的体积等于以某一竖坐标为高的同底平顶柱体的体积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zh-CN" altLang="en-US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3870" y="2697480"/>
          <a:ext cx="8165465" cy="690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5219700" imgH="482600" progId="Equation.KSEE3">
                  <p:embed/>
                </p:oleObj>
              </mc:Choice>
              <mc:Fallback>
                <p:oleObj name="" r:id="rId1" imgW="5219700" imgH="4826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53870" y="2697480"/>
                        <a:ext cx="8165465" cy="690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5.4.2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二重积分化为累次积分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448" y="1638935"/>
          <a:ext cx="10214610" cy="1141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6223000" imgH="673100" progId="Equation.KSEE3">
                  <p:embed/>
                </p:oleObj>
              </mc:Choice>
              <mc:Fallback>
                <p:oleObj name="" r:id="rId1" imgW="6223000" imgH="673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0448" y="1638935"/>
                        <a:ext cx="10214610" cy="1141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0755" y="2891790"/>
          <a:ext cx="10135235" cy="1365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6172200" imgH="838200" progId="Equation.KSEE3">
                  <p:embed/>
                </p:oleObj>
              </mc:Choice>
              <mc:Fallback>
                <p:oleObj name="" r:id="rId3" imgW="6172200" imgH="8382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0755" y="2891790"/>
                        <a:ext cx="10135235" cy="1365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0315" y="3870325"/>
            <a:ext cx="3415665" cy="2828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017135" y="6400800"/>
            <a:ext cx="2023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+mn-ea"/>
                <a:cs typeface="+mn-ea"/>
              </a:rPr>
              <a:t>图</a:t>
            </a:r>
            <a:r>
              <a:rPr lang="en-US" altLang="zh-CN" b="1">
                <a:latin typeface="+mn-ea"/>
                <a:cs typeface="+mn-ea"/>
              </a:rPr>
              <a:t>(1)</a:t>
            </a:r>
            <a:endParaRPr lang="en-US" altLang="zh-CN" b="1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5703" y="659765"/>
          <a:ext cx="9913620" cy="3139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1" imgW="5537200" imgH="1816100" progId="Equation.KSEE3">
                  <p:embed/>
                </p:oleObj>
              </mc:Choice>
              <mc:Fallback>
                <p:oleObj name="" r:id="rId1" imgW="5537200" imgH="1816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5703" y="659765"/>
                        <a:ext cx="9913620" cy="3139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8945" y="3312795"/>
            <a:ext cx="3326130" cy="2886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102475" y="5830570"/>
            <a:ext cx="1400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+mn-ea"/>
                <a:cs typeface="+mn-ea"/>
              </a:rPr>
              <a:t>图</a:t>
            </a:r>
            <a:r>
              <a:rPr lang="en-US" altLang="zh-CN" b="1">
                <a:latin typeface="+mn-ea"/>
                <a:cs typeface="+mn-ea"/>
              </a:rPr>
              <a:t>2</a:t>
            </a:r>
            <a:endParaRPr lang="en-US" altLang="zh-CN" b="1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56970" y="661670"/>
            <a:ext cx="10022205" cy="189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+mn-ea"/>
                <a:cs typeface="+mn-ea"/>
              </a:rPr>
              <a:t>        </a:t>
            </a:r>
            <a:r>
              <a:rPr lang="zh-CN" altLang="en-US" sz="2200">
                <a:latin typeface="+mn-ea"/>
                <a:cs typeface="+mn-ea"/>
              </a:rPr>
              <a:t>又由前述曲顶柱体可以看成是平面所截出的许多薄片叠加而成的，从而由定积分的几何意义2可知，曲顶柱体的体积就是相应小薄片体积           的连续累加，所以</a:t>
            </a:r>
            <a:endParaRPr lang="zh-CN" altLang="en-US"/>
          </a:p>
          <a:p>
            <a:endParaRPr lang="zh-CN" altLang="en-US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87180" y="1346835"/>
          <a:ext cx="143891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914400" imgH="241300" progId="Equation.KSEE3">
                  <p:embed/>
                </p:oleObj>
              </mc:Choice>
              <mc:Fallback>
                <p:oleObj name="" r:id="rId1" imgW="914400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87180" y="1346835"/>
                        <a:ext cx="143891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35045" y="1932940"/>
          <a:ext cx="4813935" cy="537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2590800" imgH="316865" progId="Equation.KSEE3">
                  <p:embed/>
                </p:oleObj>
              </mc:Choice>
              <mc:Fallback>
                <p:oleObj name="" r:id="rId3" imgW="2590800" imgH="3168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35045" y="1932940"/>
                        <a:ext cx="4813935" cy="537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69390" y="3032125"/>
            <a:ext cx="13074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从而有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44775" y="2930525"/>
          <a:ext cx="4601845" cy="68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2654300" imgH="405765" progId="Equation.KSEE3">
                  <p:embed/>
                </p:oleObj>
              </mc:Choice>
              <mc:Fallback>
                <p:oleObj name="" r:id="rId5" imgW="26543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4775" y="2930525"/>
                        <a:ext cx="4601845" cy="68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240155" y="3991610"/>
            <a:ext cx="60071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上式右端也常记作                                     于是有</a:t>
            </a:r>
            <a:endParaRPr lang="zh-CN" altLang="en-US" sz="22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99815" y="3991610"/>
          <a:ext cx="2278380" cy="48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1320165" imgH="316865" progId="Equation.KSEE3">
                  <p:embed/>
                </p:oleObj>
              </mc:Choice>
              <mc:Fallback>
                <p:oleObj name="" r:id="rId7" imgW="1320165" imgH="316865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9815" y="3991610"/>
                        <a:ext cx="2278380" cy="481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25420" y="4800600"/>
          <a:ext cx="4652645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2540000" imgH="405765" progId="Equation.KSEE3">
                  <p:embed/>
                </p:oleObj>
              </mc:Choice>
              <mc:Fallback>
                <p:oleObj name="" r:id="rId9" imgW="25400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25420" y="4800600"/>
                        <a:ext cx="4652645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02665" y="619760"/>
            <a:ext cx="1014603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定义  </a:t>
            </a:r>
            <a:r>
              <a:rPr lang="zh-CN" altLang="en-US" sz="2200"/>
              <a:t>上述求解过程实质上先把    看作常数,把            看作    的函数,对    计算从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zh-CN" altLang="en-US" sz="2200"/>
              <a:t>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的定积分;然后把计算的结果再对   计算从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2200"/>
              <a:t>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2200"/>
              <a:t>的定积分，是两次积分的结果，这种先对   再对    的二次积分，常称作</a:t>
            </a:r>
            <a:r>
              <a:rPr lang="zh-CN" altLang="en-US" sz="2200" b="1">
                <a:solidFill>
                  <a:srgbClr val="3333FF"/>
                </a:solidFill>
              </a:rPr>
              <a:t>累次积分</a:t>
            </a:r>
            <a:r>
              <a:rPr lang="zh-CN" altLang="en-US" sz="2200" b="1"/>
              <a:t>.</a:t>
            </a:r>
            <a:endParaRPr lang="zh-CN" altLang="en-US" sz="2200" b="1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33620" y="862330"/>
          <a:ext cx="274320" cy="299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39700" imgH="152400" progId="Equation.KSEE3">
                  <p:embed/>
                </p:oleObj>
              </mc:Choice>
              <mc:Fallback>
                <p:oleObj name="" r:id="rId1" imgW="1397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33620" y="862330"/>
                        <a:ext cx="274320" cy="299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84160" y="862330"/>
          <a:ext cx="276225" cy="34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152400" imgH="190500" progId="Equation.KSEE3">
                  <p:embed/>
                </p:oleObj>
              </mc:Choice>
              <mc:Fallback>
                <p:oleObj name="" r:id="rId3" imgW="152400" imgH="1905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84160" y="862330"/>
                        <a:ext cx="276225" cy="34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09080" y="802323"/>
          <a:ext cx="659130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596900" imgH="241300" progId="Equation.KSEE3">
                  <p:embed/>
                </p:oleObj>
              </mc:Choice>
              <mc:Fallback>
                <p:oleObj name="" r:id="rId5" imgW="596900" imgH="2413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09080" y="802323"/>
                        <a:ext cx="659130" cy="379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47200" y="850265"/>
          <a:ext cx="276225" cy="34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52400" imgH="190500" progId="Equation.KSEE3">
                  <p:embed/>
                </p:oleObj>
              </mc:Choice>
              <mc:Fallback>
                <p:oleObj name="" r:id="rId7" imgW="152400" imgH="1905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47200" y="850265"/>
                        <a:ext cx="276225" cy="34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33645" y="1381125"/>
          <a:ext cx="274320" cy="299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8" imgW="139700" imgH="152400" progId="Equation.KSEE3">
                  <p:embed/>
                </p:oleObj>
              </mc:Choice>
              <mc:Fallback>
                <p:oleObj name="" r:id="rId8" imgW="1397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33645" y="1381125"/>
                        <a:ext cx="274320" cy="299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89760" y="1920240"/>
          <a:ext cx="276225" cy="34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52400" imgH="190500" progId="Equation.KSEE3">
                  <p:embed/>
                </p:oleObj>
              </mc:Choice>
              <mc:Fallback>
                <p:oleObj name="" r:id="rId9" imgW="152400" imgH="1905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9760" y="1920240"/>
                        <a:ext cx="276225" cy="34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63190" y="1930400"/>
          <a:ext cx="274320" cy="299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0" imgW="139700" imgH="152400" progId="Equation.KSEE3">
                  <p:embed/>
                </p:oleObj>
              </mc:Choice>
              <mc:Fallback>
                <p:oleObj name="" r:id="rId10" imgW="1397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63190" y="1930400"/>
                        <a:ext cx="274320" cy="299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5190" y="2444115"/>
          <a:ext cx="7544435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1" imgW="4140200" imgH="622300" progId="Equation.KSEE3">
                  <p:embed/>
                </p:oleObj>
              </mc:Choice>
              <mc:Fallback>
                <p:oleObj name="" r:id="rId11" imgW="4140200" imgH="622300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5190" y="2444115"/>
                        <a:ext cx="7544435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3128" y="3760470"/>
          <a:ext cx="7266940" cy="206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13" imgW="4622800" imgH="1320165" progId="Equation.KSEE3">
                  <p:embed/>
                </p:oleObj>
              </mc:Choice>
              <mc:Fallback>
                <p:oleObj name="" r:id="rId13" imgW="4622800" imgH="1320165" progId="Equation.KSEE3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93128" y="3760470"/>
                        <a:ext cx="7266940" cy="2061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图片 20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0385" y="2098040"/>
            <a:ext cx="3402330" cy="266128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9443720" y="4686935"/>
            <a:ext cx="11201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图 </a:t>
            </a:r>
            <a:r>
              <a:rPr lang="en-US" altLang="zh-CN" b="1"/>
              <a:t>3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9505" y="624840"/>
          <a:ext cx="9983470" cy="167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" r:id="rId1" imgW="6388100" imgH="1054100" progId="Equation.KSEE3">
                  <p:embed/>
                </p:oleObj>
              </mc:Choice>
              <mc:Fallback>
                <p:oleObj name="" r:id="rId1" imgW="6388100" imgH="1054100" progId="Equation.KSEE3">
                  <p:embed/>
                  <p:pic>
                    <p:nvPicPr>
                      <p:cNvPr id="0" name="图片 410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9505" y="624840"/>
                        <a:ext cx="9983470" cy="1673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04290" y="2505075"/>
          <a:ext cx="7708265" cy="6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4356100" imgH="405765" progId="Equation.KSEE3">
                  <p:embed/>
                </p:oleObj>
              </mc:Choice>
              <mc:Fallback>
                <p:oleObj name="" r:id="rId3" imgW="43561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4290" y="2505075"/>
                        <a:ext cx="7708265" cy="67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5363" y="3301048"/>
          <a:ext cx="6765290" cy="2220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5" imgW="3911600" imgH="1333500" progId="Equation.KSEE3">
                  <p:embed/>
                </p:oleObj>
              </mc:Choice>
              <mc:Fallback>
                <p:oleObj name="" r:id="rId5" imgW="3911600" imgH="13335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5363" y="3301048"/>
                        <a:ext cx="6765290" cy="2220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4005" y="3182620"/>
            <a:ext cx="3255010" cy="2438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052560" y="5529580"/>
            <a:ext cx="747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图</a:t>
            </a:r>
            <a:r>
              <a:rPr lang="en-US" altLang="zh-CN" b="1"/>
              <a:t>4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函数</a:t>
            </a:r>
            <a:endParaRPr lang="zh-CN" altLang="en-US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0145" y="649605"/>
          <a:ext cx="949896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5867400" imgH="266700" progId="Equation.KSEE3">
                  <p:embed/>
                </p:oleObj>
              </mc:Choice>
              <mc:Fallback>
                <p:oleObj name="" r:id="rId1" imgW="5867400" imgH="2667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60145" y="649605"/>
                        <a:ext cx="949896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7038" y="1312545"/>
          <a:ext cx="7776210" cy="6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4394200" imgH="405765" progId="Equation.KSEE3">
                  <p:embed/>
                </p:oleObj>
              </mc:Choice>
              <mc:Fallback>
                <p:oleObj name="" r:id="rId3" imgW="43942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97038" y="1312545"/>
                        <a:ext cx="7776210" cy="67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5055" y="2180590"/>
          <a:ext cx="10129520" cy="620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5" imgW="6120765" imgH="381000" progId="Equation.KSEE3">
                  <p:embed/>
                </p:oleObj>
              </mc:Choice>
              <mc:Fallback>
                <p:oleObj name="" r:id="rId5" imgW="6120765" imgH="3810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5055" y="2180590"/>
                        <a:ext cx="10129520" cy="620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5055" y="2800985"/>
          <a:ext cx="10131425" cy="1501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6426200" imgH="952500" progId="Equation.KSEE3">
                  <p:embed/>
                </p:oleObj>
              </mc:Choice>
              <mc:Fallback>
                <p:oleObj name="" r:id="rId7" imgW="6426200" imgH="9525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5055" y="2800985"/>
                        <a:ext cx="10131425" cy="1501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24785" y="4592955"/>
          <a:ext cx="4652645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2540000" imgH="405765" progId="Equation.KSEE3">
                  <p:embed/>
                </p:oleObj>
              </mc:Choice>
              <mc:Fallback>
                <p:oleObj name="" r:id="rId9" imgW="25400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24785" y="4592955"/>
                        <a:ext cx="4652645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3470" y="661670"/>
          <a:ext cx="10196830" cy="938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6210300" imgH="596900" progId="Equation.KSEE3">
                  <p:embed/>
                </p:oleObj>
              </mc:Choice>
              <mc:Fallback>
                <p:oleObj name="" r:id="rId1" imgW="6210300" imgH="5969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3470" y="661670"/>
                        <a:ext cx="10196830" cy="938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7425" y="1873250"/>
            <a:ext cx="2545715" cy="18319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1665" y="3597910"/>
            <a:ext cx="736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图 </a:t>
            </a:r>
            <a:r>
              <a:rPr lang="en-US" altLang="zh-CN" b="1"/>
              <a:t>5</a:t>
            </a:r>
            <a:endParaRPr lang="en-US" altLang="zh-CN" b="1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0135" y="1828165"/>
            <a:ext cx="2545219" cy="192246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8060" y="4154805"/>
            <a:ext cx="2545219" cy="189012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0135" y="4131945"/>
            <a:ext cx="2558224" cy="1818013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981190" y="3639820"/>
            <a:ext cx="736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图 </a:t>
            </a:r>
            <a:r>
              <a:rPr lang="en-US" altLang="zh-CN" b="1"/>
              <a:t>6</a:t>
            </a:r>
            <a:endParaRPr lang="en-US" altLang="zh-CN" b="1"/>
          </a:p>
        </p:txBody>
      </p:sp>
      <p:sp>
        <p:nvSpPr>
          <p:cNvPr id="9" name="文本框 8"/>
          <p:cNvSpPr txBox="1"/>
          <p:nvPr/>
        </p:nvSpPr>
        <p:spPr>
          <a:xfrm>
            <a:off x="3068320" y="5940425"/>
            <a:ext cx="736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图</a:t>
            </a:r>
            <a:r>
              <a:rPr lang="en-US" b="1"/>
              <a:t>7</a:t>
            </a:r>
            <a:endParaRPr lang="en-US" b="1"/>
          </a:p>
        </p:txBody>
      </p:sp>
      <p:sp>
        <p:nvSpPr>
          <p:cNvPr id="10" name="文本框 9"/>
          <p:cNvSpPr txBox="1"/>
          <p:nvPr/>
        </p:nvSpPr>
        <p:spPr>
          <a:xfrm>
            <a:off x="6857365" y="6045200"/>
            <a:ext cx="736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/>
              <a:t>图</a:t>
            </a:r>
            <a:r>
              <a:rPr lang="en-US" b="1"/>
              <a:t>8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6805" y="649605"/>
          <a:ext cx="8343265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4914900" imgH="266700" progId="Equation.KSEE3">
                  <p:embed/>
                </p:oleObj>
              </mc:Choice>
              <mc:Fallback>
                <p:oleObj name="" r:id="rId1" imgW="4914900" imgH="2667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6805" y="649605"/>
                        <a:ext cx="8343265" cy="452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914400" imgH="254000" progId="Equation.KSEE3">
                  <p:embed/>
                </p:oleObj>
              </mc:Choice>
              <mc:Fallback>
                <p:oleObj name="" r:id="rId3" imgW="914400" imgH="2540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96833" y="1272540"/>
          <a:ext cx="4908550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2679700" imgH="405765" progId="Equation.KSEE3">
                  <p:embed/>
                </p:oleObj>
              </mc:Choice>
              <mc:Fallback>
                <p:oleObj name="" r:id="rId5" imgW="26797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96833" y="1272540"/>
                        <a:ext cx="4908550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2198" y="2023110"/>
          <a:ext cx="10047605" cy="922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7" imgW="6515100" imgH="596900" progId="Equation.KSEE3">
                  <p:embed/>
                </p:oleObj>
              </mc:Choice>
              <mc:Fallback>
                <p:oleObj name="" r:id="rId7" imgW="6515100" imgH="5969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2198" y="2023110"/>
                        <a:ext cx="10047605" cy="922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10915" y="3302000"/>
            <a:ext cx="3271520" cy="22161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621530" y="5454650"/>
            <a:ext cx="860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图 </a:t>
            </a:r>
            <a:r>
              <a:rPr lang="en-US" altLang="zh-CN" b="1"/>
              <a:t>9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7438" y="586740"/>
          <a:ext cx="10016490" cy="995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6260465" imgH="622300" progId="Equation.KSEE3">
                  <p:embed/>
                </p:oleObj>
              </mc:Choice>
              <mc:Fallback>
                <p:oleObj name="" r:id="rId1" imgW="6260465" imgH="622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7438" y="586740"/>
                        <a:ext cx="10016490" cy="995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5820" y="1949450"/>
            <a:ext cx="3288030" cy="2600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454390" y="4426585"/>
            <a:ext cx="861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图</a:t>
            </a:r>
            <a:r>
              <a:rPr lang="en-US" altLang="zh-CN" b="1"/>
              <a:t>10</a:t>
            </a:r>
            <a:endParaRPr lang="en-US" altLang="zh-CN" b="1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72933" y="3100705"/>
          <a:ext cx="4653280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4" imgW="2540000" imgH="405765" progId="Equation.KSEE3">
                  <p:embed/>
                </p:oleObj>
              </mc:Choice>
              <mc:Fallback>
                <p:oleObj name="" r:id="rId4" imgW="25400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2933" y="3100705"/>
                        <a:ext cx="4653280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66340" y="1804670"/>
          <a:ext cx="34671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6" imgW="2298700" imgH="254000" progId="Equation.KSEE3">
                  <p:embed/>
                </p:oleObj>
              </mc:Choice>
              <mc:Fallback>
                <p:oleObj name="" r:id="rId6" imgW="2298700" imgH="2540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466340" y="1804670"/>
                        <a:ext cx="34671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36955" y="2405380"/>
            <a:ext cx="5695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则二重积分化为二次积分的公式是</a:t>
            </a:r>
            <a:endParaRPr lang="zh-CN" altLang="en-US" sz="24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713" y="3994785"/>
          <a:ext cx="518033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8" imgW="2984500" imgH="266700" progId="Equation.KSEE3">
                  <p:embed/>
                </p:oleObj>
              </mc:Choice>
              <mc:Fallback>
                <p:oleObj name="" r:id="rId8" imgW="2984500" imgH="2667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1713" y="3994785"/>
                        <a:ext cx="518033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6635" y="537210"/>
          <a:ext cx="1009650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6299200" imgH="520700" progId="Equation.KSEE3">
                  <p:embed/>
                </p:oleObj>
              </mc:Choice>
              <mc:Fallback>
                <p:oleObj name="" r:id="rId1" imgW="6299200" imgH="5207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16635" y="537210"/>
                        <a:ext cx="10096500" cy="809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0140" y="1351915"/>
          <a:ext cx="8479790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5117465" imgH="266700" progId="Equation.KSEE3">
                  <p:embed/>
                </p:oleObj>
              </mc:Choice>
              <mc:Fallback>
                <p:oleObj name="" r:id="rId3" imgW="5117465" imgH="2667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0140" y="1351915"/>
                        <a:ext cx="8479790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0695" y="1671320"/>
          <a:ext cx="4211955" cy="101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5" imgW="2273300" imgH="520700" progId="Equation.KSEE3">
                  <p:embed/>
                </p:oleObj>
              </mc:Choice>
              <mc:Fallback>
                <p:oleObj name="" r:id="rId5" imgW="2273300" imgH="5207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50695" y="1671320"/>
                        <a:ext cx="4211955" cy="1017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35700" y="1783080"/>
          <a:ext cx="329184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7" imgW="1548765" imgH="342900" progId="Equation.KSEE3">
                  <p:embed/>
                </p:oleObj>
              </mc:Choice>
              <mc:Fallback>
                <p:oleObj name="" r:id="rId7" imgW="1548765" imgH="3429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35700" y="1783080"/>
                        <a:ext cx="3291840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51860" y="2709545"/>
          <a:ext cx="1708150" cy="902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9" imgW="889000" imgH="469900" progId="Equation.KSEE3">
                  <p:embed/>
                </p:oleObj>
              </mc:Choice>
              <mc:Fallback>
                <p:oleObj name="" r:id="rId9" imgW="889000" imgH="4699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51860" y="2709545"/>
                        <a:ext cx="1708150" cy="902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89880" y="2755265"/>
          <a:ext cx="1865630" cy="812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11" imgW="1079500" imgH="469900" progId="Equation.KSEE3">
                  <p:embed/>
                </p:oleObj>
              </mc:Choice>
              <mc:Fallback>
                <p:oleObj name="" r:id="rId11" imgW="1079500" imgH="4699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89880" y="2755265"/>
                        <a:ext cx="1865630" cy="812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3635" y="3612515"/>
          <a:ext cx="6622415" cy="41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" r:id="rId13" imgW="4203065" imgH="266700" progId="Equation.KSEE3">
                  <p:embed/>
                </p:oleObj>
              </mc:Choice>
              <mc:Fallback>
                <p:oleObj name="" r:id="rId13" imgW="4203065" imgH="266700" progId="Equation.KSEE3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43635" y="3612515"/>
                        <a:ext cx="6622415" cy="412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41743" y="4138930"/>
          <a:ext cx="4212590" cy="101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5" imgW="2273300" imgH="520700" progId="Equation.KSEE3">
                  <p:embed/>
                </p:oleObj>
              </mc:Choice>
              <mc:Fallback>
                <p:oleObj name="" r:id="rId15" imgW="2273300" imgH="5207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41743" y="4138930"/>
                        <a:ext cx="4212590" cy="1017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08320" y="4054475"/>
          <a:ext cx="2684145" cy="114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" r:id="rId17" imgW="1473200" imgH="596900" progId="Equation.KSEE3">
                  <p:embed/>
                </p:oleObj>
              </mc:Choice>
              <mc:Fallback>
                <p:oleObj name="" r:id="rId17" imgW="1473200" imgH="596900" progId="Equation.KSEE3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08320" y="4054475"/>
                        <a:ext cx="2684145" cy="1148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30260" y="4135120"/>
          <a:ext cx="2437130" cy="1067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" r:id="rId19" imgW="1066800" imgH="508000" progId="Equation.KSEE3">
                  <p:embed/>
                </p:oleObj>
              </mc:Choice>
              <mc:Fallback>
                <p:oleObj name="" r:id="rId19" imgW="1066800" imgH="508000" progId="Equation.KSEE3">
                  <p:embed/>
                  <p:pic>
                    <p:nvPicPr>
                      <p:cNvPr id="0" name="图片 1024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430260" y="4135120"/>
                        <a:ext cx="2437130" cy="1067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04515" y="5172075"/>
          <a:ext cx="2177415" cy="995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" r:id="rId21" imgW="1028700" imgH="469900" progId="Equation.KSEE3">
                  <p:embed/>
                </p:oleObj>
              </mc:Choice>
              <mc:Fallback>
                <p:oleObj name="" r:id="rId21" imgW="1028700" imgH="469900" progId="Equation.KSEE3">
                  <p:embed/>
                  <p:pic>
                    <p:nvPicPr>
                      <p:cNvPr id="0" name="图片 102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04515" y="5172075"/>
                        <a:ext cx="2177415" cy="995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93690" y="5220970"/>
          <a:ext cx="2181225" cy="896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" r:id="rId23" imgW="1143000" imgH="469900" progId="Equation.KSEE3">
                  <p:embed/>
                </p:oleObj>
              </mc:Choice>
              <mc:Fallback>
                <p:oleObj name="" r:id="rId23" imgW="1143000" imgH="469900" progId="Equation.KSEE3">
                  <p:embed/>
                  <p:pic>
                    <p:nvPicPr>
                      <p:cNvPr id="0" name="图片 1025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393690" y="5220970"/>
                        <a:ext cx="2181225" cy="896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2405" y="558165"/>
          <a:ext cx="8679815" cy="894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695700" imgH="381000" progId="Equation.KSEE3">
                  <p:embed/>
                </p:oleObj>
              </mc:Choice>
              <mc:Fallback>
                <p:oleObj name="" r:id="rId1" imgW="3695700" imgH="381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62405" y="558165"/>
                        <a:ext cx="8679815" cy="894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914400" imgH="190500" progId="Equation.KSEE3">
                  <p:embed/>
                </p:oleObj>
              </mc:Choice>
              <mc:Fallback>
                <p:oleObj name="" r:id="rId3" imgW="914400" imgH="1905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93825" y="1362075"/>
            <a:ext cx="57099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解</a:t>
            </a:r>
            <a:r>
              <a:rPr lang="en-US" altLang="zh-CN" sz="2200" b="1"/>
              <a:t>:</a:t>
            </a:r>
            <a:r>
              <a:rPr lang="zh-CN" altLang="en-US" sz="2200"/>
              <a:t>画出积分区域D的图形，如图</a:t>
            </a:r>
            <a:r>
              <a:rPr lang="en-US" altLang="zh-CN" sz="2200"/>
              <a:t>11</a:t>
            </a:r>
            <a:r>
              <a:rPr lang="zh-CN" altLang="en-US" sz="2200"/>
              <a:t>所示.</a:t>
            </a:r>
            <a:endParaRPr lang="zh-CN" altLang="en-US" sz="2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6790" y="1149985"/>
            <a:ext cx="2800985" cy="2373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658985" y="3448050"/>
            <a:ext cx="1075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b="1"/>
              <a:t>图</a:t>
            </a:r>
            <a:r>
              <a:rPr lang="en-US" altLang="zh-CN" b="1"/>
              <a:t>11</a:t>
            </a:r>
            <a:endParaRPr lang="en-US" altLang="zh-CN" b="1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6320" y="2038985"/>
          <a:ext cx="7297420" cy="1510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6" imgW="3124200" imgH="634365" progId="Equation.KSEE3">
                  <p:embed/>
                </p:oleObj>
              </mc:Choice>
              <mc:Fallback>
                <p:oleObj name="" r:id="rId6" imgW="3124200" imgH="634365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6320" y="2038985"/>
                        <a:ext cx="7297420" cy="1510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91335" y="3723640"/>
          <a:ext cx="3561080" cy="1004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8" imgW="1600200" imgH="419100" progId="Equation.KSEE3">
                  <p:embed/>
                </p:oleObj>
              </mc:Choice>
              <mc:Fallback>
                <p:oleObj name="" r:id="rId8" imgW="1600200" imgH="4191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91335" y="3723640"/>
                        <a:ext cx="3561080" cy="1004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52415" y="3723640"/>
          <a:ext cx="2453640" cy="93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0" imgW="838200" imgH="342900" progId="Equation.KSEE3">
                  <p:embed/>
                </p:oleObj>
              </mc:Choice>
              <mc:Fallback>
                <p:oleObj name="" r:id="rId10" imgW="838200" imgH="342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52415" y="3723640"/>
                        <a:ext cx="2453640" cy="931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9140" y="4830445"/>
          <a:ext cx="2552065" cy="883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2" imgW="1143000" imgH="342900" progId="Equation.KSEE3">
                  <p:embed/>
                </p:oleObj>
              </mc:Choice>
              <mc:Fallback>
                <p:oleObj name="" r:id="rId12" imgW="1143000" imgH="3429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279140" y="4830445"/>
                        <a:ext cx="2552065" cy="883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975" y="640715"/>
          <a:ext cx="10018395" cy="1473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4330700" imgH="660400" progId="Equation.KSEE3">
                  <p:embed/>
                </p:oleObj>
              </mc:Choice>
              <mc:Fallback>
                <p:oleObj name="" r:id="rId1" imgW="4330700" imgH="660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9975" y="640715"/>
                        <a:ext cx="10018395" cy="1473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3910" y="1582420"/>
            <a:ext cx="2751455" cy="25901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377045" y="4003040"/>
            <a:ext cx="844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12</a:t>
            </a:r>
            <a:endParaRPr lang="en-US" altLang="zh-CN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80185" y="2472690"/>
          <a:ext cx="3471545" cy="970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4" imgW="1651000" imgH="431800" progId="Equation.KSEE3">
                  <p:embed/>
                </p:oleObj>
              </mc:Choice>
              <mc:Fallback>
                <p:oleObj name="" r:id="rId4" imgW="1651000" imgH="4318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0185" y="2472690"/>
                        <a:ext cx="3471545" cy="970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13960" y="2472690"/>
          <a:ext cx="2169795" cy="799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6" imgW="901700" imgH="342900" progId="Equation.KSEE3">
                  <p:embed/>
                </p:oleObj>
              </mc:Choice>
              <mc:Fallback>
                <p:oleObj name="" r:id="rId6" imgW="901700" imgH="342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13960" y="2472690"/>
                        <a:ext cx="2169795" cy="799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82265" y="3607435"/>
          <a:ext cx="283654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8" imgW="1270000" imgH="342900" progId="Equation.KSEE3">
                  <p:embed/>
                </p:oleObj>
              </mc:Choice>
              <mc:Fallback>
                <p:oleObj name="" r:id="rId8" imgW="1270000" imgH="3429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82265" y="3607435"/>
                        <a:ext cx="283654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975" y="4879975"/>
          <a:ext cx="7557135" cy="43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10" imgW="3619500" imgH="203200" progId="Equation.KSEE3">
                  <p:embed/>
                </p:oleObj>
              </mc:Choice>
              <mc:Fallback>
                <p:oleObj name="" r:id="rId10" imgW="3619500" imgH="2032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9975" y="4879975"/>
                        <a:ext cx="7557135" cy="431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69415" y="492125"/>
          <a:ext cx="9333230" cy="961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318000" imgH="444500" progId="Equation.KSEE3">
                  <p:embed/>
                </p:oleObj>
              </mc:Choice>
              <mc:Fallback>
                <p:oleObj name="" r:id="rId1" imgW="4318000" imgH="444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69415" y="492125"/>
                        <a:ext cx="9333230" cy="961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5368" y="1453515"/>
          <a:ext cx="6556375" cy="2404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4431665" imgH="1625600" progId="Equation.KSEE3">
                  <p:embed/>
                </p:oleObj>
              </mc:Choice>
              <mc:Fallback>
                <p:oleObj name="" r:id="rId3" imgW="4431665" imgH="16256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5368" y="1453515"/>
                        <a:ext cx="6556375" cy="2404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4265" y="1453515"/>
            <a:ext cx="3728720" cy="2943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70010" y="3963035"/>
            <a:ext cx="1078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13</a:t>
            </a:r>
            <a:endParaRPr lang="en-US" altLang="zh-CN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5685" y="4538980"/>
          <a:ext cx="3532505" cy="88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6" imgW="1828800" imgH="495300" progId="Equation.KSEE3">
                  <p:embed/>
                </p:oleObj>
              </mc:Choice>
              <mc:Fallback>
                <p:oleObj name="" r:id="rId6" imgW="1828800" imgH="4953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35685" y="4538980"/>
                        <a:ext cx="3532505" cy="888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38040" y="4446905"/>
          <a:ext cx="2949575" cy="1189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8" imgW="1231265" imgH="634365" progId="Equation.KSEE3">
                  <p:embed/>
                </p:oleObj>
              </mc:Choice>
              <mc:Fallback>
                <p:oleObj name="" r:id="rId8" imgW="1231265" imgH="634365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8040" y="4446905"/>
                        <a:ext cx="2949575" cy="1189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95870" y="4538980"/>
          <a:ext cx="2588260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0" imgW="1600200" imgH="469900" progId="Equation.KSEE3">
                  <p:embed/>
                </p:oleObj>
              </mc:Choice>
              <mc:Fallback>
                <p:oleObj name="" r:id="rId10" imgW="1600200" imgH="469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95870" y="4538980"/>
                        <a:ext cx="2588260" cy="82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5685" y="3659505"/>
          <a:ext cx="360235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2" imgW="2324100" imgH="508000" progId="Equation.KSEE3">
                  <p:embed/>
                </p:oleObj>
              </mc:Choice>
              <mc:Fallback>
                <p:oleObj name="" r:id="rId12" imgW="2324100" imgH="5080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35685" y="3659505"/>
                        <a:ext cx="3602355" cy="78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340" y="581025"/>
          <a:ext cx="6000750" cy="3670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759200" imgH="2298700" progId="Equation.KSEE3">
                  <p:embed/>
                </p:oleObj>
              </mc:Choice>
              <mc:Fallback>
                <p:oleObj name="" r:id="rId1" imgW="3759200" imgH="2298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9340" y="581025"/>
                        <a:ext cx="6000750" cy="3670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710" y="866775"/>
            <a:ext cx="4024630" cy="30988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804275" y="3693160"/>
            <a:ext cx="1234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14</a:t>
            </a:r>
            <a:endParaRPr lang="en-US" altLang="zh-CN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340" y="4525010"/>
          <a:ext cx="2157730" cy="419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4" imgW="1371600" imgH="266700" progId="Equation.KSEE3">
                  <p:embed/>
                </p:oleObj>
              </mc:Choice>
              <mc:Fallback>
                <p:oleObj name="" r:id="rId4" imgW="1371600" imgH="266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9340" y="4525010"/>
                        <a:ext cx="2157730" cy="419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58540" y="4366260"/>
          <a:ext cx="6210935" cy="763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6" imgW="3911600" imgH="469900" progId="Equation.KSEE3">
                  <p:embed/>
                </p:oleObj>
              </mc:Choice>
              <mc:Fallback>
                <p:oleObj name="" r:id="rId6" imgW="3911600" imgH="469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58540" y="4366260"/>
                        <a:ext cx="6210935" cy="763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14730" y="5288915"/>
            <a:ext cx="38182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根据二重积分的分域性质,有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1418" y="661353"/>
          <a:ext cx="4586819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" imgW="2590800" imgH="508000" progId="Equation.KSEE3">
                  <p:embed/>
                </p:oleObj>
              </mc:Choice>
              <mc:Fallback>
                <p:oleObj name="" r:id="rId1" imgW="2590800" imgH="5080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1418" y="661353"/>
                        <a:ext cx="4586819" cy="835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50585" y="699770"/>
          <a:ext cx="3648710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2108200" imgH="482600" progId="Equation.KSEE3">
                  <p:embed/>
                </p:oleObj>
              </mc:Choice>
              <mc:Fallback>
                <p:oleObj name="" r:id="rId3" imgW="2108200" imgH="482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50585" y="699770"/>
                        <a:ext cx="3648710" cy="835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2210" y="1744345"/>
          <a:ext cx="954722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5" imgW="5854700" imgH="266700" progId="Equation.KSEE3">
                  <p:embed/>
                </p:oleObj>
              </mc:Choice>
              <mc:Fallback>
                <p:oleObj name="" r:id="rId5" imgW="58547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72210" y="1744345"/>
                        <a:ext cx="954722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172210" y="2179320"/>
            <a:ext cx="293751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200" b="1" dirty="0">
                <a:solidFill>
                  <a:srgbClr val="FFFFFF"/>
                </a:solidFill>
                <a:latin typeface="+mj-ea"/>
                <a:ea typeface="+mj-ea"/>
              </a:rPr>
              <a:t>积分次序选择</a:t>
            </a:r>
            <a:endParaRPr lang="zh-CN" altLang="en-US" sz="22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7920" y="3139440"/>
          <a:ext cx="9095105" cy="839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4940300" imgH="558800" progId="Equation.KSEE3">
                  <p:embed/>
                </p:oleObj>
              </mc:Choice>
              <mc:Fallback>
                <p:oleObj name="" r:id="rId7" imgW="4940300" imgH="5588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7920" y="3139440"/>
                        <a:ext cx="9095105" cy="839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45005" y="4131945"/>
          <a:ext cx="7038340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4483100" imgH="254000" progId="Equation.KSEE3">
                  <p:embed/>
                </p:oleObj>
              </mc:Choice>
              <mc:Fallback>
                <p:oleObj name="" r:id="rId9" imgW="4483100" imgH="2540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45005" y="4131945"/>
                        <a:ext cx="7038340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09650" y="4610100"/>
            <a:ext cx="957961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表示时,可选择表达式较简单的一组.当然这也不能绝对化,有时还要兼顾被积函数与积分区域两方面的特征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5.4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二重积分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723130" y="2702560"/>
            <a:ext cx="42316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二重积分的概念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二重积分化为累次积分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4681220" y="294259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4660900" y="350456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01470" y="536575"/>
          <a:ext cx="990536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834765" imgH="381000" progId="Equation.KSEE3">
                  <p:embed/>
                </p:oleObj>
              </mc:Choice>
              <mc:Fallback>
                <p:oleObj name="" r:id="rId1" imgW="3834765" imgH="381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1470" y="536575"/>
                        <a:ext cx="9905365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5045" y="1311275"/>
          <a:ext cx="994346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5803265" imgH="558800" progId="Equation.KSEE3">
                  <p:embed/>
                </p:oleObj>
              </mc:Choice>
              <mc:Fallback>
                <p:oleObj name="" r:id="rId3" imgW="5803265" imgH="558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5045" y="1311275"/>
                        <a:ext cx="9943465" cy="892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2610" y="1885950"/>
            <a:ext cx="3108325" cy="2854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32240" y="4603750"/>
            <a:ext cx="12763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15</a:t>
            </a:r>
            <a:endParaRPr lang="en-US" altLang="zh-CN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72005" y="2323465"/>
          <a:ext cx="4267835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6" imgW="2197100" imgH="405765" progId="Equation.KSEE3">
                  <p:embed/>
                </p:oleObj>
              </mc:Choice>
              <mc:Fallback>
                <p:oleObj name="" r:id="rId6" imgW="2197100" imgH="405765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2005" y="2323465"/>
                        <a:ext cx="4267835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2510" y="3223895"/>
          <a:ext cx="7158990" cy="1432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8" imgW="4000500" imgH="850900" progId="Equation.KSEE3">
                  <p:embed/>
                </p:oleObj>
              </mc:Choice>
              <mc:Fallback>
                <p:oleObj name="" r:id="rId8" imgW="4000500" imgH="8509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2510" y="3223895"/>
                        <a:ext cx="7158990" cy="1432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9720" y="4872990"/>
          <a:ext cx="4271010" cy="741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0" imgW="2247900" imgH="405765" progId="Equation.KSEE3">
                  <p:embed/>
                </p:oleObj>
              </mc:Choice>
              <mc:Fallback>
                <p:oleObj name="" r:id="rId10" imgW="2247900" imgH="405765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69720" y="4872990"/>
                        <a:ext cx="4271010" cy="741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95670" y="4883150"/>
          <a:ext cx="1994535" cy="607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2" imgW="1041400" imgH="316865" progId="Equation.KSEE3">
                  <p:embed/>
                </p:oleObj>
              </mc:Choice>
              <mc:Fallback>
                <p:oleObj name="" r:id="rId12" imgW="1041400" imgH="316865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95670" y="4883150"/>
                        <a:ext cx="1994535" cy="607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4830" y="648970"/>
          <a:ext cx="2232591" cy="851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" imgW="1130300" imgH="469900" progId="Equation.KSEE3">
                  <p:embed/>
                </p:oleObj>
              </mc:Choice>
              <mc:Fallback>
                <p:oleObj name="" r:id="rId1" imgW="1130300" imgH="4699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4830" y="648970"/>
                        <a:ext cx="2232591" cy="851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03395" y="608330"/>
          <a:ext cx="1864286" cy="851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3" imgW="1028700" imgH="469900" progId="Equation.KSEE3">
                  <p:embed/>
                </p:oleObj>
              </mc:Choice>
              <mc:Fallback>
                <p:oleObj name="" r:id="rId3" imgW="1028700" imgH="469900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3395" y="608330"/>
                        <a:ext cx="1864286" cy="851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03670" y="648970"/>
          <a:ext cx="1977390" cy="851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5" imgW="1091565" imgH="469900" progId="Equation.KSEE3">
                  <p:embed/>
                </p:oleObj>
              </mc:Choice>
              <mc:Fallback>
                <p:oleObj name="" r:id="rId5" imgW="1091565" imgH="469900" progId="Equation.KSEE3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03670" y="648970"/>
                        <a:ext cx="1977390" cy="851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57325" y="1671955"/>
          <a:ext cx="956818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7" imgW="5791200" imgH="381000" progId="Equation.KSEE3">
                  <p:embed/>
                </p:oleObj>
              </mc:Choice>
              <mc:Fallback>
                <p:oleObj name="" r:id="rId7" imgW="5791200" imgH="381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57325" y="1671955"/>
                        <a:ext cx="956818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7440" y="2328545"/>
          <a:ext cx="9853930" cy="884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9" imgW="6426200" imgH="584200" progId="Equation.KSEE3">
                  <p:embed/>
                </p:oleObj>
              </mc:Choice>
              <mc:Fallback>
                <p:oleObj name="" r:id="rId9" imgW="6426200" imgH="5842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7440" y="2328545"/>
                        <a:ext cx="9853930" cy="884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30795" y="3104515"/>
            <a:ext cx="3124835" cy="2500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80855" y="5461635"/>
            <a:ext cx="995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16</a:t>
            </a:r>
            <a:endParaRPr lang="en-US" altLang="zh-CN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49400" y="3469005"/>
          <a:ext cx="3611880" cy="759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12" imgW="1816100" imgH="419100" progId="Equation.KSEE3">
                  <p:embed/>
                </p:oleObj>
              </mc:Choice>
              <mc:Fallback>
                <p:oleObj name="" r:id="rId12" imgW="1816100" imgH="4191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49400" y="3469005"/>
                        <a:ext cx="3611880" cy="759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28870" y="3524885"/>
          <a:ext cx="2333625" cy="648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14" imgW="914400" imgH="254000" progId="Equation.KSEE3">
                  <p:embed/>
                </p:oleObj>
              </mc:Choice>
              <mc:Fallback>
                <p:oleObj name="" r:id="rId14" imgW="914400" imgH="2540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928870" y="3524885"/>
                        <a:ext cx="2333625" cy="648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22600" y="4311015"/>
          <a:ext cx="2301240" cy="90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16" imgW="1193800" imgH="469900" progId="Equation.KSEE3">
                  <p:embed/>
                </p:oleObj>
              </mc:Choice>
              <mc:Fallback>
                <p:oleObj name="" r:id="rId16" imgW="1193800" imgH="4699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022600" y="4311015"/>
                        <a:ext cx="2301240" cy="906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41320" y="5379085"/>
          <a:ext cx="2510790" cy="991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18" imgW="1447800" imgH="571500" progId="Equation.KSEE3">
                  <p:embed/>
                </p:oleObj>
              </mc:Choice>
              <mc:Fallback>
                <p:oleObj name="" r:id="rId18" imgW="1447800" imgH="571500" progId="Equation.KSEE3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41320" y="5379085"/>
                        <a:ext cx="2510790" cy="991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91760" y="3237230"/>
          <a:ext cx="2148840" cy="1110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0" imgW="1130300" imgH="584200" progId="Equation.KSEE3">
                  <p:embed/>
                </p:oleObj>
              </mc:Choice>
              <mc:Fallback>
                <p:oleObj name="" r:id="rId20" imgW="1130300" imgH="584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91760" y="3237230"/>
                        <a:ext cx="2148840" cy="1110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5.4.1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二重积分的概念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0455" y="2010410"/>
          <a:ext cx="804037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5321300" imgH="266700" progId="Equation.KSEE3">
                  <p:embed/>
                </p:oleObj>
              </mc:Choice>
              <mc:Fallback>
                <p:oleObj name="" r:id="rId1" imgW="5321300" imgH="266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0455" y="2010410"/>
                        <a:ext cx="8040370" cy="389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2198" y="1513205"/>
          <a:ext cx="33274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247900" imgH="241300" progId="Equation.KSEE3">
                  <p:embed/>
                </p:oleObj>
              </mc:Choice>
              <mc:Fallback>
                <p:oleObj name="" r:id="rId3" imgW="2247900" imgH="2413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2198" y="1513205"/>
                        <a:ext cx="3327400" cy="34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0455" y="2505710"/>
          <a:ext cx="6860540" cy="401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4381500" imgH="266700" progId="Equation.KSEE3">
                  <p:embed/>
                </p:oleObj>
              </mc:Choice>
              <mc:Fallback>
                <p:oleObj name="" r:id="rId5" imgW="4381500" imgH="2667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0455" y="2505710"/>
                        <a:ext cx="6860540" cy="401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00455" y="2967990"/>
            <a:ext cx="92754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引例1  曲顶柱体的体积.</a:t>
            </a:r>
            <a:endParaRPr lang="zh-CN" altLang="en-US" sz="2200" b="1"/>
          </a:p>
        </p:txBody>
      </p:sp>
      <p:sp>
        <p:nvSpPr>
          <p:cNvPr id="8" name="文本框 7"/>
          <p:cNvSpPr txBox="1"/>
          <p:nvPr/>
        </p:nvSpPr>
        <p:spPr>
          <a:xfrm>
            <a:off x="1072515" y="3377565"/>
            <a:ext cx="656780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设有一立体，它的底是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xOy</a:t>
            </a:r>
            <a:r>
              <a:rPr lang="zh-CN" altLang="en-US" sz="2200"/>
              <a:t>平面上的有界闭区域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,它的侧面是以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的边界曲线为准线而母线平行于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z轴</a:t>
            </a:r>
            <a:r>
              <a:rPr lang="zh-CN" altLang="en-US" sz="2200"/>
              <a:t>的柱面，它的顶是曲面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z=f(x,y)</a:t>
            </a:r>
            <a:r>
              <a:rPr lang="zh-CN" altLang="en-US" sz="2200"/>
              <a:t>，这里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f(x,y)≥0,</a:t>
            </a:r>
            <a:r>
              <a:rPr lang="zh-CN" altLang="en-US" sz="2200"/>
              <a:t>且在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上连续</a:t>
            </a:r>
            <a:r>
              <a:rPr lang="en-US" altLang="zh-CN" sz="2200"/>
              <a:t>(</a:t>
            </a:r>
            <a:r>
              <a:rPr lang="zh-CN" altLang="en-US" sz="2200"/>
              <a:t>如图</a:t>
            </a:r>
            <a:r>
              <a:rPr lang="en-US" altLang="zh-CN" sz="2200"/>
              <a:t>)</a:t>
            </a:r>
            <a:r>
              <a:rPr lang="zh-CN" altLang="en-US" sz="2200"/>
              <a:t>.这种立体称为曲顶柱体.</a:t>
            </a:r>
            <a:endParaRPr lang="zh-CN" altLang="en-US" sz="22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7490" y="2947670"/>
            <a:ext cx="2781300" cy="2493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81075" y="619760"/>
            <a:ext cx="993902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当点(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x,y</a:t>
            </a:r>
            <a:r>
              <a:rPr lang="zh-CN" altLang="en-US" sz="2200">
                <a:latin typeface="+mn-ea"/>
                <a:cs typeface="+mn-ea"/>
              </a:rPr>
              <a:t>)在区域D上变动时，高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>
                <a:latin typeface="+mn-ea"/>
                <a:cs typeface="+mn-ea"/>
              </a:rPr>
              <a:t>是个变量，用求曲边梯形面积的方法来求取它的体积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5845" y="1658620"/>
            <a:ext cx="97218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(1)分割：我们用一曲线网把区域D任意分成n个小区域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91438" y="1658620"/>
          <a:ext cx="2149475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308100" imgH="254000" progId="Equation.KSEE3">
                  <p:embed/>
                </p:oleObj>
              </mc:Choice>
              <mc:Fallback>
                <p:oleObj name="" r:id="rId1" imgW="13081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91438" y="1658620"/>
                        <a:ext cx="2149475" cy="429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45845" y="2088515"/>
            <a:ext cx="1002982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  </a:t>
            </a:r>
            <a:r>
              <a:rPr lang="zh-CN" altLang="en-US" sz="2200"/>
              <a:t>小区域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的面积也记作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,以这些小区域的边界曲线为准线作母线平行于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z</a:t>
            </a:r>
            <a:r>
              <a:rPr lang="zh-CN" altLang="en-US" sz="2200"/>
              <a:t>轴的柱面，这些柱面把原来的曲顶柱体分为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个细条曲顶柱体.它们的体积分别记作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3315335" y="3127375"/>
            <a:ext cx="25431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ΔV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,ΔV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,…,ΔV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n</a:t>
            </a:r>
            <a:endParaRPr lang="zh-CN" altLang="en-US" sz="2200" baseline="-25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6480" y="3547745"/>
            <a:ext cx="1021524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(2)近似代替：对于一个小区域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,当直径很小时，由于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连续，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zh-CN" altLang="en-US" sz="2200"/>
              <a:t>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中的变化很小，可以近似地看作常数.即若任意取点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)∈Δσ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，则当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（x,y）∈Δσ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时，有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f(x,y)≈f(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，从而以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为底的细条曲顶柱体可近似地看作以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为高的平顶柱体</a:t>
            </a:r>
            <a:r>
              <a:rPr lang="en-US" altLang="zh-CN" sz="2200"/>
              <a:t>(</a:t>
            </a:r>
            <a:r>
              <a:rPr lang="zh-CN" altLang="en-US" sz="2200"/>
              <a:t>如下图），于是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8945" y="781050"/>
            <a:ext cx="3001645" cy="3121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35835" y="781050"/>
            <a:ext cx="41097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ΔV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≈f(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)Δσ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(i=1,2,3,…,n)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2825" y="1408430"/>
            <a:ext cx="689864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(3)求和：把这些细条曲顶柱体体积的近似值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)Δσ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加起来，就得到所求的曲顶柱体体积V的近似值，即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87968" y="2528570"/>
          <a:ext cx="3005455" cy="59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2171700" imgH="431800" progId="Equation.KSEE3">
                  <p:embed/>
                </p:oleObj>
              </mc:Choice>
              <mc:Fallback>
                <p:oleObj name="" r:id="rId2" imgW="2171700" imgH="431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87968" y="2528570"/>
                        <a:ext cx="3005455" cy="59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22985" y="3126105"/>
            <a:ext cx="6535420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(4)取极限：一般地，如果区域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分得越细，则上述和式就越接近于曲顶柱体体积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V</a:t>
            </a:r>
            <a:r>
              <a:rPr lang="zh-CN" altLang="en-US" sz="2200"/>
              <a:t>,当把区域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无限细分时，即当所有小区域的最大直径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λ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2200"/>
              <a:t>时，则和式的极限就是所求的曲顶柱体的体积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V</a:t>
            </a:r>
            <a:r>
              <a:rPr lang="zh-CN" altLang="en-US" sz="2200"/>
              <a:t>，即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22613" y="5112385"/>
          <a:ext cx="2336165" cy="59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4" imgW="1688465" imgH="431800" progId="Equation.KSEE3">
                  <p:embed/>
                </p:oleObj>
              </mc:Choice>
              <mc:Fallback>
                <p:oleObj name="" r:id="rId4" imgW="1688465" imgH="431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22613" y="5112385"/>
                        <a:ext cx="2336165" cy="59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6160" y="730250"/>
            <a:ext cx="48761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引例2  非均匀密度的薄板的质量</a:t>
            </a:r>
            <a:endParaRPr lang="zh-CN" altLang="en-US" sz="2200" b="1"/>
          </a:p>
        </p:txBody>
      </p:sp>
      <p:sp>
        <p:nvSpPr>
          <p:cNvPr id="3" name="文本框 2"/>
          <p:cNvSpPr txBox="1"/>
          <p:nvPr/>
        </p:nvSpPr>
        <p:spPr>
          <a:xfrm>
            <a:off x="1046480" y="1249680"/>
            <a:ext cx="984631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设一平面薄板,在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xy</a:t>
            </a:r>
            <a:r>
              <a:rPr lang="zh-CN" altLang="en-US" sz="2200">
                <a:latin typeface="+mn-ea"/>
                <a:cs typeface="+mn-ea"/>
              </a:rPr>
              <a:t>平面上占有区域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>
                <a:latin typeface="+mn-ea"/>
                <a:cs typeface="+mn-ea"/>
              </a:rPr>
              <a:t>;其质量分布的面密度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ρ=ρ(x,y)</a:t>
            </a:r>
            <a:r>
              <a:rPr lang="zh-CN" altLang="en-US" sz="2200">
                <a:latin typeface="+mn-ea"/>
                <a:cs typeface="+mn-ea"/>
              </a:rPr>
              <a:t>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>
                <a:latin typeface="+mn-ea"/>
                <a:cs typeface="+mn-ea"/>
              </a:rPr>
              <a:t>上的连续函数,试计算薄板的质量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lang="zh-CN" altLang="en-US" sz="2200">
                <a:latin typeface="+mn-ea"/>
                <a:cs typeface="+mn-ea"/>
              </a:rPr>
              <a:t>(如图)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855" y="2042160"/>
            <a:ext cx="3362325" cy="27736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74725" y="2446020"/>
            <a:ext cx="70504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(1)分割:分薄板为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块小薄板.将区域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任意分成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个小区域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2444115" y="2875915"/>
            <a:ext cx="31965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,…，Δσ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,</a:t>
            </a:r>
            <a:endParaRPr lang="zh-CN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6480" y="3305810"/>
            <a:ext cx="697801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这里,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(i=1,2,…,n)</a:t>
            </a:r>
            <a:r>
              <a:rPr lang="zh-CN" altLang="en-US" sz="2200"/>
              <a:t>表示第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个小区域的面积.这样,薄板也相应地被分成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块小薄板,其质量分别记作</a:t>
            </a:r>
            <a:endParaRPr lang="zh-CN" altLang="en-US" sz="2200"/>
          </a:p>
        </p:txBody>
      </p:sp>
      <p:sp>
        <p:nvSpPr>
          <p:cNvPr id="8" name="文本框 7"/>
          <p:cNvSpPr txBox="1"/>
          <p:nvPr/>
        </p:nvSpPr>
        <p:spPr>
          <a:xfrm>
            <a:off x="2495550" y="4410075"/>
            <a:ext cx="27184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Δm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,Δm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,…，Δm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27125" y="4909185"/>
            <a:ext cx="689800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(2)近似代替:以均匀分布的质量代替非均匀分布的质量.在每个小区域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上任取一点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P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,以点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P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zh-CN" altLang="en-US" sz="2200"/>
              <a:t>处的密度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46810" y="652780"/>
            <a:ext cx="98774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ρ(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,η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)</a:t>
            </a:r>
            <a:r>
              <a:rPr lang="zh-CN" altLang="en-US" sz="2200">
                <a:sym typeface="+mn-ea"/>
              </a:rPr>
              <a:t>代替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Δσ</a:t>
            </a:r>
            <a:r>
              <a:rPr lang="zh-CN" altLang="en-US" sz="2200" baseline="-250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zh-CN" altLang="en-US" sz="2200">
                <a:sym typeface="+mn-ea"/>
              </a:rPr>
              <a:t>上各点处的面密度,得第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i</a:t>
            </a:r>
            <a:r>
              <a:rPr lang="zh-CN" altLang="en-US" sz="2200">
                <a:sym typeface="+mn-ea"/>
              </a:rPr>
              <a:t>块小薄板质量的近似值</a:t>
            </a:r>
            <a:endParaRPr lang="zh-CN" altLang="en-US" sz="2200">
              <a:sym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33993" y="1275080"/>
          <a:ext cx="3888740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2476500" imgH="254000" progId="Equation.KSEE3">
                  <p:embed/>
                </p:oleObj>
              </mc:Choice>
              <mc:Fallback>
                <p:oleObj name="" r:id="rId1" imgW="2476500" imgH="254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33993" y="1275080"/>
                        <a:ext cx="3888740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58545" y="1802765"/>
            <a:ext cx="1005332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(3)求和:求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块小薄板近似质量之和.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块小薄板的质量的近似值之和作为平面薄板质量的近似值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14980" y="2664460"/>
          <a:ext cx="3476625" cy="690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2311400" imgH="431800" progId="Equation.KSEE3">
                  <p:embed/>
                </p:oleObj>
              </mc:Choice>
              <mc:Fallback>
                <p:oleObj name="" r:id="rId3" imgW="2311400" imgH="431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14980" y="2664460"/>
                        <a:ext cx="3476625" cy="690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58545" y="3517265"/>
            <a:ext cx="99809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(4)取极限:由近似值过渡到精确值.用记号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/>
              <a:t>表示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个小闭区域面积中的最大者,即</a:t>
            </a:r>
            <a:endParaRPr lang="en-US" altLang="zh-CN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14980" y="4131310"/>
          <a:ext cx="4055745" cy="46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5" imgW="2234565" imgH="254000" progId="Equation.KSEE3">
                  <p:embed/>
                </p:oleObj>
              </mc:Choice>
              <mc:Fallback>
                <p:oleObj name="" r:id="rId5" imgW="2234565" imgH="2540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14980" y="4131310"/>
                        <a:ext cx="4055745" cy="46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58545" y="4592320"/>
            <a:ext cx="9718040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对于有界闭区域的所有分法,点(</a:t>
            </a:r>
            <a:r>
              <a:rPr lang="zh-CN" altLang="en-US" sz="2200">
                <a:sym typeface="+mn-ea"/>
              </a:rPr>
              <a:t>ξ</a:t>
            </a:r>
            <a:r>
              <a:rPr lang="zh-CN" altLang="en-US" sz="2200" baseline="-25000"/>
              <a:t>i</a:t>
            </a:r>
            <a:r>
              <a:rPr lang="zh-CN" altLang="en-US" sz="2200"/>
              <a:t>,η</a:t>
            </a:r>
            <a:r>
              <a:rPr lang="zh-CN" altLang="en-US" sz="2200" baseline="-25000"/>
              <a:t>i</a:t>
            </a:r>
            <a:r>
              <a:rPr lang="zh-CN" altLang="en-US" sz="2200"/>
              <a:t>)(i=1,2,…,n)的所有取法,当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zh-CN" altLang="en-US" sz="220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  <a:r>
              <a:rPr lang="zh-CN" altLang="en-US" sz="2200"/>
              <a:t>0时,若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zh-CN" altLang="en-US" sz="2200"/>
              <a:t>块小薄板的质量之和即总和                的极限都存在且相同，则称此极限为所求薄板的质量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lang="zh-CN" altLang="en-US" sz="2200"/>
              <a:t>,即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31285" y="5101590"/>
          <a:ext cx="1029335" cy="565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7" imgW="862965" imgH="431800" progId="Equation.KSEE3">
                  <p:embed/>
                </p:oleObj>
              </mc:Choice>
              <mc:Fallback>
                <p:oleObj name="" r:id="rId7" imgW="862965" imgH="4318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31285" y="5101590"/>
                        <a:ext cx="1029335" cy="565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1820" y="5667375"/>
          <a:ext cx="2813050" cy="659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1841500" imgH="431800" progId="Equation.KSEE3">
                  <p:embed/>
                </p:oleObj>
              </mc:Choice>
              <mc:Fallback>
                <p:oleObj name="" r:id="rId9" imgW="1841500" imgH="431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31820" y="5667375"/>
                        <a:ext cx="2813050" cy="659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4100" y="608330"/>
            <a:ext cx="987425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/>
              <a:t>        </a:t>
            </a:r>
            <a:r>
              <a:rPr lang="zh-CN" altLang="en-US" sz="2200">
                <a:latin typeface="+mn-ea"/>
                <a:cs typeface="+mn-ea"/>
              </a:rPr>
              <a:t>以上两个例题的含义虽然不同，但都是计算同一种形式的和极限，并且解决问题的方法一致</a:t>
            </a:r>
            <a:r>
              <a:rPr lang="en-US" altLang="zh-CN" sz="2200">
                <a:latin typeface="+mn-ea"/>
                <a:cs typeface="+mn-ea"/>
              </a:rPr>
              <a:t>.</a:t>
            </a:r>
            <a:r>
              <a:rPr lang="zh-CN" altLang="en-US" sz="2200">
                <a:latin typeface="+mn-ea"/>
                <a:cs typeface="+mn-ea"/>
              </a:rPr>
              <a:t>尤其是在数量关系上，两个和式的结构完全相同</a:t>
            </a:r>
            <a:r>
              <a:rPr lang="en-US" altLang="zh-CN" sz="2200">
                <a:latin typeface="+mn-ea"/>
                <a:cs typeface="+mn-ea"/>
              </a:rPr>
              <a:t>.</a:t>
            </a:r>
            <a:r>
              <a:rPr lang="zh-CN" altLang="en-US" sz="2200">
                <a:latin typeface="+mn-ea"/>
                <a:cs typeface="+mn-ea"/>
              </a:rPr>
              <a:t>于是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9040" y="1761490"/>
            <a:ext cx="9887585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5.8  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设函数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z=f(x,y)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在闭区域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上有定义，将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任意分成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个小区域</a:t>
            </a:r>
            <a:endParaRPr lang="en-US" altLang="zh-CN" sz="2200">
              <a:solidFill>
                <a:schemeClr val="tx1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                            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,…,Δσ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n</a:t>
            </a:r>
            <a:endParaRPr lang="en-US" altLang="zh-CN" sz="2200">
              <a:solidFill>
                <a:schemeClr val="tx1"/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其中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表示第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个小区域，也表示它的面积，在每个小区域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上任取一点(</a:t>
            </a:r>
            <a:r>
              <a:rPr lang="zh-CN" altLang="en-US" sz="2200">
                <a:sym typeface="+mn-ea"/>
              </a:rPr>
              <a:t>ξ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作乘积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f(</a:t>
            </a:r>
            <a:r>
              <a:rPr lang="zh-CN" altLang="en-US" sz="2200">
                <a:sym typeface="+mn-ea"/>
              </a:rPr>
              <a:t>ξ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)Δσ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 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(i=1,2,3,…,n)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并作和式          ，如果当各小区域的直径中的最大值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λ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趋于零时，此和式的极限存在，且极限值与区域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的分法无关，也与每个小区域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Δσ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中点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sym typeface="+mn-ea"/>
              </a:rPr>
              <a:t>ξ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,η</a:t>
            </a:r>
            <a:r>
              <a:rPr lang="en-US" altLang="zh-CN" sz="2200" baseline="-250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的取法无关.则称此极限值为函数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f(x,y)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在闭区域</a:t>
            </a:r>
            <a:r>
              <a:rPr lang="en-US" altLang="zh-CN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上的二重积分，记作          ,即</a:t>
            </a:r>
            <a:endParaRPr lang="en-US" altLang="zh-CN" sz="2200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06453" y="3296285"/>
          <a:ext cx="1379220" cy="565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" imgW="1155700" imgH="431800" progId="Equation.KSEE3">
                  <p:embed/>
                </p:oleObj>
              </mc:Choice>
              <mc:Fallback>
                <p:oleObj name="" r:id="rId1" imgW="1155700" imgH="4318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06453" y="3296285"/>
                        <a:ext cx="1379220" cy="565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27045" y="4918710"/>
          <a:ext cx="1259840" cy="484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990600" imgH="381000" progId="Equation.KSEE3">
                  <p:embed/>
                </p:oleObj>
              </mc:Choice>
              <mc:Fallback>
                <p:oleObj name="" r:id="rId3" imgW="990600" imgH="381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27045" y="4918710"/>
                        <a:ext cx="1259840" cy="484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4995" y="5542280"/>
          <a:ext cx="3683635" cy="746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2578100" imgH="457200" progId="Equation.KSEE3">
                  <p:embed/>
                </p:oleObj>
              </mc:Choice>
              <mc:Fallback>
                <p:oleObj name="" r:id="rId5" imgW="2578100" imgH="457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34995" y="5542280"/>
                        <a:ext cx="3683635" cy="746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2442</Words>
  <Application>WPS 演示</Application>
  <PresentationFormat>宽屏</PresentationFormat>
  <Paragraphs>164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117</vt:i4>
      </vt:variant>
      <vt:variant>
        <vt:lpstr>幻灯片标题</vt:lpstr>
      </vt:variant>
      <vt:variant>
        <vt:i4>32</vt:i4>
      </vt:variant>
    </vt:vector>
  </HeadingPairs>
  <TitlesOfParts>
    <vt:vector size="163" baseType="lpstr">
      <vt:lpstr>Arial</vt:lpstr>
      <vt:lpstr>宋体</vt:lpstr>
      <vt:lpstr>Wingdings</vt:lpstr>
      <vt:lpstr>Times New Roman</vt:lpstr>
      <vt:lpstr>楷体_GB2312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77</cp:revision>
  <dcterms:created xsi:type="dcterms:W3CDTF">2018-10-12T15:11:00Z</dcterms:created>
  <dcterms:modified xsi:type="dcterms:W3CDTF">2021-01-08T06:23:43Z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