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3" r:id="rId4"/>
    <p:sldMasterId id="2147483684" r:id="rId5"/>
    <p:sldMasterId id="2147483695" r:id="rId6"/>
  </p:sldMasterIdLst>
  <p:notesMasterIdLst>
    <p:notesMasterId r:id="rId30"/>
  </p:notesMasterIdLst>
  <p:sldIdLst>
    <p:sldId id="358" r:id="rId7"/>
    <p:sldId id="294" r:id="rId8"/>
    <p:sldId id="268" r:id="rId9"/>
    <p:sldId id="274" r:id="rId10"/>
    <p:sldId id="277" r:id="rId11"/>
    <p:sldId id="279" r:id="rId12"/>
    <p:sldId id="314" r:id="rId13"/>
    <p:sldId id="281" r:id="rId14"/>
    <p:sldId id="282" r:id="rId15"/>
    <p:sldId id="315" r:id="rId16"/>
    <p:sldId id="316" r:id="rId17"/>
    <p:sldId id="317" r:id="rId18"/>
    <p:sldId id="285" r:id="rId19"/>
    <p:sldId id="286" r:id="rId20"/>
    <p:sldId id="332" r:id="rId21"/>
    <p:sldId id="331" r:id="rId22"/>
    <p:sldId id="333" r:id="rId23"/>
    <p:sldId id="344" r:id="rId24"/>
    <p:sldId id="345" r:id="rId25"/>
    <p:sldId id="343" r:id="rId26"/>
    <p:sldId id="355" r:id="rId27"/>
    <p:sldId id="356" r:id="rId28"/>
    <p:sldId id="266" r:id="rId2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EEAAC"/>
    <a:srgbClr val="1D41D5"/>
    <a:srgbClr val="FFD777"/>
    <a:srgbClr val="E48746"/>
    <a:srgbClr val="FFDF87"/>
    <a:srgbClr val="FFE9A6"/>
    <a:srgbClr val="FFD695"/>
    <a:srgbClr val="FFC663"/>
    <a:srgbClr val="FFC0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9" Type="http://schemas.openxmlformats.org/officeDocument/2006/relationships/image" Target="../media/image92.wmf"/><Relationship Id="rId8" Type="http://schemas.openxmlformats.org/officeDocument/2006/relationships/image" Target="../media/image3.wmf"/><Relationship Id="rId7" Type="http://schemas.openxmlformats.org/officeDocument/2006/relationships/image" Target="../media/image91.wmf"/><Relationship Id="rId6" Type="http://schemas.openxmlformats.org/officeDocument/2006/relationships/image" Target="../media/image90.wmf"/><Relationship Id="rId5" Type="http://schemas.openxmlformats.org/officeDocument/2006/relationships/image" Target="../media/image87.wmf"/><Relationship Id="rId4" Type="http://schemas.openxmlformats.org/officeDocument/2006/relationships/image" Target="../media/image21.wmf"/><Relationship Id="rId3" Type="http://schemas.openxmlformats.org/officeDocument/2006/relationships/image" Target="../media/image84.wmf"/><Relationship Id="rId2" Type="http://schemas.openxmlformats.org/officeDocument/2006/relationships/image" Target="../media/image16.wmf"/><Relationship Id="rId12" Type="http://schemas.openxmlformats.org/officeDocument/2006/relationships/image" Target="../media/image95.wmf"/><Relationship Id="rId11" Type="http://schemas.openxmlformats.org/officeDocument/2006/relationships/image" Target="../media/image94.wmf"/><Relationship Id="rId10" Type="http://schemas.openxmlformats.org/officeDocument/2006/relationships/image" Target="../media/image93.wmf"/><Relationship Id="rId1" Type="http://schemas.openxmlformats.org/officeDocument/2006/relationships/image" Target="../media/image89.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98.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104.wmf"/><Relationship Id="rId3" Type="http://schemas.openxmlformats.org/officeDocument/2006/relationships/image" Target="../media/image103.wmf"/><Relationship Id="rId2" Type="http://schemas.openxmlformats.org/officeDocument/2006/relationships/image" Target="../media/image102.wmf"/><Relationship Id="rId1" Type="http://schemas.openxmlformats.org/officeDocument/2006/relationships/image" Target="../media/image100.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107.wmf"/><Relationship Id="rId1" Type="http://schemas.openxmlformats.org/officeDocument/2006/relationships/image" Target="../media/image10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09.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117.wmf"/><Relationship Id="rId1" Type="http://schemas.openxmlformats.org/officeDocument/2006/relationships/image" Target="../media/image115.wmf"/></Relationships>
</file>

<file path=ppt/drawings/_rels/vmlDrawing2.vml.rels><?xml version="1.0" encoding="UTF-8" standalone="yes"?>
<Relationships xmlns="http://schemas.openxmlformats.org/package/2006/relationships"><Relationship Id="rId5" Type="http://schemas.openxmlformats.org/officeDocument/2006/relationships/image" Target="../media/image7.w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3.vml.rels><?xml version="1.0" encoding="UTF-8" standalone="yes"?>
<Relationships xmlns="http://schemas.openxmlformats.org/package/2006/relationships"><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20.wmf"/><Relationship Id="rId8" Type="http://schemas.openxmlformats.org/officeDocument/2006/relationships/image" Target="../media/image19.wmf"/><Relationship Id="rId7" Type="http://schemas.openxmlformats.org/officeDocument/2006/relationships/image" Target="../media/image18.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3" Type="http://schemas.openxmlformats.org/officeDocument/2006/relationships/image" Target="../media/image14.wmf"/><Relationship Id="rId22" Type="http://schemas.openxmlformats.org/officeDocument/2006/relationships/image" Target="../media/image32.wmf"/><Relationship Id="rId21" Type="http://schemas.openxmlformats.org/officeDocument/2006/relationships/image" Target="../media/image31.wmf"/><Relationship Id="rId20" Type="http://schemas.openxmlformats.org/officeDocument/2006/relationships/image" Target="../media/image30.wmf"/><Relationship Id="rId2" Type="http://schemas.openxmlformats.org/officeDocument/2006/relationships/image" Target="../media/image13.wmf"/><Relationship Id="rId19" Type="http://schemas.openxmlformats.org/officeDocument/2006/relationships/image" Target="../media/image29.wmf"/><Relationship Id="rId18" Type="http://schemas.openxmlformats.org/officeDocument/2006/relationships/image" Target="../media/image28.wmf"/><Relationship Id="rId17" Type="http://schemas.openxmlformats.org/officeDocument/2006/relationships/image" Target="../media/image27.wmf"/><Relationship Id="rId16" Type="http://schemas.openxmlformats.org/officeDocument/2006/relationships/image" Target="../media/image26.wmf"/><Relationship Id="rId15" Type="http://schemas.openxmlformats.org/officeDocument/2006/relationships/image" Target="../media/image25.wmf"/><Relationship Id="rId14" Type="http://schemas.openxmlformats.org/officeDocument/2006/relationships/image" Target="../media/image24.wmf"/><Relationship Id="rId13" Type="http://schemas.openxmlformats.org/officeDocument/2006/relationships/image" Target="../media/image23.wmf"/><Relationship Id="rId12" Type="http://schemas.openxmlformats.org/officeDocument/2006/relationships/image" Target="../media/image8.wmf"/><Relationship Id="rId11" Type="http://schemas.openxmlformats.org/officeDocument/2006/relationships/image" Target="../media/image22.wmf"/><Relationship Id="rId10" Type="http://schemas.openxmlformats.org/officeDocument/2006/relationships/image" Target="../media/image21.wmf"/><Relationship Id="rId1" Type="http://schemas.openxmlformats.org/officeDocument/2006/relationships/image" Target="../media/image12.wmf"/></Relationships>
</file>

<file path=ppt/drawings/_rels/vmlDrawing5.vml.rels><?xml version="1.0" encoding="UTF-8" standalone="yes"?>
<Relationships xmlns="http://schemas.openxmlformats.org/package/2006/relationships"><Relationship Id="rId9" Type="http://schemas.openxmlformats.org/officeDocument/2006/relationships/image" Target="../media/image41.wmf"/><Relationship Id="rId8" Type="http://schemas.openxmlformats.org/officeDocument/2006/relationships/image" Target="../media/image40.wmf"/><Relationship Id="rId7" Type="http://schemas.openxmlformats.org/officeDocument/2006/relationships/image" Target="../media/image39.wmf"/><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 Id="rId3" Type="http://schemas.openxmlformats.org/officeDocument/2006/relationships/image" Target="../media/image35.wmf"/><Relationship Id="rId20" Type="http://schemas.openxmlformats.org/officeDocument/2006/relationships/image" Target="../media/image51.wmf"/><Relationship Id="rId2" Type="http://schemas.openxmlformats.org/officeDocument/2006/relationships/image" Target="../media/image34.wmf"/><Relationship Id="rId19" Type="http://schemas.openxmlformats.org/officeDocument/2006/relationships/image" Target="../media/image50.wmf"/><Relationship Id="rId18" Type="http://schemas.openxmlformats.org/officeDocument/2006/relationships/image" Target="../media/image49.wmf"/><Relationship Id="rId17" Type="http://schemas.openxmlformats.org/officeDocument/2006/relationships/image" Target="../media/image48.wmf"/><Relationship Id="rId16" Type="http://schemas.openxmlformats.org/officeDocument/2006/relationships/image" Target="../media/image47.wmf"/><Relationship Id="rId15" Type="http://schemas.openxmlformats.org/officeDocument/2006/relationships/image" Target="../media/image46.wmf"/><Relationship Id="rId14" Type="http://schemas.openxmlformats.org/officeDocument/2006/relationships/image" Target="../media/image45.wmf"/><Relationship Id="rId13" Type="http://schemas.openxmlformats.org/officeDocument/2006/relationships/image" Target="../media/image44.wmf"/><Relationship Id="rId12" Type="http://schemas.openxmlformats.org/officeDocument/2006/relationships/image" Target="../media/image43.wmf"/><Relationship Id="rId11" Type="http://schemas.openxmlformats.org/officeDocument/2006/relationships/image" Target="../media/image42.wmf"/><Relationship Id="rId10" Type="http://schemas.openxmlformats.org/officeDocument/2006/relationships/image" Target="../media/image19.wmf"/><Relationship Id="rId1" Type="http://schemas.openxmlformats.org/officeDocument/2006/relationships/image" Target="../media/image33.wmf"/></Relationships>
</file>

<file path=ppt/drawings/_rels/vmlDrawing6.vml.rels><?xml version="1.0" encoding="UTF-8" standalone="yes"?>
<Relationships xmlns="http://schemas.openxmlformats.org/package/2006/relationships"><Relationship Id="rId9" Type="http://schemas.openxmlformats.org/officeDocument/2006/relationships/image" Target="../media/image18.wmf"/><Relationship Id="rId8" Type="http://schemas.openxmlformats.org/officeDocument/2006/relationships/image" Target="../media/image60.wmf"/><Relationship Id="rId7" Type="http://schemas.openxmlformats.org/officeDocument/2006/relationships/image" Target="../media/image59.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 Id="rId3" Type="http://schemas.openxmlformats.org/officeDocument/2006/relationships/image" Target="../media/image55.wmf"/><Relationship Id="rId26" Type="http://schemas.openxmlformats.org/officeDocument/2006/relationships/image" Target="../media/image76.wmf"/><Relationship Id="rId25" Type="http://schemas.openxmlformats.org/officeDocument/2006/relationships/image" Target="../media/image75.wmf"/><Relationship Id="rId24" Type="http://schemas.openxmlformats.org/officeDocument/2006/relationships/image" Target="../media/image74.wmf"/><Relationship Id="rId23" Type="http://schemas.openxmlformats.org/officeDocument/2006/relationships/image" Target="../media/image73.wmf"/><Relationship Id="rId22" Type="http://schemas.openxmlformats.org/officeDocument/2006/relationships/image" Target="../media/image72.wmf"/><Relationship Id="rId21" Type="http://schemas.openxmlformats.org/officeDocument/2006/relationships/image" Target="../media/image71.wmf"/><Relationship Id="rId20" Type="http://schemas.openxmlformats.org/officeDocument/2006/relationships/image" Target="../media/image70.wmf"/><Relationship Id="rId2" Type="http://schemas.openxmlformats.org/officeDocument/2006/relationships/image" Target="../media/image54.wmf"/><Relationship Id="rId19" Type="http://schemas.openxmlformats.org/officeDocument/2006/relationships/image" Target="../media/image69.wmf"/><Relationship Id="rId18" Type="http://schemas.openxmlformats.org/officeDocument/2006/relationships/image" Target="../media/image68.wmf"/><Relationship Id="rId17" Type="http://schemas.openxmlformats.org/officeDocument/2006/relationships/image" Target="../media/image67.wmf"/><Relationship Id="rId16" Type="http://schemas.openxmlformats.org/officeDocument/2006/relationships/image" Target="../media/image66.wmf"/><Relationship Id="rId15" Type="http://schemas.openxmlformats.org/officeDocument/2006/relationships/image" Target="../media/image65.wmf"/><Relationship Id="rId14" Type="http://schemas.openxmlformats.org/officeDocument/2006/relationships/image" Target="../media/image64.wmf"/><Relationship Id="rId13" Type="http://schemas.openxmlformats.org/officeDocument/2006/relationships/image" Target="../media/image63.wmf"/><Relationship Id="rId12" Type="http://schemas.openxmlformats.org/officeDocument/2006/relationships/image" Target="../media/image62.wmf"/><Relationship Id="rId11" Type="http://schemas.openxmlformats.org/officeDocument/2006/relationships/image" Target="../media/image61.wmf"/><Relationship Id="rId10" Type="http://schemas.openxmlformats.org/officeDocument/2006/relationships/image" Target="../media/image20.wmf"/><Relationship Id="rId1" Type="http://schemas.openxmlformats.org/officeDocument/2006/relationships/image" Target="../media/image53.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79.wmf"/><Relationship Id="rId2" Type="http://schemas.openxmlformats.org/officeDocument/2006/relationships/image" Target="../media/image78.wmf"/><Relationship Id="rId1" Type="http://schemas.openxmlformats.org/officeDocument/2006/relationships/image" Target="../media/image77.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82.wmf"/><Relationship Id="rId1" Type="http://schemas.openxmlformats.org/officeDocument/2006/relationships/image" Target="../media/image81.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88.wmf"/><Relationship Id="rId7" Type="http://schemas.openxmlformats.org/officeDocument/2006/relationships/image" Target="../media/image87.wmf"/><Relationship Id="rId6" Type="http://schemas.openxmlformats.org/officeDocument/2006/relationships/image" Target="../media/image86.wmf"/><Relationship Id="rId5" Type="http://schemas.openxmlformats.org/officeDocument/2006/relationships/image" Target="../media/image85.wmf"/><Relationship Id="rId4" Type="http://schemas.openxmlformats.org/officeDocument/2006/relationships/image" Target="../media/image21.wmf"/><Relationship Id="rId3" Type="http://schemas.openxmlformats.org/officeDocument/2006/relationships/image" Target="../media/image84.wmf"/><Relationship Id="rId2" Type="http://schemas.openxmlformats.org/officeDocument/2006/relationships/image" Target="../media/image16.wmf"/><Relationship Id="rId1" Type="http://schemas.openxmlformats.org/officeDocument/2006/relationships/image" Target="../media/image8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高等数学">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1章">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圆角矩形 2"/>
          <p:cNvSpPr/>
          <p:nvPr userDrawn="1"/>
        </p:nvSpPr>
        <p:spPr>
          <a:xfrm>
            <a:off x="1268095" y="1944370"/>
            <a:ext cx="9655810" cy="2376805"/>
          </a:xfrm>
          <a:prstGeom prst="roundRect">
            <a:avLst/>
          </a:prstGeom>
          <a:noFill/>
          <a:ln w="117475">
            <a:solidFill>
              <a:srgbClr val="712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第1节">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28967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Freeform 15"/>
          <p:cNvSpPr>
            <a:spLocks noChangeArrowheads="1"/>
          </p:cNvSpPr>
          <p:nvPr userDrawn="1"/>
        </p:nvSpPr>
        <p:spPr bwMode="auto">
          <a:xfrm>
            <a:off x="2446972" y="945516"/>
            <a:ext cx="792163" cy="96837"/>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4">
              <a:lumMod val="75000"/>
            </a:schemeClr>
          </a:solidFill>
          <a:ln w="9525">
            <a:noFill/>
            <a:miter lim="800000"/>
          </a:ln>
        </p:spPr>
        <p:txBody>
          <a:bodyPr/>
          <a:p>
            <a:endParaRPr lang="zh-CN" altLang="en-US"/>
          </a:p>
        </p:txBody>
      </p:sp>
      <p:sp>
        <p:nvSpPr>
          <p:cNvPr id="8" name="Freeform 14"/>
          <p:cNvSpPr/>
          <p:nvPr userDrawn="1"/>
        </p:nvSpPr>
        <p:spPr bwMode="auto">
          <a:xfrm>
            <a:off x="2238375" y="1042035"/>
            <a:ext cx="5858510" cy="703580"/>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a:p>
            <a:r>
              <a:rPr lang="en-US" altLang="zh-CN" sz="4000" dirty="0">
                <a:latin typeface="+mj-ea"/>
                <a:ea typeface="+mj-ea"/>
                <a:cs typeface="+mj-ea"/>
                <a:sym typeface="+mn-ea"/>
              </a:rPr>
              <a:t>    </a:t>
            </a:r>
            <a:endParaRPr lang="zh-CN" altLang="en-US" sz="3200" b="1" dirty="0">
              <a:latin typeface="+mj-ea"/>
              <a:ea typeface="+mj-ea"/>
              <a:cs typeface="+mj-ea"/>
              <a:sym typeface="+mn-ea"/>
            </a:endParaRPr>
          </a:p>
        </p:txBody>
      </p:sp>
      <p:sp>
        <p:nvSpPr>
          <p:cNvPr id="9" name="Rectangle 16"/>
          <p:cNvSpPr>
            <a:spLocks noChangeArrowheads="1"/>
          </p:cNvSpPr>
          <p:nvPr userDrawn="1"/>
        </p:nvSpPr>
        <p:spPr bwMode="auto">
          <a:xfrm>
            <a:off x="2514600" y="1042035"/>
            <a:ext cx="714375" cy="713740"/>
          </a:xfrm>
          <a:prstGeom prst="rect">
            <a:avLst/>
          </a:prstGeom>
          <a:solidFill>
            <a:schemeClr val="accent4">
              <a:lumMod val="75000"/>
            </a:schemeClr>
          </a:solidFill>
          <a:ln w="9525">
            <a:noFill/>
            <a:miter lim="800000"/>
          </a:ln>
        </p:spPr>
        <p:txBody>
          <a:bodyPr/>
          <a:p>
            <a:pPr algn="ctr"/>
            <a:endParaRPr lang="en-US" altLang="zh-CN" sz="3200" b="1"/>
          </a:p>
        </p:txBody>
      </p:sp>
      <p:sp>
        <p:nvSpPr>
          <p:cNvPr id="4" name="圆角矩形 3"/>
          <p:cNvSpPr/>
          <p:nvPr userDrawn="1"/>
        </p:nvSpPr>
        <p:spPr>
          <a:xfrm>
            <a:off x="2275840" y="2108835"/>
            <a:ext cx="8390255" cy="294005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userDrawn="1"/>
        </p:nvSpPr>
        <p:spPr>
          <a:xfrm>
            <a:off x="2436495" y="2058035"/>
            <a:ext cx="8390255" cy="2940050"/>
          </a:xfrm>
          <a:prstGeom prst="roundRect">
            <a:avLst/>
          </a:prstGeom>
          <a:solidFill>
            <a:srgbClr val="FFD777"/>
          </a:solidFill>
          <a:ln w="25400">
            <a:solidFill>
              <a:srgbClr val="BA612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8" grpId="0" bldLvl="0" animBg="1" autoUpdateAnimBg="0"/>
      <p:bldP spid="9" grpId="0" bldLvl="0" animBg="1" autoUpdateAnimBg="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内容页">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8" name="矩形 7"/>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88565" y="-8255"/>
            <a:ext cx="9714865" cy="556260"/>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对象 3">
            <a:hlinkClick r:id="" action="ppaction://ole?verb="/>
          </p:cNvPr>
          <p:cNvGraphicFramePr>
            <a:graphicFrameLocks noChangeAspect="1"/>
          </p:cNvGraphicFramePr>
          <p:nvPr userDrawn="1"/>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2" imgW="914400" imgH="215900" progId="Equation.KSEE3">
                  <p:embed/>
                </p:oleObj>
              </mc:Choice>
              <mc:Fallback>
                <p:oleObj name="" r:id="rId2" imgW="914400" imgH="215900" progId="Equation.KSEE3">
                  <p:embed/>
                  <p:pic>
                    <p:nvPicPr>
                      <p:cNvPr id="0" name="图片 1024"/>
                      <p:cNvPicPr/>
                      <p:nvPr/>
                    </p:nvPicPr>
                    <p:blipFill>
                      <a:blip r:embed="rId3"/>
                      <a:stretch>
                        <a:fillRect/>
                      </a:stretch>
                    </p:blipFill>
                    <p:spPr>
                      <a:xfrm>
                        <a:off x="5638800" y="3321050"/>
                        <a:ext cx="914400" cy="215900"/>
                      </a:xfrm>
                      <a:prstGeom prst="rect">
                        <a:avLst/>
                      </a:prstGeom>
                    </p:spPr>
                  </p:pic>
                </p:oleObj>
              </mc:Fallback>
            </mc:AlternateContent>
          </a:graphicData>
        </a:graphic>
      </p:graphicFrame>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1" Type="http://schemas.openxmlformats.org/officeDocument/2006/relationships/theme" Target="../theme/theme2.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1" Type="http://schemas.openxmlformats.org/officeDocument/2006/relationships/theme" Target="../theme/theme3.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1" Type="http://schemas.openxmlformats.org/officeDocument/2006/relationships/theme" Target="../theme/theme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1" Type="http://schemas.openxmlformats.org/officeDocument/2006/relationships/theme" Target="../theme/theme5.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vmlDrawing" Target="../drawings/vmlDrawing7.vml"/><Relationship Id="rId8" Type="http://schemas.openxmlformats.org/officeDocument/2006/relationships/slideLayout" Target="../slideLayouts/slideLayout4.xml"/><Relationship Id="rId7" Type="http://schemas.openxmlformats.org/officeDocument/2006/relationships/oleObject" Target="../embeddings/oleObject83.bin"/><Relationship Id="rId6" Type="http://schemas.openxmlformats.org/officeDocument/2006/relationships/image" Target="../media/image79.wmf"/><Relationship Id="rId5" Type="http://schemas.openxmlformats.org/officeDocument/2006/relationships/oleObject" Target="../embeddings/oleObject82.bin"/><Relationship Id="rId4" Type="http://schemas.openxmlformats.org/officeDocument/2006/relationships/image" Target="../media/image78.wmf"/><Relationship Id="rId3" Type="http://schemas.openxmlformats.org/officeDocument/2006/relationships/oleObject" Target="../embeddings/oleObject81.bin"/><Relationship Id="rId2" Type="http://schemas.openxmlformats.org/officeDocument/2006/relationships/image" Target="../media/image77.wmf"/><Relationship Id="rId1" Type="http://schemas.openxmlformats.org/officeDocument/2006/relationships/oleObject" Target="../embeddings/oleObject80.bin"/></Relationships>
</file>

<file path=ppt/slides/_rels/slide11.xml.rels><?xml version="1.0" encoding="UTF-8" standalone="yes"?>
<Relationships xmlns="http://schemas.openxmlformats.org/package/2006/relationships"><Relationship Id="rId7" Type="http://schemas.openxmlformats.org/officeDocument/2006/relationships/vmlDrawing" Target="../drawings/vmlDrawing8.vml"/><Relationship Id="rId6" Type="http://schemas.openxmlformats.org/officeDocument/2006/relationships/slideLayout" Target="../slideLayouts/slideLayout4.xml"/><Relationship Id="rId5" Type="http://schemas.openxmlformats.org/officeDocument/2006/relationships/image" Target="../media/image82.wmf"/><Relationship Id="rId4" Type="http://schemas.openxmlformats.org/officeDocument/2006/relationships/oleObject" Target="../embeddings/oleObject85.bin"/><Relationship Id="rId3" Type="http://schemas.openxmlformats.org/officeDocument/2006/relationships/image" Target="../media/image81.wmf"/><Relationship Id="rId2" Type="http://schemas.openxmlformats.org/officeDocument/2006/relationships/oleObject" Target="../embeddings/oleObject84.bin"/><Relationship Id="rId1" Type="http://schemas.openxmlformats.org/officeDocument/2006/relationships/image" Target="../media/image8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90.bin"/><Relationship Id="rId8" Type="http://schemas.openxmlformats.org/officeDocument/2006/relationships/image" Target="../media/image21.wmf"/><Relationship Id="rId7" Type="http://schemas.openxmlformats.org/officeDocument/2006/relationships/oleObject" Target="../embeddings/oleObject89.bin"/><Relationship Id="rId6" Type="http://schemas.openxmlformats.org/officeDocument/2006/relationships/image" Target="../media/image84.wmf"/><Relationship Id="rId5" Type="http://schemas.openxmlformats.org/officeDocument/2006/relationships/oleObject" Target="../embeddings/oleObject88.bin"/><Relationship Id="rId4" Type="http://schemas.openxmlformats.org/officeDocument/2006/relationships/image" Target="../media/image16.wmf"/><Relationship Id="rId3" Type="http://schemas.openxmlformats.org/officeDocument/2006/relationships/oleObject" Target="../embeddings/oleObject87.bin"/><Relationship Id="rId2" Type="http://schemas.openxmlformats.org/officeDocument/2006/relationships/image" Target="../media/image83.wmf"/><Relationship Id="rId18" Type="http://schemas.openxmlformats.org/officeDocument/2006/relationships/vmlDrawing" Target="../drawings/vmlDrawing9.vml"/><Relationship Id="rId17" Type="http://schemas.openxmlformats.org/officeDocument/2006/relationships/slideLayout" Target="../slideLayouts/slideLayout4.xml"/><Relationship Id="rId16" Type="http://schemas.openxmlformats.org/officeDocument/2006/relationships/image" Target="../media/image88.wmf"/><Relationship Id="rId15" Type="http://schemas.openxmlformats.org/officeDocument/2006/relationships/oleObject" Target="../embeddings/oleObject93.bin"/><Relationship Id="rId14" Type="http://schemas.openxmlformats.org/officeDocument/2006/relationships/image" Target="../media/image87.wmf"/><Relationship Id="rId13" Type="http://schemas.openxmlformats.org/officeDocument/2006/relationships/oleObject" Target="../embeddings/oleObject92.bin"/><Relationship Id="rId12" Type="http://schemas.openxmlformats.org/officeDocument/2006/relationships/image" Target="../media/image86.wmf"/><Relationship Id="rId11" Type="http://schemas.openxmlformats.org/officeDocument/2006/relationships/oleObject" Target="../embeddings/oleObject91.bin"/><Relationship Id="rId10" Type="http://schemas.openxmlformats.org/officeDocument/2006/relationships/image" Target="../media/image85.wmf"/><Relationship Id="rId1" Type="http://schemas.openxmlformats.org/officeDocument/2006/relationships/oleObject" Target="../embeddings/oleObject86.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98.bin"/><Relationship Id="rId8" Type="http://schemas.openxmlformats.org/officeDocument/2006/relationships/image" Target="../media/image21.wmf"/><Relationship Id="rId7" Type="http://schemas.openxmlformats.org/officeDocument/2006/relationships/oleObject" Target="../embeddings/oleObject97.bin"/><Relationship Id="rId6" Type="http://schemas.openxmlformats.org/officeDocument/2006/relationships/image" Target="../media/image84.wmf"/><Relationship Id="rId5" Type="http://schemas.openxmlformats.org/officeDocument/2006/relationships/oleObject" Target="../embeddings/oleObject96.bin"/><Relationship Id="rId4" Type="http://schemas.openxmlformats.org/officeDocument/2006/relationships/image" Target="../media/image16.wmf"/><Relationship Id="rId3" Type="http://schemas.openxmlformats.org/officeDocument/2006/relationships/oleObject" Target="../embeddings/oleObject95.bin"/><Relationship Id="rId26" Type="http://schemas.openxmlformats.org/officeDocument/2006/relationships/vmlDrawing" Target="../drawings/vmlDrawing10.vml"/><Relationship Id="rId25" Type="http://schemas.openxmlformats.org/officeDocument/2006/relationships/slideLayout" Target="../slideLayouts/slideLayout4.xml"/><Relationship Id="rId24" Type="http://schemas.openxmlformats.org/officeDocument/2006/relationships/image" Target="../media/image95.wmf"/><Relationship Id="rId23" Type="http://schemas.openxmlformats.org/officeDocument/2006/relationships/oleObject" Target="../embeddings/oleObject105.bin"/><Relationship Id="rId22" Type="http://schemas.openxmlformats.org/officeDocument/2006/relationships/image" Target="../media/image94.wmf"/><Relationship Id="rId21" Type="http://schemas.openxmlformats.org/officeDocument/2006/relationships/oleObject" Target="../embeddings/oleObject104.bin"/><Relationship Id="rId20" Type="http://schemas.openxmlformats.org/officeDocument/2006/relationships/image" Target="../media/image93.wmf"/><Relationship Id="rId2" Type="http://schemas.openxmlformats.org/officeDocument/2006/relationships/image" Target="../media/image89.wmf"/><Relationship Id="rId19" Type="http://schemas.openxmlformats.org/officeDocument/2006/relationships/oleObject" Target="../embeddings/oleObject103.bin"/><Relationship Id="rId18" Type="http://schemas.openxmlformats.org/officeDocument/2006/relationships/image" Target="../media/image92.wmf"/><Relationship Id="rId17" Type="http://schemas.openxmlformats.org/officeDocument/2006/relationships/oleObject" Target="../embeddings/oleObject102.bin"/><Relationship Id="rId16" Type="http://schemas.openxmlformats.org/officeDocument/2006/relationships/image" Target="../media/image3.wmf"/><Relationship Id="rId15" Type="http://schemas.openxmlformats.org/officeDocument/2006/relationships/oleObject" Target="../embeddings/oleObject101.bin"/><Relationship Id="rId14" Type="http://schemas.openxmlformats.org/officeDocument/2006/relationships/image" Target="../media/image91.wmf"/><Relationship Id="rId13" Type="http://schemas.openxmlformats.org/officeDocument/2006/relationships/oleObject" Target="../embeddings/oleObject100.bin"/><Relationship Id="rId12" Type="http://schemas.openxmlformats.org/officeDocument/2006/relationships/image" Target="../media/image90.wmf"/><Relationship Id="rId11" Type="http://schemas.openxmlformats.org/officeDocument/2006/relationships/oleObject" Target="../embeddings/oleObject99.bin"/><Relationship Id="rId10" Type="http://schemas.openxmlformats.org/officeDocument/2006/relationships/image" Target="../media/image87.wmf"/><Relationship Id="rId1" Type="http://schemas.openxmlformats.org/officeDocument/2006/relationships/oleObject" Target="../embeddings/oleObject94.bin"/></Relationships>
</file>

<file path=ppt/slides/_rels/slide15.xml.rels><?xml version="1.0" encoding="UTF-8" standalone="yes"?>
<Relationships xmlns="http://schemas.openxmlformats.org/package/2006/relationships"><Relationship Id="rId6" Type="http://schemas.openxmlformats.org/officeDocument/2006/relationships/vmlDrawing" Target="../drawings/vmlDrawing11.vml"/><Relationship Id="rId5" Type="http://schemas.openxmlformats.org/officeDocument/2006/relationships/slideLayout" Target="../slideLayouts/slideLayout4.xml"/><Relationship Id="rId4" Type="http://schemas.openxmlformats.org/officeDocument/2006/relationships/image" Target="../media/image97.wmf"/><Relationship Id="rId3" Type="http://schemas.openxmlformats.org/officeDocument/2006/relationships/oleObject" Target="../embeddings/oleObject107.bin"/><Relationship Id="rId2" Type="http://schemas.openxmlformats.org/officeDocument/2006/relationships/image" Target="../media/image96.wmf"/><Relationship Id="rId1" Type="http://schemas.openxmlformats.org/officeDocument/2006/relationships/oleObject" Target="../embeddings/oleObject106.bin"/></Relationships>
</file>

<file path=ppt/slides/_rels/slide16.xml.rels><?xml version="1.0" encoding="UTF-8" standalone="yes"?>
<Relationships xmlns="http://schemas.openxmlformats.org/package/2006/relationships"><Relationship Id="rId6" Type="http://schemas.openxmlformats.org/officeDocument/2006/relationships/vmlDrawing" Target="../drawings/vmlDrawing12.vml"/><Relationship Id="rId5" Type="http://schemas.openxmlformats.org/officeDocument/2006/relationships/slideLayout" Target="../slideLayouts/slideLayout4.xml"/><Relationship Id="rId4" Type="http://schemas.openxmlformats.org/officeDocument/2006/relationships/oleObject" Target="../embeddings/oleObject109.bin"/><Relationship Id="rId3" Type="http://schemas.openxmlformats.org/officeDocument/2006/relationships/image" Target="../media/image99.png"/><Relationship Id="rId2" Type="http://schemas.openxmlformats.org/officeDocument/2006/relationships/image" Target="../media/image98.wmf"/><Relationship Id="rId1" Type="http://schemas.openxmlformats.org/officeDocument/2006/relationships/oleObject" Target="../embeddings/oleObject108.bin"/></Relationships>
</file>

<file path=ppt/slides/_rels/slide17.xml.rels><?xml version="1.0" encoding="UTF-8" standalone="yes"?>
<Relationships xmlns="http://schemas.openxmlformats.org/package/2006/relationships"><Relationship Id="rId9" Type="http://schemas.openxmlformats.org/officeDocument/2006/relationships/image" Target="../media/image104.wmf"/><Relationship Id="rId8" Type="http://schemas.openxmlformats.org/officeDocument/2006/relationships/oleObject" Target="../embeddings/oleObject113.bin"/><Relationship Id="rId7" Type="http://schemas.openxmlformats.org/officeDocument/2006/relationships/image" Target="../media/image103.wmf"/><Relationship Id="rId6" Type="http://schemas.openxmlformats.org/officeDocument/2006/relationships/oleObject" Target="../embeddings/oleObject112.bin"/><Relationship Id="rId5" Type="http://schemas.openxmlformats.org/officeDocument/2006/relationships/image" Target="../media/image102.wmf"/><Relationship Id="rId4" Type="http://schemas.openxmlformats.org/officeDocument/2006/relationships/oleObject" Target="../embeddings/oleObject111.bin"/><Relationship Id="rId3" Type="http://schemas.openxmlformats.org/officeDocument/2006/relationships/image" Target="../media/image101.png"/><Relationship Id="rId2" Type="http://schemas.openxmlformats.org/officeDocument/2006/relationships/image" Target="../media/image100.wmf"/><Relationship Id="rId11" Type="http://schemas.openxmlformats.org/officeDocument/2006/relationships/vmlDrawing" Target="../drawings/vmlDrawing13.vml"/><Relationship Id="rId10" Type="http://schemas.openxmlformats.org/officeDocument/2006/relationships/slideLayout" Target="../slideLayouts/slideLayout4.xml"/><Relationship Id="rId1" Type="http://schemas.openxmlformats.org/officeDocument/2006/relationships/oleObject" Target="../embeddings/oleObject110.bin"/></Relationships>
</file>

<file path=ppt/slides/_rels/slide18.xml.rels><?xml version="1.0" encoding="UTF-8" standalone="yes"?>
<Relationships xmlns="http://schemas.openxmlformats.org/package/2006/relationships"><Relationship Id="rId8" Type="http://schemas.openxmlformats.org/officeDocument/2006/relationships/vmlDrawing" Target="../drawings/vmlDrawing14.vml"/><Relationship Id="rId7" Type="http://schemas.openxmlformats.org/officeDocument/2006/relationships/slideLayout" Target="../slideLayouts/slideLayout4.xml"/><Relationship Id="rId6" Type="http://schemas.openxmlformats.org/officeDocument/2006/relationships/image" Target="../media/image108.png"/><Relationship Id="rId5" Type="http://schemas.openxmlformats.org/officeDocument/2006/relationships/image" Target="../media/image107.wmf"/><Relationship Id="rId4" Type="http://schemas.openxmlformats.org/officeDocument/2006/relationships/oleObject" Target="../embeddings/oleObject115.bin"/><Relationship Id="rId3" Type="http://schemas.openxmlformats.org/officeDocument/2006/relationships/image" Target="../media/image106.png"/><Relationship Id="rId2" Type="http://schemas.openxmlformats.org/officeDocument/2006/relationships/image" Target="../media/image105.wmf"/><Relationship Id="rId1" Type="http://schemas.openxmlformats.org/officeDocument/2006/relationships/oleObject" Target="../embeddings/oleObject114.bin"/></Relationships>
</file>

<file path=ppt/slides/_rels/slide19.xml.rels><?xml version="1.0" encoding="UTF-8" standalone="yes"?>
<Relationships xmlns="http://schemas.openxmlformats.org/package/2006/relationships"><Relationship Id="rId5" Type="http://schemas.openxmlformats.org/officeDocument/2006/relationships/vmlDrawing" Target="../drawings/vmlDrawing15.vml"/><Relationship Id="rId4" Type="http://schemas.openxmlformats.org/officeDocument/2006/relationships/slideLayout" Target="../slideLayouts/slideLayout4.xml"/><Relationship Id="rId3" Type="http://schemas.openxmlformats.org/officeDocument/2006/relationships/image" Target="../media/image110.png"/><Relationship Id="rId2" Type="http://schemas.openxmlformats.org/officeDocument/2006/relationships/image" Target="../media/image109.wmf"/><Relationship Id="rId1" Type="http://schemas.openxmlformats.org/officeDocument/2006/relationships/oleObject" Target="../embeddings/oleObject116.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16.vml"/><Relationship Id="rId4" Type="http://schemas.openxmlformats.org/officeDocument/2006/relationships/slideLayout" Target="../slideLayouts/slideLayout4.xml"/><Relationship Id="rId3" Type="http://schemas.openxmlformats.org/officeDocument/2006/relationships/image" Target="../media/image112.wmf"/><Relationship Id="rId2" Type="http://schemas.openxmlformats.org/officeDocument/2006/relationships/oleObject" Target="../embeddings/oleObject117.bin"/><Relationship Id="rId1" Type="http://schemas.openxmlformats.org/officeDocument/2006/relationships/image" Target="../media/image111.png"/></Relationships>
</file>

<file path=ppt/slides/_rels/slide21.xml.rels><?xml version="1.0" encoding="UTF-8" standalone="yes"?>
<Relationships xmlns="http://schemas.openxmlformats.org/package/2006/relationships"><Relationship Id="rId5" Type="http://schemas.openxmlformats.org/officeDocument/2006/relationships/vmlDrawing" Target="../drawings/vmlDrawing17.vml"/><Relationship Id="rId4" Type="http://schemas.openxmlformats.org/officeDocument/2006/relationships/slideLayout" Target="../slideLayouts/slideLayout4.xml"/><Relationship Id="rId3" Type="http://schemas.openxmlformats.org/officeDocument/2006/relationships/image" Target="../media/image114.png"/><Relationship Id="rId2" Type="http://schemas.openxmlformats.org/officeDocument/2006/relationships/image" Target="../media/image113.wmf"/><Relationship Id="rId1" Type="http://schemas.openxmlformats.org/officeDocument/2006/relationships/oleObject" Target="../embeddings/oleObject118.bin"/></Relationships>
</file>

<file path=ppt/slides/_rels/slide22.xml.rels><?xml version="1.0" encoding="UTF-8" standalone="yes"?>
<Relationships xmlns="http://schemas.openxmlformats.org/package/2006/relationships"><Relationship Id="rId8" Type="http://schemas.openxmlformats.org/officeDocument/2006/relationships/vmlDrawing" Target="../drawings/vmlDrawing18.vml"/><Relationship Id="rId7" Type="http://schemas.openxmlformats.org/officeDocument/2006/relationships/slideLayout" Target="../slideLayouts/slideLayout4.xml"/><Relationship Id="rId6" Type="http://schemas.openxmlformats.org/officeDocument/2006/relationships/image" Target="../media/image118.png"/><Relationship Id="rId5" Type="http://schemas.openxmlformats.org/officeDocument/2006/relationships/image" Target="../media/image117.wmf"/><Relationship Id="rId4" Type="http://schemas.openxmlformats.org/officeDocument/2006/relationships/oleObject" Target="../embeddings/oleObject120.bin"/><Relationship Id="rId3" Type="http://schemas.openxmlformats.org/officeDocument/2006/relationships/image" Target="../media/image116.png"/><Relationship Id="rId2" Type="http://schemas.openxmlformats.org/officeDocument/2006/relationships/image" Target="../media/image115.wmf"/><Relationship Id="rId1" Type="http://schemas.openxmlformats.org/officeDocument/2006/relationships/oleObject" Target="../embeddings/oleObject119.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6.wmf"/><Relationship Id="rId7" Type="http://schemas.openxmlformats.org/officeDocument/2006/relationships/oleObject" Target="../embeddings/oleObject5.bin"/><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 Id="rId3" Type="http://schemas.openxmlformats.org/officeDocument/2006/relationships/oleObject" Target="../embeddings/oleObject3.bin"/><Relationship Id="rId2" Type="http://schemas.openxmlformats.org/officeDocument/2006/relationships/image" Target="../media/image3.wmf"/><Relationship Id="rId12" Type="http://schemas.openxmlformats.org/officeDocument/2006/relationships/vmlDrawing" Target="../drawings/vmlDrawing2.vml"/><Relationship Id="rId11" Type="http://schemas.openxmlformats.org/officeDocument/2006/relationships/slideLayout" Target="../slideLayouts/slideLayout4.xml"/><Relationship Id="rId10" Type="http://schemas.openxmlformats.org/officeDocument/2006/relationships/image" Target="../media/image7.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oleObject" Target="../embeddings/oleObject11.bin"/><Relationship Id="rId7" Type="http://schemas.openxmlformats.org/officeDocument/2006/relationships/oleObject" Target="../embeddings/oleObject10.bin"/><Relationship Id="rId6" Type="http://schemas.openxmlformats.org/officeDocument/2006/relationships/image" Target="../media/image10.wmf"/><Relationship Id="rId5" Type="http://schemas.openxmlformats.org/officeDocument/2006/relationships/oleObject" Target="../embeddings/oleObject9.bin"/><Relationship Id="rId4" Type="http://schemas.openxmlformats.org/officeDocument/2006/relationships/image" Target="../media/image9.wmf"/><Relationship Id="rId3" Type="http://schemas.openxmlformats.org/officeDocument/2006/relationships/oleObject" Target="../embeddings/oleObject8.bin"/><Relationship Id="rId2" Type="http://schemas.openxmlformats.org/officeDocument/2006/relationships/image" Target="../media/image8.wmf"/><Relationship Id="rId11" Type="http://schemas.openxmlformats.org/officeDocument/2006/relationships/vmlDrawing" Target="../drawings/vmlDrawing3.vml"/><Relationship Id="rId10" Type="http://schemas.openxmlformats.org/officeDocument/2006/relationships/slideLayout" Target="../slideLayouts/slideLayout4.xml"/><Relationship Id="rId1" Type="http://schemas.openxmlformats.org/officeDocument/2006/relationships/oleObject" Target="../embeddings/oleObject7.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16.bin"/><Relationship Id="rId8" Type="http://schemas.openxmlformats.org/officeDocument/2006/relationships/image" Target="../media/image15.wmf"/><Relationship Id="rId7" Type="http://schemas.openxmlformats.org/officeDocument/2006/relationships/oleObject" Target="../embeddings/oleObject15.bin"/><Relationship Id="rId6" Type="http://schemas.openxmlformats.org/officeDocument/2006/relationships/image" Target="../media/image14.wmf"/><Relationship Id="rId5" Type="http://schemas.openxmlformats.org/officeDocument/2006/relationships/oleObject" Target="../embeddings/oleObject14.bin"/><Relationship Id="rId46" Type="http://schemas.openxmlformats.org/officeDocument/2006/relationships/vmlDrawing" Target="../drawings/vmlDrawing4.vml"/><Relationship Id="rId45" Type="http://schemas.openxmlformats.org/officeDocument/2006/relationships/slideLayout" Target="../slideLayouts/slideLayout4.xml"/><Relationship Id="rId44" Type="http://schemas.openxmlformats.org/officeDocument/2006/relationships/image" Target="../media/image32.wmf"/><Relationship Id="rId43" Type="http://schemas.openxmlformats.org/officeDocument/2006/relationships/oleObject" Target="../embeddings/oleObject33.bin"/><Relationship Id="rId42" Type="http://schemas.openxmlformats.org/officeDocument/2006/relationships/image" Target="../media/image31.wmf"/><Relationship Id="rId41" Type="http://schemas.openxmlformats.org/officeDocument/2006/relationships/oleObject" Target="../embeddings/oleObject32.bin"/><Relationship Id="rId40" Type="http://schemas.openxmlformats.org/officeDocument/2006/relationships/image" Target="../media/image30.wmf"/><Relationship Id="rId4" Type="http://schemas.openxmlformats.org/officeDocument/2006/relationships/image" Target="../media/image13.wmf"/><Relationship Id="rId39" Type="http://schemas.openxmlformats.org/officeDocument/2006/relationships/oleObject" Target="../embeddings/oleObject31.bin"/><Relationship Id="rId38" Type="http://schemas.openxmlformats.org/officeDocument/2006/relationships/image" Target="../media/image29.wmf"/><Relationship Id="rId37" Type="http://schemas.openxmlformats.org/officeDocument/2006/relationships/oleObject" Target="../embeddings/oleObject30.bin"/><Relationship Id="rId36" Type="http://schemas.openxmlformats.org/officeDocument/2006/relationships/image" Target="../media/image28.wmf"/><Relationship Id="rId35" Type="http://schemas.openxmlformats.org/officeDocument/2006/relationships/oleObject" Target="../embeddings/oleObject29.bin"/><Relationship Id="rId34" Type="http://schemas.openxmlformats.org/officeDocument/2006/relationships/image" Target="../media/image27.wmf"/><Relationship Id="rId33" Type="http://schemas.openxmlformats.org/officeDocument/2006/relationships/oleObject" Target="../embeddings/oleObject28.bin"/><Relationship Id="rId32" Type="http://schemas.openxmlformats.org/officeDocument/2006/relationships/image" Target="../media/image26.wmf"/><Relationship Id="rId31" Type="http://schemas.openxmlformats.org/officeDocument/2006/relationships/oleObject" Target="../embeddings/oleObject27.bin"/><Relationship Id="rId30" Type="http://schemas.openxmlformats.org/officeDocument/2006/relationships/image" Target="../media/image25.wmf"/><Relationship Id="rId3" Type="http://schemas.openxmlformats.org/officeDocument/2006/relationships/oleObject" Target="../embeddings/oleObject13.bin"/><Relationship Id="rId29" Type="http://schemas.openxmlformats.org/officeDocument/2006/relationships/oleObject" Target="../embeddings/oleObject26.bin"/><Relationship Id="rId28" Type="http://schemas.openxmlformats.org/officeDocument/2006/relationships/image" Target="../media/image24.wmf"/><Relationship Id="rId27" Type="http://schemas.openxmlformats.org/officeDocument/2006/relationships/oleObject" Target="../embeddings/oleObject25.bin"/><Relationship Id="rId26" Type="http://schemas.openxmlformats.org/officeDocument/2006/relationships/image" Target="../media/image23.wmf"/><Relationship Id="rId25" Type="http://schemas.openxmlformats.org/officeDocument/2006/relationships/oleObject" Target="../embeddings/oleObject24.bin"/><Relationship Id="rId24" Type="http://schemas.openxmlformats.org/officeDocument/2006/relationships/image" Target="../media/image8.wmf"/><Relationship Id="rId23" Type="http://schemas.openxmlformats.org/officeDocument/2006/relationships/oleObject" Target="../embeddings/oleObject23.bin"/><Relationship Id="rId22" Type="http://schemas.openxmlformats.org/officeDocument/2006/relationships/image" Target="../media/image22.wmf"/><Relationship Id="rId21" Type="http://schemas.openxmlformats.org/officeDocument/2006/relationships/oleObject" Target="../embeddings/oleObject22.bin"/><Relationship Id="rId20" Type="http://schemas.openxmlformats.org/officeDocument/2006/relationships/image" Target="../media/image21.wmf"/><Relationship Id="rId2" Type="http://schemas.openxmlformats.org/officeDocument/2006/relationships/image" Target="../media/image12.wmf"/><Relationship Id="rId19" Type="http://schemas.openxmlformats.org/officeDocument/2006/relationships/oleObject" Target="../embeddings/oleObject21.bin"/><Relationship Id="rId18" Type="http://schemas.openxmlformats.org/officeDocument/2006/relationships/image" Target="../media/image20.wmf"/><Relationship Id="rId17" Type="http://schemas.openxmlformats.org/officeDocument/2006/relationships/oleObject" Target="../embeddings/oleObject20.bin"/><Relationship Id="rId16" Type="http://schemas.openxmlformats.org/officeDocument/2006/relationships/image" Target="../media/image19.wmf"/><Relationship Id="rId15" Type="http://schemas.openxmlformats.org/officeDocument/2006/relationships/oleObject" Target="../embeddings/oleObject19.bin"/><Relationship Id="rId14" Type="http://schemas.openxmlformats.org/officeDocument/2006/relationships/image" Target="../media/image18.wmf"/><Relationship Id="rId13" Type="http://schemas.openxmlformats.org/officeDocument/2006/relationships/oleObject" Target="../embeddings/oleObject18.bin"/><Relationship Id="rId12" Type="http://schemas.openxmlformats.org/officeDocument/2006/relationships/image" Target="../media/image17.wmf"/><Relationship Id="rId11" Type="http://schemas.openxmlformats.org/officeDocument/2006/relationships/oleObject" Target="../embeddings/oleObject17.bin"/><Relationship Id="rId10" Type="http://schemas.openxmlformats.org/officeDocument/2006/relationships/image" Target="../media/image16.wmf"/><Relationship Id="rId1" Type="http://schemas.openxmlformats.org/officeDocument/2006/relationships/oleObject" Target="../embeddings/oleObject12.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38.bin"/><Relationship Id="rId8" Type="http://schemas.openxmlformats.org/officeDocument/2006/relationships/image" Target="../media/image36.wmf"/><Relationship Id="rId7" Type="http://schemas.openxmlformats.org/officeDocument/2006/relationships/oleObject" Target="../embeddings/oleObject37.bin"/><Relationship Id="rId6" Type="http://schemas.openxmlformats.org/officeDocument/2006/relationships/image" Target="../media/image35.wmf"/><Relationship Id="rId5" Type="http://schemas.openxmlformats.org/officeDocument/2006/relationships/oleObject" Target="../embeddings/oleObject36.bin"/><Relationship Id="rId43" Type="http://schemas.openxmlformats.org/officeDocument/2006/relationships/vmlDrawing" Target="../drawings/vmlDrawing5.vml"/><Relationship Id="rId42" Type="http://schemas.openxmlformats.org/officeDocument/2006/relationships/slideLayout" Target="../slideLayouts/slideLayout4.xml"/><Relationship Id="rId41" Type="http://schemas.openxmlformats.org/officeDocument/2006/relationships/image" Target="../media/image52.png"/><Relationship Id="rId40" Type="http://schemas.openxmlformats.org/officeDocument/2006/relationships/image" Target="../media/image51.wmf"/><Relationship Id="rId4" Type="http://schemas.openxmlformats.org/officeDocument/2006/relationships/image" Target="../media/image34.wmf"/><Relationship Id="rId39" Type="http://schemas.openxmlformats.org/officeDocument/2006/relationships/oleObject" Target="../embeddings/oleObject53.bin"/><Relationship Id="rId38" Type="http://schemas.openxmlformats.org/officeDocument/2006/relationships/image" Target="../media/image50.wmf"/><Relationship Id="rId37" Type="http://schemas.openxmlformats.org/officeDocument/2006/relationships/oleObject" Target="../embeddings/oleObject52.bin"/><Relationship Id="rId36" Type="http://schemas.openxmlformats.org/officeDocument/2006/relationships/image" Target="../media/image49.wmf"/><Relationship Id="rId35" Type="http://schemas.openxmlformats.org/officeDocument/2006/relationships/oleObject" Target="../embeddings/oleObject51.bin"/><Relationship Id="rId34" Type="http://schemas.openxmlformats.org/officeDocument/2006/relationships/image" Target="../media/image48.wmf"/><Relationship Id="rId33" Type="http://schemas.openxmlformats.org/officeDocument/2006/relationships/oleObject" Target="../embeddings/oleObject50.bin"/><Relationship Id="rId32" Type="http://schemas.openxmlformats.org/officeDocument/2006/relationships/image" Target="../media/image47.wmf"/><Relationship Id="rId31" Type="http://schemas.openxmlformats.org/officeDocument/2006/relationships/oleObject" Target="../embeddings/oleObject49.bin"/><Relationship Id="rId30" Type="http://schemas.openxmlformats.org/officeDocument/2006/relationships/image" Target="../media/image46.wmf"/><Relationship Id="rId3" Type="http://schemas.openxmlformats.org/officeDocument/2006/relationships/oleObject" Target="../embeddings/oleObject35.bin"/><Relationship Id="rId29" Type="http://schemas.openxmlformats.org/officeDocument/2006/relationships/oleObject" Target="../embeddings/oleObject48.bin"/><Relationship Id="rId28" Type="http://schemas.openxmlformats.org/officeDocument/2006/relationships/image" Target="../media/image45.wmf"/><Relationship Id="rId27" Type="http://schemas.openxmlformats.org/officeDocument/2006/relationships/oleObject" Target="../embeddings/oleObject47.bin"/><Relationship Id="rId26" Type="http://schemas.openxmlformats.org/officeDocument/2006/relationships/image" Target="../media/image44.wmf"/><Relationship Id="rId25" Type="http://schemas.openxmlformats.org/officeDocument/2006/relationships/oleObject" Target="../embeddings/oleObject46.bin"/><Relationship Id="rId24" Type="http://schemas.openxmlformats.org/officeDocument/2006/relationships/image" Target="../media/image43.wmf"/><Relationship Id="rId23" Type="http://schemas.openxmlformats.org/officeDocument/2006/relationships/oleObject" Target="../embeddings/oleObject45.bin"/><Relationship Id="rId22" Type="http://schemas.openxmlformats.org/officeDocument/2006/relationships/image" Target="../media/image42.wmf"/><Relationship Id="rId21" Type="http://schemas.openxmlformats.org/officeDocument/2006/relationships/oleObject" Target="../embeddings/oleObject44.bin"/><Relationship Id="rId20" Type="http://schemas.openxmlformats.org/officeDocument/2006/relationships/image" Target="../media/image19.wmf"/><Relationship Id="rId2" Type="http://schemas.openxmlformats.org/officeDocument/2006/relationships/image" Target="../media/image33.wmf"/><Relationship Id="rId19" Type="http://schemas.openxmlformats.org/officeDocument/2006/relationships/oleObject" Target="../embeddings/oleObject43.bin"/><Relationship Id="rId18" Type="http://schemas.openxmlformats.org/officeDocument/2006/relationships/image" Target="../media/image41.wmf"/><Relationship Id="rId17" Type="http://schemas.openxmlformats.org/officeDocument/2006/relationships/oleObject" Target="../embeddings/oleObject42.bin"/><Relationship Id="rId16" Type="http://schemas.openxmlformats.org/officeDocument/2006/relationships/image" Target="../media/image40.wmf"/><Relationship Id="rId15" Type="http://schemas.openxmlformats.org/officeDocument/2006/relationships/oleObject" Target="../embeddings/oleObject41.bin"/><Relationship Id="rId14" Type="http://schemas.openxmlformats.org/officeDocument/2006/relationships/image" Target="../media/image39.wmf"/><Relationship Id="rId13" Type="http://schemas.openxmlformats.org/officeDocument/2006/relationships/oleObject" Target="../embeddings/oleObject40.bin"/><Relationship Id="rId12" Type="http://schemas.openxmlformats.org/officeDocument/2006/relationships/image" Target="../media/image38.wmf"/><Relationship Id="rId11" Type="http://schemas.openxmlformats.org/officeDocument/2006/relationships/oleObject" Target="../embeddings/oleObject39.bin"/><Relationship Id="rId10" Type="http://schemas.openxmlformats.org/officeDocument/2006/relationships/image" Target="../media/image37.wmf"/><Relationship Id="rId1" Type="http://schemas.openxmlformats.org/officeDocument/2006/relationships/oleObject" Target="../embeddings/oleObject34.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58.bin"/><Relationship Id="rId8" Type="http://schemas.openxmlformats.org/officeDocument/2006/relationships/image" Target="../media/image56.wmf"/><Relationship Id="rId7" Type="http://schemas.openxmlformats.org/officeDocument/2006/relationships/oleObject" Target="../embeddings/oleObject57.bin"/><Relationship Id="rId6" Type="http://schemas.openxmlformats.org/officeDocument/2006/relationships/image" Target="../media/image55.wmf"/><Relationship Id="rId54" Type="http://schemas.openxmlformats.org/officeDocument/2006/relationships/vmlDrawing" Target="../drawings/vmlDrawing6.vml"/><Relationship Id="rId53" Type="http://schemas.openxmlformats.org/officeDocument/2006/relationships/slideLayout" Target="../slideLayouts/slideLayout4.xml"/><Relationship Id="rId52" Type="http://schemas.openxmlformats.org/officeDocument/2006/relationships/image" Target="../media/image76.wmf"/><Relationship Id="rId51" Type="http://schemas.openxmlformats.org/officeDocument/2006/relationships/oleObject" Target="../embeddings/oleObject79.bin"/><Relationship Id="rId50" Type="http://schemas.openxmlformats.org/officeDocument/2006/relationships/image" Target="../media/image75.wmf"/><Relationship Id="rId5" Type="http://schemas.openxmlformats.org/officeDocument/2006/relationships/oleObject" Target="../embeddings/oleObject56.bin"/><Relationship Id="rId49" Type="http://schemas.openxmlformats.org/officeDocument/2006/relationships/oleObject" Target="../embeddings/oleObject78.bin"/><Relationship Id="rId48" Type="http://schemas.openxmlformats.org/officeDocument/2006/relationships/image" Target="../media/image74.wmf"/><Relationship Id="rId47" Type="http://schemas.openxmlformats.org/officeDocument/2006/relationships/oleObject" Target="../embeddings/oleObject77.bin"/><Relationship Id="rId46" Type="http://schemas.openxmlformats.org/officeDocument/2006/relationships/image" Target="../media/image73.wmf"/><Relationship Id="rId45" Type="http://schemas.openxmlformats.org/officeDocument/2006/relationships/oleObject" Target="../embeddings/oleObject76.bin"/><Relationship Id="rId44" Type="http://schemas.openxmlformats.org/officeDocument/2006/relationships/image" Target="../media/image72.wmf"/><Relationship Id="rId43" Type="http://schemas.openxmlformats.org/officeDocument/2006/relationships/oleObject" Target="../embeddings/oleObject75.bin"/><Relationship Id="rId42" Type="http://schemas.openxmlformats.org/officeDocument/2006/relationships/image" Target="../media/image71.wmf"/><Relationship Id="rId41" Type="http://schemas.openxmlformats.org/officeDocument/2006/relationships/oleObject" Target="../embeddings/oleObject74.bin"/><Relationship Id="rId40" Type="http://schemas.openxmlformats.org/officeDocument/2006/relationships/image" Target="../media/image70.wmf"/><Relationship Id="rId4" Type="http://schemas.openxmlformats.org/officeDocument/2006/relationships/image" Target="../media/image54.wmf"/><Relationship Id="rId39" Type="http://schemas.openxmlformats.org/officeDocument/2006/relationships/oleObject" Target="../embeddings/oleObject73.bin"/><Relationship Id="rId38" Type="http://schemas.openxmlformats.org/officeDocument/2006/relationships/image" Target="../media/image69.wmf"/><Relationship Id="rId37" Type="http://schemas.openxmlformats.org/officeDocument/2006/relationships/oleObject" Target="../embeddings/oleObject72.bin"/><Relationship Id="rId36" Type="http://schemas.openxmlformats.org/officeDocument/2006/relationships/image" Target="../media/image68.wmf"/><Relationship Id="rId35" Type="http://schemas.openxmlformats.org/officeDocument/2006/relationships/oleObject" Target="../embeddings/oleObject71.bin"/><Relationship Id="rId34" Type="http://schemas.openxmlformats.org/officeDocument/2006/relationships/image" Target="../media/image67.wmf"/><Relationship Id="rId33" Type="http://schemas.openxmlformats.org/officeDocument/2006/relationships/oleObject" Target="../embeddings/oleObject70.bin"/><Relationship Id="rId32" Type="http://schemas.openxmlformats.org/officeDocument/2006/relationships/image" Target="../media/image66.wmf"/><Relationship Id="rId31" Type="http://schemas.openxmlformats.org/officeDocument/2006/relationships/oleObject" Target="../embeddings/oleObject69.bin"/><Relationship Id="rId30" Type="http://schemas.openxmlformats.org/officeDocument/2006/relationships/image" Target="../media/image65.wmf"/><Relationship Id="rId3" Type="http://schemas.openxmlformats.org/officeDocument/2006/relationships/oleObject" Target="../embeddings/oleObject55.bin"/><Relationship Id="rId29" Type="http://schemas.openxmlformats.org/officeDocument/2006/relationships/oleObject" Target="../embeddings/oleObject68.bin"/><Relationship Id="rId28" Type="http://schemas.openxmlformats.org/officeDocument/2006/relationships/image" Target="../media/image64.wmf"/><Relationship Id="rId27" Type="http://schemas.openxmlformats.org/officeDocument/2006/relationships/oleObject" Target="../embeddings/oleObject67.bin"/><Relationship Id="rId26" Type="http://schemas.openxmlformats.org/officeDocument/2006/relationships/image" Target="../media/image63.wmf"/><Relationship Id="rId25" Type="http://schemas.openxmlformats.org/officeDocument/2006/relationships/oleObject" Target="../embeddings/oleObject66.bin"/><Relationship Id="rId24" Type="http://schemas.openxmlformats.org/officeDocument/2006/relationships/image" Target="../media/image62.wmf"/><Relationship Id="rId23" Type="http://schemas.openxmlformats.org/officeDocument/2006/relationships/oleObject" Target="../embeddings/oleObject65.bin"/><Relationship Id="rId22" Type="http://schemas.openxmlformats.org/officeDocument/2006/relationships/image" Target="../media/image61.wmf"/><Relationship Id="rId21" Type="http://schemas.openxmlformats.org/officeDocument/2006/relationships/oleObject" Target="../embeddings/oleObject64.bin"/><Relationship Id="rId20" Type="http://schemas.openxmlformats.org/officeDocument/2006/relationships/image" Target="../media/image20.wmf"/><Relationship Id="rId2" Type="http://schemas.openxmlformats.org/officeDocument/2006/relationships/image" Target="../media/image53.wmf"/><Relationship Id="rId19" Type="http://schemas.openxmlformats.org/officeDocument/2006/relationships/oleObject" Target="../embeddings/oleObject63.bin"/><Relationship Id="rId18" Type="http://schemas.openxmlformats.org/officeDocument/2006/relationships/image" Target="../media/image18.wmf"/><Relationship Id="rId17" Type="http://schemas.openxmlformats.org/officeDocument/2006/relationships/oleObject" Target="../embeddings/oleObject62.bin"/><Relationship Id="rId16" Type="http://schemas.openxmlformats.org/officeDocument/2006/relationships/image" Target="../media/image60.wmf"/><Relationship Id="rId15" Type="http://schemas.openxmlformats.org/officeDocument/2006/relationships/oleObject" Target="../embeddings/oleObject61.bin"/><Relationship Id="rId14" Type="http://schemas.openxmlformats.org/officeDocument/2006/relationships/image" Target="../media/image59.wmf"/><Relationship Id="rId13" Type="http://schemas.openxmlformats.org/officeDocument/2006/relationships/oleObject" Target="../embeddings/oleObject60.bin"/><Relationship Id="rId12" Type="http://schemas.openxmlformats.org/officeDocument/2006/relationships/image" Target="../media/image58.wmf"/><Relationship Id="rId11" Type="http://schemas.openxmlformats.org/officeDocument/2006/relationships/oleObject" Target="../embeddings/oleObject59.bin"/><Relationship Id="rId10" Type="http://schemas.openxmlformats.org/officeDocument/2006/relationships/image" Target="../media/image57.wmf"/><Relationship Id="rId1" Type="http://schemas.openxmlformats.org/officeDocument/2006/relationships/oleObject" Target="../embeddings/oleObject5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618230" y="3306445"/>
            <a:ext cx="4701540" cy="583565"/>
          </a:xfrm>
          <a:prstGeom prst="rect">
            <a:avLst/>
          </a:prstGeom>
          <a:noFill/>
        </p:spPr>
        <p:txBody>
          <a:bodyPr wrap="square" rtlCol="0">
            <a:spAutoFit/>
          </a:bodyPr>
          <a:p>
            <a:pPr algn="dist"/>
            <a:r>
              <a:rPr lang="en-US" altLang="zh-CN" sz="3200" b="1">
                <a:latin typeface="+mj-ea"/>
                <a:ea typeface="+mj-ea"/>
              </a:rPr>
              <a:t>GAODENG SHUXUE</a:t>
            </a:r>
            <a:endParaRPr lang="en-US" altLang="zh-CN" sz="3200" b="1">
              <a:latin typeface="+mj-ea"/>
              <a:ea typeface="+mj-ea"/>
            </a:endParaRPr>
          </a:p>
        </p:txBody>
      </p:sp>
      <p:sp>
        <p:nvSpPr>
          <p:cNvPr id="2" name="文本框 1"/>
          <p:cNvSpPr txBox="1"/>
          <p:nvPr/>
        </p:nvSpPr>
        <p:spPr>
          <a:xfrm>
            <a:off x="1798955" y="1676400"/>
            <a:ext cx="8339455" cy="1630045"/>
          </a:xfrm>
          <a:prstGeom prst="rect">
            <a:avLst/>
          </a:prstGeom>
          <a:noFill/>
        </p:spPr>
        <p:txBody>
          <a:bodyPr wrap="square" rtlCol="0">
            <a:spAutoFit/>
            <a:scene3d>
              <a:camera prst="orthographicFront"/>
              <a:lightRig rig="threePt" dir="t"/>
            </a:scene3d>
          </a:bodyPr>
          <a:p>
            <a:pPr algn="ctr"/>
            <a:r>
              <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高等数学</a:t>
            </a:r>
            <a:endPar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a:off x="2653030" y="3218180"/>
            <a:ext cx="6631940" cy="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618230" y="3422650"/>
            <a:ext cx="5061585" cy="351155"/>
          </a:xfrm>
          <a:prstGeom prst="rect">
            <a:avLst/>
          </a:prstGeom>
          <a:solidFill>
            <a:schemeClr val="accent4">
              <a:lumMod val="40000"/>
              <a:lumOff val="6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352800" y="4242435"/>
            <a:ext cx="1400810" cy="615315"/>
          </a:xfrm>
          <a:prstGeom prst="roundRect">
            <a:avLst/>
          </a:prstGeom>
          <a:solidFill>
            <a:srgbClr val="DF7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主    编</a:t>
            </a:r>
            <a:endParaRPr lang="zh-CN" altLang="en-US" sz="2400" b="1"/>
          </a:p>
        </p:txBody>
      </p:sp>
      <p:sp>
        <p:nvSpPr>
          <p:cNvPr id="15" name="圆角矩形 14"/>
          <p:cNvSpPr/>
          <p:nvPr/>
        </p:nvSpPr>
        <p:spPr>
          <a:xfrm>
            <a:off x="4549140" y="4261485"/>
            <a:ext cx="3794760" cy="581660"/>
          </a:xfrm>
          <a:prstGeom prst="roundRect">
            <a:avLst/>
          </a:prstGeom>
          <a:noFill/>
          <a:ln w="22225">
            <a:solidFill>
              <a:srgbClr val="DD7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tx1"/>
                </a:solidFill>
              </a:rPr>
              <a:t>金桂堂     </a:t>
            </a:r>
            <a:endParaRPr lang="zh-CN" altLang="en-US" sz="2400" b="1">
              <a:solidFill>
                <a:schemeClr val="tx1"/>
              </a:solidFill>
            </a:endParaRPr>
          </a:p>
        </p:txBody>
      </p:sp>
      <p:sp>
        <p:nvSpPr>
          <p:cNvPr id="3" name="文本框 2"/>
          <p:cNvSpPr txBox="1"/>
          <p:nvPr/>
        </p:nvSpPr>
        <p:spPr>
          <a:xfrm>
            <a:off x="8679815" y="1982470"/>
            <a:ext cx="2493010" cy="829945"/>
          </a:xfrm>
          <a:prstGeom prst="rect">
            <a:avLst/>
          </a:prstGeom>
          <a:noFill/>
        </p:spPr>
        <p:txBody>
          <a:bodyPr wrap="square" rtlCol="0">
            <a:spAutoFit/>
          </a:bodyPr>
          <a:p>
            <a:r>
              <a:rPr lang="zh-CN" altLang="en-US" sz="2400" b="1">
                <a:solidFill>
                  <a:srgbClr val="C00000"/>
                </a:solidFill>
              </a:rPr>
              <a:t>工科类专业适用（第二版）</a:t>
            </a:r>
            <a:endParaRPr lang="zh-CN" altLang="en-US" sz="2400" b="1">
              <a:solidFill>
                <a:srgbClr val="C00000"/>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4588" name="对象 24587"/>
          <p:cNvGraphicFramePr/>
          <p:nvPr/>
        </p:nvGraphicFramePr>
        <p:xfrm>
          <a:off x="1329055" y="854393"/>
          <a:ext cx="5478463" cy="419100"/>
        </p:xfrm>
        <a:graphic>
          <a:graphicData uri="http://schemas.openxmlformats.org/presentationml/2006/ole">
            <mc:AlternateContent xmlns:mc="http://schemas.openxmlformats.org/markup-compatibility/2006">
              <mc:Choice xmlns:v="urn:schemas-microsoft-com:vml" Requires="v">
                <p:oleObj spid="_x0000_s3086" name="" r:id="rId1" imgW="2511425" imgH="215900" progId="Equation.3">
                  <p:embed/>
                </p:oleObj>
              </mc:Choice>
              <mc:Fallback>
                <p:oleObj name="" r:id="rId1" imgW="2511425" imgH="215900" progId="Equation.3">
                  <p:embed/>
                  <p:pic>
                    <p:nvPicPr>
                      <p:cNvPr id="0" name="图片 3085"/>
                      <p:cNvPicPr/>
                      <p:nvPr/>
                    </p:nvPicPr>
                    <p:blipFill>
                      <a:blip r:embed="rId2"/>
                      <a:stretch>
                        <a:fillRect/>
                      </a:stretch>
                    </p:blipFill>
                    <p:spPr>
                      <a:xfrm>
                        <a:off x="1329055" y="854393"/>
                        <a:ext cx="5478463" cy="419100"/>
                      </a:xfrm>
                      <a:prstGeom prst="rect">
                        <a:avLst/>
                      </a:prstGeom>
                      <a:noFill/>
                      <a:ln w="38100">
                        <a:noFill/>
                        <a:miter/>
                      </a:ln>
                    </p:spPr>
                  </p:pic>
                </p:oleObj>
              </mc:Fallback>
            </mc:AlternateContent>
          </a:graphicData>
        </a:graphic>
      </p:graphicFrame>
      <p:graphicFrame>
        <p:nvGraphicFramePr>
          <p:cNvPr id="2" name="对象 1">
            <a:hlinkClick r:id="" action="ppaction://ole?verb="/>
          </p:cNvPr>
          <p:cNvGraphicFramePr>
            <a:graphicFrameLocks noChangeAspect="1"/>
          </p:cNvGraphicFramePr>
          <p:nvPr/>
        </p:nvGraphicFramePr>
        <p:xfrm>
          <a:off x="1718310" y="1464945"/>
          <a:ext cx="3703955" cy="576580"/>
        </p:xfrm>
        <a:graphic>
          <a:graphicData uri="http://schemas.openxmlformats.org/presentationml/2006/ole">
            <mc:AlternateContent xmlns:mc="http://schemas.openxmlformats.org/markup-compatibility/2006">
              <mc:Choice xmlns:v="urn:schemas-microsoft-com:vml" Requires="v">
                <p:oleObj spid="_x0000_s2049" name="" r:id="rId3" imgW="1358900" imgH="266700" progId="Equation.KSEE3">
                  <p:embed/>
                </p:oleObj>
              </mc:Choice>
              <mc:Fallback>
                <p:oleObj name="" r:id="rId3" imgW="1358900" imgH="266700" progId="Equation.KSEE3">
                  <p:embed/>
                  <p:pic>
                    <p:nvPicPr>
                      <p:cNvPr id="0" name="图片 2048"/>
                      <p:cNvPicPr/>
                      <p:nvPr/>
                    </p:nvPicPr>
                    <p:blipFill>
                      <a:blip r:embed="rId4"/>
                      <a:stretch>
                        <a:fillRect/>
                      </a:stretch>
                    </p:blipFill>
                    <p:spPr>
                      <a:xfrm>
                        <a:off x="1718310" y="1464945"/>
                        <a:ext cx="3703955" cy="576580"/>
                      </a:xfrm>
                      <a:prstGeom prst="rect">
                        <a:avLst/>
                      </a:prstGeom>
                    </p:spPr>
                  </p:pic>
                </p:oleObj>
              </mc:Fallback>
            </mc:AlternateContent>
          </a:graphicData>
        </a:graphic>
      </p:graphicFrame>
      <p:sp>
        <p:nvSpPr>
          <p:cNvPr id="3" name="文本框 2"/>
          <p:cNvSpPr txBox="1"/>
          <p:nvPr/>
        </p:nvSpPr>
        <p:spPr>
          <a:xfrm>
            <a:off x="1216025" y="2205990"/>
            <a:ext cx="8401685" cy="429895"/>
          </a:xfrm>
          <a:prstGeom prst="rect">
            <a:avLst/>
          </a:prstGeom>
          <a:noFill/>
        </p:spPr>
        <p:txBody>
          <a:bodyPr wrap="square" rtlCol="0">
            <a:spAutoFit/>
          </a:bodyPr>
          <a:p>
            <a:r>
              <a:rPr lang="zh-CN" altLang="en-US" sz="2200" b="1">
                <a:latin typeface="+mn-ea"/>
                <a:cs typeface="+mn-ea"/>
              </a:rPr>
              <a:t>例</a:t>
            </a:r>
            <a:r>
              <a:rPr lang="en-US" altLang="zh-CN" sz="2200" b="1">
                <a:latin typeface="+mn-ea"/>
                <a:cs typeface="+mn-ea"/>
              </a:rPr>
              <a:t>1</a:t>
            </a:r>
            <a:r>
              <a:rPr lang="en-US" altLang="zh-CN" sz="2200">
                <a:latin typeface="+mn-ea"/>
                <a:cs typeface="+mn-ea"/>
              </a:rPr>
              <a:t>  </a:t>
            </a:r>
            <a:r>
              <a:rPr lang="zh-CN" altLang="en-US" sz="2200">
                <a:latin typeface="+mn-ea"/>
                <a:cs typeface="+mn-ea"/>
              </a:rPr>
              <a:t>在</a:t>
            </a:r>
            <a:r>
              <a:rPr lang="en-US" altLang="zh-CN" sz="2200">
                <a:latin typeface="+mn-ea"/>
                <a:cs typeface="+mn-ea"/>
              </a:rPr>
              <a:t>Z</a:t>
            </a:r>
            <a:r>
              <a:rPr lang="zh-CN" altLang="en-US" sz="2200">
                <a:latin typeface="+mn-ea"/>
                <a:cs typeface="+mn-ea"/>
              </a:rPr>
              <a:t>轴上求与两点</a:t>
            </a:r>
            <a:r>
              <a:rPr lang="en-US" altLang="zh-CN" sz="2200">
                <a:latin typeface="+mn-ea"/>
                <a:cs typeface="+mn-ea"/>
              </a:rPr>
              <a:t>A</a:t>
            </a:r>
            <a:r>
              <a:rPr lang="zh-CN" altLang="en-US" sz="2200">
                <a:latin typeface="+mn-ea"/>
                <a:cs typeface="+mn-ea"/>
              </a:rPr>
              <a:t>（</a:t>
            </a:r>
            <a:r>
              <a:rPr lang="en-US" altLang="zh-CN" sz="2200">
                <a:latin typeface="+mn-ea"/>
                <a:cs typeface="+mn-ea"/>
              </a:rPr>
              <a:t>-4,1,7</a:t>
            </a:r>
            <a:r>
              <a:rPr lang="zh-CN" altLang="en-US" sz="2200">
                <a:latin typeface="+mn-ea"/>
                <a:cs typeface="+mn-ea"/>
              </a:rPr>
              <a:t>）和</a:t>
            </a:r>
            <a:r>
              <a:rPr lang="en-US" altLang="zh-CN" sz="2200">
                <a:latin typeface="+mn-ea"/>
                <a:cs typeface="+mn-ea"/>
              </a:rPr>
              <a:t>B</a:t>
            </a:r>
            <a:r>
              <a:rPr lang="zh-CN" altLang="en-US" sz="2200">
                <a:latin typeface="+mn-ea"/>
                <a:cs typeface="+mn-ea"/>
              </a:rPr>
              <a:t>（</a:t>
            </a:r>
            <a:r>
              <a:rPr lang="en-US" altLang="zh-CN" sz="2200">
                <a:latin typeface="+mn-ea"/>
                <a:cs typeface="+mn-ea"/>
              </a:rPr>
              <a:t>3,5</a:t>
            </a:r>
            <a:r>
              <a:rPr lang="zh-CN" altLang="en-US" sz="2200">
                <a:latin typeface="+mn-ea"/>
                <a:cs typeface="+mn-ea"/>
              </a:rPr>
              <a:t>，</a:t>
            </a:r>
            <a:r>
              <a:rPr lang="en-US" altLang="zh-CN" sz="2200">
                <a:latin typeface="+mn-ea"/>
                <a:cs typeface="+mn-ea"/>
              </a:rPr>
              <a:t>-2</a:t>
            </a:r>
            <a:r>
              <a:rPr lang="zh-CN" altLang="en-US" sz="2200">
                <a:latin typeface="+mn-ea"/>
                <a:cs typeface="+mn-ea"/>
              </a:rPr>
              <a:t>）等距离的点</a:t>
            </a:r>
            <a:r>
              <a:rPr lang="en-US" altLang="zh-CN"/>
              <a:t>.</a:t>
            </a:r>
            <a:endParaRPr lang="en-US" altLang="zh-CN"/>
          </a:p>
        </p:txBody>
      </p:sp>
      <p:sp>
        <p:nvSpPr>
          <p:cNvPr id="4" name="文本框 3"/>
          <p:cNvSpPr txBox="1"/>
          <p:nvPr/>
        </p:nvSpPr>
        <p:spPr>
          <a:xfrm>
            <a:off x="1342390" y="2849245"/>
            <a:ext cx="8545830" cy="429895"/>
          </a:xfrm>
          <a:prstGeom prst="rect">
            <a:avLst/>
          </a:prstGeom>
          <a:noFill/>
        </p:spPr>
        <p:txBody>
          <a:bodyPr wrap="square" rtlCol="0">
            <a:spAutoFit/>
          </a:bodyPr>
          <a:p>
            <a:r>
              <a:rPr lang="zh-CN" altLang="en-US" sz="2200">
                <a:latin typeface="+mn-ea"/>
                <a:cs typeface="+mn-ea"/>
              </a:rPr>
              <a:t>解：设所求的点为</a:t>
            </a:r>
            <a:r>
              <a:rPr lang="en-US" altLang="zh-CN" sz="2200">
                <a:latin typeface="+mn-ea"/>
                <a:cs typeface="+mn-ea"/>
              </a:rPr>
              <a:t>M</a:t>
            </a:r>
            <a:r>
              <a:rPr lang="zh-CN" altLang="en-US" sz="2200">
                <a:latin typeface="+mn-ea"/>
                <a:cs typeface="+mn-ea"/>
              </a:rPr>
              <a:t>（</a:t>
            </a:r>
            <a:r>
              <a:rPr lang="en-US" altLang="zh-CN" sz="2200">
                <a:latin typeface="+mn-ea"/>
                <a:cs typeface="+mn-ea"/>
              </a:rPr>
              <a:t>0,0</a:t>
            </a:r>
            <a:r>
              <a:rPr lang="zh-CN" altLang="en-US" sz="2200">
                <a:latin typeface="+mn-ea"/>
                <a:cs typeface="+mn-ea"/>
              </a:rPr>
              <a:t>，</a:t>
            </a:r>
            <a:r>
              <a:rPr lang="en-US" altLang="zh-CN" sz="2200">
                <a:latin typeface="+mn-ea"/>
                <a:cs typeface="+mn-ea"/>
              </a:rPr>
              <a:t>z</a:t>
            </a:r>
            <a:r>
              <a:rPr lang="zh-CN" altLang="en-US" sz="2200">
                <a:latin typeface="+mn-ea"/>
                <a:cs typeface="+mn-ea"/>
              </a:rPr>
              <a:t>），依题意有</a:t>
            </a:r>
            <a:r>
              <a:rPr lang="en-US" altLang="zh-CN" sz="2200">
                <a:latin typeface="+mj-lt"/>
                <a:cs typeface="+mj-lt"/>
              </a:rPr>
              <a:t>|</a:t>
            </a:r>
            <a:r>
              <a:rPr lang="en-US" altLang="zh-CN" sz="2200">
                <a:latin typeface="+mn-ea"/>
                <a:cs typeface="+mn-ea"/>
              </a:rPr>
              <a:t>MA</a:t>
            </a:r>
            <a:r>
              <a:rPr lang="en-US" altLang="zh-CN" sz="2200">
                <a:latin typeface="+mj-lt"/>
                <a:cs typeface="+mj-lt"/>
              </a:rPr>
              <a:t>|</a:t>
            </a:r>
            <a:r>
              <a:rPr lang="en-US" altLang="zh-CN" sz="2200" baseline="30000">
                <a:latin typeface="+mn-ea"/>
                <a:cs typeface="+mn-ea"/>
              </a:rPr>
              <a:t>2</a:t>
            </a:r>
            <a:r>
              <a:rPr lang="en-US" altLang="zh-CN" sz="2200">
                <a:latin typeface="+mn-ea"/>
                <a:cs typeface="+mn-ea"/>
              </a:rPr>
              <a:t>=</a:t>
            </a:r>
            <a:r>
              <a:rPr lang="en-US" altLang="zh-CN" sz="2200">
                <a:latin typeface="+mj-lt"/>
                <a:cs typeface="+mj-lt"/>
              </a:rPr>
              <a:t>|</a:t>
            </a:r>
            <a:r>
              <a:rPr lang="en-US" altLang="zh-CN" sz="2200">
                <a:latin typeface="+mn-ea"/>
                <a:cs typeface="+mn-ea"/>
              </a:rPr>
              <a:t>MB</a:t>
            </a:r>
            <a:r>
              <a:rPr lang="en-US" altLang="zh-CN" sz="2200">
                <a:latin typeface="+mj-lt"/>
                <a:cs typeface="+mj-lt"/>
              </a:rPr>
              <a:t>|</a:t>
            </a:r>
            <a:r>
              <a:rPr lang="en-US" altLang="zh-CN" sz="2200" baseline="30000">
                <a:latin typeface="+mn-ea"/>
                <a:cs typeface="+mn-ea"/>
              </a:rPr>
              <a:t>2</a:t>
            </a:r>
            <a:r>
              <a:rPr lang="zh-CN" altLang="en-US" sz="2200">
                <a:latin typeface="+mn-ea"/>
                <a:cs typeface="+mn-ea"/>
              </a:rPr>
              <a:t>，</a:t>
            </a:r>
            <a:endParaRPr lang="zh-CN" altLang="en-US" sz="2200">
              <a:latin typeface="+mn-ea"/>
              <a:cs typeface="+mn-ea"/>
            </a:endParaRPr>
          </a:p>
        </p:txBody>
      </p:sp>
      <p:sp>
        <p:nvSpPr>
          <p:cNvPr id="5" name="文本框 4"/>
          <p:cNvSpPr txBox="1"/>
          <p:nvPr/>
        </p:nvSpPr>
        <p:spPr>
          <a:xfrm>
            <a:off x="1718310" y="3461385"/>
            <a:ext cx="7019290" cy="429895"/>
          </a:xfrm>
          <a:prstGeom prst="rect">
            <a:avLst/>
          </a:prstGeom>
          <a:noFill/>
        </p:spPr>
        <p:txBody>
          <a:bodyPr wrap="square" rtlCol="0">
            <a:spAutoFit/>
          </a:bodyPr>
          <a:p>
            <a:r>
              <a:rPr lang="zh-CN" altLang="en-US" sz="2200">
                <a:latin typeface="+mn-ea"/>
                <a:cs typeface="+mn-ea"/>
              </a:rPr>
              <a:t>即 </a:t>
            </a:r>
            <a:r>
              <a:rPr lang="en-US" altLang="zh-CN" sz="2200">
                <a:latin typeface="+mn-ea"/>
                <a:cs typeface="+mn-ea"/>
              </a:rPr>
              <a:t>(0+4)</a:t>
            </a:r>
            <a:r>
              <a:rPr lang="en-US" altLang="zh-CN" sz="2200" baseline="30000">
                <a:latin typeface="+mn-ea"/>
                <a:cs typeface="+mn-ea"/>
              </a:rPr>
              <a:t>2</a:t>
            </a:r>
            <a:r>
              <a:rPr lang="en-US" altLang="zh-CN" sz="2200">
                <a:latin typeface="+mn-ea"/>
                <a:cs typeface="+mn-ea"/>
              </a:rPr>
              <a:t>+(0-1)</a:t>
            </a:r>
            <a:r>
              <a:rPr lang="en-US" altLang="zh-CN" sz="2200" baseline="30000">
                <a:latin typeface="+mn-ea"/>
                <a:cs typeface="+mn-ea"/>
              </a:rPr>
              <a:t>2</a:t>
            </a:r>
            <a:r>
              <a:rPr lang="en-US" altLang="zh-CN" sz="2200">
                <a:latin typeface="+mn-ea"/>
                <a:cs typeface="+mn-ea"/>
              </a:rPr>
              <a:t>+(z-7)</a:t>
            </a:r>
            <a:r>
              <a:rPr lang="en-US" altLang="zh-CN" sz="2200" baseline="30000">
                <a:latin typeface="+mn-ea"/>
                <a:cs typeface="+mn-ea"/>
              </a:rPr>
              <a:t>2</a:t>
            </a:r>
            <a:r>
              <a:rPr lang="en-US" altLang="zh-CN" sz="2200">
                <a:latin typeface="+mn-ea"/>
                <a:cs typeface="+mn-ea"/>
              </a:rPr>
              <a:t>=(3-0)</a:t>
            </a:r>
            <a:r>
              <a:rPr lang="en-US" altLang="zh-CN" sz="2200" baseline="30000">
                <a:latin typeface="+mn-ea"/>
                <a:cs typeface="+mn-ea"/>
              </a:rPr>
              <a:t>2</a:t>
            </a:r>
            <a:r>
              <a:rPr lang="en-US" altLang="zh-CN" sz="2200">
                <a:latin typeface="+mn-ea"/>
                <a:cs typeface="+mn-ea"/>
              </a:rPr>
              <a:t>+(5-0)</a:t>
            </a:r>
            <a:r>
              <a:rPr lang="en-US" altLang="zh-CN" sz="2200" baseline="30000">
                <a:latin typeface="+mn-ea"/>
                <a:cs typeface="+mn-ea"/>
              </a:rPr>
              <a:t>2</a:t>
            </a:r>
            <a:r>
              <a:rPr lang="en-US" altLang="zh-CN" sz="2200">
                <a:latin typeface="+mn-ea"/>
                <a:cs typeface="+mn-ea"/>
              </a:rPr>
              <a:t>+(-2-z)</a:t>
            </a:r>
            <a:r>
              <a:rPr lang="en-US" altLang="zh-CN" sz="2200" baseline="30000">
                <a:latin typeface="+mn-ea"/>
                <a:cs typeface="+mn-ea"/>
              </a:rPr>
              <a:t>2</a:t>
            </a:r>
            <a:endParaRPr lang="en-US" altLang="zh-CN" sz="2200" baseline="30000">
              <a:latin typeface="+mn-ea"/>
              <a:cs typeface="+mn-ea"/>
            </a:endParaRPr>
          </a:p>
        </p:txBody>
      </p:sp>
      <p:sp>
        <p:nvSpPr>
          <p:cNvPr id="6" name="文本框 5"/>
          <p:cNvSpPr txBox="1"/>
          <p:nvPr/>
        </p:nvSpPr>
        <p:spPr>
          <a:xfrm>
            <a:off x="1329055" y="4199890"/>
            <a:ext cx="6929755" cy="429895"/>
          </a:xfrm>
          <a:prstGeom prst="rect">
            <a:avLst/>
          </a:prstGeom>
          <a:noFill/>
        </p:spPr>
        <p:txBody>
          <a:bodyPr wrap="square" rtlCol="0">
            <a:spAutoFit/>
          </a:bodyPr>
          <a:p>
            <a:r>
              <a:rPr lang="zh-CN" altLang="zh-CN" sz="2200">
                <a:latin typeface="+mn-ea"/>
                <a:cs typeface="+mn-ea"/>
              </a:rPr>
              <a:t>解之得 </a:t>
            </a:r>
            <a:r>
              <a:rPr lang="en-US" altLang="zh-CN" sz="2200">
                <a:latin typeface="+mn-ea"/>
                <a:cs typeface="+mn-ea"/>
              </a:rPr>
              <a:t>z=   </a:t>
            </a:r>
            <a:r>
              <a:rPr lang="zh-CN" altLang="en-US" sz="2200">
                <a:latin typeface="+mn-ea"/>
                <a:cs typeface="+mn-ea"/>
              </a:rPr>
              <a:t>，所以，所求的点位</a:t>
            </a:r>
            <a:r>
              <a:rPr lang="en-US" altLang="zh-CN" sz="2200">
                <a:latin typeface="+mn-ea"/>
                <a:cs typeface="+mn-ea"/>
              </a:rPr>
              <a:t>M</a:t>
            </a:r>
            <a:r>
              <a:rPr lang="zh-CN" altLang="en-US" sz="2200">
                <a:latin typeface="+mn-ea"/>
                <a:cs typeface="+mn-ea"/>
              </a:rPr>
              <a:t>（</a:t>
            </a:r>
            <a:r>
              <a:rPr lang="en-US" altLang="zh-CN" sz="2200">
                <a:latin typeface="+mn-ea"/>
                <a:cs typeface="+mn-ea"/>
              </a:rPr>
              <a:t>0,0</a:t>
            </a:r>
            <a:r>
              <a:rPr lang="zh-CN" altLang="en-US" sz="2200">
                <a:latin typeface="+mn-ea"/>
                <a:cs typeface="+mn-ea"/>
              </a:rPr>
              <a:t>，  ）</a:t>
            </a:r>
            <a:r>
              <a:rPr lang="en-US" altLang="zh-CN" sz="2200">
                <a:latin typeface="+mn-ea"/>
                <a:cs typeface="+mn-ea"/>
              </a:rPr>
              <a:t>.</a:t>
            </a:r>
            <a:endParaRPr lang="en-US" altLang="zh-CN" sz="2200">
              <a:latin typeface="+mn-ea"/>
              <a:cs typeface="+mn-ea"/>
            </a:endParaRPr>
          </a:p>
        </p:txBody>
      </p:sp>
      <p:graphicFrame>
        <p:nvGraphicFramePr>
          <p:cNvPr id="7" name="对象 6">
            <a:hlinkClick r:id="" action="ppaction://ole?verb="/>
          </p:cNvPr>
          <p:cNvGraphicFramePr>
            <a:graphicFrameLocks noChangeAspect="1"/>
          </p:cNvGraphicFramePr>
          <p:nvPr/>
        </p:nvGraphicFramePr>
        <p:xfrm>
          <a:off x="2638425" y="4072890"/>
          <a:ext cx="449580" cy="659765"/>
        </p:xfrm>
        <a:graphic>
          <a:graphicData uri="http://schemas.openxmlformats.org/presentationml/2006/ole">
            <mc:AlternateContent xmlns:mc="http://schemas.openxmlformats.org/markup-compatibility/2006">
              <mc:Choice xmlns:v="urn:schemas-microsoft-com:vml" Requires="v">
                <p:oleObj spid="_x0000_s2050" name="" r:id="rId5" imgW="190500" imgH="342900" progId="Equation.KSEE3">
                  <p:embed/>
                </p:oleObj>
              </mc:Choice>
              <mc:Fallback>
                <p:oleObj name="" r:id="rId5" imgW="190500" imgH="342900" progId="Equation.KSEE3">
                  <p:embed/>
                  <p:pic>
                    <p:nvPicPr>
                      <p:cNvPr id="0" name="图片 2049"/>
                      <p:cNvPicPr/>
                      <p:nvPr/>
                    </p:nvPicPr>
                    <p:blipFill>
                      <a:blip r:embed="rId6"/>
                      <a:stretch>
                        <a:fillRect/>
                      </a:stretch>
                    </p:blipFill>
                    <p:spPr>
                      <a:xfrm>
                        <a:off x="2638425" y="4072890"/>
                        <a:ext cx="449580" cy="65976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553200" y="4084955"/>
          <a:ext cx="449580" cy="659765"/>
        </p:xfrm>
        <a:graphic>
          <a:graphicData uri="http://schemas.openxmlformats.org/presentationml/2006/ole">
            <mc:AlternateContent xmlns:mc="http://schemas.openxmlformats.org/markup-compatibility/2006">
              <mc:Choice xmlns:v="urn:schemas-microsoft-com:vml" Requires="v">
                <p:oleObj spid="_x0000_s9" name="" r:id="rId7" imgW="190500" imgH="342900" progId="Equation.KSEE3">
                  <p:embed/>
                </p:oleObj>
              </mc:Choice>
              <mc:Fallback>
                <p:oleObj name="" r:id="rId7" imgW="190500" imgH="342900" progId="Equation.KSEE3">
                  <p:embed/>
                  <p:pic>
                    <p:nvPicPr>
                      <p:cNvPr id="0" name="图片 2049"/>
                      <p:cNvPicPr/>
                      <p:nvPr/>
                    </p:nvPicPr>
                    <p:blipFill>
                      <a:blip r:embed="rId6"/>
                      <a:stretch>
                        <a:fillRect/>
                      </a:stretch>
                    </p:blipFill>
                    <p:spPr>
                      <a:xfrm>
                        <a:off x="6553200" y="4084955"/>
                        <a:ext cx="449580" cy="65976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4588"/>
                                        </p:tgtEl>
                                        <p:attrNameLst>
                                          <p:attrName>style.visibility</p:attrName>
                                        </p:attrNameLst>
                                      </p:cBhvr>
                                      <p:to>
                                        <p:strVal val="visible"/>
                                      </p:to>
                                    </p:set>
                                    <p:animEffect transition="in" filter="wipe(left)">
                                      <p:cBhvr>
                                        <p:cTn id="7" dur="500"/>
                                        <p:tgtEl>
                                          <p:spTgt spid="2458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fill="hold"/>
                                        <p:tgtEl>
                                          <p:spTgt spid="8"/>
                                        </p:tgtEl>
                                        <p:attrNameLst>
                                          <p:attrName>ppt_x</p:attrName>
                                        </p:attrNameLst>
                                      </p:cBhvr>
                                      <p:tavLst>
                                        <p:tav tm="0">
                                          <p:val>
                                            <p:strVal val="#ppt_x"/>
                                          </p:val>
                                        </p:tav>
                                        <p:tav tm="100000">
                                          <p:val>
                                            <p:strVal val="#ppt_x"/>
                                          </p:val>
                                        </p:tav>
                                      </p:tavLst>
                                    </p:anim>
                                    <p:anim calcmode="lin" valueType="num">
                                      <p:cBhvr additive="base">
                                        <p:cTn id="4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5215" y="635000"/>
            <a:ext cx="9352915" cy="429895"/>
          </a:xfrm>
          <a:prstGeom prst="rect">
            <a:avLst/>
          </a:prstGeom>
          <a:noFill/>
        </p:spPr>
        <p:txBody>
          <a:bodyPr wrap="square" rtlCol="0">
            <a:spAutoFit/>
          </a:bodyPr>
          <a:p>
            <a:r>
              <a:rPr lang="zh-CN" altLang="en-US" sz="2200" b="1"/>
              <a:t>例2</a:t>
            </a:r>
            <a:r>
              <a:rPr lang="zh-CN" altLang="en-US"/>
              <a:t>  </a:t>
            </a:r>
            <a:r>
              <a:rPr lang="zh-CN" altLang="en-US" sz="2200"/>
              <a:t>设有点A（1，2，3）和B（2，-1，4），求线段AB垂直平分面π的方程.</a:t>
            </a:r>
            <a:endParaRPr lang="zh-CN" altLang="en-US" sz="2200"/>
          </a:p>
        </p:txBody>
      </p:sp>
      <p:sp>
        <p:nvSpPr>
          <p:cNvPr id="3" name="文本框 2"/>
          <p:cNvSpPr txBox="1"/>
          <p:nvPr/>
        </p:nvSpPr>
        <p:spPr>
          <a:xfrm>
            <a:off x="1132205" y="1373505"/>
            <a:ext cx="8455025" cy="1614805"/>
          </a:xfrm>
          <a:prstGeom prst="rect">
            <a:avLst/>
          </a:prstGeom>
          <a:noFill/>
        </p:spPr>
        <p:txBody>
          <a:bodyPr wrap="square" rtlCol="0">
            <a:spAutoFit/>
          </a:bodyPr>
          <a:p>
            <a:pPr>
              <a:lnSpc>
                <a:spcPct val="150000"/>
              </a:lnSpc>
            </a:pPr>
            <a:r>
              <a:rPr lang="zh-CN" altLang="zh-CN" sz="2200"/>
              <a:t>解：画出如右，所求平面π是与A和B等距离的点的几何轨迹，设M（x,y，z）是所求平面上任意的一点，则</a:t>
            </a:r>
            <a:endParaRPr lang="zh-CN" altLang="zh-CN" sz="2200"/>
          </a:p>
          <a:p>
            <a:pPr algn="ctr">
              <a:lnSpc>
                <a:spcPct val="150000"/>
              </a:lnSpc>
            </a:pPr>
            <a:r>
              <a:rPr lang="zh-CN" altLang="zh-CN" sz="2200"/>
              <a:t>|AM|=|BM|</a:t>
            </a:r>
            <a:endParaRPr lang="zh-CN" altLang="zh-CN" sz="2200"/>
          </a:p>
        </p:txBody>
      </p:sp>
      <p:pic>
        <p:nvPicPr>
          <p:cNvPr id="4" name="图片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177530" y="2352040"/>
            <a:ext cx="3256280" cy="2117725"/>
          </a:xfrm>
          <a:prstGeom prst="rect">
            <a:avLst/>
          </a:prstGeom>
        </p:spPr>
      </p:pic>
      <p:sp>
        <p:nvSpPr>
          <p:cNvPr id="5" name="文本框 4"/>
          <p:cNvSpPr txBox="1"/>
          <p:nvPr/>
        </p:nvSpPr>
        <p:spPr>
          <a:xfrm>
            <a:off x="1179830" y="3147060"/>
            <a:ext cx="1052195" cy="429895"/>
          </a:xfrm>
          <a:prstGeom prst="rect">
            <a:avLst/>
          </a:prstGeom>
          <a:noFill/>
        </p:spPr>
        <p:txBody>
          <a:bodyPr wrap="square" rtlCol="0">
            <a:spAutoFit/>
          </a:bodyPr>
          <a:p>
            <a:r>
              <a:rPr lang="zh-CN" altLang="en-US" sz="2200"/>
              <a:t>即：</a:t>
            </a:r>
            <a:endParaRPr lang="zh-CN" altLang="en-US" sz="2200"/>
          </a:p>
        </p:txBody>
      </p:sp>
      <p:graphicFrame>
        <p:nvGraphicFramePr>
          <p:cNvPr id="6" name="对象 5">
            <a:hlinkClick r:id="" action="ppaction://ole?verb="/>
          </p:cNvPr>
          <p:cNvGraphicFramePr>
            <a:graphicFrameLocks noChangeAspect="1"/>
          </p:cNvGraphicFramePr>
          <p:nvPr/>
        </p:nvGraphicFramePr>
        <p:xfrm>
          <a:off x="1779270" y="3147060"/>
          <a:ext cx="6683375" cy="643890"/>
        </p:xfrm>
        <a:graphic>
          <a:graphicData uri="http://schemas.openxmlformats.org/presentationml/2006/ole">
            <mc:AlternateContent xmlns:mc="http://schemas.openxmlformats.org/markup-compatibility/2006">
              <mc:Choice xmlns:v="urn:schemas-microsoft-com:vml" Requires="v">
                <p:oleObj spid="_x0000_s3073" name="" r:id="rId2" imgW="2768600" imgH="266700" progId="Equation.KSEE3">
                  <p:embed/>
                </p:oleObj>
              </mc:Choice>
              <mc:Fallback>
                <p:oleObj name="" r:id="rId2" imgW="2768600" imgH="266700" progId="Equation.KSEE3">
                  <p:embed/>
                  <p:pic>
                    <p:nvPicPr>
                      <p:cNvPr id="0" name="图片 3072"/>
                      <p:cNvPicPr/>
                      <p:nvPr/>
                    </p:nvPicPr>
                    <p:blipFill>
                      <a:blip r:embed="rId3"/>
                      <a:stretch>
                        <a:fillRect/>
                      </a:stretch>
                    </p:blipFill>
                    <p:spPr>
                      <a:xfrm>
                        <a:off x="1779270" y="3147060"/>
                        <a:ext cx="6683375" cy="643890"/>
                      </a:xfrm>
                      <a:prstGeom prst="rect">
                        <a:avLst/>
                      </a:prstGeom>
                    </p:spPr>
                  </p:pic>
                </p:oleObj>
              </mc:Fallback>
            </mc:AlternateContent>
          </a:graphicData>
        </a:graphic>
      </p:graphicFrame>
      <p:sp>
        <p:nvSpPr>
          <p:cNvPr id="7" name="文本框 6"/>
          <p:cNvSpPr txBox="1"/>
          <p:nvPr/>
        </p:nvSpPr>
        <p:spPr>
          <a:xfrm>
            <a:off x="1132205" y="4069715"/>
            <a:ext cx="3583305" cy="429895"/>
          </a:xfrm>
          <a:prstGeom prst="rect">
            <a:avLst/>
          </a:prstGeom>
          <a:noFill/>
        </p:spPr>
        <p:txBody>
          <a:bodyPr wrap="square" rtlCol="0">
            <a:spAutoFit/>
          </a:bodyPr>
          <a:p>
            <a:r>
              <a:rPr lang="zh-CN" altLang="en-US" sz="2200"/>
              <a:t>化简得</a:t>
            </a:r>
            <a:endParaRPr lang="zh-CN" altLang="en-US" sz="2200"/>
          </a:p>
        </p:txBody>
      </p:sp>
      <p:graphicFrame>
        <p:nvGraphicFramePr>
          <p:cNvPr id="9" name="对象 8">
            <a:hlinkClick r:id="" action="ppaction://ole?verb="/>
          </p:cNvPr>
          <p:cNvGraphicFramePr>
            <a:graphicFrameLocks noChangeAspect="1"/>
          </p:cNvGraphicFramePr>
          <p:nvPr/>
        </p:nvGraphicFramePr>
        <p:xfrm>
          <a:off x="2232025" y="4069715"/>
          <a:ext cx="2367915" cy="480060"/>
        </p:xfrm>
        <a:graphic>
          <a:graphicData uri="http://schemas.openxmlformats.org/presentationml/2006/ole">
            <mc:AlternateContent xmlns:mc="http://schemas.openxmlformats.org/markup-compatibility/2006">
              <mc:Choice xmlns:v="urn:schemas-microsoft-com:vml" Requires="v">
                <p:oleObj spid="_x0000_s3074" name="" r:id="rId4" imgW="800100" imgH="177165" progId="Equation.KSEE3">
                  <p:embed/>
                </p:oleObj>
              </mc:Choice>
              <mc:Fallback>
                <p:oleObj name="" r:id="rId4" imgW="800100" imgH="177165" progId="Equation.KSEE3">
                  <p:embed/>
                  <p:pic>
                    <p:nvPicPr>
                      <p:cNvPr id="0" name="图片 3073"/>
                      <p:cNvPicPr/>
                      <p:nvPr/>
                    </p:nvPicPr>
                    <p:blipFill>
                      <a:blip r:embed="rId5"/>
                      <a:stretch>
                        <a:fillRect/>
                      </a:stretch>
                    </p:blipFill>
                    <p:spPr>
                      <a:xfrm>
                        <a:off x="2232025" y="4069715"/>
                        <a:ext cx="2367915" cy="480060"/>
                      </a:xfrm>
                      <a:prstGeom prst="rect">
                        <a:avLst/>
                      </a:prstGeom>
                    </p:spPr>
                  </p:pic>
                </p:oleObj>
              </mc:Fallback>
            </mc:AlternateContent>
          </a:graphicData>
        </a:graphic>
      </p:graphicFrame>
      <p:sp>
        <p:nvSpPr>
          <p:cNvPr id="10" name="文本框 9"/>
          <p:cNvSpPr txBox="1"/>
          <p:nvPr/>
        </p:nvSpPr>
        <p:spPr>
          <a:xfrm>
            <a:off x="1085215" y="4785995"/>
            <a:ext cx="3890645" cy="429895"/>
          </a:xfrm>
          <a:prstGeom prst="rect">
            <a:avLst/>
          </a:prstGeom>
          <a:noFill/>
        </p:spPr>
        <p:txBody>
          <a:bodyPr wrap="square" rtlCol="0">
            <a:spAutoFit/>
          </a:bodyPr>
          <a:p>
            <a:r>
              <a:rPr lang="zh-CN" altLang="en-US" sz="2200">
                <a:latin typeface="宋体" panose="02010600030101010101" pitchFamily="2" charset="-122"/>
                <a:ea typeface="宋体" panose="02010600030101010101" pitchFamily="2" charset="-122"/>
                <a:cs typeface="宋体" panose="02010600030101010101" pitchFamily="2" charset="-122"/>
              </a:rPr>
              <a:t>即为平面</a:t>
            </a:r>
            <a:r>
              <a:rPr lang="zh-CN" altLang="en-US" sz="2200">
                <a:latin typeface="宋体" panose="02010600030101010101" pitchFamily="2" charset="-122"/>
                <a:ea typeface="宋体" panose="02010600030101010101" pitchFamily="2" charset="-122"/>
                <a:cs typeface="宋体" panose="02010600030101010101" pitchFamily="2" charset="-122"/>
                <a:sym typeface="+mn-ea"/>
              </a:rPr>
              <a:t>π的方程</a:t>
            </a:r>
            <a:r>
              <a:rPr lang="en-US" altLang="zh-CN" sz="22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200">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9655" y="546735"/>
            <a:ext cx="4730115" cy="1850390"/>
          </a:xfrm>
          <a:prstGeom prst="rect">
            <a:avLst/>
          </a:prstGeom>
          <a:noFill/>
        </p:spPr>
        <p:txBody>
          <a:bodyPr wrap="square" rtlCol="0">
            <a:spAutoFit/>
          </a:bodyPr>
          <a:p>
            <a:pPr>
              <a:lnSpc>
                <a:spcPct val="130000"/>
              </a:lnSpc>
            </a:pPr>
            <a:r>
              <a:rPr lang="zh-CN" altLang="en-US" sz="2200"/>
              <a:t>一般地，三元一次方程</a:t>
            </a:r>
            <a:endParaRPr lang="zh-CN" altLang="en-US" sz="2200"/>
          </a:p>
          <a:p>
            <a:pPr>
              <a:lnSpc>
                <a:spcPct val="130000"/>
              </a:lnSpc>
            </a:pPr>
            <a:r>
              <a:rPr lang="zh-CN" altLang="en-US" sz="2200"/>
              <a:t>Ax+By+Cz+D=0(其中A,B,C不全为0)</a:t>
            </a:r>
            <a:endParaRPr lang="zh-CN" altLang="en-US" sz="2200"/>
          </a:p>
          <a:p>
            <a:pPr>
              <a:lnSpc>
                <a:spcPct val="130000"/>
              </a:lnSpc>
            </a:pPr>
            <a:r>
              <a:rPr lang="zh-CN" altLang="en-US" sz="2200"/>
              <a:t>所表示的曲面为一个平面.这一方程称为平面的一般方程.</a:t>
            </a:r>
            <a:endParaRPr lang="zh-CN" altLang="en-US" sz="2200"/>
          </a:p>
        </p:txBody>
      </p:sp>
      <p:sp>
        <p:nvSpPr>
          <p:cNvPr id="3" name="文本框 2"/>
          <p:cNvSpPr txBox="1"/>
          <p:nvPr/>
        </p:nvSpPr>
        <p:spPr>
          <a:xfrm>
            <a:off x="1049655" y="2397125"/>
            <a:ext cx="4116070" cy="429895"/>
          </a:xfrm>
          <a:prstGeom prst="rect">
            <a:avLst/>
          </a:prstGeom>
          <a:noFill/>
        </p:spPr>
        <p:txBody>
          <a:bodyPr wrap="square" rtlCol="0">
            <a:spAutoFit/>
          </a:bodyPr>
          <a:p>
            <a:r>
              <a:rPr lang="zh-CN" altLang="zh-CN" sz="2200" b="1">
                <a:solidFill>
                  <a:srgbClr val="3333FF"/>
                </a:solidFill>
              </a:rPr>
              <a:t>特殊的平面方程有：</a:t>
            </a:r>
            <a:endParaRPr lang="zh-CN" altLang="zh-CN" sz="2200" b="1">
              <a:solidFill>
                <a:srgbClr val="3333FF"/>
              </a:solidFill>
            </a:endParaRPr>
          </a:p>
        </p:txBody>
      </p:sp>
      <p:sp>
        <p:nvSpPr>
          <p:cNvPr id="4" name="文本框 3"/>
          <p:cNvSpPr txBox="1"/>
          <p:nvPr/>
        </p:nvSpPr>
        <p:spPr>
          <a:xfrm>
            <a:off x="1003935" y="2827020"/>
            <a:ext cx="5581650" cy="2290445"/>
          </a:xfrm>
          <a:prstGeom prst="rect">
            <a:avLst/>
          </a:prstGeom>
          <a:noFill/>
        </p:spPr>
        <p:txBody>
          <a:bodyPr wrap="square" rtlCol="0">
            <a:spAutoFit/>
          </a:bodyPr>
          <a:p>
            <a:pPr>
              <a:lnSpc>
                <a:spcPct val="130000"/>
              </a:lnSpc>
            </a:pPr>
            <a:r>
              <a:rPr lang="zh-CN" altLang="en-US" sz="2200"/>
              <a:t>①通过坐标原点的平面方程Ax+By+Cz=0</a:t>
            </a:r>
            <a:endParaRPr lang="zh-CN" altLang="en-US" sz="2200"/>
          </a:p>
          <a:p>
            <a:pPr>
              <a:lnSpc>
                <a:spcPct val="130000"/>
              </a:lnSpc>
            </a:pPr>
            <a:r>
              <a:rPr lang="zh-CN" altLang="en-US" sz="2200"/>
              <a:t>②平行于坐标轴的平面方程</a:t>
            </a:r>
            <a:endParaRPr lang="zh-CN" altLang="en-US" sz="2200"/>
          </a:p>
          <a:p>
            <a:pPr>
              <a:lnSpc>
                <a:spcPct val="130000"/>
              </a:lnSpc>
            </a:pPr>
            <a:r>
              <a:rPr lang="zh-CN" altLang="en-US" sz="2200"/>
              <a:t>平行于x轴的平面方程By+Cz+D=0</a:t>
            </a:r>
            <a:endParaRPr lang="zh-CN" altLang="en-US" sz="2200"/>
          </a:p>
          <a:p>
            <a:pPr>
              <a:lnSpc>
                <a:spcPct val="130000"/>
              </a:lnSpc>
            </a:pPr>
            <a:r>
              <a:rPr lang="zh-CN" altLang="en-US" sz="2200"/>
              <a:t>平行于y轴的平面方程Ax+Cz+D=0</a:t>
            </a:r>
            <a:endParaRPr lang="zh-CN" altLang="en-US" sz="2200"/>
          </a:p>
          <a:p>
            <a:pPr>
              <a:lnSpc>
                <a:spcPct val="130000"/>
              </a:lnSpc>
            </a:pPr>
            <a:r>
              <a:rPr lang="zh-CN" altLang="en-US" sz="2200"/>
              <a:t>平行于z轴的平面方程Ax+By+D=0</a:t>
            </a:r>
            <a:endParaRPr lang="zh-CN" altLang="en-US" sz="2200"/>
          </a:p>
        </p:txBody>
      </p:sp>
      <p:sp>
        <p:nvSpPr>
          <p:cNvPr id="5" name="文本框 4"/>
          <p:cNvSpPr txBox="1"/>
          <p:nvPr/>
        </p:nvSpPr>
        <p:spPr>
          <a:xfrm>
            <a:off x="6059170" y="546735"/>
            <a:ext cx="5836920" cy="2120900"/>
          </a:xfrm>
          <a:prstGeom prst="rect">
            <a:avLst/>
          </a:prstGeom>
          <a:noFill/>
        </p:spPr>
        <p:txBody>
          <a:bodyPr wrap="square" rtlCol="0">
            <a:spAutoFit/>
          </a:bodyPr>
          <a:p>
            <a:pPr>
              <a:lnSpc>
                <a:spcPct val="120000"/>
              </a:lnSpc>
            </a:pPr>
            <a:r>
              <a:rPr lang="zh-CN" altLang="en-US" sz="2200"/>
              <a:t>平行于xOz坐标平面的平面方程By+D=0</a:t>
            </a:r>
            <a:endParaRPr lang="zh-CN" altLang="en-US" sz="2200"/>
          </a:p>
          <a:p>
            <a:pPr>
              <a:lnSpc>
                <a:spcPct val="120000"/>
              </a:lnSpc>
            </a:pPr>
            <a:r>
              <a:rPr lang="zh-CN" altLang="en-US" sz="2200"/>
              <a:t>④过坐标轴的平面方程</a:t>
            </a:r>
            <a:endParaRPr lang="zh-CN" altLang="en-US" sz="2200"/>
          </a:p>
          <a:p>
            <a:pPr>
              <a:lnSpc>
                <a:spcPct val="120000"/>
              </a:lnSpc>
            </a:pPr>
            <a:r>
              <a:rPr lang="zh-CN" altLang="en-US" sz="2200"/>
              <a:t>过x轴的平面方程By+Cz=0</a:t>
            </a:r>
            <a:endParaRPr lang="zh-CN" altLang="en-US" sz="2200"/>
          </a:p>
          <a:p>
            <a:pPr>
              <a:lnSpc>
                <a:spcPct val="120000"/>
              </a:lnSpc>
            </a:pPr>
            <a:r>
              <a:rPr lang="zh-CN" altLang="en-US" sz="2200"/>
              <a:t>过y轴的平面方程Ax+Cz=0</a:t>
            </a:r>
            <a:endParaRPr lang="zh-CN" altLang="en-US" sz="2200"/>
          </a:p>
          <a:p>
            <a:pPr>
              <a:lnSpc>
                <a:spcPct val="120000"/>
              </a:lnSpc>
            </a:pPr>
            <a:r>
              <a:rPr lang="zh-CN" altLang="en-US" sz="2200"/>
              <a:t>过z轴的平面方程Ax+By=0</a:t>
            </a:r>
            <a:endParaRPr lang="zh-CN" altLang="en-US" sz="2200"/>
          </a:p>
        </p:txBody>
      </p:sp>
      <p:sp>
        <p:nvSpPr>
          <p:cNvPr id="6" name="文本框 5"/>
          <p:cNvSpPr txBox="1"/>
          <p:nvPr/>
        </p:nvSpPr>
        <p:spPr>
          <a:xfrm>
            <a:off x="6159500" y="2667635"/>
            <a:ext cx="3949700" cy="1850390"/>
          </a:xfrm>
          <a:prstGeom prst="rect">
            <a:avLst/>
          </a:prstGeom>
          <a:noFill/>
        </p:spPr>
        <p:txBody>
          <a:bodyPr wrap="square" rtlCol="0">
            <a:spAutoFit/>
          </a:bodyPr>
          <a:p>
            <a:pPr>
              <a:lnSpc>
                <a:spcPct val="130000"/>
              </a:lnSpc>
            </a:pPr>
            <a:r>
              <a:rPr lang="zh-CN" altLang="en-US" sz="2200"/>
              <a:t>⑤三个坐标面的平面方程</a:t>
            </a:r>
            <a:endParaRPr lang="zh-CN" altLang="en-US" sz="2200"/>
          </a:p>
          <a:p>
            <a:pPr>
              <a:lnSpc>
                <a:spcPct val="130000"/>
              </a:lnSpc>
            </a:pPr>
            <a:r>
              <a:rPr lang="zh-CN" altLang="en-US" sz="2200"/>
              <a:t>xOy坐标平面方程z=0</a:t>
            </a:r>
            <a:endParaRPr lang="zh-CN" altLang="en-US" sz="2200"/>
          </a:p>
          <a:p>
            <a:pPr>
              <a:lnSpc>
                <a:spcPct val="130000"/>
              </a:lnSpc>
            </a:pPr>
            <a:r>
              <a:rPr lang="zh-CN" altLang="en-US" sz="2200"/>
              <a:t>yOz坐标平面方程x=0</a:t>
            </a:r>
            <a:endParaRPr lang="zh-CN" altLang="en-US" sz="2200"/>
          </a:p>
          <a:p>
            <a:pPr>
              <a:lnSpc>
                <a:spcPct val="130000"/>
              </a:lnSpc>
            </a:pPr>
            <a:r>
              <a:rPr lang="zh-CN" altLang="en-US" sz="2200"/>
              <a:t>xOz坐标平面方程y=0</a:t>
            </a:r>
            <a:endParaRPr lang="zh-CN" altLang="en-US" sz="2200"/>
          </a:p>
        </p:txBody>
      </p:sp>
      <p:sp>
        <p:nvSpPr>
          <p:cNvPr id="7" name="文本框 6"/>
          <p:cNvSpPr txBox="1"/>
          <p:nvPr/>
        </p:nvSpPr>
        <p:spPr>
          <a:xfrm>
            <a:off x="1003935" y="5003800"/>
            <a:ext cx="5403850" cy="1308735"/>
          </a:xfrm>
          <a:prstGeom prst="rect">
            <a:avLst/>
          </a:prstGeom>
          <a:noFill/>
        </p:spPr>
        <p:txBody>
          <a:bodyPr wrap="square" rtlCol="0">
            <a:spAutoFit/>
          </a:bodyPr>
          <a:p>
            <a:pPr>
              <a:lnSpc>
                <a:spcPct val="120000"/>
              </a:lnSpc>
            </a:pPr>
            <a:r>
              <a:rPr lang="zh-CN" altLang="en-US" sz="2200">
                <a:sym typeface="+mn-ea"/>
              </a:rPr>
              <a:t>③平行于坐标面的平面方程</a:t>
            </a:r>
            <a:endParaRPr lang="zh-CN" altLang="en-US" sz="2200"/>
          </a:p>
          <a:p>
            <a:pPr>
              <a:lnSpc>
                <a:spcPct val="120000"/>
              </a:lnSpc>
            </a:pPr>
            <a:r>
              <a:rPr lang="zh-CN" altLang="en-US" sz="2200">
                <a:sym typeface="+mn-ea"/>
              </a:rPr>
              <a:t>平行于xOy坐标平面的平面方程Cz+D=0</a:t>
            </a:r>
            <a:endParaRPr lang="zh-CN" altLang="en-US" sz="2200"/>
          </a:p>
          <a:p>
            <a:pPr>
              <a:lnSpc>
                <a:spcPct val="120000"/>
              </a:lnSpc>
            </a:pPr>
            <a:r>
              <a:rPr lang="zh-CN" altLang="en-US" sz="2200">
                <a:sym typeface="+mn-ea"/>
              </a:rPr>
              <a:t>平行于yOz坐标平面的平面方程Ax+D=0</a:t>
            </a:r>
            <a:endParaRPr lang="zh-CN" altLang="en-US" sz="2200"/>
          </a:p>
        </p:txBody>
      </p:sp>
      <p:sp>
        <p:nvSpPr>
          <p:cNvPr id="21515" name="横卷形 21514"/>
          <p:cNvSpPr/>
          <p:nvPr/>
        </p:nvSpPr>
        <p:spPr>
          <a:xfrm>
            <a:off x="6242685" y="4581525"/>
            <a:ext cx="772160" cy="66548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000" b="1" dirty="0">
                <a:solidFill>
                  <a:srgbClr val="FFFFFF"/>
                </a:solidFill>
                <a:latin typeface="+mj-ea"/>
                <a:ea typeface="+mj-ea"/>
              </a:rPr>
              <a:t>思考</a:t>
            </a:r>
            <a:endParaRPr lang="zh-CN" altLang="en-US" sz="2000" b="1" dirty="0">
              <a:solidFill>
                <a:srgbClr val="FFFFFF"/>
              </a:solidFill>
              <a:latin typeface="+mj-ea"/>
              <a:ea typeface="+mj-ea"/>
            </a:endParaRPr>
          </a:p>
        </p:txBody>
      </p:sp>
      <p:sp>
        <p:nvSpPr>
          <p:cNvPr id="8" name="文本框 7"/>
          <p:cNvSpPr txBox="1"/>
          <p:nvPr/>
        </p:nvSpPr>
        <p:spPr>
          <a:xfrm>
            <a:off x="6163310" y="5290820"/>
            <a:ext cx="4706620" cy="429895"/>
          </a:xfrm>
          <a:prstGeom prst="rect">
            <a:avLst/>
          </a:prstGeom>
          <a:noFill/>
          <a:ln w="22225">
            <a:solidFill>
              <a:schemeClr val="accent4">
                <a:lumMod val="50000"/>
              </a:schemeClr>
            </a:solidFill>
          </a:ln>
        </p:spPr>
        <p:txBody>
          <a:bodyPr wrap="square" rtlCol="0">
            <a:spAutoFit/>
          </a:bodyPr>
          <a:p>
            <a:r>
              <a:rPr lang="zh-CN" altLang="en-US" sz="2200"/>
              <a:t>空间几何所研究的基本为题是什么？</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1" nodeType="clickEffect">
                                  <p:stCondLst>
                                    <p:cond delay="0"/>
                                  </p:stCondLst>
                                  <p:childTnLst>
                                    <p:set>
                                      <p:cBhvr>
                                        <p:cTn id="42" dur="1" fill="hold">
                                          <p:stCondLst>
                                            <p:cond delay="0"/>
                                          </p:stCondLst>
                                        </p:cTn>
                                        <p:tgtEl>
                                          <p:spTgt spid="21515"/>
                                        </p:tgtEl>
                                        <p:attrNameLst>
                                          <p:attrName>style.visibility</p:attrName>
                                        </p:attrNameLst>
                                      </p:cBhvr>
                                      <p:to>
                                        <p:strVal val="visible"/>
                                      </p:to>
                                    </p:set>
                                    <p:anim calcmode="lin" valueType="num">
                                      <p:cBhvr additive="base">
                                        <p:cTn id="43" dur="500" fill="hold"/>
                                        <p:tgtEl>
                                          <p:spTgt spid="21515"/>
                                        </p:tgtEl>
                                        <p:attrNameLst>
                                          <p:attrName>ppt_x</p:attrName>
                                        </p:attrNameLst>
                                      </p:cBhvr>
                                      <p:tavLst>
                                        <p:tav tm="0">
                                          <p:val>
                                            <p:strVal val="#ppt_x"/>
                                          </p:val>
                                        </p:tav>
                                        <p:tav tm="100000">
                                          <p:val>
                                            <p:strVal val="#ppt_x"/>
                                          </p:val>
                                        </p:tav>
                                      </p:tavLst>
                                    </p:anim>
                                    <p:anim calcmode="lin" valueType="num">
                                      <p:cBhvr additive="base">
                                        <p:cTn id="44" dur="500" fill="hold"/>
                                        <p:tgtEl>
                                          <p:spTgt spid="215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5" grpId="0"/>
      <p:bldP spid="6" grpId="0"/>
      <p:bldP spid="21515" grpId="1"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6868" name="对象 36867"/>
          <p:cNvGraphicFramePr/>
          <p:nvPr/>
        </p:nvGraphicFramePr>
        <p:xfrm>
          <a:off x="5036185" y="1405255"/>
          <a:ext cx="1570355" cy="429895"/>
        </p:xfrm>
        <a:graphic>
          <a:graphicData uri="http://schemas.openxmlformats.org/presentationml/2006/ole">
            <mc:AlternateContent xmlns:mc="http://schemas.openxmlformats.org/markup-compatibility/2006">
              <mc:Choice xmlns:v="urn:schemas-microsoft-com:vml" Requires="v">
                <p:oleObj spid="_x0000_s3115" name="" r:id="rId1" imgW="723900" imgH="190500" progId="Equation.3">
                  <p:embed/>
                </p:oleObj>
              </mc:Choice>
              <mc:Fallback>
                <p:oleObj name="" r:id="rId1" imgW="723900" imgH="190500" progId="Equation.3">
                  <p:embed/>
                  <p:pic>
                    <p:nvPicPr>
                      <p:cNvPr id="0" name="图片 3114"/>
                      <p:cNvPicPr/>
                      <p:nvPr/>
                    </p:nvPicPr>
                    <p:blipFill>
                      <a:blip r:embed="rId2"/>
                      <a:stretch>
                        <a:fillRect/>
                      </a:stretch>
                    </p:blipFill>
                    <p:spPr>
                      <a:xfrm>
                        <a:off x="5036185" y="1405255"/>
                        <a:ext cx="1570355" cy="429895"/>
                      </a:xfrm>
                      <a:prstGeom prst="rect">
                        <a:avLst/>
                      </a:prstGeom>
                      <a:noFill/>
                      <a:ln w="38100">
                        <a:noFill/>
                        <a:miter/>
                      </a:ln>
                    </p:spPr>
                  </p:pic>
                </p:oleObj>
              </mc:Fallback>
            </mc:AlternateContent>
          </a:graphicData>
        </a:graphic>
      </p:graphicFrame>
      <p:sp>
        <p:nvSpPr>
          <p:cNvPr id="36869" name="文本框 36868"/>
          <p:cNvSpPr txBox="1"/>
          <p:nvPr/>
        </p:nvSpPr>
        <p:spPr>
          <a:xfrm>
            <a:off x="868998" y="3343275"/>
            <a:ext cx="8226425" cy="1272540"/>
          </a:xfrm>
          <a:prstGeom prst="rect">
            <a:avLst/>
          </a:prstGeom>
          <a:noFill/>
          <a:ln w="9525">
            <a:noFill/>
          </a:ln>
        </p:spPr>
        <p:txBody>
          <a:bodyPr>
            <a:spAutoFit/>
          </a:bodyPr>
          <a:p>
            <a:pPr>
              <a:lnSpc>
                <a:spcPct val="160000"/>
              </a:lnSpc>
              <a:buClr>
                <a:schemeClr val="bg1"/>
              </a:buClr>
            </a:pPr>
            <a:r>
              <a:rPr lang="en-US" altLang="zh-CN" sz="2400" b="1" dirty="0">
                <a:solidFill>
                  <a:srgbClr val="0000CC"/>
                </a:solidFill>
                <a:latin typeface="Times New Roman" panose="02020603050405020304" pitchFamily="18" charset="0"/>
              </a:rPr>
              <a:t>  </a:t>
            </a:r>
            <a:r>
              <a:rPr lang="en-US" altLang="zh-CN" sz="2200" b="1" dirty="0">
                <a:solidFill>
                  <a:schemeClr val="tx1"/>
                </a:solidFill>
                <a:latin typeface="+mn-ea"/>
                <a:cs typeface="+mn-ea"/>
              </a:rPr>
              <a:t>  </a:t>
            </a:r>
            <a:r>
              <a:rPr lang="zh-CN" altLang="en-US" sz="2200" dirty="0">
                <a:solidFill>
                  <a:schemeClr val="tx1"/>
                </a:solidFill>
                <a:latin typeface="+mn-ea"/>
                <a:cs typeface="+mn-ea"/>
              </a:rPr>
              <a:t>则方程         就叫做曲面</a:t>
            </a:r>
            <a:r>
              <a:rPr lang="en-US" altLang="zh-CN" sz="2200" dirty="0">
                <a:solidFill>
                  <a:schemeClr val="tx1"/>
                </a:solidFill>
                <a:latin typeface="+mn-ea"/>
                <a:cs typeface="+mn-ea"/>
              </a:rPr>
              <a:t>S</a:t>
            </a:r>
            <a:r>
              <a:rPr lang="zh-CN" altLang="en-US" sz="2200" dirty="0">
                <a:solidFill>
                  <a:schemeClr val="tx1"/>
                </a:solidFill>
                <a:latin typeface="+mn-ea"/>
                <a:cs typeface="+mn-ea"/>
              </a:rPr>
              <a:t>的方程</a:t>
            </a:r>
            <a:r>
              <a:rPr lang="en-US" altLang="zh-CN" sz="2200" dirty="0">
                <a:solidFill>
                  <a:schemeClr val="tx1"/>
                </a:solidFill>
                <a:latin typeface="+mn-ea"/>
                <a:cs typeface="+mn-ea"/>
              </a:rPr>
              <a:t>, </a:t>
            </a:r>
            <a:endParaRPr lang="en-US" altLang="zh-CN" sz="2200" dirty="0">
              <a:solidFill>
                <a:schemeClr val="tx1"/>
              </a:solidFill>
              <a:latin typeface="+mn-ea"/>
              <a:cs typeface="+mn-ea"/>
            </a:endParaRPr>
          </a:p>
          <a:p>
            <a:pPr>
              <a:lnSpc>
                <a:spcPct val="160000"/>
              </a:lnSpc>
              <a:buClr>
                <a:schemeClr val="bg1"/>
              </a:buClr>
            </a:pPr>
            <a:r>
              <a:rPr lang="zh-CN" altLang="en-US" sz="2200" dirty="0">
                <a:solidFill>
                  <a:schemeClr val="tx1"/>
                </a:solidFill>
                <a:latin typeface="+mn-ea"/>
                <a:cs typeface="+mn-ea"/>
              </a:rPr>
              <a:t>而曲面</a:t>
            </a:r>
            <a:r>
              <a:rPr lang="en-US" altLang="zh-CN" sz="2200" dirty="0">
                <a:solidFill>
                  <a:schemeClr val="tx1"/>
                </a:solidFill>
                <a:latin typeface="+mn-ea"/>
                <a:cs typeface="+mn-ea"/>
              </a:rPr>
              <a:t>S</a:t>
            </a:r>
            <a:r>
              <a:rPr lang="zh-CN" altLang="en-US" sz="2200" dirty="0">
                <a:solidFill>
                  <a:schemeClr val="tx1"/>
                </a:solidFill>
                <a:latin typeface="+mn-ea"/>
                <a:cs typeface="+mn-ea"/>
              </a:rPr>
              <a:t>就叫做方程的图形</a:t>
            </a:r>
            <a:r>
              <a:rPr lang="en-US" altLang="zh-CN" sz="2400">
                <a:solidFill>
                  <a:srgbClr val="0000CC"/>
                </a:solidFill>
                <a:latin typeface="+mn-ea"/>
                <a:cs typeface="+mn-ea"/>
              </a:rPr>
              <a:t>.</a:t>
            </a:r>
            <a:endParaRPr lang="en-US" altLang="zh-CN" sz="2400">
              <a:solidFill>
                <a:srgbClr val="0000CC"/>
              </a:solidFill>
              <a:latin typeface="+mn-ea"/>
              <a:cs typeface="+mn-ea"/>
            </a:endParaRPr>
          </a:p>
        </p:txBody>
      </p:sp>
      <p:sp>
        <p:nvSpPr>
          <p:cNvPr id="36871" name="文本框 36870"/>
          <p:cNvSpPr txBox="1"/>
          <p:nvPr/>
        </p:nvSpPr>
        <p:spPr>
          <a:xfrm>
            <a:off x="1071563" y="2397761"/>
            <a:ext cx="4653280" cy="429895"/>
          </a:xfrm>
          <a:prstGeom prst="rect">
            <a:avLst/>
          </a:prstGeom>
          <a:noFill/>
          <a:ln w="9525">
            <a:noFill/>
          </a:ln>
        </p:spPr>
        <p:txBody>
          <a:bodyPr wrap="none" anchor="ctr">
            <a:spAutoFit/>
          </a:bodyPr>
          <a:p>
            <a:pPr>
              <a:buClr>
                <a:schemeClr val="bg1"/>
              </a:buClr>
            </a:pPr>
            <a:r>
              <a:rPr lang="en-US" altLang="zh-CN" sz="2200">
                <a:latin typeface="+mn-ea"/>
                <a:cs typeface="+mn-ea"/>
              </a:rPr>
              <a:t>①</a:t>
            </a:r>
            <a:r>
              <a:rPr lang="zh-CN" altLang="en-US" sz="2200" dirty="0">
                <a:latin typeface="+mn-ea"/>
                <a:cs typeface="+mn-ea"/>
              </a:rPr>
              <a:t>曲面</a:t>
            </a:r>
            <a:r>
              <a:rPr lang="en-US" altLang="zh-CN" sz="2200" dirty="0">
                <a:latin typeface="+mn-ea"/>
                <a:cs typeface="+mn-ea"/>
              </a:rPr>
              <a:t>S</a:t>
            </a:r>
            <a:r>
              <a:rPr lang="zh-CN" altLang="en-US" sz="2200" dirty="0">
                <a:latin typeface="+mn-ea"/>
                <a:cs typeface="+mn-ea"/>
              </a:rPr>
              <a:t>上任一点的坐标都满足方程</a:t>
            </a:r>
            <a:r>
              <a:rPr lang="en-US" altLang="zh-CN" sz="2200">
                <a:latin typeface="+mn-ea"/>
                <a:cs typeface="+mn-ea"/>
              </a:rPr>
              <a:t>;</a:t>
            </a:r>
            <a:endParaRPr lang="en-US" altLang="zh-CN" sz="2200">
              <a:latin typeface="+mn-ea"/>
              <a:cs typeface="+mn-ea"/>
            </a:endParaRPr>
          </a:p>
        </p:txBody>
      </p:sp>
      <p:sp>
        <p:nvSpPr>
          <p:cNvPr id="36872" name="文本框 36871"/>
          <p:cNvSpPr txBox="1"/>
          <p:nvPr/>
        </p:nvSpPr>
        <p:spPr>
          <a:xfrm>
            <a:off x="1051878" y="2901316"/>
            <a:ext cx="6408737" cy="429895"/>
          </a:xfrm>
          <a:prstGeom prst="rect">
            <a:avLst/>
          </a:prstGeom>
          <a:noFill/>
          <a:ln w="9525">
            <a:noFill/>
          </a:ln>
        </p:spPr>
        <p:txBody>
          <a:bodyPr anchor="ctr">
            <a:spAutoFit/>
          </a:bodyPr>
          <a:p>
            <a:pPr>
              <a:buClr>
                <a:schemeClr val="bg1"/>
              </a:buClr>
            </a:pPr>
            <a:r>
              <a:rPr lang="en-US" altLang="zh-CN" sz="2200">
                <a:latin typeface="+mn-ea"/>
                <a:cs typeface="+mn-ea"/>
              </a:rPr>
              <a:t>②</a:t>
            </a:r>
            <a:r>
              <a:rPr lang="zh-CN" altLang="en-US" sz="2200" dirty="0">
                <a:latin typeface="+mn-ea"/>
                <a:cs typeface="+mn-ea"/>
              </a:rPr>
              <a:t>不在曲面</a:t>
            </a:r>
            <a:r>
              <a:rPr lang="en-US" altLang="zh-CN" sz="2200" dirty="0">
                <a:latin typeface="+mn-ea"/>
                <a:cs typeface="+mn-ea"/>
              </a:rPr>
              <a:t>S</a:t>
            </a:r>
            <a:r>
              <a:rPr lang="zh-CN" altLang="en-US" sz="2200" dirty="0">
                <a:latin typeface="+mn-ea"/>
                <a:cs typeface="+mn-ea"/>
              </a:rPr>
              <a:t>上的点的坐标都不满足方程</a:t>
            </a:r>
            <a:r>
              <a:rPr lang="en-US" altLang="zh-CN" sz="2200" dirty="0">
                <a:latin typeface="+mn-ea"/>
                <a:cs typeface="+mn-ea"/>
              </a:rPr>
              <a:t>,</a:t>
            </a:r>
            <a:endParaRPr lang="en-US" altLang="zh-CN" sz="2200" dirty="0">
              <a:latin typeface="+mn-ea"/>
              <a:cs typeface="+mn-ea"/>
            </a:endParaRPr>
          </a:p>
        </p:txBody>
      </p:sp>
      <p:grpSp>
        <p:nvGrpSpPr>
          <p:cNvPr id="36873" name="组合 36872"/>
          <p:cNvGrpSpPr/>
          <p:nvPr/>
        </p:nvGrpSpPr>
        <p:grpSpPr>
          <a:xfrm>
            <a:off x="7018338" y="1819275"/>
            <a:ext cx="3070225" cy="2743200"/>
            <a:chOff x="3648" y="336"/>
            <a:chExt cx="1934" cy="1728"/>
          </a:xfrm>
        </p:grpSpPr>
        <p:sp>
          <p:nvSpPr>
            <p:cNvPr id="36874" name="直接连接符 36873"/>
            <p:cNvSpPr/>
            <p:nvPr/>
          </p:nvSpPr>
          <p:spPr>
            <a:xfrm flipV="1">
              <a:off x="4368" y="336"/>
              <a:ext cx="0" cy="1248"/>
            </a:xfrm>
            <a:prstGeom prst="line">
              <a:avLst/>
            </a:prstGeom>
            <a:ln w="9525" cap="flat" cmpd="sng">
              <a:solidFill>
                <a:schemeClr val="tx1"/>
              </a:solidFill>
              <a:prstDash val="solid"/>
              <a:headEnd type="none" w="med" len="med"/>
              <a:tailEnd type="triangle" w="med" len="med"/>
            </a:ln>
          </p:spPr>
        </p:sp>
        <p:sp>
          <p:nvSpPr>
            <p:cNvPr id="36875" name="直接连接符 36874"/>
            <p:cNvSpPr/>
            <p:nvPr/>
          </p:nvSpPr>
          <p:spPr>
            <a:xfrm rot="5400000" flipV="1">
              <a:off x="4944" y="1008"/>
              <a:ext cx="0" cy="1152"/>
            </a:xfrm>
            <a:prstGeom prst="line">
              <a:avLst/>
            </a:prstGeom>
            <a:ln w="9525" cap="flat" cmpd="sng">
              <a:solidFill>
                <a:schemeClr val="tx1"/>
              </a:solidFill>
              <a:prstDash val="solid"/>
              <a:headEnd type="none" w="med" len="med"/>
              <a:tailEnd type="triangle" w="med" len="med"/>
            </a:ln>
          </p:spPr>
        </p:sp>
        <p:sp>
          <p:nvSpPr>
            <p:cNvPr id="36876" name="直接连接符 36875"/>
            <p:cNvSpPr/>
            <p:nvPr/>
          </p:nvSpPr>
          <p:spPr>
            <a:xfrm flipH="1">
              <a:off x="3648" y="1584"/>
              <a:ext cx="720" cy="480"/>
            </a:xfrm>
            <a:prstGeom prst="line">
              <a:avLst/>
            </a:prstGeom>
            <a:ln w="9525" cap="flat" cmpd="sng">
              <a:solidFill>
                <a:schemeClr val="tx1"/>
              </a:solidFill>
              <a:prstDash val="solid"/>
              <a:headEnd type="none" w="med" len="med"/>
              <a:tailEnd type="triangle" w="med" len="med"/>
            </a:ln>
          </p:spPr>
        </p:sp>
        <p:grpSp>
          <p:nvGrpSpPr>
            <p:cNvPr id="36877" name="组合 36876"/>
            <p:cNvGrpSpPr/>
            <p:nvPr/>
          </p:nvGrpSpPr>
          <p:grpSpPr>
            <a:xfrm>
              <a:off x="3760" y="842"/>
              <a:ext cx="1520" cy="694"/>
              <a:chOff x="3952" y="715"/>
              <a:chExt cx="1225" cy="603"/>
            </a:xfrm>
          </p:grpSpPr>
          <p:sp>
            <p:nvSpPr>
              <p:cNvPr id="36878" name="任意多边形 36877"/>
              <p:cNvSpPr/>
              <p:nvPr/>
            </p:nvSpPr>
            <p:spPr>
              <a:xfrm>
                <a:off x="3952" y="715"/>
                <a:ext cx="1225" cy="394"/>
              </a:xfrm>
              <a:custGeom>
                <a:avLst/>
                <a:gdLst/>
                <a:ahLst/>
                <a:cxnLst/>
                <a:pathLst>
                  <a:path w="1225" h="394">
                    <a:moveTo>
                      <a:pt x="0" y="394"/>
                    </a:moveTo>
                    <a:cubicBezTo>
                      <a:pt x="23" y="365"/>
                      <a:pt x="69" y="252"/>
                      <a:pt x="117" y="198"/>
                    </a:cubicBezTo>
                    <a:cubicBezTo>
                      <a:pt x="165" y="144"/>
                      <a:pt x="208" y="101"/>
                      <a:pt x="286" y="68"/>
                    </a:cubicBezTo>
                    <a:cubicBezTo>
                      <a:pt x="383" y="25"/>
                      <a:pt x="482" y="13"/>
                      <a:pt x="586" y="2"/>
                    </a:cubicBezTo>
                    <a:cubicBezTo>
                      <a:pt x="684" y="0"/>
                      <a:pt x="793" y="31"/>
                      <a:pt x="873" y="55"/>
                    </a:cubicBezTo>
                    <a:cubicBezTo>
                      <a:pt x="980" y="103"/>
                      <a:pt x="1166" y="250"/>
                      <a:pt x="1225" y="289"/>
                    </a:cubicBezTo>
                  </a:path>
                </a:pathLst>
              </a:custGeom>
              <a:noFill/>
              <a:ln w="28575" cap="flat" cmpd="sng">
                <a:solidFill>
                  <a:schemeClr val="tx1">
                    <a:alpha val="100000"/>
                  </a:schemeClr>
                </a:solidFill>
                <a:prstDash val="solid"/>
                <a:headEnd type="none" w="med" len="med"/>
                <a:tailEnd type="none" w="med" len="med"/>
              </a:ln>
            </p:spPr>
            <p:txBody>
              <a:bodyPr/>
              <a:p>
                <a:endParaRPr lang="zh-CN" altLang="en-US"/>
              </a:p>
            </p:txBody>
          </p:sp>
          <p:sp>
            <p:nvSpPr>
              <p:cNvPr id="36879" name="任意多边形 36878"/>
              <p:cNvSpPr/>
              <p:nvPr/>
            </p:nvSpPr>
            <p:spPr>
              <a:xfrm>
                <a:off x="3952" y="1070"/>
                <a:ext cx="639" cy="248"/>
              </a:xfrm>
              <a:custGeom>
                <a:avLst/>
                <a:gdLst/>
                <a:ahLst/>
                <a:cxnLst/>
                <a:pathLst>
                  <a:path w="639" h="248">
                    <a:moveTo>
                      <a:pt x="0" y="39"/>
                    </a:moveTo>
                    <a:cubicBezTo>
                      <a:pt x="72" y="15"/>
                      <a:pt x="131" y="9"/>
                      <a:pt x="208" y="0"/>
                    </a:cubicBezTo>
                    <a:cubicBezTo>
                      <a:pt x="251" y="3"/>
                      <a:pt x="399" y="1"/>
                      <a:pt x="456" y="39"/>
                    </a:cubicBezTo>
                    <a:cubicBezTo>
                      <a:pt x="517" y="59"/>
                      <a:pt x="542" y="82"/>
                      <a:pt x="573" y="117"/>
                    </a:cubicBezTo>
                    <a:cubicBezTo>
                      <a:pt x="604" y="164"/>
                      <a:pt x="639" y="188"/>
                      <a:pt x="639" y="248"/>
                    </a:cubicBezTo>
                  </a:path>
                </a:pathLst>
              </a:custGeom>
              <a:noFill/>
              <a:ln w="28575" cap="flat" cmpd="sng">
                <a:solidFill>
                  <a:schemeClr val="tx1">
                    <a:alpha val="100000"/>
                  </a:schemeClr>
                </a:solidFill>
                <a:prstDash val="solid"/>
                <a:headEnd type="none" w="med" len="med"/>
                <a:tailEnd type="none" w="med" len="med"/>
              </a:ln>
            </p:spPr>
            <p:txBody>
              <a:bodyPr/>
              <a:p>
                <a:endParaRPr lang="zh-CN" altLang="en-US"/>
              </a:p>
            </p:txBody>
          </p:sp>
          <p:sp>
            <p:nvSpPr>
              <p:cNvPr id="36880" name="任意多边形 36879"/>
              <p:cNvSpPr/>
              <p:nvPr/>
            </p:nvSpPr>
            <p:spPr>
              <a:xfrm>
                <a:off x="4591" y="972"/>
                <a:ext cx="573" cy="332"/>
              </a:xfrm>
              <a:custGeom>
                <a:avLst/>
                <a:gdLst/>
                <a:ahLst/>
                <a:cxnLst/>
                <a:pathLst>
                  <a:path w="573" h="332">
                    <a:moveTo>
                      <a:pt x="0" y="332"/>
                    </a:moveTo>
                    <a:cubicBezTo>
                      <a:pt x="18" y="308"/>
                      <a:pt x="30" y="219"/>
                      <a:pt x="65" y="176"/>
                    </a:cubicBezTo>
                    <a:cubicBezTo>
                      <a:pt x="93" y="128"/>
                      <a:pt x="134" y="73"/>
                      <a:pt x="169" y="45"/>
                    </a:cubicBezTo>
                    <a:cubicBezTo>
                      <a:pt x="205" y="18"/>
                      <a:pt x="238" y="12"/>
                      <a:pt x="273" y="6"/>
                    </a:cubicBezTo>
                    <a:cubicBezTo>
                      <a:pt x="308" y="0"/>
                      <a:pt x="328" y="2"/>
                      <a:pt x="378" y="6"/>
                    </a:cubicBezTo>
                    <a:cubicBezTo>
                      <a:pt x="428" y="10"/>
                      <a:pt x="533" y="27"/>
                      <a:pt x="573" y="32"/>
                    </a:cubicBezTo>
                  </a:path>
                </a:pathLst>
              </a:custGeom>
              <a:noFill/>
              <a:ln w="28575" cap="flat" cmpd="sng">
                <a:solidFill>
                  <a:schemeClr val="tx1">
                    <a:alpha val="100000"/>
                  </a:schemeClr>
                </a:solidFill>
                <a:prstDash val="solid"/>
                <a:headEnd type="none" w="med" len="med"/>
                <a:tailEnd type="none" w="med" len="med"/>
              </a:ln>
            </p:spPr>
            <p:txBody>
              <a:bodyPr/>
              <a:p>
                <a:endParaRPr lang="zh-CN" altLang="en-US"/>
              </a:p>
            </p:txBody>
          </p:sp>
        </p:grpSp>
        <p:sp>
          <p:nvSpPr>
            <p:cNvPr id="36881" name="任意多边形 36880"/>
            <p:cNvSpPr/>
            <p:nvPr/>
          </p:nvSpPr>
          <p:spPr>
            <a:xfrm>
              <a:off x="4664" y="1279"/>
              <a:ext cx="232" cy="161"/>
            </a:xfrm>
            <a:custGeom>
              <a:avLst/>
              <a:gdLst/>
              <a:ahLst/>
              <a:cxnLst/>
              <a:pathLst>
                <a:path w="183" h="117">
                  <a:moveTo>
                    <a:pt x="0" y="0"/>
                  </a:moveTo>
                  <a:cubicBezTo>
                    <a:pt x="26" y="4"/>
                    <a:pt x="53" y="5"/>
                    <a:pt x="78" y="13"/>
                  </a:cubicBezTo>
                  <a:cubicBezTo>
                    <a:pt x="99" y="22"/>
                    <a:pt x="114" y="22"/>
                    <a:pt x="131" y="39"/>
                  </a:cubicBezTo>
                  <a:cubicBezTo>
                    <a:pt x="148" y="56"/>
                    <a:pt x="172" y="101"/>
                    <a:pt x="183" y="117"/>
                  </a:cubicBezTo>
                </a:path>
              </a:pathLst>
            </a:custGeom>
            <a:noFill/>
            <a:ln w="28575" cap="flat" cmpd="sng">
              <a:solidFill>
                <a:schemeClr val="tx1">
                  <a:alpha val="100000"/>
                </a:schemeClr>
              </a:solidFill>
              <a:prstDash val="solid"/>
              <a:headEnd type="none" w="med" len="med"/>
              <a:tailEnd type="none" w="med" len="med"/>
            </a:ln>
          </p:spPr>
          <p:txBody>
            <a:bodyPr/>
            <a:p>
              <a:endParaRPr lang="zh-CN" altLang="en-US"/>
            </a:p>
          </p:txBody>
        </p:sp>
        <p:sp>
          <p:nvSpPr>
            <p:cNvPr id="36882" name="任意多边形 36881"/>
            <p:cNvSpPr/>
            <p:nvPr/>
          </p:nvSpPr>
          <p:spPr>
            <a:xfrm>
              <a:off x="4886" y="1175"/>
              <a:ext cx="365" cy="247"/>
            </a:xfrm>
            <a:custGeom>
              <a:avLst/>
              <a:gdLst/>
              <a:ahLst/>
              <a:cxnLst/>
              <a:pathLst>
                <a:path w="365" h="247">
                  <a:moveTo>
                    <a:pt x="0" y="247"/>
                  </a:moveTo>
                  <a:cubicBezTo>
                    <a:pt x="7" y="231"/>
                    <a:pt x="11" y="171"/>
                    <a:pt x="26" y="143"/>
                  </a:cubicBezTo>
                  <a:cubicBezTo>
                    <a:pt x="41" y="115"/>
                    <a:pt x="63" y="95"/>
                    <a:pt x="91" y="78"/>
                  </a:cubicBezTo>
                  <a:cubicBezTo>
                    <a:pt x="119" y="61"/>
                    <a:pt x="150" y="52"/>
                    <a:pt x="195" y="39"/>
                  </a:cubicBezTo>
                  <a:cubicBezTo>
                    <a:pt x="240" y="26"/>
                    <a:pt x="337" y="7"/>
                    <a:pt x="365" y="0"/>
                  </a:cubicBezTo>
                </a:path>
              </a:pathLst>
            </a:custGeom>
            <a:noFill/>
            <a:ln w="28575" cap="flat" cmpd="sng">
              <a:solidFill>
                <a:schemeClr val="tx1">
                  <a:alpha val="100000"/>
                </a:schemeClr>
              </a:solidFill>
              <a:prstDash val="solid"/>
              <a:headEnd type="none" w="med" len="med"/>
              <a:tailEnd type="none" w="med" len="med"/>
            </a:ln>
          </p:spPr>
          <p:txBody>
            <a:bodyPr/>
            <a:p>
              <a:endParaRPr lang="zh-CN" altLang="en-US"/>
            </a:p>
          </p:txBody>
        </p:sp>
        <p:sp>
          <p:nvSpPr>
            <p:cNvPr id="36883" name="直接连接符 36882"/>
            <p:cNvSpPr/>
            <p:nvPr/>
          </p:nvSpPr>
          <p:spPr>
            <a:xfrm>
              <a:off x="4368" y="864"/>
              <a:ext cx="0" cy="432"/>
            </a:xfrm>
            <a:prstGeom prst="line">
              <a:avLst/>
            </a:prstGeom>
            <a:ln w="9525" cap="flat" cmpd="sng">
              <a:solidFill>
                <a:srgbClr val="FFFFCC"/>
              </a:solidFill>
              <a:prstDash val="sysDot"/>
              <a:headEnd type="none" w="med" len="med"/>
              <a:tailEnd type="none" w="med" len="med"/>
            </a:ln>
          </p:spPr>
        </p:sp>
        <p:graphicFrame>
          <p:nvGraphicFramePr>
            <p:cNvPr id="36884" name="对象 36883"/>
            <p:cNvGraphicFramePr/>
            <p:nvPr/>
          </p:nvGraphicFramePr>
          <p:xfrm>
            <a:off x="3696" y="1776"/>
            <a:ext cx="192" cy="192"/>
          </p:xfrm>
          <a:graphic>
            <a:graphicData uri="http://schemas.openxmlformats.org/presentationml/2006/ole">
              <mc:AlternateContent xmlns:mc="http://schemas.openxmlformats.org/markup-compatibility/2006">
                <mc:Choice xmlns:v="urn:schemas-microsoft-com:vml" Requires="v">
                  <p:oleObj spid="_x0000_s3133" name="" r:id="rId3" imgW="139700" imgH="139700" progId="Equation.3">
                    <p:embed/>
                  </p:oleObj>
                </mc:Choice>
                <mc:Fallback>
                  <p:oleObj name="" r:id="rId3" imgW="139700" imgH="139700" progId="Equation.3">
                    <p:embed/>
                    <p:pic>
                      <p:nvPicPr>
                        <p:cNvPr id="0" name="图片 3132"/>
                        <p:cNvPicPr/>
                        <p:nvPr/>
                      </p:nvPicPr>
                      <p:blipFill>
                        <a:blip r:embed="rId4"/>
                        <a:stretch>
                          <a:fillRect/>
                        </a:stretch>
                      </p:blipFill>
                      <p:spPr>
                        <a:xfrm>
                          <a:off x="3696" y="1776"/>
                          <a:ext cx="192" cy="192"/>
                        </a:xfrm>
                        <a:prstGeom prst="rect">
                          <a:avLst/>
                        </a:prstGeom>
                        <a:noFill/>
                        <a:ln w="38100">
                          <a:noFill/>
                          <a:miter/>
                        </a:ln>
                      </p:spPr>
                    </p:pic>
                  </p:oleObj>
                </mc:Fallback>
              </mc:AlternateContent>
            </a:graphicData>
          </a:graphic>
        </p:graphicFrame>
        <p:graphicFrame>
          <p:nvGraphicFramePr>
            <p:cNvPr id="36885" name="对象 36884"/>
            <p:cNvGraphicFramePr/>
            <p:nvPr/>
          </p:nvGraphicFramePr>
          <p:xfrm>
            <a:off x="5328" y="1344"/>
            <a:ext cx="185" cy="216"/>
          </p:xfrm>
          <a:graphic>
            <a:graphicData uri="http://schemas.openxmlformats.org/presentationml/2006/ole">
              <mc:AlternateContent xmlns:mc="http://schemas.openxmlformats.org/markup-compatibility/2006">
                <mc:Choice xmlns:v="urn:schemas-microsoft-com:vml" Requires="v">
                  <p:oleObj spid="_x0000_s3128" name="" r:id="rId5" imgW="139700" imgH="165100" progId="Equation.3">
                    <p:embed/>
                  </p:oleObj>
                </mc:Choice>
                <mc:Fallback>
                  <p:oleObj name="" r:id="rId5" imgW="139700" imgH="165100" progId="Equation.3">
                    <p:embed/>
                    <p:pic>
                      <p:nvPicPr>
                        <p:cNvPr id="0" name="图片 3127"/>
                        <p:cNvPicPr/>
                        <p:nvPr/>
                      </p:nvPicPr>
                      <p:blipFill>
                        <a:blip r:embed="rId6"/>
                        <a:stretch>
                          <a:fillRect/>
                        </a:stretch>
                      </p:blipFill>
                      <p:spPr>
                        <a:xfrm>
                          <a:off x="5328" y="1344"/>
                          <a:ext cx="185" cy="216"/>
                        </a:xfrm>
                        <a:prstGeom prst="rect">
                          <a:avLst/>
                        </a:prstGeom>
                        <a:noFill/>
                        <a:ln w="38100">
                          <a:noFill/>
                          <a:miter/>
                        </a:ln>
                      </p:spPr>
                    </p:pic>
                  </p:oleObj>
                </mc:Fallback>
              </mc:AlternateContent>
            </a:graphicData>
          </a:graphic>
        </p:graphicFrame>
        <p:graphicFrame>
          <p:nvGraphicFramePr>
            <p:cNvPr id="36886" name="对象 36885"/>
            <p:cNvGraphicFramePr/>
            <p:nvPr/>
          </p:nvGraphicFramePr>
          <p:xfrm>
            <a:off x="4128" y="336"/>
            <a:ext cx="173" cy="214"/>
          </p:xfrm>
          <a:graphic>
            <a:graphicData uri="http://schemas.openxmlformats.org/presentationml/2006/ole">
              <mc:AlternateContent xmlns:mc="http://schemas.openxmlformats.org/markup-compatibility/2006">
                <mc:Choice xmlns:v="urn:schemas-microsoft-com:vml" Requires="v">
                  <p:oleObj spid="_x0000_s3124" name="" r:id="rId7" imgW="114300" imgH="139700" progId="Equation.3">
                    <p:embed/>
                  </p:oleObj>
                </mc:Choice>
                <mc:Fallback>
                  <p:oleObj name="" r:id="rId7" imgW="114300" imgH="139700" progId="Equation.3">
                    <p:embed/>
                    <p:pic>
                      <p:nvPicPr>
                        <p:cNvPr id="0" name="图片 3123"/>
                        <p:cNvPicPr/>
                        <p:nvPr/>
                      </p:nvPicPr>
                      <p:blipFill>
                        <a:blip r:embed="rId8"/>
                        <a:stretch>
                          <a:fillRect/>
                        </a:stretch>
                      </p:blipFill>
                      <p:spPr>
                        <a:xfrm>
                          <a:off x="4128" y="336"/>
                          <a:ext cx="173" cy="214"/>
                        </a:xfrm>
                        <a:prstGeom prst="rect">
                          <a:avLst/>
                        </a:prstGeom>
                        <a:noFill/>
                        <a:ln w="38100">
                          <a:noFill/>
                          <a:miter/>
                        </a:ln>
                      </p:spPr>
                    </p:pic>
                  </p:oleObj>
                </mc:Fallback>
              </mc:AlternateContent>
            </a:graphicData>
          </a:graphic>
        </p:graphicFrame>
        <p:graphicFrame>
          <p:nvGraphicFramePr>
            <p:cNvPr id="36887" name="对象 36886"/>
            <p:cNvGraphicFramePr/>
            <p:nvPr/>
          </p:nvGraphicFramePr>
          <p:xfrm>
            <a:off x="4409" y="1008"/>
            <a:ext cx="198" cy="232"/>
          </p:xfrm>
          <a:graphic>
            <a:graphicData uri="http://schemas.openxmlformats.org/presentationml/2006/ole">
              <mc:AlternateContent xmlns:mc="http://schemas.openxmlformats.org/markup-compatibility/2006">
                <mc:Choice xmlns:v="urn:schemas-microsoft-com:vml" Requires="v">
                  <p:oleObj spid="_x0000_s3134" name="" r:id="rId9" imgW="152400" imgH="177800" progId="Equation.3">
                    <p:embed/>
                  </p:oleObj>
                </mc:Choice>
                <mc:Fallback>
                  <p:oleObj name="" r:id="rId9" imgW="152400" imgH="177800" progId="Equation.3">
                    <p:embed/>
                    <p:pic>
                      <p:nvPicPr>
                        <p:cNvPr id="0" name="图片 3133"/>
                        <p:cNvPicPr/>
                        <p:nvPr/>
                      </p:nvPicPr>
                      <p:blipFill>
                        <a:blip r:embed="rId10"/>
                        <a:stretch>
                          <a:fillRect/>
                        </a:stretch>
                      </p:blipFill>
                      <p:spPr>
                        <a:xfrm>
                          <a:off x="4409" y="1008"/>
                          <a:ext cx="198" cy="232"/>
                        </a:xfrm>
                        <a:prstGeom prst="rect">
                          <a:avLst/>
                        </a:prstGeom>
                        <a:noFill/>
                        <a:ln w="38100">
                          <a:noFill/>
                          <a:miter/>
                        </a:ln>
                      </p:spPr>
                    </p:pic>
                  </p:oleObj>
                </mc:Fallback>
              </mc:AlternateContent>
            </a:graphicData>
          </a:graphic>
        </p:graphicFrame>
        <p:graphicFrame>
          <p:nvGraphicFramePr>
            <p:cNvPr id="36888" name="对象 36887"/>
            <p:cNvGraphicFramePr/>
            <p:nvPr/>
          </p:nvGraphicFramePr>
          <p:xfrm>
            <a:off x="4368" y="480"/>
            <a:ext cx="1214" cy="293"/>
          </p:xfrm>
          <a:graphic>
            <a:graphicData uri="http://schemas.openxmlformats.org/presentationml/2006/ole">
              <mc:AlternateContent xmlns:mc="http://schemas.openxmlformats.org/markup-compatibility/2006">
                <mc:Choice xmlns:v="urn:schemas-microsoft-com:vml" Requires="v">
                  <p:oleObj spid="_x0000_s3132" name="" r:id="rId11" imgW="887730" imgH="215900" progId="Equation.3">
                    <p:embed/>
                  </p:oleObj>
                </mc:Choice>
                <mc:Fallback>
                  <p:oleObj name="" r:id="rId11" imgW="887730" imgH="215900" progId="Equation.3">
                    <p:embed/>
                    <p:pic>
                      <p:nvPicPr>
                        <p:cNvPr id="0" name="图片 3131"/>
                        <p:cNvPicPr/>
                        <p:nvPr/>
                      </p:nvPicPr>
                      <p:blipFill>
                        <a:blip r:embed="rId12"/>
                        <a:stretch>
                          <a:fillRect/>
                        </a:stretch>
                      </p:blipFill>
                      <p:spPr>
                        <a:xfrm>
                          <a:off x="4368" y="480"/>
                          <a:ext cx="1214" cy="293"/>
                        </a:xfrm>
                        <a:prstGeom prst="rect">
                          <a:avLst/>
                        </a:prstGeom>
                        <a:noFill/>
                        <a:ln w="38100">
                          <a:noFill/>
                          <a:miter/>
                        </a:ln>
                      </p:spPr>
                    </p:pic>
                  </p:oleObj>
                </mc:Fallback>
              </mc:AlternateContent>
            </a:graphicData>
          </a:graphic>
        </p:graphicFrame>
        <p:graphicFrame>
          <p:nvGraphicFramePr>
            <p:cNvPr id="36889" name="对象 36888"/>
            <p:cNvGraphicFramePr/>
            <p:nvPr/>
          </p:nvGraphicFramePr>
          <p:xfrm>
            <a:off x="4368" y="1632"/>
            <a:ext cx="202" cy="225"/>
          </p:xfrm>
          <a:graphic>
            <a:graphicData uri="http://schemas.openxmlformats.org/presentationml/2006/ole">
              <mc:AlternateContent xmlns:mc="http://schemas.openxmlformats.org/markup-compatibility/2006">
                <mc:Choice xmlns:v="urn:schemas-microsoft-com:vml" Requires="v">
                  <p:oleObj spid="_x0000_s3130" name="" r:id="rId13" imgW="127000" imgH="139700" progId="Equation.3">
                    <p:embed/>
                  </p:oleObj>
                </mc:Choice>
                <mc:Fallback>
                  <p:oleObj name="" r:id="rId13" imgW="127000" imgH="139700" progId="Equation.3">
                    <p:embed/>
                    <p:pic>
                      <p:nvPicPr>
                        <p:cNvPr id="0" name="图片 3129"/>
                        <p:cNvPicPr/>
                        <p:nvPr/>
                      </p:nvPicPr>
                      <p:blipFill>
                        <a:blip r:embed="rId14"/>
                        <a:stretch>
                          <a:fillRect/>
                        </a:stretch>
                      </p:blipFill>
                      <p:spPr>
                        <a:xfrm>
                          <a:off x="4368" y="1632"/>
                          <a:ext cx="202" cy="225"/>
                        </a:xfrm>
                        <a:prstGeom prst="rect">
                          <a:avLst/>
                        </a:prstGeom>
                        <a:noFill/>
                        <a:ln w="38100">
                          <a:noFill/>
                          <a:miter/>
                        </a:ln>
                      </p:spPr>
                    </p:pic>
                  </p:oleObj>
                </mc:Fallback>
              </mc:AlternateContent>
            </a:graphicData>
          </a:graphic>
        </p:graphicFrame>
      </p:grpSp>
      <p:sp>
        <p:nvSpPr>
          <p:cNvPr id="3" name="圆角矩形 2"/>
          <p:cNvSpPr/>
          <p:nvPr/>
        </p:nvSpPr>
        <p:spPr>
          <a:xfrm>
            <a:off x="1905635" y="72326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5.1.2 </a:t>
            </a:r>
            <a:r>
              <a:rPr lang="zh-CN" altLang="en-US" sz="2800" b="1" dirty="0">
                <a:latin typeface="+mj-ea"/>
                <a:ea typeface="+mj-ea"/>
                <a:cs typeface="+mj-ea"/>
                <a:sym typeface="+mn-ea"/>
              </a:rPr>
              <a:t>常见的曲面与方程</a:t>
            </a:r>
            <a:endParaRPr lang="zh-CN" altLang="en-US" sz="2800" b="1" dirty="0">
              <a:latin typeface="+mj-ea"/>
              <a:ea typeface="+mj-ea"/>
              <a:cs typeface="+mj-ea"/>
              <a:sym typeface="+mn-ea"/>
            </a:endParaRPr>
          </a:p>
        </p:txBody>
      </p:sp>
      <p:sp>
        <p:nvSpPr>
          <p:cNvPr id="2" name="文本框 1"/>
          <p:cNvSpPr txBox="1"/>
          <p:nvPr/>
        </p:nvSpPr>
        <p:spPr>
          <a:xfrm>
            <a:off x="1026795" y="1389380"/>
            <a:ext cx="4497705" cy="429895"/>
          </a:xfrm>
          <a:prstGeom prst="rect">
            <a:avLst/>
          </a:prstGeom>
          <a:noFill/>
        </p:spPr>
        <p:txBody>
          <a:bodyPr wrap="square" rtlCol="0">
            <a:spAutoFit/>
          </a:bodyPr>
          <a:p>
            <a:r>
              <a:rPr lang="zh-CN" altLang="en-US" sz="2200" b="1">
                <a:solidFill>
                  <a:srgbClr val="3333FF"/>
                </a:solidFill>
                <a:latin typeface="+mn-ea"/>
                <a:cs typeface="+mn-ea"/>
              </a:rPr>
              <a:t>定义</a:t>
            </a:r>
            <a:r>
              <a:rPr lang="en-US" altLang="zh-CN" sz="2200" b="1">
                <a:solidFill>
                  <a:srgbClr val="3333FF"/>
                </a:solidFill>
                <a:latin typeface="+mn-ea"/>
                <a:cs typeface="+mn-ea"/>
              </a:rPr>
              <a:t>5.1</a:t>
            </a:r>
            <a:r>
              <a:rPr lang="en-US" altLang="zh-CN" sz="2200">
                <a:latin typeface="+mn-ea"/>
                <a:cs typeface="+mn-ea"/>
              </a:rPr>
              <a:t>  </a:t>
            </a:r>
            <a:r>
              <a:rPr lang="zh-CN" altLang="en-US" sz="2200">
                <a:latin typeface="+mn-ea"/>
                <a:cs typeface="+mn-ea"/>
              </a:rPr>
              <a:t>如果曲面</a:t>
            </a:r>
            <a:r>
              <a:rPr lang="en-US" altLang="zh-CN" sz="2200">
                <a:latin typeface="+mn-ea"/>
                <a:cs typeface="+mn-ea"/>
              </a:rPr>
              <a:t>S</a:t>
            </a:r>
            <a:r>
              <a:rPr lang="zh-CN" altLang="en-US" sz="2200">
                <a:latin typeface="+mn-ea"/>
                <a:cs typeface="+mn-ea"/>
              </a:rPr>
              <a:t>与三元方程</a:t>
            </a:r>
            <a:endParaRPr lang="zh-CN" altLang="en-US" sz="2200">
              <a:latin typeface="+mn-ea"/>
              <a:cs typeface="+mn-ea"/>
            </a:endParaRPr>
          </a:p>
        </p:txBody>
      </p:sp>
      <p:sp>
        <p:nvSpPr>
          <p:cNvPr id="4" name="文本框 3"/>
          <p:cNvSpPr txBox="1"/>
          <p:nvPr/>
        </p:nvSpPr>
        <p:spPr>
          <a:xfrm>
            <a:off x="1026478" y="1952626"/>
            <a:ext cx="1859280" cy="429895"/>
          </a:xfrm>
          <a:prstGeom prst="rect">
            <a:avLst/>
          </a:prstGeom>
          <a:noFill/>
          <a:ln w="9525">
            <a:noFill/>
          </a:ln>
        </p:spPr>
        <p:txBody>
          <a:bodyPr wrap="none" anchor="ctr">
            <a:spAutoFit/>
          </a:bodyPr>
          <a:p>
            <a:pPr>
              <a:buClr>
                <a:schemeClr val="bg1"/>
              </a:buClr>
            </a:pPr>
            <a:r>
              <a:rPr lang="zh-CN" altLang="en-US" sz="2200" dirty="0">
                <a:solidFill>
                  <a:schemeClr val="tx1"/>
                </a:solidFill>
                <a:latin typeface="+mn-ea"/>
              </a:rPr>
              <a:t>有下述关系：</a:t>
            </a:r>
            <a:endParaRPr lang="zh-CN" altLang="en-US" sz="2200" dirty="0">
              <a:solidFill>
                <a:schemeClr val="tx1"/>
              </a:solidFill>
              <a:latin typeface="+mn-ea"/>
            </a:endParaRPr>
          </a:p>
        </p:txBody>
      </p:sp>
      <p:graphicFrame>
        <p:nvGraphicFramePr>
          <p:cNvPr id="5" name="对象 4"/>
          <p:cNvGraphicFramePr/>
          <p:nvPr/>
        </p:nvGraphicFramePr>
        <p:xfrm>
          <a:off x="2273300" y="3559810"/>
          <a:ext cx="1157605" cy="429895"/>
        </p:xfrm>
        <a:graphic>
          <a:graphicData uri="http://schemas.openxmlformats.org/presentationml/2006/ole">
            <mc:AlternateContent xmlns:mc="http://schemas.openxmlformats.org/markup-compatibility/2006">
              <mc:Choice xmlns:v="urn:schemas-microsoft-com:vml" Requires="v">
                <p:oleObj spid="_x0000_s6" name="" r:id="rId15" imgW="533400" imgH="190500" progId="Equation.3">
                  <p:embed/>
                </p:oleObj>
              </mc:Choice>
              <mc:Fallback>
                <p:oleObj name="" r:id="rId15" imgW="533400" imgH="190500" progId="Equation.3">
                  <p:embed/>
                  <p:pic>
                    <p:nvPicPr>
                      <p:cNvPr id="0" name="图片 3114"/>
                      <p:cNvPicPr/>
                      <p:nvPr/>
                    </p:nvPicPr>
                    <p:blipFill>
                      <a:blip r:embed="rId16"/>
                      <a:stretch>
                        <a:fillRect/>
                      </a:stretch>
                    </p:blipFill>
                    <p:spPr>
                      <a:xfrm>
                        <a:off x="2273300" y="3559810"/>
                        <a:ext cx="1157605" cy="42989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6873"/>
                                        </p:tgtEl>
                                        <p:attrNameLst>
                                          <p:attrName>style.visibility</p:attrName>
                                        </p:attrNameLst>
                                      </p:cBhvr>
                                      <p:to>
                                        <p:strVal val="visible"/>
                                      </p:to>
                                    </p:set>
                                    <p:anim calcmode="lin" valueType="num">
                                      <p:cBhvr additive="base">
                                        <p:cTn id="13" dur="500" fill="hold"/>
                                        <p:tgtEl>
                                          <p:spTgt spid="36873"/>
                                        </p:tgtEl>
                                        <p:attrNameLst>
                                          <p:attrName>ppt_x</p:attrName>
                                        </p:attrNameLst>
                                      </p:cBhvr>
                                      <p:tavLst>
                                        <p:tav tm="0">
                                          <p:val>
                                            <p:strVal val="1+#ppt_w/2"/>
                                          </p:val>
                                        </p:tav>
                                        <p:tav tm="100000">
                                          <p:val>
                                            <p:strVal val="#ppt_x"/>
                                          </p:val>
                                        </p:tav>
                                      </p:tavLst>
                                    </p:anim>
                                    <p:anim calcmode="lin" valueType="num">
                                      <p:cBhvr additive="base">
                                        <p:cTn id="14" dur="500" fill="hold"/>
                                        <p:tgtEl>
                                          <p:spTgt spid="368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6868"/>
                                        </p:tgtEl>
                                        <p:attrNameLst>
                                          <p:attrName>style.visibility</p:attrName>
                                        </p:attrNameLst>
                                      </p:cBhvr>
                                      <p:to>
                                        <p:strVal val="visible"/>
                                      </p:to>
                                    </p:set>
                                    <p:anim calcmode="lin" valueType="num">
                                      <p:cBhvr additive="base">
                                        <p:cTn id="23" dur="500" fill="hold"/>
                                        <p:tgtEl>
                                          <p:spTgt spid="36868"/>
                                        </p:tgtEl>
                                        <p:attrNameLst>
                                          <p:attrName>ppt_x</p:attrName>
                                        </p:attrNameLst>
                                      </p:cBhvr>
                                      <p:tavLst>
                                        <p:tav tm="0">
                                          <p:val>
                                            <p:strVal val="#ppt_x"/>
                                          </p:val>
                                        </p:tav>
                                        <p:tav tm="100000">
                                          <p:val>
                                            <p:strVal val="#ppt_x"/>
                                          </p:val>
                                        </p:tav>
                                      </p:tavLst>
                                    </p:anim>
                                    <p:anim calcmode="lin" valueType="num">
                                      <p:cBhvr additive="base">
                                        <p:cTn id="2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6871"/>
                                        </p:tgtEl>
                                        <p:attrNameLst>
                                          <p:attrName>style.visibility</p:attrName>
                                        </p:attrNameLst>
                                      </p:cBhvr>
                                      <p:to>
                                        <p:strVal val="visible"/>
                                      </p:to>
                                    </p:set>
                                    <p:anim calcmode="lin" valueType="num">
                                      <p:cBhvr additive="base">
                                        <p:cTn id="35" dur="500" fill="hold"/>
                                        <p:tgtEl>
                                          <p:spTgt spid="36871"/>
                                        </p:tgtEl>
                                        <p:attrNameLst>
                                          <p:attrName>ppt_x</p:attrName>
                                        </p:attrNameLst>
                                      </p:cBhvr>
                                      <p:tavLst>
                                        <p:tav tm="0">
                                          <p:val>
                                            <p:strVal val="#ppt_x"/>
                                          </p:val>
                                        </p:tav>
                                        <p:tav tm="100000">
                                          <p:val>
                                            <p:strVal val="#ppt_x"/>
                                          </p:val>
                                        </p:tav>
                                      </p:tavLst>
                                    </p:anim>
                                    <p:anim calcmode="lin" valueType="num">
                                      <p:cBhvr additive="base">
                                        <p:cTn id="36" dur="500" fill="hold"/>
                                        <p:tgtEl>
                                          <p:spTgt spid="36871"/>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36872"/>
                                        </p:tgtEl>
                                        <p:attrNameLst>
                                          <p:attrName>style.visibility</p:attrName>
                                        </p:attrNameLst>
                                      </p:cBhvr>
                                      <p:to>
                                        <p:strVal val="visible"/>
                                      </p:to>
                                    </p:set>
                                    <p:anim calcmode="lin" valueType="num">
                                      <p:cBhvr additive="base">
                                        <p:cTn id="41" dur="500" fill="hold"/>
                                        <p:tgtEl>
                                          <p:spTgt spid="36872"/>
                                        </p:tgtEl>
                                        <p:attrNameLst>
                                          <p:attrName>ppt_x</p:attrName>
                                        </p:attrNameLst>
                                      </p:cBhvr>
                                      <p:tavLst>
                                        <p:tav tm="0">
                                          <p:val>
                                            <p:strVal val="#ppt_x"/>
                                          </p:val>
                                        </p:tav>
                                        <p:tav tm="100000">
                                          <p:val>
                                            <p:strVal val="#ppt_x"/>
                                          </p:val>
                                        </p:tav>
                                      </p:tavLst>
                                    </p:anim>
                                    <p:anim calcmode="lin" valueType="num">
                                      <p:cBhvr additive="base">
                                        <p:cTn id="42"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6869"/>
                                        </p:tgtEl>
                                        <p:attrNameLst>
                                          <p:attrName>style.visibility</p:attrName>
                                        </p:attrNameLst>
                                      </p:cBhvr>
                                      <p:to>
                                        <p:strVal val="visible"/>
                                      </p:to>
                                    </p:set>
                                    <p:anim calcmode="lin" valueType="num">
                                      <p:cBhvr additive="base">
                                        <p:cTn id="47" dur="500" fill="hold"/>
                                        <p:tgtEl>
                                          <p:spTgt spid="36869"/>
                                        </p:tgtEl>
                                        <p:attrNameLst>
                                          <p:attrName>ppt_x</p:attrName>
                                        </p:attrNameLst>
                                      </p:cBhvr>
                                      <p:tavLst>
                                        <p:tav tm="0">
                                          <p:val>
                                            <p:strVal val="#ppt_x"/>
                                          </p:val>
                                        </p:tav>
                                        <p:tav tm="100000">
                                          <p:val>
                                            <p:strVal val="#ppt_x"/>
                                          </p:val>
                                        </p:tav>
                                      </p:tavLst>
                                    </p:anim>
                                    <p:anim calcmode="lin" valueType="num">
                                      <p:cBhvr additive="base">
                                        <p:cTn id="48" dur="500" fill="hold"/>
                                        <p:tgtEl>
                                          <p:spTgt spid="3686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ppt_x"/>
                                          </p:val>
                                        </p:tav>
                                        <p:tav tm="100000">
                                          <p:val>
                                            <p:strVal val="#ppt_x"/>
                                          </p:val>
                                        </p:tav>
                                      </p:tavLst>
                                    </p:anim>
                                    <p:anim calcmode="lin" valueType="num">
                                      <p:cBhvr additive="base">
                                        <p:cTn id="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36871" grpId="0"/>
      <p:bldP spid="36872" grpId="0"/>
      <p:bldP spid="368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7894" name="对象 37893"/>
          <p:cNvGraphicFramePr/>
          <p:nvPr/>
        </p:nvGraphicFramePr>
        <p:xfrm>
          <a:off x="1883410" y="2938780"/>
          <a:ext cx="3923030" cy="708025"/>
        </p:xfrm>
        <a:graphic>
          <a:graphicData uri="http://schemas.openxmlformats.org/presentationml/2006/ole">
            <mc:AlternateContent xmlns:mc="http://schemas.openxmlformats.org/markup-compatibility/2006">
              <mc:Choice xmlns:v="urn:schemas-microsoft-com:vml" Requires="v">
                <p:oleObj spid="_x0000_s3123" name="" r:id="rId1" imgW="1917065" imgH="266700" progId="Equation.3">
                  <p:embed/>
                </p:oleObj>
              </mc:Choice>
              <mc:Fallback>
                <p:oleObj name="" r:id="rId1" imgW="1917065" imgH="266700" progId="Equation.3">
                  <p:embed/>
                  <p:pic>
                    <p:nvPicPr>
                      <p:cNvPr id="0" name="图片 3122"/>
                      <p:cNvPicPr/>
                      <p:nvPr/>
                    </p:nvPicPr>
                    <p:blipFill>
                      <a:blip r:embed="rId2"/>
                      <a:stretch>
                        <a:fillRect/>
                      </a:stretch>
                    </p:blipFill>
                    <p:spPr>
                      <a:xfrm>
                        <a:off x="1883410" y="2938780"/>
                        <a:ext cx="3923030" cy="708025"/>
                      </a:xfrm>
                      <a:prstGeom prst="rect">
                        <a:avLst/>
                      </a:prstGeom>
                      <a:noFill/>
                      <a:ln w="38100">
                        <a:noFill/>
                        <a:miter/>
                      </a:ln>
                    </p:spPr>
                  </p:pic>
                </p:oleObj>
              </mc:Fallback>
            </mc:AlternateContent>
          </a:graphicData>
        </a:graphic>
      </p:graphicFrame>
      <p:grpSp>
        <p:nvGrpSpPr>
          <p:cNvPr id="37897" name="组合 37896"/>
          <p:cNvGrpSpPr/>
          <p:nvPr/>
        </p:nvGrpSpPr>
        <p:grpSpPr>
          <a:xfrm>
            <a:off x="7095173" y="1398588"/>
            <a:ext cx="3549650" cy="3209925"/>
            <a:chOff x="3456" y="138"/>
            <a:chExt cx="2236" cy="2022"/>
          </a:xfrm>
        </p:grpSpPr>
        <p:sp>
          <p:nvSpPr>
            <p:cNvPr id="37898" name="椭圆 37897"/>
            <p:cNvSpPr/>
            <p:nvPr/>
          </p:nvSpPr>
          <p:spPr>
            <a:xfrm>
              <a:off x="4030" y="525"/>
              <a:ext cx="1092" cy="1118"/>
            </a:xfrm>
            <a:prstGeom prst="ellipse">
              <a:avLst/>
            </a:prstGeom>
            <a:noFill/>
            <a:ln w="28575" cap="flat" cmpd="sng">
              <a:solidFill>
                <a:schemeClr val="tx1"/>
              </a:solidFill>
              <a:prstDash val="solid"/>
              <a:headEnd type="none" w="med" len="med"/>
              <a:tailEnd type="none" w="med" len="med"/>
            </a:ln>
          </p:spPr>
          <p:txBody>
            <a:bodyPr/>
            <a:p>
              <a:endParaRPr lang="zh-CN" altLang="en-US"/>
            </a:p>
          </p:txBody>
        </p:sp>
        <p:sp>
          <p:nvSpPr>
            <p:cNvPr id="37899" name="椭圆 37898"/>
            <p:cNvSpPr/>
            <p:nvPr/>
          </p:nvSpPr>
          <p:spPr>
            <a:xfrm flipH="1" flipV="1">
              <a:off x="4030" y="955"/>
              <a:ext cx="1092" cy="287"/>
            </a:xfrm>
            <a:prstGeom prst="ellipse">
              <a:avLst/>
            </a:prstGeom>
            <a:noFill/>
            <a:ln w="28575" cap="flat" cmpd="sng">
              <a:solidFill>
                <a:schemeClr val="tx1"/>
              </a:solidFill>
              <a:prstDash val="solid"/>
              <a:headEnd type="none" w="med" len="med"/>
              <a:tailEnd type="none" w="med" len="med"/>
            </a:ln>
          </p:spPr>
          <p:txBody>
            <a:bodyPr/>
            <a:p>
              <a:endParaRPr lang="zh-CN" altLang="en-US"/>
            </a:p>
          </p:txBody>
        </p:sp>
        <p:sp>
          <p:nvSpPr>
            <p:cNvPr id="37900" name="直接连接符 37899"/>
            <p:cNvSpPr/>
            <p:nvPr/>
          </p:nvSpPr>
          <p:spPr>
            <a:xfrm flipH="1">
              <a:off x="3456" y="1722"/>
              <a:ext cx="460" cy="373"/>
            </a:xfrm>
            <a:prstGeom prst="line">
              <a:avLst/>
            </a:prstGeom>
            <a:ln w="28575" cap="flat" cmpd="sng">
              <a:solidFill>
                <a:schemeClr val="tx1"/>
              </a:solidFill>
              <a:prstDash val="solid"/>
              <a:headEnd type="none" w="med" len="med"/>
              <a:tailEnd type="triangle" w="med" len="med"/>
            </a:ln>
          </p:spPr>
        </p:sp>
        <p:graphicFrame>
          <p:nvGraphicFramePr>
            <p:cNvPr id="37901" name="对象 37900"/>
            <p:cNvGraphicFramePr/>
            <p:nvPr/>
          </p:nvGraphicFramePr>
          <p:xfrm>
            <a:off x="3580" y="1962"/>
            <a:ext cx="198" cy="198"/>
          </p:xfrm>
          <a:graphic>
            <a:graphicData uri="http://schemas.openxmlformats.org/presentationml/2006/ole">
              <mc:AlternateContent xmlns:mc="http://schemas.openxmlformats.org/markup-compatibility/2006">
                <mc:Choice xmlns:v="urn:schemas-microsoft-com:vml" Requires="v">
                  <p:oleObj spid="_x0000_s3125" name="" r:id="rId3" imgW="139700" imgH="139700" progId="Equation.3">
                    <p:embed/>
                  </p:oleObj>
                </mc:Choice>
                <mc:Fallback>
                  <p:oleObj name="" r:id="rId3" imgW="139700" imgH="139700" progId="Equation.3">
                    <p:embed/>
                    <p:pic>
                      <p:nvPicPr>
                        <p:cNvPr id="0" name="图片 3124"/>
                        <p:cNvPicPr/>
                        <p:nvPr/>
                      </p:nvPicPr>
                      <p:blipFill>
                        <a:blip r:embed="rId4"/>
                        <a:stretch>
                          <a:fillRect/>
                        </a:stretch>
                      </p:blipFill>
                      <p:spPr>
                        <a:xfrm>
                          <a:off x="3580" y="1962"/>
                          <a:ext cx="198" cy="198"/>
                        </a:xfrm>
                        <a:prstGeom prst="rect">
                          <a:avLst/>
                        </a:prstGeom>
                        <a:noFill/>
                        <a:ln w="38100">
                          <a:noFill/>
                          <a:miter/>
                        </a:ln>
                      </p:spPr>
                    </p:pic>
                  </p:oleObj>
                </mc:Fallback>
              </mc:AlternateContent>
            </a:graphicData>
          </a:graphic>
        </p:graphicFrame>
        <p:graphicFrame>
          <p:nvGraphicFramePr>
            <p:cNvPr id="37902" name="对象 37901"/>
            <p:cNvGraphicFramePr/>
            <p:nvPr/>
          </p:nvGraphicFramePr>
          <p:xfrm>
            <a:off x="5493" y="1712"/>
            <a:ext cx="199" cy="232"/>
          </p:xfrm>
          <a:graphic>
            <a:graphicData uri="http://schemas.openxmlformats.org/presentationml/2006/ole">
              <mc:AlternateContent xmlns:mc="http://schemas.openxmlformats.org/markup-compatibility/2006">
                <mc:Choice xmlns:v="urn:schemas-microsoft-com:vml" Requires="v">
                  <p:oleObj spid="_x0000_s3126" name="" r:id="rId5" imgW="139700" imgH="165100" progId="Equation.3">
                    <p:embed/>
                  </p:oleObj>
                </mc:Choice>
                <mc:Fallback>
                  <p:oleObj name="" r:id="rId5" imgW="139700" imgH="165100" progId="Equation.3">
                    <p:embed/>
                    <p:pic>
                      <p:nvPicPr>
                        <p:cNvPr id="0" name="图片 3125"/>
                        <p:cNvPicPr/>
                        <p:nvPr/>
                      </p:nvPicPr>
                      <p:blipFill>
                        <a:blip r:embed="rId6"/>
                        <a:stretch>
                          <a:fillRect/>
                        </a:stretch>
                      </p:blipFill>
                      <p:spPr>
                        <a:xfrm>
                          <a:off x="5493" y="1712"/>
                          <a:ext cx="199" cy="232"/>
                        </a:xfrm>
                        <a:prstGeom prst="rect">
                          <a:avLst/>
                        </a:prstGeom>
                        <a:noFill/>
                        <a:ln w="38100">
                          <a:noFill/>
                          <a:miter/>
                        </a:ln>
                      </p:spPr>
                    </p:pic>
                  </p:oleObj>
                </mc:Fallback>
              </mc:AlternateContent>
            </a:graphicData>
          </a:graphic>
        </p:graphicFrame>
        <p:graphicFrame>
          <p:nvGraphicFramePr>
            <p:cNvPr id="37903" name="对象 37902"/>
            <p:cNvGraphicFramePr/>
            <p:nvPr/>
          </p:nvGraphicFramePr>
          <p:xfrm>
            <a:off x="4012" y="138"/>
            <a:ext cx="161" cy="198"/>
          </p:xfrm>
          <a:graphic>
            <a:graphicData uri="http://schemas.openxmlformats.org/presentationml/2006/ole">
              <mc:AlternateContent xmlns:mc="http://schemas.openxmlformats.org/markup-compatibility/2006">
                <mc:Choice xmlns:v="urn:schemas-microsoft-com:vml" Requires="v">
                  <p:oleObj spid="_x0000_s3131" name="" r:id="rId7" imgW="114300" imgH="139700" progId="Equation.3">
                    <p:embed/>
                  </p:oleObj>
                </mc:Choice>
                <mc:Fallback>
                  <p:oleObj name="" r:id="rId7" imgW="114300" imgH="139700" progId="Equation.3">
                    <p:embed/>
                    <p:pic>
                      <p:nvPicPr>
                        <p:cNvPr id="0" name="图片 3130"/>
                        <p:cNvPicPr/>
                        <p:nvPr/>
                      </p:nvPicPr>
                      <p:blipFill>
                        <a:blip r:embed="rId8"/>
                        <a:stretch>
                          <a:fillRect/>
                        </a:stretch>
                      </p:blipFill>
                      <p:spPr>
                        <a:xfrm>
                          <a:off x="4012" y="138"/>
                          <a:ext cx="161" cy="198"/>
                        </a:xfrm>
                        <a:prstGeom prst="rect">
                          <a:avLst/>
                        </a:prstGeom>
                        <a:noFill/>
                        <a:ln w="38100">
                          <a:noFill/>
                          <a:miter/>
                        </a:ln>
                      </p:spPr>
                    </p:pic>
                  </p:oleObj>
                </mc:Fallback>
              </mc:AlternateContent>
            </a:graphicData>
          </a:graphic>
        </p:graphicFrame>
        <p:sp>
          <p:nvSpPr>
            <p:cNvPr id="37905" name="任意多边形 37904"/>
            <p:cNvSpPr/>
            <p:nvPr/>
          </p:nvSpPr>
          <p:spPr>
            <a:xfrm>
              <a:off x="4014" y="954"/>
              <a:ext cx="1102" cy="153"/>
            </a:xfrm>
            <a:custGeom>
              <a:avLst/>
              <a:gdLst>
                <a:gd name="txL" fmla="*/ 0 w 43011"/>
                <a:gd name="txT" fmla="*/ 0 h 21600"/>
                <a:gd name="txR" fmla="*/ 43011 w 43011"/>
                <a:gd name="txB" fmla="*/ 21600 h 21600"/>
              </a:gdLst>
              <a:ahLst/>
              <a:cxnLst>
                <a:cxn ang="180">
                  <a:pos x="0" y="21405"/>
                </a:cxn>
                <a:cxn ang="0">
                  <a:pos x="43011" y="18757"/>
                </a:cxn>
                <a:cxn ang="90">
                  <a:pos x="21599" y="21600"/>
                </a:cxn>
              </a:cxnLst>
              <a:rect l="txL" t="txT" r="txR" b="txB"/>
              <a:pathLst>
                <a:path w="43011" h="21600" fill="none">
                  <a:moveTo>
                    <a:pt x="0" y="21405"/>
                  </a:moveTo>
                  <a:arcTo wR="21600" hR="21600" stAng="-10768964" swAng="10315168"/>
                </a:path>
                <a:path w="43011" h="21600" stroke="0">
                  <a:moveTo>
                    <a:pt x="0" y="21405"/>
                  </a:moveTo>
                  <a:arcTo wR="21600" hR="21600" stAng="-10768964" swAng="10315168"/>
                  <a:lnTo>
                    <a:pt x="21599" y="21600"/>
                  </a:lnTo>
                  <a:close/>
                </a:path>
              </a:pathLst>
            </a:custGeom>
            <a:noFill/>
            <a:ln w="28575" cap="flat" cmpd="sng">
              <a:solidFill>
                <a:srgbClr val="FFFFCC"/>
              </a:solidFill>
              <a:prstDash val="sysDot"/>
              <a:headEnd type="none" w="med" len="med"/>
              <a:tailEnd type="none" w="med" len="med"/>
            </a:ln>
          </p:spPr>
          <p:txBody>
            <a:bodyPr/>
            <a:p>
              <a:endParaRPr lang="zh-CN" altLang="en-US"/>
            </a:p>
          </p:txBody>
        </p:sp>
        <p:sp>
          <p:nvSpPr>
            <p:cNvPr id="37906" name="任意多边形 37905"/>
            <p:cNvSpPr/>
            <p:nvPr/>
          </p:nvSpPr>
          <p:spPr>
            <a:xfrm rot="-5400000">
              <a:off x="3921" y="998"/>
              <a:ext cx="1102" cy="153"/>
            </a:xfrm>
            <a:custGeom>
              <a:avLst/>
              <a:gdLst>
                <a:gd name="txL" fmla="*/ 0 w 43011"/>
                <a:gd name="txT" fmla="*/ 0 h 21600"/>
                <a:gd name="txR" fmla="*/ 43011 w 43011"/>
                <a:gd name="txB" fmla="*/ 21600 h 21600"/>
              </a:gdLst>
              <a:ahLst/>
              <a:cxnLst>
                <a:cxn ang="180">
                  <a:pos x="0" y="21405"/>
                </a:cxn>
                <a:cxn ang="0">
                  <a:pos x="43011" y="18757"/>
                </a:cxn>
                <a:cxn ang="90">
                  <a:pos x="21599" y="21600"/>
                </a:cxn>
              </a:cxnLst>
              <a:rect l="txL" t="txT" r="txR" b="txB"/>
              <a:pathLst>
                <a:path w="43011" h="21600" fill="none">
                  <a:moveTo>
                    <a:pt x="0" y="21405"/>
                  </a:moveTo>
                  <a:arcTo wR="21600" hR="21600" stAng="-10768964" swAng="10315168"/>
                </a:path>
                <a:path w="43011" h="21600" stroke="0">
                  <a:moveTo>
                    <a:pt x="0" y="21405"/>
                  </a:moveTo>
                  <a:arcTo wR="21600" hR="21600" stAng="-10768964" swAng="10315168"/>
                  <a:lnTo>
                    <a:pt x="21599" y="21600"/>
                  </a:lnTo>
                  <a:close/>
                </a:path>
              </a:pathLst>
            </a:custGeom>
            <a:noFill/>
            <a:ln w="28575" cap="flat" cmpd="sng">
              <a:solidFill>
                <a:schemeClr val="tx1"/>
              </a:solidFill>
              <a:prstDash val="sysDot"/>
              <a:headEnd type="none" w="med" len="med"/>
              <a:tailEnd type="none" w="med" len="med"/>
            </a:ln>
          </p:spPr>
          <p:txBody>
            <a:bodyPr/>
            <a:p>
              <a:endParaRPr lang="zh-CN" altLang="en-US"/>
            </a:p>
          </p:txBody>
        </p:sp>
        <p:sp>
          <p:nvSpPr>
            <p:cNvPr id="37907" name="任意多边形 37906"/>
            <p:cNvSpPr/>
            <p:nvPr/>
          </p:nvSpPr>
          <p:spPr>
            <a:xfrm rot="5400000" flipH="1">
              <a:off x="4046" y="920"/>
              <a:ext cx="1108" cy="312"/>
            </a:xfrm>
            <a:custGeom>
              <a:avLst/>
              <a:gdLst>
                <a:gd name="txL" fmla="*/ 0 w 43199"/>
                <a:gd name="txT" fmla="*/ 0 h 35083"/>
                <a:gd name="txR" fmla="*/ 43199 w 43199"/>
                <a:gd name="txB" fmla="*/ 35083 h 35083"/>
              </a:gdLst>
              <a:ahLst/>
              <a:cxnLst>
                <a:cxn ang="180">
                  <a:pos x="0" y="21405"/>
                </a:cxn>
                <a:cxn ang="0">
                  <a:pos x="38474" y="35082"/>
                </a:cxn>
                <a:cxn ang="90">
                  <a:pos x="21599" y="21600"/>
                </a:cxn>
              </a:cxnLst>
              <a:rect l="txL" t="txT" r="txR" b="txB"/>
              <a:pathLst>
                <a:path w="43199" h="35083" fill="none">
                  <a:moveTo>
                    <a:pt x="0" y="21405"/>
                  </a:moveTo>
                  <a:arcTo wR="21600" hR="21600" stAng="-10768964" swAng="13086316"/>
                </a:path>
                <a:path w="43199" h="35083" stroke="0">
                  <a:moveTo>
                    <a:pt x="0" y="21405"/>
                  </a:moveTo>
                  <a:arcTo wR="21600" hR="21600" stAng="-10768964" swAng="13086316"/>
                  <a:lnTo>
                    <a:pt x="21599" y="21600"/>
                  </a:lnTo>
                  <a:close/>
                </a:path>
              </a:pathLst>
            </a:custGeom>
            <a:noFill/>
            <a:ln w="28575" cap="flat" cmpd="sng">
              <a:solidFill>
                <a:schemeClr val="tx1"/>
              </a:solidFill>
              <a:prstDash val="solid"/>
              <a:headEnd type="none" w="med" len="med"/>
              <a:tailEnd type="none" w="med" len="med"/>
            </a:ln>
          </p:spPr>
          <p:txBody>
            <a:bodyPr/>
            <a:p>
              <a:endParaRPr lang="zh-CN" altLang="en-US"/>
            </a:p>
          </p:txBody>
        </p:sp>
        <p:graphicFrame>
          <p:nvGraphicFramePr>
            <p:cNvPr id="37909" name="对象 37908"/>
            <p:cNvGraphicFramePr/>
            <p:nvPr/>
          </p:nvGraphicFramePr>
          <p:xfrm>
            <a:off x="3916" y="1674"/>
            <a:ext cx="178" cy="198"/>
          </p:xfrm>
          <a:graphic>
            <a:graphicData uri="http://schemas.openxmlformats.org/presentationml/2006/ole">
              <mc:AlternateContent xmlns:mc="http://schemas.openxmlformats.org/markup-compatibility/2006">
                <mc:Choice xmlns:v="urn:schemas-microsoft-com:vml" Requires="v">
                  <p:oleObj spid="_x0000_s3140" name="" r:id="rId9" imgW="127000" imgH="139700" progId="Equation.3">
                    <p:embed/>
                  </p:oleObj>
                </mc:Choice>
                <mc:Fallback>
                  <p:oleObj name="" r:id="rId9" imgW="127000" imgH="139700" progId="Equation.3">
                    <p:embed/>
                    <p:pic>
                      <p:nvPicPr>
                        <p:cNvPr id="0" name="图片 3139"/>
                        <p:cNvPicPr/>
                        <p:nvPr/>
                      </p:nvPicPr>
                      <p:blipFill>
                        <a:blip r:embed="rId10"/>
                        <a:stretch>
                          <a:fillRect/>
                        </a:stretch>
                      </p:blipFill>
                      <p:spPr>
                        <a:xfrm>
                          <a:off x="3916" y="1674"/>
                          <a:ext cx="178" cy="198"/>
                        </a:xfrm>
                        <a:prstGeom prst="rect">
                          <a:avLst/>
                        </a:prstGeom>
                        <a:noFill/>
                        <a:ln w="38100">
                          <a:noFill/>
                          <a:miter/>
                        </a:ln>
                      </p:spPr>
                    </p:pic>
                  </p:oleObj>
                </mc:Fallback>
              </mc:AlternateContent>
            </a:graphicData>
          </a:graphic>
        </p:graphicFrame>
        <p:sp>
          <p:nvSpPr>
            <p:cNvPr id="37910" name="直接连接符 37909"/>
            <p:cNvSpPr/>
            <p:nvPr/>
          </p:nvSpPr>
          <p:spPr>
            <a:xfrm flipV="1">
              <a:off x="3916" y="138"/>
              <a:ext cx="0" cy="1584"/>
            </a:xfrm>
            <a:prstGeom prst="line">
              <a:avLst/>
            </a:prstGeom>
            <a:ln w="28575" cap="flat" cmpd="sng">
              <a:solidFill>
                <a:schemeClr val="tx1"/>
              </a:solidFill>
              <a:prstDash val="solid"/>
              <a:headEnd type="none" w="med" len="med"/>
              <a:tailEnd type="triangle" w="med" len="med"/>
            </a:ln>
          </p:spPr>
        </p:sp>
        <p:sp>
          <p:nvSpPr>
            <p:cNvPr id="37911" name="直接连接符 37910"/>
            <p:cNvSpPr/>
            <p:nvPr/>
          </p:nvSpPr>
          <p:spPr>
            <a:xfrm>
              <a:off x="3916" y="1722"/>
              <a:ext cx="1728" cy="0"/>
            </a:xfrm>
            <a:prstGeom prst="line">
              <a:avLst/>
            </a:prstGeom>
            <a:ln w="28575" cap="flat" cmpd="sng">
              <a:solidFill>
                <a:schemeClr val="tx1"/>
              </a:solidFill>
              <a:prstDash val="solid"/>
              <a:headEnd type="none" w="med" len="med"/>
              <a:tailEnd type="triangle" w="med" len="med"/>
            </a:ln>
          </p:spPr>
        </p:sp>
      </p:grpSp>
      <p:graphicFrame>
        <p:nvGraphicFramePr>
          <p:cNvPr id="37913" name="对象 37912"/>
          <p:cNvGraphicFramePr/>
          <p:nvPr/>
        </p:nvGraphicFramePr>
        <p:xfrm>
          <a:off x="3008471" y="2454275"/>
          <a:ext cx="1112520" cy="434975"/>
        </p:xfrm>
        <a:graphic>
          <a:graphicData uri="http://schemas.openxmlformats.org/presentationml/2006/ole">
            <mc:AlternateContent xmlns:mc="http://schemas.openxmlformats.org/markup-compatibility/2006">
              <mc:Choice xmlns:v="urn:schemas-microsoft-com:vml" Requires="v">
                <p:oleObj spid="_x0000_s3141" name="" r:id="rId11" imgW="596900" imgH="215900" progId="Equation.3">
                  <p:embed/>
                </p:oleObj>
              </mc:Choice>
              <mc:Fallback>
                <p:oleObj name="" r:id="rId11" imgW="596900" imgH="215900" progId="Equation.3">
                  <p:embed/>
                  <p:pic>
                    <p:nvPicPr>
                      <p:cNvPr id="0" name="图片 3140"/>
                      <p:cNvPicPr/>
                      <p:nvPr/>
                    </p:nvPicPr>
                    <p:blipFill>
                      <a:blip r:embed="rId12"/>
                      <a:stretch>
                        <a:fillRect/>
                      </a:stretch>
                    </p:blipFill>
                    <p:spPr>
                      <a:xfrm>
                        <a:off x="3008471" y="2454275"/>
                        <a:ext cx="1112520" cy="434975"/>
                      </a:xfrm>
                      <a:prstGeom prst="rect">
                        <a:avLst/>
                      </a:prstGeom>
                      <a:noFill/>
                      <a:ln w="38100">
                        <a:noFill/>
                        <a:miter/>
                      </a:ln>
                    </p:spPr>
                  </p:pic>
                </p:oleObj>
              </mc:Fallback>
            </mc:AlternateContent>
          </a:graphicData>
        </a:graphic>
      </p:graphicFrame>
      <p:sp>
        <p:nvSpPr>
          <p:cNvPr id="37915" name="文本框 37914"/>
          <p:cNvSpPr txBox="1"/>
          <p:nvPr/>
        </p:nvSpPr>
        <p:spPr>
          <a:xfrm>
            <a:off x="992505" y="5187633"/>
            <a:ext cx="6905625" cy="429895"/>
          </a:xfrm>
          <a:prstGeom prst="rect">
            <a:avLst/>
          </a:prstGeom>
          <a:noFill/>
          <a:ln w="9525">
            <a:noFill/>
          </a:ln>
        </p:spPr>
        <p:txBody>
          <a:bodyPr wrap="square" anchor="ctr">
            <a:spAutoFit/>
          </a:bodyPr>
          <a:p>
            <a:pPr algn="ctr">
              <a:buClr>
                <a:schemeClr val="bg1"/>
              </a:buClr>
            </a:pPr>
            <a:r>
              <a:rPr lang="zh-CN" altLang="en-US" sz="2200" dirty="0">
                <a:latin typeface="+mn-ea"/>
                <a:cs typeface="+mn-ea"/>
              </a:rPr>
              <a:t>特殊地，若球心在原点，半径为</a:t>
            </a:r>
            <a:r>
              <a:rPr lang="en-US" altLang="zh-CN" sz="2200" dirty="0">
                <a:latin typeface="+mn-ea"/>
                <a:cs typeface="+mn-ea"/>
              </a:rPr>
              <a:t>R</a:t>
            </a:r>
            <a:r>
              <a:rPr lang="zh-CN" altLang="en-US" sz="2200" dirty="0">
                <a:latin typeface="+mn-ea"/>
                <a:cs typeface="+mn-ea"/>
              </a:rPr>
              <a:t>的球面方程为，则</a:t>
            </a:r>
            <a:endParaRPr lang="zh-CN" altLang="en-US" sz="2200">
              <a:latin typeface="+mn-ea"/>
              <a:cs typeface="+mn-ea"/>
            </a:endParaRPr>
          </a:p>
        </p:txBody>
      </p:sp>
      <p:grpSp>
        <p:nvGrpSpPr>
          <p:cNvPr id="37923" name="组合 37922"/>
          <p:cNvGrpSpPr/>
          <p:nvPr/>
        </p:nvGrpSpPr>
        <p:grpSpPr>
          <a:xfrm>
            <a:off x="9152573" y="1806575"/>
            <a:ext cx="1127125" cy="457200"/>
            <a:chOff x="4800" y="384"/>
            <a:chExt cx="710" cy="288"/>
          </a:xfrm>
        </p:grpSpPr>
        <p:graphicFrame>
          <p:nvGraphicFramePr>
            <p:cNvPr id="37924" name="对象 37923"/>
            <p:cNvGraphicFramePr/>
            <p:nvPr/>
          </p:nvGraphicFramePr>
          <p:xfrm>
            <a:off x="4800" y="384"/>
            <a:ext cx="710" cy="220"/>
          </p:xfrm>
          <a:graphic>
            <a:graphicData uri="http://schemas.openxmlformats.org/presentationml/2006/ole">
              <mc:AlternateContent xmlns:mc="http://schemas.openxmlformats.org/markup-compatibility/2006">
                <mc:Choice xmlns:v="urn:schemas-microsoft-com:vml" Requires="v">
                  <p:oleObj spid="_x0000_s3145" name="" r:id="rId13" imgW="685165" imgH="215900" progId="Equation.3">
                    <p:embed/>
                  </p:oleObj>
                </mc:Choice>
                <mc:Fallback>
                  <p:oleObj name="" r:id="rId13" imgW="685165" imgH="215900" progId="Equation.3">
                    <p:embed/>
                    <p:pic>
                      <p:nvPicPr>
                        <p:cNvPr id="0" name="图片 3144"/>
                        <p:cNvPicPr/>
                        <p:nvPr/>
                      </p:nvPicPr>
                      <p:blipFill>
                        <a:blip r:embed="rId14"/>
                        <a:stretch>
                          <a:fillRect/>
                        </a:stretch>
                      </p:blipFill>
                      <p:spPr>
                        <a:xfrm>
                          <a:off x="4800" y="384"/>
                          <a:ext cx="710" cy="220"/>
                        </a:xfrm>
                        <a:prstGeom prst="rect">
                          <a:avLst/>
                        </a:prstGeom>
                        <a:noFill/>
                        <a:ln w="38100">
                          <a:noFill/>
                          <a:miter/>
                        </a:ln>
                      </p:spPr>
                    </p:pic>
                  </p:oleObj>
                </mc:Fallback>
              </mc:AlternateContent>
            </a:graphicData>
          </a:graphic>
        </p:graphicFrame>
        <p:graphicFrame>
          <p:nvGraphicFramePr>
            <p:cNvPr id="37925" name="对象 37924"/>
            <p:cNvGraphicFramePr/>
            <p:nvPr/>
          </p:nvGraphicFramePr>
          <p:xfrm>
            <a:off x="4896" y="601"/>
            <a:ext cx="71" cy="71"/>
          </p:xfrm>
          <a:graphic>
            <a:graphicData uri="http://schemas.openxmlformats.org/presentationml/2006/ole">
              <mc:AlternateContent xmlns:mc="http://schemas.openxmlformats.org/markup-compatibility/2006">
                <mc:Choice xmlns:v="urn:schemas-microsoft-com:vml" Requires="v">
                  <p:oleObj spid="_x0000_s3142" name="" r:id="rId15" imgW="114300" imgH="114300" progId="Equation.3">
                    <p:embed/>
                  </p:oleObj>
                </mc:Choice>
                <mc:Fallback>
                  <p:oleObj name="" r:id="rId15" imgW="114300" imgH="114300" progId="Equation.3">
                    <p:embed/>
                    <p:pic>
                      <p:nvPicPr>
                        <p:cNvPr id="0" name="图片 3141"/>
                        <p:cNvPicPr/>
                        <p:nvPr/>
                      </p:nvPicPr>
                      <p:blipFill>
                        <a:blip r:embed="rId16">
                          <a:clrChange>
                            <a:clrFrom>
                              <a:srgbClr val="000000"/>
                            </a:clrFrom>
                            <a:clrTo>
                              <a:srgbClr val="0000CC"/>
                            </a:clrTo>
                          </a:clrChange>
                        </a:blip>
                        <a:stretch>
                          <a:fillRect/>
                        </a:stretch>
                      </p:blipFill>
                      <p:spPr>
                        <a:xfrm>
                          <a:off x="4896" y="601"/>
                          <a:ext cx="71" cy="71"/>
                        </a:xfrm>
                        <a:prstGeom prst="rect">
                          <a:avLst/>
                        </a:prstGeom>
                        <a:noFill/>
                        <a:ln w="38100">
                          <a:noFill/>
                          <a:miter/>
                        </a:ln>
                      </p:spPr>
                    </p:pic>
                  </p:oleObj>
                </mc:Fallback>
              </mc:AlternateContent>
            </a:graphicData>
          </a:graphic>
        </p:graphicFrame>
      </p:grpSp>
      <p:sp>
        <p:nvSpPr>
          <p:cNvPr id="37929" name="文本框 37928"/>
          <p:cNvSpPr txBox="1"/>
          <p:nvPr/>
        </p:nvSpPr>
        <p:spPr>
          <a:xfrm>
            <a:off x="1089025" y="3062605"/>
            <a:ext cx="574675" cy="429895"/>
          </a:xfrm>
          <a:prstGeom prst="rect">
            <a:avLst/>
          </a:prstGeom>
          <a:noFill/>
          <a:ln w="9525">
            <a:noFill/>
          </a:ln>
        </p:spPr>
        <p:txBody>
          <a:bodyPr>
            <a:spAutoFit/>
          </a:bodyPr>
          <a:p>
            <a:pPr>
              <a:spcBef>
                <a:spcPct val="50000"/>
              </a:spcBef>
            </a:pPr>
            <a:r>
              <a:rPr lang="zh-CN" altLang="en-US" sz="2200" dirty="0">
                <a:latin typeface="Arial" panose="020B0604020202020204" pitchFamily="34" charset="0"/>
              </a:rPr>
              <a:t>即</a:t>
            </a:r>
            <a:endParaRPr lang="zh-CN" altLang="en-US" sz="2200" dirty="0">
              <a:latin typeface="Arial" panose="020B0604020202020204" pitchFamily="34" charset="0"/>
            </a:endParaRPr>
          </a:p>
        </p:txBody>
      </p:sp>
      <p:sp>
        <p:nvSpPr>
          <p:cNvPr id="2" name="文本框 1"/>
          <p:cNvSpPr txBox="1"/>
          <p:nvPr/>
        </p:nvSpPr>
        <p:spPr>
          <a:xfrm>
            <a:off x="1442085" y="712470"/>
            <a:ext cx="4273550" cy="429895"/>
          </a:xfrm>
          <a:prstGeom prst="rect">
            <a:avLst/>
          </a:prstGeom>
          <a:noFill/>
        </p:spPr>
        <p:txBody>
          <a:bodyPr wrap="square" rtlCol="0">
            <a:spAutoFit/>
          </a:bodyPr>
          <a:p>
            <a:r>
              <a:rPr lang="en-US" altLang="zh-CN" sz="2200" b="1">
                <a:solidFill>
                  <a:srgbClr val="3333FF"/>
                </a:solidFill>
                <a:latin typeface="+mn-ea"/>
                <a:cs typeface="+mn-ea"/>
              </a:rPr>
              <a:t>1.</a:t>
            </a:r>
            <a:r>
              <a:rPr lang="zh-CN" altLang="zh-CN" sz="2200" b="1">
                <a:solidFill>
                  <a:srgbClr val="3333FF"/>
                </a:solidFill>
                <a:latin typeface="+mn-ea"/>
                <a:cs typeface="+mn-ea"/>
              </a:rPr>
              <a:t>球面</a:t>
            </a:r>
            <a:endParaRPr lang="zh-CN" altLang="zh-CN" sz="2200" b="1">
              <a:solidFill>
                <a:srgbClr val="3333FF"/>
              </a:solidFill>
              <a:latin typeface="+mn-ea"/>
              <a:cs typeface="+mn-ea"/>
            </a:endParaRPr>
          </a:p>
        </p:txBody>
      </p:sp>
      <p:sp>
        <p:nvSpPr>
          <p:cNvPr id="3" name="文本框 2"/>
          <p:cNvSpPr txBox="1"/>
          <p:nvPr/>
        </p:nvSpPr>
        <p:spPr>
          <a:xfrm>
            <a:off x="780415" y="1280795"/>
            <a:ext cx="6544945" cy="1173480"/>
          </a:xfrm>
          <a:prstGeom prst="rect">
            <a:avLst/>
          </a:prstGeom>
          <a:noFill/>
        </p:spPr>
        <p:txBody>
          <a:bodyPr wrap="square" rtlCol="0">
            <a:spAutoFit/>
          </a:bodyPr>
          <a:p>
            <a:pPr>
              <a:lnSpc>
                <a:spcPct val="160000"/>
              </a:lnSpc>
            </a:pPr>
            <a:r>
              <a:rPr lang="en-US" altLang="zh-CN" sz="2200" b="1" dirty="0">
                <a:latin typeface="+mn-ea"/>
                <a:cs typeface="+mn-ea"/>
                <a:sym typeface="+mn-ea"/>
              </a:rPr>
              <a:t> </a:t>
            </a:r>
            <a:r>
              <a:rPr lang="en-US" altLang="zh-CN" sz="2200" dirty="0">
                <a:latin typeface="+mn-ea"/>
                <a:cs typeface="+mn-ea"/>
                <a:sym typeface="+mn-ea"/>
              </a:rPr>
              <a:t>  (</a:t>
            </a:r>
            <a:r>
              <a:rPr lang="zh-CN" altLang="zh-CN" sz="2200" dirty="0">
                <a:latin typeface="+mn-ea"/>
                <a:cs typeface="+mn-ea"/>
                <a:sym typeface="+mn-ea"/>
              </a:rPr>
              <a:t>如图</a:t>
            </a:r>
            <a:r>
              <a:rPr lang="en-US" altLang="zh-CN" sz="2200" dirty="0">
                <a:latin typeface="+mn-ea"/>
                <a:cs typeface="+mn-ea"/>
                <a:sym typeface="+mn-ea"/>
              </a:rPr>
              <a:t>)</a:t>
            </a:r>
            <a:r>
              <a:rPr lang="zh-CN" altLang="en-US" sz="2200" dirty="0">
                <a:latin typeface="+mn-ea"/>
                <a:cs typeface="+mn-ea"/>
                <a:sym typeface="+mn-ea"/>
              </a:rPr>
              <a:t>给定球面</a:t>
            </a:r>
            <a:r>
              <a:rPr lang="en-US" altLang="zh-CN" sz="2200" dirty="0">
                <a:latin typeface="+mn-ea"/>
                <a:cs typeface="+mn-ea"/>
                <a:sym typeface="+mn-ea"/>
              </a:rPr>
              <a:t>S</a:t>
            </a:r>
            <a:r>
              <a:rPr lang="zh-CN" altLang="en-US" sz="2200" dirty="0">
                <a:latin typeface="+mn-ea"/>
                <a:cs typeface="+mn-ea"/>
                <a:sym typeface="+mn-ea"/>
              </a:rPr>
              <a:t>的球心在 </a:t>
            </a:r>
            <a:r>
              <a:rPr lang="en-US" altLang="zh-CN" sz="2200" i="1">
                <a:latin typeface="Times New Roman" panose="02020603050405020304" pitchFamily="18" charset="0"/>
                <a:cs typeface="Times New Roman" panose="02020603050405020304" pitchFamily="18" charset="0"/>
                <a:sym typeface="+mn-ea"/>
              </a:rPr>
              <a:t>M</a:t>
            </a:r>
            <a:r>
              <a:rPr lang="en-US" altLang="zh-CN" sz="2200" baseline="-25000">
                <a:latin typeface="Times New Roman" panose="02020603050405020304" pitchFamily="18" charset="0"/>
                <a:cs typeface="Times New Roman" panose="02020603050405020304" pitchFamily="18" charset="0"/>
                <a:sym typeface="+mn-ea"/>
              </a:rPr>
              <a:t>0</a:t>
            </a:r>
            <a:r>
              <a:rPr lang="en-US" altLang="zh-CN" sz="2200" i="1">
                <a:latin typeface="Times New Roman" panose="02020603050405020304" pitchFamily="18" charset="0"/>
                <a:cs typeface="Times New Roman" panose="02020603050405020304" pitchFamily="18" charset="0"/>
                <a:sym typeface="+mn-ea"/>
              </a:rPr>
              <a:t> </a:t>
            </a:r>
            <a:r>
              <a:rPr lang="en-US" altLang="zh-CN" sz="2200">
                <a:latin typeface="Times New Roman" panose="02020603050405020304" pitchFamily="18" charset="0"/>
                <a:cs typeface="Times New Roman" panose="02020603050405020304" pitchFamily="18" charset="0"/>
                <a:sym typeface="+mn-ea"/>
              </a:rPr>
              <a:t>(</a:t>
            </a:r>
            <a:r>
              <a:rPr lang="en-US" altLang="zh-CN" sz="2200" i="1">
                <a:latin typeface="Times New Roman" panose="02020603050405020304" pitchFamily="18" charset="0"/>
                <a:cs typeface="Times New Roman" panose="02020603050405020304" pitchFamily="18" charset="0"/>
                <a:sym typeface="+mn-ea"/>
              </a:rPr>
              <a:t>x</a:t>
            </a:r>
            <a:r>
              <a:rPr lang="en-US" altLang="zh-CN" sz="2200" baseline="-25000">
                <a:latin typeface="Times New Roman" panose="02020603050405020304" pitchFamily="18" charset="0"/>
                <a:cs typeface="Times New Roman" panose="02020603050405020304" pitchFamily="18" charset="0"/>
                <a:sym typeface="+mn-ea"/>
              </a:rPr>
              <a:t>0</a:t>
            </a:r>
            <a:r>
              <a:rPr lang="en-US" altLang="zh-CN" sz="2200">
                <a:latin typeface="Times New Roman" panose="02020603050405020304" pitchFamily="18" charset="0"/>
                <a:cs typeface="Times New Roman" panose="02020603050405020304" pitchFamily="18" charset="0"/>
                <a:sym typeface="+mn-ea"/>
              </a:rPr>
              <a:t>, </a:t>
            </a:r>
            <a:r>
              <a:rPr lang="en-US" altLang="zh-CN" sz="2200" i="1">
                <a:latin typeface="Times New Roman" panose="02020603050405020304" pitchFamily="18" charset="0"/>
                <a:cs typeface="Times New Roman" panose="02020603050405020304" pitchFamily="18" charset="0"/>
                <a:sym typeface="+mn-ea"/>
              </a:rPr>
              <a:t>y</a:t>
            </a:r>
            <a:r>
              <a:rPr lang="en-US" altLang="zh-CN" sz="2200" baseline="-25000">
                <a:latin typeface="Times New Roman" panose="02020603050405020304" pitchFamily="18" charset="0"/>
                <a:cs typeface="Times New Roman" panose="02020603050405020304" pitchFamily="18" charset="0"/>
                <a:sym typeface="+mn-ea"/>
              </a:rPr>
              <a:t>0</a:t>
            </a:r>
            <a:r>
              <a:rPr lang="en-US" altLang="zh-CN" sz="2200">
                <a:latin typeface="Times New Roman" panose="02020603050405020304" pitchFamily="18" charset="0"/>
                <a:cs typeface="Times New Roman" panose="02020603050405020304" pitchFamily="18" charset="0"/>
                <a:sym typeface="+mn-ea"/>
              </a:rPr>
              <a:t>,</a:t>
            </a:r>
            <a:r>
              <a:rPr lang="en-US" altLang="zh-CN" sz="2200" baseline="-25000">
                <a:latin typeface="Times New Roman" panose="02020603050405020304" pitchFamily="18" charset="0"/>
                <a:cs typeface="Times New Roman" panose="02020603050405020304" pitchFamily="18" charset="0"/>
                <a:sym typeface="+mn-ea"/>
              </a:rPr>
              <a:t> </a:t>
            </a:r>
            <a:r>
              <a:rPr lang="en-US" altLang="zh-CN" sz="2200" i="1">
                <a:latin typeface="Times New Roman" panose="02020603050405020304" pitchFamily="18" charset="0"/>
                <a:cs typeface="Times New Roman" panose="02020603050405020304" pitchFamily="18" charset="0"/>
                <a:sym typeface="+mn-ea"/>
              </a:rPr>
              <a:t>z</a:t>
            </a:r>
            <a:r>
              <a:rPr lang="en-US" altLang="zh-CN" sz="2200" baseline="-25000">
                <a:latin typeface="Times New Roman" panose="02020603050405020304" pitchFamily="18" charset="0"/>
                <a:cs typeface="Times New Roman" panose="02020603050405020304" pitchFamily="18" charset="0"/>
                <a:sym typeface="+mn-ea"/>
              </a:rPr>
              <a:t>0</a:t>
            </a:r>
            <a:r>
              <a:rPr lang="en-US" altLang="zh-CN" sz="2200">
                <a:latin typeface="Times New Roman" panose="02020603050405020304" pitchFamily="18" charset="0"/>
                <a:cs typeface="Times New Roman" panose="02020603050405020304" pitchFamily="18" charset="0"/>
                <a:sym typeface="+mn-ea"/>
              </a:rPr>
              <a:t>)</a:t>
            </a:r>
            <a:r>
              <a:rPr lang="zh-CN" altLang="en-US" sz="2200">
                <a:latin typeface="+mn-ea"/>
                <a:cs typeface="+mn-ea"/>
                <a:sym typeface="+mn-ea"/>
              </a:rPr>
              <a:t>，半径为</a:t>
            </a:r>
            <a:r>
              <a:rPr lang="en-US" altLang="zh-CN" sz="2200">
                <a:latin typeface="+mn-ea"/>
                <a:cs typeface="+mn-ea"/>
                <a:sym typeface="+mn-ea"/>
              </a:rPr>
              <a:t>R</a:t>
            </a:r>
            <a:r>
              <a:rPr lang="zh-CN" altLang="en-US" sz="2200">
                <a:latin typeface="+mn-ea"/>
                <a:cs typeface="+mn-ea"/>
                <a:sym typeface="+mn-ea"/>
              </a:rPr>
              <a:t>，设</a:t>
            </a:r>
            <a:r>
              <a:rPr lang="en-US" altLang="zh-CN" sz="2200" i="1" err="1">
                <a:latin typeface="Times New Roman" panose="02020603050405020304" pitchFamily="18" charset="0"/>
                <a:cs typeface="Times New Roman" panose="02020603050405020304" pitchFamily="18" charset="0"/>
                <a:sym typeface="+mn-ea"/>
              </a:rPr>
              <a:t>M</a:t>
            </a:r>
            <a:r>
              <a:rPr lang="en-US" altLang="zh-CN" sz="2200" err="1">
                <a:latin typeface="Times New Roman" panose="02020603050405020304" pitchFamily="18" charset="0"/>
                <a:cs typeface="Times New Roman" panose="02020603050405020304" pitchFamily="18" charset="0"/>
                <a:sym typeface="+mn-ea"/>
              </a:rPr>
              <a:t>(</a:t>
            </a:r>
            <a:r>
              <a:rPr lang="en-US" altLang="zh-CN" sz="2200" i="1" err="1">
                <a:latin typeface="Times New Roman" panose="02020603050405020304" pitchFamily="18" charset="0"/>
                <a:cs typeface="Times New Roman" panose="02020603050405020304" pitchFamily="18" charset="0"/>
                <a:sym typeface="+mn-ea"/>
              </a:rPr>
              <a:t>x,y,z</a:t>
            </a:r>
            <a:r>
              <a:rPr lang="en-US" altLang="zh-CN" sz="2200">
                <a:latin typeface="Times New Roman" panose="02020603050405020304" pitchFamily="18" charset="0"/>
                <a:cs typeface="Times New Roman" panose="02020603050405020304" pitchFamily="18" charset="0"/>
                <a:sym typeface="+mn-ea"/>
              </a:rPr>
              <a:t>)</a:t>
            </a:r>
            <a:r>
              <a:rPr lang="zh-CN" altLang="en-US" sz="2200">
                <a:latin typeface="+mn-ea"/>
                <a:cs typeface="+mn-ea"/>
                <a:sym typeface="+mn-ea"/>
              </a:rPr>
              <a:t>是球面上任一点</a:t>
            </a:r>
            <a:r>
              <a:rPr lang="zh-CN" altLang="en-US" sz="2200" b="1">
                <a:latin typeface="+mn-ea"/>
                <a:cs typeface="+mn-ea"/>
                <a:sym typeface="+mn-ea"/>
              </a:rPr>
              <a:t>，</a:t>
            </a:r>
            <a:r>
              <a:rPr lang="zh-CN" altLang="en-US" sz="2200">
                <a:latin typeface="+mn-ea"/>
                <a:cs typeface="+mn-ea"/>
              </a:rPr>
              <a:t>则知</a:t>
            </a:r>
            <a:endParaRPr lang="zh-CN" altLang="en-US" sz="2200">
              <a:latin typeface="+mn-ea"/>
              <a:cs typeface="+mn-ea"/>
            </a:endParaRPr>
          </a:p>
        </p:txBody>
      </p:sp>
      <p:sp>
        <p:nvSpPr>
          <p:cNvPr id="4" name="文本框 3"/>
          <p:cNvSpPr txBox="1"/>
          <p:nvPr/>
        </p:nvSpPr>
        <p:spPr>
          <a:xfrm>
            <a:off x="8333740" y="2898775"/>
            <a:ext cx="1406525" cy="368300"/>
          </a:xfrm>
          <a:prstGeom prst="rect">
            <a:avLst/>
          </a:prstGeom>
          <a:noFill/>
        </p:spPr>
        <p:txBody>
          <a:bodyPr wrap="none" rtlCol="0" anchor="t">
            <a:spAutoFit/>
          </a:bodyPr>
          <a:p>
            <a:r>
              <a:rPr lang="en-US" altLang="zh-CN" b="1" i="1">
                <a:latin typeface="Times New Roman" panose="02020603050405020304" pitchFamily="18" charset="0"/>
                <a:cs typeface="Times New Roman" panose="02020603050405020304" pitchFamily="18" charset="0"/>
                <a:sym typeface="+mn-ea"/>
              </a:rPr>
              <a:t>M</a:t>
            </a:r>
            <a:r>
              <a:rPr lang="en-US" altLang="zh-CN" b="1" baseline="-25000">
                <a:latin typeface="Times New Roman" panose="02020603050405020304" pitchFamily="18" charset="0"/>
                <a:cs typeface="Times New Roman" panose="02020603050405020304" pitchFamily="18" charset="0"/>
                <a:sym typeface="+mn-ea"/>
              </a:rPr>
              <a:t>0</a:t>
            </a:r>
            <a:r>
              <a:rPr lang="en-US" altLang="zh-CN" b="1" i="1">
                <a:latin typeface="Times New Roman" panose="02020603050405020304" pitchFamily="18" charset="0"/>
                <a:cs typeface="Times New Roman" panose="02020603050405020304" pitchFamily="18" charset="0"/>
                <a:sym typeface="+mn-ea"/>
              </a:rPr>
              <a:t> </a:t>
            </a:r>
            <a:r>
              <a:rPr lang="en-US" altLang="zh-CN" b="1">
                <a:latin typeface="Times New Roman" panose="02020603050405020304" pitchFamily="18" charset="0"/>
                <a:cs typeface="Times New Roman" panose="02020603050405020304" pitchFamily="18" charset="0"/>
                <a:sym typeface="+mn-ea"/>
              </a:rPr>
              <a:t>(</a:t>
            </a:r>
            <a:r>
              <a:rPr lang="en-US" altLang="zh-CN" b="1" i="1">
                <a:latin typeface="Times New Roman" panose="02020603050405020304" pitchFamily="18" charset="0"/>
                <a:cs typeface="Times New Roman" panose="02020603050405020304" pitchFamily="18" charset="0"/>
                <a:sym typeface="+mn-ea"/>
              </a:rPr>
              <a:t>x</a:t>
            </a:r>
            <a:r>
              <a:rPr lang="en-US" altLang="zh-CN" b="1" baseline="-25000">
                <a:latin typeface="Times New Roman" panose="02020603050405020304" pitchFamily="18" charset="0"/>
                <a:cs typeface="Times New Roman" panose="02020603050405020304" pitchFamily="18" charset="0"/>
                <a:sym typeface="+mn-ea"/>
              </a:rPr>
              <a:t>0</a:t>
            </a:r>
            <a:r>
              <a:rPr lang="en-US" altLang="zh-CN" b="1">
                <a:latin typeface="Times New Roman" panose="02020603050405020304" pitchFamily="18" charset="0"/>
                <a:cs typeface="Times New Roman" panose="02020603050405020304" pitchFamily="18" charset="0"/>
                <a:sym typeface="+mn-ea"/>
              </a:rPr>
              <a:t>, </a:t>
            </a:r>
            <a:r>
              <a:rPr lang="en-US" altLang="zh-CN" b="1" i="1">
                <a:latin typeface="Times New Roman" panose="02020603050405020304" pitchFamily="18" charset="0"/>
                <a:cs typeface="Times New Roman" panose="02020603050405020304" pitchFamily="18" charset="0"/>
                <a:sym typeface="+mn-ea"/>
              </a:rPr>
              <a:t>y</a:t>
            </a:r>
            <a:r>
              <a:rPr lang="en-US" altLang="zh-CN" b="1" baseline="-25000">
                <a:latin typeface="Times New Roman" panose="02020603050405020304" pitchFamily="18" charset="0"/>
                <a:cs typeface="Times New Roman" panose="02020603050405020304" pitchFamily="18" charset="0"/>
                <a:sym typeface="+mn-ea"/>
              </a:rPr>
              <a:t>0</a:t>
            </a:r>
            <a:r>
              <a:rPr lang="en-US" altLang="zh-CN" b="1">
                <a:latin typeface="Times New Roman" panose="02020603050405020304" pitchFamily="18" charset="0"/>
                <a:cs typeface="Times New Roman" panose="02020603050405020304" pitchFamily="18" charset="0"/>
                <a:sym typeface="+mn-ea"/>
              </a:rPr>
              <a:t>,</a:t>
            </a:r>
            <a:r>
              <a:rPr lang="en-US" altLang="zh-CN" b="1" baseline="-25000">
                <a:latin typeface="Times New Roman" panose="02020603050405020304" pitchFamily="18" charset="0"/>
                <a:cs typeface="Times New Roman" panose="02020603050405020304" pitchFamily="18" charset="0"/>
                <a:sym typeface="+mn-ea"/>
              </a:rPr>
              <a:t> </a:t>
            </a:r>
            <a:r>
              <a:rPr lang="en-US" altLang="zh-CN" b="1" i="1">
                <a:latin typeface="Times New Roman" panose="02020603050405020304" pitchFamily="18" charset="0"/>
                <a:cs typeface="Times New Roman" panose="02020603050405020304" pitchFamily="18" charset="0"/>
                <a:sym typeface="+mn-ea"/>
              </a:rPr>
              <a:t>z</a:t>
            </a:r>
            <a:r>
              <a:rPr lang="en-US" altLang="zh-CN" b="1" baseline="-25000">
                <a:latin typeface="Times New Roman" panose="02020603050405020304" pitchFamily="18" charset="0"/>
                <a:cs typeface="Times New Roman" panose="02020603050405020304" pitchFamily="18" charset="0"/>
                <a:sym typeface="+mn-ea"/>
              </a:rPr>
              <a:t>0</a:t>
            </a:r>
            <a:r>
              <a:rPr lang="en-US" altLang="zh-CN" b="1">
                <a:latin typeface="Times New Roman" panose="02020603050405020304" pitchFamily="18" charset="0"/>
                <a:cs typeface="Times New Roman" panose="02020603050405020304" pitchFamily="18" charset="0"/>
                <a:sym typeface="+mn-ea"/>
              </a:rPr>
              <a:t>)</a:t>
            </a:r>
            <a:endParaRPr lang="zh-CN" altLang="en-US" b="1"/>
          </a:p>
        </p:txBody>
      </p:sp>
      <p:graphicFrame>
        <p:nvGraphicFramePr>
          <p:cNvPr id="11" name="对象 10">
            <a:hlinkClick r:id="" action="ppaction://ole?verb="/>
          </p:cNvPr>
          <p:cNvGraphicFramePr>
            <a:graphicFrameLocks noChangeAspect="1"/>
          </p:cNvGraphicFramePr>
          <p:nvPr/>
        </p:nvGraphicFramePr>
        <p:xfrm>
          <a:off x="8799195" y="2432050"/>
          <a:ext cx="265430" cy="265430"/>
        </p:xfrm>
        <a:graphic>
          <a:graphicData uri="http://schemas.openxmlformats.org/presentationml/2006/ole">
            <mc:AlternateContent xmlns:mc="http://schemas.openxmlformats.org/markup-compatibility/2006">
              <mc:Choice xmlns:v="urn:schemas-microsoft-com:vml" Requires="v">
                <p:oleObj spid="_x0000_s1026" name="" r:id="rId17" imgW="139700" imgH="139700" progId="Equation.KSEE3">
                  <p:embed/>
                </p:oleObj>
              </mc:Choice>
              <mc:Fallback>
                <p:oleObj name="" r:id="rId17" imgW="139700" imgH="139700" progId="Equation.KSEE3">
                  <p:embed/>
                  <p:pic>
                    <p:nvPicPr>
                      <p:cNvPr id="0" name="图片 1025"/>
                      <p:cNvPicPr/>
                      <p:nvPr/>
                    </p:nvPicPr>
                    <p:blipFill>
                      <a:blip r:embed="rId18"/>
                      <a:stretch>
                        <a:fillRect/>
                      </a:stretch>
                    </p:blipFill>
                    <p:spPr>
                      <a:xfrm>
                        <a:off x="8799195" y="2432050"/>
                        <a:ext cx="265430" cy="265430"/>
                      </a:xfrm>
                      <a:prstGeom prst="rect">
                        <a:avLst/>
                      </a:prstGeom>
                    </p:spPr>
                  </p:pic>
                </p:oleObj>
              </mc:Fallback>
            </mc:AlternateContent>
          </a:graphicData>
        </a:graphic>
      </p:graphicFrame>
      <p:graphicFrame>
        <p:nvGraphicFramePr>
          <p:cNvPr id="12" name="对象 11"/>
          <p:cNvGraphicFramePr/>
          <p:nvPr/>
        </p:nvGraphicFramePr>
        <p:xfrm>
          <a:off x="1556703" y="3781108"/>
          <a:ext cx="4158615" cy="607060"/>
        </p:xfrm>
        <a:graphic>
          <a:graphicData uri="http://schemas.openxmlformats.org/presentationml/2006/ole">
            <mc:AlternateContent xmlns:mc="http://schemas.openxmlformats.org/markup-compatibility/2006">
              <mc:Choice xmlns:v="urn:schemas-microsoft-com:vml" Requires="v">
                <p:oleObj spid="_x0000_s13" name="" r:id="rId19" imgW="2032000" imgH="228600" progId="Equation.3">
                  <p:embed/>
                </p:oleObj>
              </mc:Choice>
              <mc:Fallback>
                <p:oleObj name="" r:id="rId19" imgW="2032000" imgH="228600" progId="Equation.3">
                  <p:embed/>
                  <p:pic>
                    <p:nvPicPr>
                      <p:cNvPr id="0" name="图片 3122"/>
                      <p:cNvPicPr/>
                      <p:nvPr/>
                    </p:nvPicPr>
                    <p:blipFill>
                      <a:blip r:embed="rId20"/>
                      <a:stretch>
                        <a:fillRect/>
                      </a:stretch>
                    </p:blipFill>
                    <p:spPr>
                      <a:xfrm>
                        <a:off x="1556703" y="3781108"/>
                        <a:ext cx="4158615" cy="607060"/>
                      </a:xfrm>
                      <a:prstGeom prst="rect">
                        <a:avLst/>
                      </a:prstGeom>
                      <a:noFill/>
                      <a:ln w="38100">
                        <a:noFill/>
                        <a:miter/>
                      </a:ln>
                    </p:spPr>
                  </p:pic>
                </p:oleObj>
              </mc:Fallback>
            </mc:AlternateContent>
          </a:graphicData>
        </a:graphic>
      </p:graphicFrame>
      <p:sp>
        <p:nvSpPr>
          <p:cNvPr id="14" name="文本框 13"/>
          <p:cNvSpPr txBox="1"/>
          <p:nvPr/>
        </p:nvSpPr>
        <p:spPr>
          <a:xfrm>
            <a:off x="993140" y="4509135"/>
            <a:ext cx="5286375" cy="429895"/>
          </a:xfrm>
          <a:prstGeom prst="rect">
            <a:avLst/>
          </a:prstGeom>
          <a:noFill/>
        </p:spPr>
        <p:txBody>
          <a:bodyPr wrap="square" rtlCol="0">
            <a:spAutoFit/>
          </a:bodyPr>
          <a:p>
            <a:r>
              <a:rPr lang="zh-CN" altLang="en-US" sz="2200"/>
              <a:t>即为</a:t>
            </a:r>
            <a:r>
              <a:rPr lang="zh-CN" altLang="en-US" sz="2200" b="1"/>
              <a:t>球面S的标准方程</a:t>
            </a:r>
            <a:r>
              <a:rPr lang="en-US" altLang="zh-CN" b="1"/>
              <a:t>.</a:t>
            </a:r>
            <a:endParaRPr lang="en-US" altLang="zh-CN" b="1"/>
          </a:p>
        </p:txBody>
      </p:sp>
      <p:graphicFrame>
        <p:nvGraphicFramePr>
          <p:cNvPr id="15" name="对象 14"/>
          <p:cNvGraphicFramePr/>
          <p:nvPr/>
        </p:nvGraphicFramePr>
        <p:xfrm>
          <a:off x="2765108" y="5741671"/>
          <a:ext cx="1923415" cy="573405"/>
        </p:xfrm>
        <a:graphic>
          <a:graphicData uri="http://schemas.openxmlformats.org/presentationml/2006/ole">
            <mc:AlternateContent xmlns:mc="http://schemas.openxmlformats.org/markup-compatibility/2006">
              <mc:Choice xmlns:v="urn:schemas-microsoft-com:vml" Requires="v">
                <p:oleObj spid="_x0000_s16" name="" r:id="rId21" imgW="939800" imgH="215900" progId="Equation.3">
                  <p:embed/>
                </p:oleObj>
              </mc:Choice>
              <mc:Fallback>
                <p:oleObj name="" r:id="rId21" imgW="939800" imgH="215900" progId="Equation.3">
                  <p:embed/>
                  <p:pic>
                    <p:nvPicPr>
                      <p:cNvPr id="0" name="图片 3122"/>
                      <p:cNvPicPr/>
                      <p:nvPr/>
                    </p:nvPicPr>
                    <p:blipFill>
                      <a:blip r:embed="rId22"/>
                      <a:stretch>
                        <a:fillRect/>
                      </a:stretch>
                    </p:blipFill>
                    <p:spPr>
                      <a:xfrm>
                        <a:off x="2765108" y="5741671"/>
                        <a:ext cx="1923415" cy="573405"/>
                      </a:xfrm>
                      <a:prstGeom prst="rect">
                        <a:avLst/>
                      </a:prstGeom>
                      <a:noFill/>
                      <a:ln w="38100">
                        <a:noFill/>
                        <a:miter/>
                      </a:ln>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8826500" y="2937510"/>
          <a:ext cx="101600" cy="101600"/>
        </p:xfrm>
        <a:graphic>
          <a:graphicData uri="http://schemas.openxmlformats.org/presentationml/2006/ole">
            <mc:AlternateContent xmlns:mc="http://schemas.openxmlformats.org/markup-compatibility/2006">
              <mc:Choice xmlns:v="urn:schemas-microsoft-com:vml" Requires="v">
                <p:oleObj spid="_x0000_s1025" name="" r:id="rId23" imgW="101600" imgH="101600" progId="Equation.KSEE3">
                  <p:embed/>
                </p:oleObj>
              </mc:Choice>
              <mc:Fallback>
                <p:oleObj name="" r:id="rId23" imgW="101600" imgH="101600" progId="Equation.KSEE3">
                  <p:embed/>
                  <p:pic>
                    <p:nvPicPr>
                      <p:cNvPr id="0" name="图片 1024"/>
                      <p:cNvPicPr/>
                      <p:nvPr/>
                    </p:nvPicPr>
                    <p:blipFill>
                      <a:blip r:embed="rId24"/>
                      <a:stretch>
                        <a:fillRect/>
                      </a:stretch>
                    </p:blipFill>
                    <p:spPr>
                      <a:xfrm>
                        <a:off x="8826500" y="2937510"/>
                        <a:ext cx="101600" cy="101600"/>
                      </a:xfrm>
                      <a:prstGeom prst="rect">
                        <a:avLst/>
                      </a:prstGeom>
                    </p:spPr>
                  </p:pic>
                </p:oleObj>
              </mc:Fallback>
            </mc:AlternateContent>
          </a:graphicData>
        </a:graphic>
      </p:graphicFrame>
      <p:cxnSp>
        <p:nvCxnSpPr>
          <p:cNvPr id="19" name="直接箭头连接符 18"/>
          <p:cNvCxnSpPr/>
          <p:nvPr/>
        </p:nvCxnSpPr>
        <p:spPr>
          <a:xfrm flipV="1">
            <a:off x="8884285" y="2242820"/>
            <a:ext cx="144780" cy="70739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blinds(horizontal)">
                                      <p:cBhvr>
                                        <p:cTn id="13" dur="500"/>
                                        <p:tgtEl>
                                          <p:spTgt spid="17"/>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linds(horizontal)">
                                      <p:cBhvr>
                                        <p:cTn id="16" dur="500"/>
                                        <p:tgtEl>
                                          <p:spTgt spid="4"/>
                                        </p:tgtEl>
                                      </p:cBhvr>
                                    </p:animEffect>
                                  </p:childTnLst>
                                </p:cTn>
                              </p:par>
                              <p:par>
                                <p:cTn id="17" presetID="3" presetClass="entr" presetSubtype="1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linds(horizontal)">
                                      <p:cBhvr>
                                        <p:cTn id="19" dur="500"/>
                                        <p:tgtEl>
                                          <p:spTgt spid="11"/>
                                        </p:tgtEl>
                                      </p:cBhvr>
                                    </p:animEffect>
                                  </p:childTnLst>
                                </p:cTn>
                              </p:par>
                              <p:par>
                                <p:cTn id="20" presetID="3" presetClass="entr" presetSubtype="1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par>
                                <p:cTn id="23" presetID="3" presetClass="entr" presetSubtype="10" fill="hold" nodeType="withEffect">
                                  <p:stCondLst>
                                    <p:cond delay="0"/>
                                  </p:stCondLst>
                                  <p:childTnLst>
                                    <p:set>
                                      <p:cBhvr>
                                        <p:cTn id="24" dur="1" fill="hold">
                                          <p:stCondLst>
                                            <p:cond delay="0"/>
                                          </p:stCondLst>
                                        </p:cTn>
                                        <p:tgtEl>
                                          <p:spTgt spid="37923"/>
                                        </p:tgtEl>
                                        <p:attrNameLst>
                                          <p:attrName>style.visibility</p:attrName>
                                        </p:attrNameLst>
                                      </p:cBhvr>
                                      <p:to>
                                        <p:strVal val="visible"/>
                                      </p:to>
                                    </p:set>
                                    <p:animEffect transition="in" filter="blinds(horizontal)">
                                      <p:cBhvr>
                                        <p:cTn id="25" dur="500"/>
                                        <p:tgtEl>
                                          <p:spTgt spid="37923"/>
                                        </p:tgtEl>
                                      </p:cBhvr>
                                    </p:animEffect>
                                  </p:childTnLst>
                                </p:cTn>
                              </p:par>
                              <p:par>
                                <p:cTn id="26" presetID="3" presetClass="entr" presetSubtype="10" fill="hold" nodeType="withEffect">
                                  <p:stCondLst>
                                    <p:cond delay="0"/>
                                  </p:stCondLst>
                                  <p:childTnLst>
                                    <p:set>
                                      <p:cBhvr>
                                        <p:cTn id="27" dur="1" fill="hold">
                                          <p:stCondLst>
                                            <p:cond delay="0"/>
                                          </p:stCondLst>
                                        </p:cTn>
                                        <p:tgtEl>
                                          <p:spTgt spid="37897"/>
                                        </p:tgtEl>
                                        <p:attrNameLst>
                                          <p:attrName>style.visibility</p:attrName>
                                        </p:attrNameLst>
                                      </p:cBhvr>
                                      <p:to>
                                        <p:strVal val="visible"/>
                                      </p:to>
                                    </p:set>
                                    <p:animEffect transition="in" filter="blinds(horizontal)">
                                      <p:cBhvr>
                                        <p:cTn id="28" dur="500"/>
                                        <p:tgtEl>
                                          <p:spTgt spid="37897"/>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7913"/>
                                        </p:tgtEl>
                                        <p:attrNameLst>
                                          <p:attrName>style.visibility</p:attrName>
                                        </p:attrNameLst>
                                      </p:cBhvr>
                                      <p:to>
                                        <p:strVal val="visible"/>
                                      </p:to>
                                    </p:set>
                                    <p:anim calcmode="lin" valueType="num">
                                      <p:cBhvr additive="base">
                                        <p:cTn id="39" dur="500" fill="hold"/>
                                        <p:tgtEl>
                                          <p:spTgt spid="37913"/>
                                        </p:tgtEl>
                                        <p:attrNameLst>
                                          <p:attrName>ppt_x</p:attrName>
                                        </p:attrNameLst>
                                      </p:cBhvr>
                                      <p:tavLst>
                                        <p:tav tm="0">
                                          <p:val>
                                            <p:strVal val="#ppt_x"/>
                                          </p:val>
                                        </p:tav>
                                        <p:tav tm="100000">
                                          <p:val>
                                            <p:strVal val="#ppt_x"/>
                                          </p:val>
                                        </p:tav>
                                      </p:tavLst>
                                    </p:anim>
                                    <p:anim calcmode="lin" valueType="num">
                                      <p:cBhvr additive="base">
                                        <p:cTn id="40" dur="500" fill="hold"/>
                                        <p:tgtEl>
                                          <p:spTgt spid="3791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7894"/>
                                        </p:tgtEl>
                                        <p:attrNameLst>
                                          <p:attrName>style.visibility</p:attrName>
                                        </p:attrNameLst>
                                      </p:cBhvr>
                                      <p:to>
                                        <p:strVal val="visible"/>
                                      </p:to>
                                    </p:set>
                                    <p:anim calcmode="lin" valueType="num">
                                      <p:cBhvr additive="base">
                                        <p:cTn id="45" dur="500" fill="hold"/>
                                        <p:tgtEl>
                                          <p:spTgt spid="37894"/>
                                        </p:tgtEl>
                                        <p:attrNameLst>
                                          <p:attrName>ppt_x</p:attrName>
                                        </p:attrNameLst>
                                      </p:cBhvr>
                                      <p:tavLst>
                                        <p:tav tm="0">
                                          <p:val>
                                            <p:strVal val="#ppt_x"/>
                                          </p:val>
                                        </p:tav>
                                        <p:tav tm="100000">
                                          <p:val>
                                            <p:strVal val="#ppt_x"/>
                                          </p:val>
                                        </p:tav>
                                      </p:tavLst>
                                    </p:anim>
                                    <p:anim calcmode="lin" valueType="num">
                                      <p:cBhvr additive="base">
                                        <p:cTn id="46" dur="500" fill="hold"/>
                                        <p:tgtEl>
                                          <p:spTgt spid="3789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929"/>
                                        </p:tgtEl>
                                        <p:attrNameLst>
                                          <p:attrName>style.visibility</p:attrName>
                                        </p:attrNameLst>
                                      </p:cBhvr>
                                      <p:to>
                                        <p:strVal val="visible"/>
                                      </p:to>
                                    </p:set>
                                    <p:anim calcmode="lin" valueType="num">
                                      <p:cBhvr additive="base">
                                        <p:cTn id="49" dur="500" fill="hold"/>
                                        <p:tgtEl>
                                          <p:spTgt spid="37929"/>
                                        </p:tgtEl>
                                        <p:attrNameLst>
                                          <p:attrName>ppt_x</p:attrName>
                                        </p:attrNameLst>
                                      </p:cBhvr>
                                      <p:tavLst>
                                        <p:tav tm="0">
                                          <p:val>
                                            <p:strVal val="#ppt_x"/>
                                          </p:val>
                                        </p:tav>
                                        <p:tav tm="100000">
                                          <p:val>
                                            <p:strVal val="#ppt_x"/>
                                          </p:val>
                                        </p:tav>
                                      </p:tavLst>
                                    </p:anim>
                                    <p:anim calcmode="lin" valueType="num">
                                      <p:cBhvr additive="base">
                                        <p:cTn id="50" dur="500" fill="hold"/>
                                        <p:tgtEl>
                                          <p:spTgt spid="3792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7915"/>
                                        </p:tgtEl>
                                        <p:attrNameLst>
                                          <p:attrName>style.visibility</p:attrName>
                                        </p:attrNameLst>
                                      </p:cBhvr>
                                      <p:to>
                                        <p:strVal val="visible"/>
                                      </p:to>
                                    </p:set>
                                    <p:anim calcmode="lin" valueType="num">
                                      <p:cBhvr additive="base">
                                        <p:cTn id="67" dur="500" fill="hold"/>
                                        <p:tgtEl>
                                          <p:spTgt spid="37915"/>
                                        </p:tgtEl>
                                        <p:attrNameLst>
                                          <p:attrName>ppt_x</p:attrName>
                                        </p:attrNameLst>
                                      </p:cBhvr>
                                      <p:tavLst>
                                        <p:tav tm="0">
                                          <p:val>
                                            <p:strVal val="#ppt_x"/>
                                          </p:val>
                                        </p:tav>
                                        <p:tav tm="100000">
                                          <p:val>
                                            <p:strVal val="#ppt_x"/>
                                          </p:val>
                                        </p:tav>
                                      </p:tavLst>
                                    </p:anim>
                                    <p:anim calcmode="lin" valueType="num">
                                      <p:cBhvr additive="base">
                                        <p:cTn id="68" dur="500" fill="hold"/>
                                        <p:tgtEl>
                                          <p:spTgt spid="3791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7929" grpId="0"/>
      <p:bldP spid="14" grpId="0"/>
      <p:bldP spid="37915"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85545" y="632460"/>
            <a:ext cx="9188450" cy="429895"/>
          </a:xfrm>
          <a:prstGeom prst="rect">
            <a:avLst/>
          </a:prstGeom>
          <a:noFill/>
        </p:spPr>
        <p:txBody>
          <a:bodyPr wrap="square" rtlCol="0">
            <a:spAutoFit/>
          </a:bodyPr>
          <a:p>
            <a:r>
              <a:rPr lang="zh-CN" altLang="en-US" sz="2200" b="1"/>
              <a:t>例3 </a:t>
            </a:r>
            <a:r>
              <a:rPr lang="zh-CN" altLang="en-US" sz="2200"/>
              <a:t>方程                                                 表示怎样的曲面？</a:t>
            </a:r>
            <a:endParaRPr lang="zh-CN" altLang="en-US" sz="2200"/>
          </a:p>
        </p:txBody>
      </p:sp>
      <p:graphicFrame>
        <p:nvGraphicFramePr>
          <p:cNvPr id="3" name="对象 2">
            <a:hlinkClick r:id="" action="ppaction://ole?verb="/>
          </p:cNvPr>
          <p:cNvGraphicFramePr>
            <a:graphicFrameLocks noChangeAspect="1"/>
          </p:cNvGraphicFramePr>
          <p:nvPr/>
        </p:nvGraphicFramePr>
        <p:xfrm>
          <a:off x="2376805" y="621030"/>
          <a:ext cx="3026410" cy="463550"/>
        </p:xfrm>
        <a:graphic>
          <a:graphicData uri="http://schemas.openxmlformats.org/presentationml/2006/ole">
            <mc:AlternateContent xmlns:mc="http://schemas.openxmlformats.org/markup-compatibility/2006">
              <mc:Choice xmlns:v="urn:schemas-microsoft-com:vml" Requires="v">
                <p:oleObj spid="_x0000_s2049" name="" r:id="rId1" imgW="1409700" imgH="215900" progId="Equation.KSEE3">
                  <p:embed/>
                </p:oleObj>
              </mc:Choice>
              <mc:Fallback>
                <p:oleObj name="" r:id="rId1" imgW="1409700" imgH="215900" progId="Equation.KSEE3">
                  <p:embed/>
                  <p:pic>
                    <p:nvPicPr>
                      <p:cNvPr id="0" name="图片 2048"/>
                      <p:cNvPicPr/>
                      <p:nvPr/>
                    </p:nvPicPr>
                    <p:blipFill>
                      <a:blip r:embed="rId2"/>
                      <a:stretch>
                        <a:fillRect/>
                      </a:stretch>
                    </p:blipFill>
                    <p:spPr>
                      <a:xfrm>
                        <a:off x="2376805" y="621030"/>
                        <a:ext cx="3026410" cy="463550"/>
                      </a:xfrm>
                      <a:prstGeom prst="rect">
                        <a:avLst/>
                      </a:prstGeom>
                    </p:spPr>
                  </p:pic>
                </p:oleObj>
              </mc:Fallback>
            </mc:AlternateContent>
          </a:graphicData>
        </a:graphic>
      </p:graphicFrame>
      <p:sp>
        <p:nvSpPr>
          <p:cNvPr id="4" name="文本框 3"/>
          <p:cNvSpPr txBox="1"/>
          <p:nvPr/>
        </p:nvSpPr>
        <p:spPr>
          <a:xfrm>
            <a:off x="1085215" y="1219200"/>
            <a:ext cx="5912485" cy="429895"/>
          </a:xfrm>
          <a:prstGeom prst="rect">
            <a:avLst/>
          </a:prstGeom>
          <a:noFill/>
        </p:spPr>
        <p:txBody>
          <a:bodyPr wrap="square" rtlCol="0">
            <a:spAutoFit/>
          </a:bodyPr>
          <a:p>
            <a:r>
              <a:rPr lang="zh-CN" altLang="en-US" sz="2200"/>
              <a:t>解：用配方法把原方程化为</a:t>
            </a:r>
            <a:endParaRPr lang="zh-CN" altLang="en-US" sz="2200"/>
          </a:p>
        </p:txBody>
      </p:sp>
      <p:graphicFrame>
        <p:nvGraphicFramePr>
          <p:cNvPr id="5" name="对象 4">
            <a:hlinkClick r:id="" action="ppaction://ole?verb="/>
          </p:cNvPr>
          <p:cNvGraphicFramePr>
            <a:graphicFrameLocks noChangeAspect="1"/>
          </p:cNvGraphicFramePr>
          <p:nvPr/>
        </p:nvGraphicFramePr>
        <p:xfrm>
          <a:off x="1694815" y="1795780"/>
          <a:ext cx="4162425" cy="569595"/>
        </p:xfrm>
        <a:graphic>
          <a:graphicData uri="http://schemas.openxmlformats.org/presentationml/2006/ole">
            <mc:AlternateContent xmlns:mc="http://schemas.openxmlformats.org/markup-compatibility/2006">
              <mc:Choice xmlns:v="urn:schemas-microsoft-com:vml" Requires="v">
                <p:oleObj spid="_x0000_s2050" name="" r:id="rId3" imgW="1447800" imgH="215900" progId="Equation.KSEE3">
                  <p:embed/>
                </p:oleObj>
              </mc:Choice>
              <mc:Fallback>
                <p:oleObj name="" r:id="rId3" imgW="1447800" imgH="215900" progId="Equation.KSEE3">
                  <p:embed/>
                  <p:pic>
                    <p:nvPicPr>
                      <p:cNvPr id="0" name="图片 2049"/>
                      <p:cNvPicPr/>
                      <p:nvPr/>
                    </p:nvPicPr>
                    <p:blipFill>
                      <a:blip r:embed="rId4"/>
                      <a:stretch>
                        <a:fillRect/>
                      </a:stretch>
                    </p:blipFill>
                    <p:spPr>
                      <a:xfrm>
                        <a:off x="1694815" y="1795780"/>
                        <a:ext cx="4162425" cy="569595"/>
                      </a:xfrm>
                      <a:prstGeom prst="rect">
                        <a:avLst/>
                      </a:prstGeom>
                    </p:spPr>
                  </p:pic>
                </p:oleObj>
              </mc:Fallback>
            </mc:AlternateContent>
          </a:graphicData>
        </a:graphic>
      </p:graphicFrame>
      <p:sp>
        <p:nvSpPr>
          <p:cNvPr id="6" name="文本框 5"/>
          <p:cNvSpPr txBox="1"/>
          <p:nvPr/>
        </p:nvSpPr>
        <p:spPr>
          <a:xfrm>
            <a:off x="1167765" y="2532380"/>
            <a:ext cx="6184900" cy="1309370"/>
          </a:xfrm>
          <a:prstGeom prst="rect">
            <a:avLst/>
          </a:prstGeom>
          <a:noFill/>
        </p:spPr>
        <p:txBody>
          <a:bodyPr wrap="square" rtlCol="0">
            <a:spAutoFit/>
          </a:bodyPr>
          <a:p>
            <a:pPr>
              <a:lnSpc>
                <a:spcPct val="180000"/>
              </a:lnSpc>
            </a:pPr>
            <a:r>
              <a:rPr lang="zh-CN" altLang="en-US" sz="2200"/>
              <a:t>于是可知原方程所表示的曲面为以点(-1,2,-3)为球心，半径为4的球面.</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5215" y="592455"/>
            <a:ext cx="4540885" cy="429895"/>
          </a:xfrm>
          <a:prstGeom prst="rect">
            <a:avLst/>
          </a:prstGeom>
          <a:noFill/>
        </p:spPr>
        <p:txBody>
          <a:bodyPr wrap="square" rtlCol="0">
            <a:spAutoFit/>
          </a:bodyPr>
          <a:p>
            <a:r>
              <a:rPr lang="en-US" altLang="zh-CN" sz="2200" b="1">
                <a:solidFill>
                  <a:srgbClr val="3333FF"/>
                </a:solidFill>
                <a:latin typeface="+mn-ea"/>
                <a:cs typeface="+mn-ea"/>
              </a:rPr>
              <a:t>2.</a:t>
            </a:r>
            <a:r>
              <a:rPr lang="zh-CN" altLang="en-US" sz="2200" b="1">
                <a:solidFill>
                  <a:srgbClr val="3333FF"/>
                </a:solidFill>
                <a:latin typeface="+mn-ea"/>
                <a:cs typeface="+mn-ea"/>
              </a:rPr>
              <a:t>柱面</a:t>
            </a:r>
            <a:endParaRPr lang="zh-CN" altLang="en-US" sz="2200" b="1">
              <a:solidFill>
                <a:srgbClr val="3333FF"/>
              </a:solidFill>
              <a:latin typeface="+mn-ea"/>
              <a:cs typeface="+mn-ea"/>
            </a:endParaRPr>
          </a:p>
        </p:txBody>
      </p:sp>
      <p:sp>
        <p:nvSpPr>
          <p:cNvPr id="3" name="文本框 2"/>
          <p:cNvSpPr txBox="1"/>
          <p:nvPr/>
        </p:nvSpPr>
        <p:spPr>
          <a:xfrm>
            <a:off x="1168400" y="916940"/>
            <a:ext cx="9966960" cy="1512570"/>
          </a:xfrm>
          <a:prstGeom prst="rect">
            <a:avLst/>
          </a:prstGeom>
          <a:noFill/>
        </p:spPr>
        <p:txBody>
          <a:bodyPr wrap="square" rtlCol="0">
            <a:spAutoFit/>
          </a:bodyPr>
          <a:p>
            <a:pPr>
              <a:lnSpc>
                <a:spcPct val="140000"/>
              </a:lnSpc>
            </a:pPr>
            <a:r>
              <a:rPr lang="en-US" altLang="zh-CN" sz="2200"/>
              <a:t>       </a:t>
            </a:r>
            <a:r>
              <a:rPr lang="zh-CN" altLang="en-US" sz="2200"/>
              <a:t>平行于定直线</a:t>
            </a:r>
            <a:r>
              <a:rPr lang="zh-CN" altLang="en-US" sz="2200">
                <a:latin typeface="Times New Roman" panose="02020603050405020304" pitchFamily="18" charset="0"/>
                <a:cs typeface="Times New Roman" panose="02020603050405020304" pitchFamily="18" charset="0"/>
              </a:rPr>
              <a:t>L</a:t>
            </a:r>
            <a:r>
              <a:rPr lang="zh-CN" altLang="en-US" sz="2200"/>
              <a:t>并沿给定曲线C移动的直线   所形成的曲面称为柱面。其中定曲线C称为柱面的准线，动直线   称为柱面的母线</a:t>
            </a:r>
            <a:r>
              <a:rPr lang="en-US" altLang="zh-CN" sz="2200"/>
              <a:t>(</a:t>
            </a:r>
            <a:r>
              <a:rPr lang="zh-CN" altLang="en-US" sz="2200"/>
              <a:t>如图</a:t>
            </a:r>
            <a:r>
              <a:rPr lang="en-US" altLang="zh-CN" sz="2200"/>
              <a:t>)</a:t>
            </a:r>
            <a:r>
              <a:rPr lang="zh-CN" altLang="en-US" sz="2200"/>
              <a:t>.</a:t>
            </a:r>
            <a:endParaRPr lang="zh-CN" altLang="en-US" sz="2200"/>
          </a:p>
          <a:p>
            <a:pPr>
              <a:lnSpc>
                <a:spcPct val="140000"/>
              </a:lnSpc>
            </a:pPr>
            <a:r>
              <a:rPr lang="zh-CN" altLang="en-US" sz="2200"/>
              <a:t>准线C在xOy面内，母线L平行于z轴的柱面方程为</a:t>
            </a:r>
            <a:endParaRPr lang="zh-CN" altLang="en-US" sz="2200"/>
          </a:p>
        </p:txBody>
      </p:sp>
      <p:graphicFrame>
        <p:nvGraphicFramePr>
          <p:cNvPr id="4" name="对象 3">
            <a:hlinkClick r:id="" action="ppaction://ole?verb="/>
          </p:cNvPr>
          <p:cNvGraphicFramePr>
            <a:graphicFrameLocks noChangeAspect="1"/>
          </p:cNvGraphicFramePr>
          <p:nvPr/>
        </p:nvGraphicFramePr>
        <p:xfrm>
          <a:off x="6760845" y="1045210"/>
          <a:ext cx="217805" cy="375920"/>
        </p:xfrm>
        <a:graphic>
          <a:graphicData uri="http://schemas.openxmlformats.org/presentationml/2006/ole">
            <mc:AlternateContent xmlns:mc="http://schemas.openxmlformats.org/markup-compatibility/2006">
              <mc:Choice xmlns:v="urn:schemas-microsoft-com:vml" Requires="v">
                <p:oleObj spid="_x0000_s3073" name="" r:id="rId1" imgW="88265" imgH="152400" progId="Equation.KSEE3">
                  <p:embed/>
                </p:oleObj>
              </mc:Choice>
              <mc:Fallback>
                <p:oleObj name="" r:id="rId1" imgW="88265" imgH="152400" progId="Equation.KSEE3">
                  <p:embed/>
                  <p:pic>
                    <p:nvPicPr>
                      <p:cNvPr id="0" name="图片 3072"/>
                      <p:cNvPicPr/>
                      <p:nvPr/>
                    </p:nvPicPr>
                    <p:blipFill>
                      <a:blip r:embed="rId2"/>
                      <a:stretch>
                        <a:fillRect/>
                      </a:stretch>
                    </p:blipFill>
                    <p:spPr>
                      <a:xfrm>
                        <a:off x="6760845" y="1045210"/>
                        <a:ext cx="217805" cy="375920"/>
                      </a:xfrm>
                      <a:prstGeom prst="rect">
                        <a:avLst/>
                      </a:prstGeom>
                    </p:spPr>
                  </p:pic>
                </p:oleObj>
              </mc:Fallback>
            </mc:AlternateContent>
          </a:graphicData>
        </a:graphic>
      </p:graphicFrame>
      <p:pic>
        <p:nvPicPr>
          <p:cNvPr id="24" name="图片 23" descr="{2Z@3)DYO[IJ{`OAYGUV}SN"/>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39735" y="1900555"/>
            <a:ext cx="3176270" cy="3056890"/>
          </a:xfrm>
          <a:prstGeom prst="rect">
            <a:avLst/>
          </a:prstGeom>
        </p:spPr>
      </p:pic>
      <p:graphicFrame>
        <p:nvGraphicFramePr>
          <p:cNvPr id="25" name="对象 24">
            <a:hlinkClick r:id="" action="ppaction://ole?verb="/>
          </p:cNvPr>
          <p:cNvGraphicFramePr>
            <a:graphicFrameLocks noChangeAspect="1"/>
          </p:cNvGraphicFramePr>
          <p:nvPr/>
        </p:nvGraphicFramePr>
        <p:xfrm>
          <a:off x="5034280" y="1524635"/>
          <a:ext cx="217805" cy="375920"/>
        </p:xfrm>
        <a:graphic>
          <a:graphicData uri="http://schemas.openxmlformats.org/presentationml/2006/ole">
            <mc:AlternateContent xmlns:mc="http://schemas.openxmlformats.org/markup-compatibility/2006">
              <mc:Choice xmlns:v="urn:schemas-microsoft-com:vml" Requires="v">
                <p:oleObj spid="_x0000_s5" name="" r:id="rId4" imgW="88265" imgH="152400" progId="Equation.KSEE3">
                  <p:embed/>
                </p:oleObj>
              </mc:Choice>
              <mc:Fallback>
                <p:oleObj name="" r:id="rId4" imgW="88265" imgH="152400" progId="Equation.KSEE3">
                  <p:embed/>
                  <p:pic>
                    <p:nvPicPr>
                      <p:cNvPr id="0" name="图片 3072"/>
                      <p:cNvPicPr/>
                      <p:nvPr/>
                    </p:nvPicPr>
                    <p:blipFill>
                      <a:blip r:embed="rId2"/>
                      <a:stretch>
                        <a:fillRect/>
                      </a:stretch>
                    </p:blipFill>
                    <p:spPr>
                      <a:xfrm>
                        <a:off x="5034280" y="1524635"/>
                        <a:ext cx="217805" cy="375920"/>
                      </a:xfrm>
                      <a:prstGeom prst="rect">
                        <a:avLst/>
                      </a:prstGeom>
                    </p:spPr>
                  </p:pic>
                </p:oleObj>
              </mc:Fallback>
            </mc:AlternateContent>
          </a:graphicData>
        </a:graphic>
      </p:graphicFrame>
      <p:sp>
        <p:nvSpPr>
          <p:cNvPr id="26" name="文本框 25"/>
          <p:cNvSpPr txBox="1"/>
          <p:nvPr/>
        </p:nvSpPr>
        <p:spPr>
          <a:xfrm>
            <a:off x="1643380" y="2520315"/>
            <a:ext cx="5203190" cy="429895"/>
          </a:xfrm>
          <a:prstGeom prst="rect">
            <a:avLst/>
          </a:prstGeom>
          <a:noFill/>
        </p:spPr>
        <p:txBody>
          <a:bodyPr wrap="square" rtlCol="0">
            <a:spAutoFit/>
          </a:bodyPr>
          <a:p>
            <a:r>
              <a:rPr lang="zh-CN" altLang="en-US" sz="2200"/>
              <a:t>F</a:t>
            </a:r>
            <a:r>
              <a:rPr lang="en-US" altLang="zh-CN" sz="2200"/>
              <a:t>(</a:t>
            </a:r>
            <a:r>
              <a:rPr lang="zh-CN" altLang="en-US" sz="2200"/>
              <a:t>x,y</a:t>
            </a:r>
            <a:r>
              <a:rPr lang="en-US" altLang="zh-CN" sz="2200"/>
              <a:t>)</a:t>
            </a:r>
            <a:r>
              <a:rPr lang="zh-CN" altLang="en-US" sz="2200"/>
              <a:t>=0 (不含z项</a:t>
            </a:r>
            <a:r>
              <a:rPr lang="zh-CN" altLang="en-US"/>
              <a:t>)</a:t>
            </a:r>
            <a:endParaRPr lang="zh-CN" altLang="en-US"/>
          </a:p>
        </p:txBody>
      </p:sp>
      <p:sp>
        <p:nvSpPr>
          <p:cNvPr id="27" name="文本框 26"/>
          <p:cNvSpPr txBox="1"/>
          <p:nvPr/>
        </p:nvSpPr>
        <p:spPr>
          <a:xfrm>
            <a:off x="1085215" y="2950210"/>
            <a:ext cx="6953885" cy="1714500"/>
          </a:xfrm>
          <a:prstGeom prst="rect">
            <a:avLst/>
          </a:prstGeom>
          <a:noFill/>
        </p:spPr>
        <p:txBody>
          <a:bodyPr wrap="square" rtlCol="0">
            <a:spAutoFit/>
          </a:bodyPr>
          <a:p>
            <a:pPr>
              <a:lnSpc>
                <a:spcPct val="160000"/>
              </a:lnSpc>
            </a:pPr>
            <a:r>
              <a:rPr lang="en-US" altLang="zh-CN" sz="2200"/>
              <a:t>        </a:t>
            </a:r>
            <a:r>
              <a:rPr lang="zh-CN" altLang="en-US" sz="2200"/>
              <a:t>类似有，方程F</a:t>
            </a:r>
            <a:r>
              <a:rPr lang="en-US" altLang="zh-CN" sz="2200"/>
              <a:t>(</a:t>
            </a:r>
            <a:r>
              <a:rPr lang="zh-CN" altLang="en-US" sz="2200"/>
              <a:t>y,z</a:t>
            </a:r>
            <a:r>
              <a:rPr lang="en-US" altLang="zh-CN" sz="2200"/>
              <a:t>)</a:t>
            </a:r>
            <a:r>
              <a:rPr lang="zh-CN" altLang="en-US" sz="2200"/>
              <a:t>=0(不含x项)表示准线C在yOz面内，母线平行于x轴的柱面；方程F(x,z)=0表示准线C在xOz面内，母线平行于y轴的柱面.</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6175" y="521970"/>
            <a:ext cx="9896475" cy="2051050"/>
          </a:xfrm>
          <a:prstGeom prst="rect">
            <a:avLst/>
          </a:prstGeom>
          <a:noFill/>
        </p:spPr>
        <p:txBody>
          <a:bodyPr wrap="square" rtlCol="0">
            <a:spAutoFit/>
          </a:bodyPr>
          <a:p>
            <a:pPr>
              <a:lnSpc>
                <a:spcPct val="170000"/>
              </a:lnSpc>
            </a:pPr>
            <a:r>
              <a:rPr lang="zh-CN" altLang="en-US" sz="2200">
                <a:latin typeface="+mn-ea"/>
                <a:cs typeface="+mn-ea"/>
              </a:rPr>
              <a:t>这里只讨论母线平行于坐标轴的柱面</a:t>
            </a:r>
            <a:r>
              <a:rPr lang="en-US" altLang="zh-CN" sz="2200">
                <a:latin typeface="+mn-ea"/>
                <a:cs typeface="+mn-ea"/>
              </a:rPr>
              <a:t>.</a:t>
            </a:r>
            <a:r>
              <a:rPr lang="zh-CN" altLang="en-US" sz="2200">
                <a:latin typeface="+mn-ea"/>
                <a:cs typeface="+mn-ea"/>
              </a:rPr>
              <a:t>例如，母线L平行于z轴的椭圆柱面方程：         </a:t>
            </a:r>
            <a:endParaRPr lang="zh-CN" altLang="en-US" sz="2200">
              <a:latin typeface="+mn-ea"/>
              <a:cs typeface="+mn-ea"/>
            </a:endParaRPr>
          </a:p>
          <a:p>
            <a:endParaRPr lang="zh-CN" altLang="en-US"/>
          </a:p>
          <a:p>
            <a:endParaRPr lang="zh-CN" altLang="en-US"/>
          </a:p>
          <a:p>
            <a:endParaRPr lang="zh-CN" altLang="en-US"/>
          </a:p>
          <a:p>
            <a:endParaRPr lang="zh-CN" altLang="en-US"/>
          </a:p>
          <a:p>
            <a:endParaRPr lang="zh-CN" altLang="en-US"/>
          </a:p>
        </p:txBody>
      </p:sp>
      <p:graphicFrame>
        <p:nvGraphicFramePr>
          <p:cNvPr id="4" name="对象 3">
            <a:hlinkClick r:id="" action="ppaction://ole?verb="/>
          </p:cNvPr>
          <p:cNvGraphicFramePr>
            <a:graphicFrameLocks noChangeAspect="1"/>
          </p:cNvGraphicFramePr>
          <p:nvPr/>
        </p:nvGraphicFramePr>
        <p:xfrm>
          <a:off x="1146175" y="1214755"/>
          <a:ext cx="2720975" cy="850265"/>
        </p:xfrm>
        <a:graphic>
          <a:graphicData uri="http://schemas.openxmlformats.org/presentationml/2006/ole">
            <mc:AlternateContent xmlns:mc="http://schemas.openxmlformats.org/markup-compatibility/2006">
              <mc:Choice xmlns:v="urn:schemas-microsoft-com:vml" Requires="v">
                <p:oleObj spid="_x0000_s4098" name="" r:id="rId1" imgW="1219200" imgH="381000" progId="Equation.KSEE3">
                  <p:embed/>
                </p:oleObj>
              </mc:Choice>
              <mc:Fallback>
                <p:oleObj name="" r:id="rId1" imgW="1219200" imgH="381000" progId="Equation.KSEE3">
                  <p:embed/>
                  <p:pic>
                    <p:nvPicPr>
                      <p:cNvPr id="0" name="图片 4097"/>
                      <p:cNvPicPr/>
                      <p:nvPr/>
                    </p:nvPicPr>
                    <p:blipFill>
                      <a:blip r:embed="rId2"/>
                      <a:stretch>
                        <a:fillRect/>
                      </a:stretch>
                    </p:blipFill>
                    <p:spPr>
                      <a:xfrm>
                        <a:off x="1146175" y="1214755"/>
                        <a:ext cx="2720975" cy="850265"/>
                      </a:xfrm>
                      <a:prstGeom prst="rect">
                        <a:avLst/>
                      </a:prstGeom>
                    </p:spPr>
                  </p:pic>
                </p:oleObj>
              </mc:Fallback>
            </mc:AlternateContent>
          </a:graphicData>
        </a:graphic>
      </p:graphicFrame>
      <p:pic>
        <p:nvPicPr>
          <p:cNvPr id="5" name="图片 4" descr="C]W~}{}JU$@3($}96_6IQOC"/>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44155" y="1214755"/>
            <a:ext cx="2752725" cy="2588260"/>
          </a:xfrm>
          <a:prstGeom prst="rect">
            <a:avLst/>
          </a:prstGeom>
        </p:spPr>
      </p:pic>
      <p:sp>
        <p:nvSpPr>
          <p:cNvPr id="7" name="文本框 6"/>
          <p:cNvSpPr txBox="1"/>
          <p:nvPr/>
        </p:nvSpPr>
        <p:spPr>
          <a:xfrm>
            <a:off x="1191260" y="2272030"/>
            <a:ext cx="6681470" cy="429895"/>
          </a:xfrm>
          <a:prstGeom prst="rect">
            <a:avLst/>
          </a:prstGeom>
          <a:noFill/>
        </p:spPr>
        <p:txBody>
          <a:bodyPr wrap="square" rtlCol="0">
            <a:spAutoFit/>
          </a:bodyPr>
          <a:p>
            <a:r>
              <a:rPr lang="zh-CN" altLang="en-US" sz="2200"/>
              <a:t>特别地，当a=b时为圆柱面方程：</a:t>
            </a:r>
            <a:endParaRPr lang="zh-CN" altLang="en-US"/>
          </a:p>
        </p:txBody>
      </p:sp>
      <p:graphicFrame>
        <p:nvGraphicFramePr>
          <p:cNvPr id="8" name="对象 7">
            <a:hlinkClick r:id="" action="ppaction://ole?verb="/>
          </p:cNvPr>
          <p:cNvGraphicFramePr>
            <a:graphicFrameLocks noChangeAspect="1"/>
          </p:cNvGraphicFramePr>
          <p:nvPr/>
        </p:nvGraphicFramePr>
        <p:xfrm>
          <a:off x="5194935" y="2097405"/>
          <a:ext cx="1798955" cy="664845"/>
        </p:xfrm>
        <a:graphic>
          <a:graphicData uri="http://schemas.openxmlformats.org/presentationml/2006/ole">
            <mc:AlternateContent xmlns:mc="http://schemas.openxmlformats.org/markup-compatibility/2006">
              <mc:Choice xmlns:v="urn:schemas-microsoft-com:vml" Requires="v">
                <p:oleObj spid="_x0000_s4100" name="" r:id="rId4" imgW="584200" imgH="215900" progId="Equation.KSEE3">
                  <p:embed/>
                </p:oleObj>
              </mc:Choice>
              <mc:Fallback>
                <p:oleObj name="" r:id="rId4" imgW="584200" imgH="215900" progId="Equation.KSEE3">
                  <p:embed/>
                  <p:pic>
                    <p:nvPicPr>
                      <p:cNvPr id="0" name="图片 4099"/>
                      <p:cNvPicPr/>
                      <p:nvPr/>
                    </p:nvPicPr>
                    <p:blipFill>
                      <a:blip r:embed="rId5"/>
                      <a:stretch>
                        <a:fillRect/>
                      </a:stretch>
                    </p:blipFill>
                    <p:spPr>
                      <a:xfrm>
                        <a:off x="5194935" y="2097405"/>
                        <a:ext cx="1798955" cy="664845"/>
                      </a:xfrm>
                      <a:prstGeom prst="rect">
                        <a:avLst/>
                      </a:prstGeom>
                    </p:spPr>
                  </p:pic>
                </p:oleObj>
              </mc:Fallback>
            </mc:AlternateContent>
          </a:graphicData>
        </a:graphic>
      </p:graphicFrame>
      <p:sp>
        <p:nvSpPr>
          <p:cNvPr id="3" name="文本框 2"/>
          <p:cNvSpPr txBox="1"/>
          <p:nvPr/>
        </p:nvSpPr>
        <p:spPr>
          <a:xfrm>
            <a:off x="1170305" y="3626485"/>
            <a:ext cx="6988810" cy="429895"/>
          </a:xfrm>
          <a:prstGeom prst="rect">
            <a:avLst/>
          </a:prstGeom>
          <a:noFill/>
        </p:spPr>
        <p:txBody>
          <a:bodyPr wrap="square" rtlCol="0">
            <a:spAutoFit/>
          </a:bodyPr>
          <a:p>
            <a:r>
              <a:rPr lang="zh-CN" altLang="en-US" sz="2200"/>
              <a:t>例4   指出下列曲面是否为柱面，并画出它们的图形.</a:t>
            </a:r>
            <a:endParaRPr lang="zh-CN" altLang="en-US" sz="2200"/>
          </a:p>
        </p:txBody>
      </p:sp>
      <p:graphicFrame>
        <p:nvGraphicFramePr>
          <p:cNvPr id="6" name="对象 5">
            <a:hlinkClick r:id="" action="ppaction://ole?verb="/>
          </p:cNvPr>
          <p:cNvGraphicFramePr>
            <a:graphicFrameLocks noChangeAspect="1"/>
          </p:cNvGraphicFramePr>
          <p:nvPr/>
        </p:nvGraphicFramePr>
        <p:xfrm>
          <a:off x="1633220" y="4290695"/>
          <a:ext cx="3214370" cy="817245"/>
        </p:xfrm>
        <a:graphic>
          <a:graphicData uri="http://schemas.openxmlformats.org/presentationml/2006/ole">
            <mc:AlternateContent xmlns:mc="http://schemas.openxmlformats.org/markup-compatibility/2006">
              <mc:Choice xmlns:v="urn:schemas-microsoft-com:vml" Requires="v">
                <p:oleObj spid="_x0000_s1025" name="" r:id="rId6" imgW="1498600" imgH="381000" progId="Equation.KSEE3">
                  <p:embed/>
                </p:oleObj>
              </mc:Choice>
              <mc:Fallback>
                <p:oleObj name="" r:id="rId6" imgW="1498600" imgH="381000" progId="Equation.KSEE3">
                  <p:embed/>
                  <p:pic>
                    <p:nvPicPr>
                      <p:cNvPr id="0" name="图片 1024"/>
                      <p:cNvPicPr/>
                      <p:nvPr/>
                    </p:nvPicPr>
                    <p:blipFill>
                      <a:blip r:embed="rId7"/>
                      <a:stretch>
                        <a:fillRect/>
                      </a:stretch>
                    </p:blipFill>
                    <p:spPr>
                      <a:xfrm>
                        <a:off x="1633220" y="4290695"/>
                        <a:ext cx="3214370" cy="81724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1633220" y="5377180"/>
          <a:ext cx="2835910" cy="464185"/>
        </p:xfrm>
        <a:graphic>
          <a:graphicData uri="http://schemas.openxmlformats.org/presentationml/2006/ole">
            <mc:AlternateContent xmlns:mc="http://schemas.openxmlformats.org/markup-compatibility/2006">
              <mc:Choice xmlns:v="urn:schemas-microsoft-com:vml" Requires="v">
                <p:oleObj spid="_x0000_s1026" name="" r:id="rId8" imgW="1079500" imgH="215900" progId="Equation.KSEE3">
                  <p:embed/>
                </p:oleObj>
              </mc:Choice>
              <mc:Fallback>
                <p:oleObj name="" r:id="rId8" imgW="1079500" imgH="215900" progId="Equation.KSEE3">
                  <p:embed/>
                  <p:pic>
                    <p:nvPicPr>
                      <p:cNvPr id="0" name="图片 1025"/>
                      <p:cNvPicPr/>
                      <p:nvPr/>
                    </p:nvPicPr>
                    <p:blipFill>
                      <a:blip r:embed="rId9"/>
                      <a:stretch>
                        <a:fillRect/>
                      </a:stretch>
                    </p:blipFill>
                    <p:spPr>
                      <a:xfrm>
                        <a:off x="1633220" y="5377180"/>
                        <a:ext cx="2835910" cy="46418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ppt_x"/>
                                          </p:val>
                                        </p:tav>
                                        <p:tav tm="100000">
                                          <p:val>
                                            <p:strVal val="#ppt_x"/>
                                          </p:val>
                                        </p:tav>
                                      </p:tavLst>
                                    </p:anim>
                                    <p:anim calcmode="lin" valueType="num">
                                      <p:cBhvr additive="base">
                                        <p:cTn id="4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500" fill="hold"/>
                                        <p:tgtEl>
                                          <p:spTgt spid="9"/>
                                        </p:tgtEl>
                                        <p:attrNameLst>
                                          <p:attrName>ppt_x</p:attrName>
                                        </p:attrNameLst>
                                      </p:cBhvr>
                                      <p:tavLst>
                                        <p:tav tm="0">
                                          <p:val>
                                            <p:strVal val="#ppt_x"/>
                                          </p:val>
                                        </p:tav>
                                        <p:tav tm="100000">
                                          <p:val>
                                            <p:strVal val="#ppt_x"/>
                                          </p:val>
                                        </p:tav>
                                      </p:tavLst>
                                    </p:anim>
                                    <p:anim calcmode="lin" valueType="num">
                                      <p:cBhvr additive="base">
                                        <p:cTn id="4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对象 5">
            <a:hlinkClick r:id="" action="ppaction://ole?verb="/>
          </p:cNvPr>
          <p:cNvGraphicFramePr>
            <a:graphicFrameLocks noChangeAspect="1"/>
          </p:cNvGraphicFramePr>
          <p:nvPr/>
        </p:nvGraphicFramePr>
        <p:xfrm>
          <a:off x="1016635" y="572770"/>
          <a:ext cx="6881495" cy="1595755"/>
        </p:xfrm>
        <a:graphic>
          <a:graphicData uri="http://schemas.openxmlformats.org/presentationml/2006/ole">
            <mc:AlternateContent xmlns:mc="http://schemas.openxmlformats.org/markup-compatibility/2006">
              <mc:Choice xmlns:v="urn:schemas-microsoft-com:vml" Requires="v">
                <p:oleObj spid="_x0000_s1025" name="" r:id="rId1" imgW="3556000" imgH="800100" progId="Equation.KSEE3">
                  <p:embed/>
                </p:oleObj>
              </mc:Choice>
              <mc:Fallback>
                <p:oleObj name="" r:id="rId1" imgW="3556000" imgH="800100" progId="Equation.KSEE3">
                  <p:embed/>
                  <p:pic>
                    <p:nvPicPr>
                      <p:cNvPr id="0" name="图片 1024"/>
                      <p:cNvPicPr/>
                      <p:nvPr/>
                    </p:nvPicPr>
                    <p:blipFill>
                      <a:blip r:embed="rId2"/>
                      <a:stretch>
                        <a:fillRect/>
                      </a:stretch>
                    </p:blipFill>
                    <p:spPr>
                      <a:xfrm>
                        <a:off x="1016635" y="572770"/>
                        <a:ext cx="6881495" cy="1595755"/>
                      </a:xfrm>
                      <a:prstGeom prst="rect">
                        <a:avLst/>
                      </a:prstGeom>
                    </p:spPr>
                  </p:pic>
                </p:oleObj>
              </mc:Fallback>
            </mc:AlternateContent>
          </a:graphicData>
        </a:graphic>
      </p:graphicFrame>
      <p:pic>
        <p:nvPicPr>
          <p:cNvPr id="2" name="图片 1" descr="M@ROXIKU6TO}LNM)I(I`V5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045450" y="661670"/>
            <a:ext cx="2829560" cy="2602230"/>
          </a:xfrm>
          <a:prstGeom prst="rect">
            <a:avLst/>
          </a:prstGeom>
        </p:spPr>
      </p:pic>
      <p:sp>
        <p:nvSpPr>
          <p:cNvPr id="3" name="文本框 2"/>
          <p:cNvSpPr txBox="1"/>
          <p:nvPr/>
        </p:nvSpPr>
        <p:spPr>
          <a:xfrm>
            <a:off x="8959215" y="3263900"/>
            <a:ext cx="1762125" cy="368300"/>
          </a:xfrm>
          <a:prstGeom prst="rect">
            <a:avLst/>
          </a:prstGeom>
          <a:noFill/>
        </p:spPr>
        <p:txBody>
          <a:bodyPr wrap="square" rtlCol="0">
            <a:spAutoFit/>
          </a:bodyPr>
          <a:p>
            <a:r>
              <a:rPr lang="zh-CN" altLang="en-US"/>
              <a:t>图</a:t>
            </a:r>
            <a:r>
              <a:rPr lang="en-US" altLang="zh-CN"/>
              <a:t>1</a:t>
            </a:r>
            <a:endParaRPr lang="en-US" altLang="zh-CN"/>
          </a:p>
        </p:txBody>
      </p:sp>
      <p:graphicFrame>
        <p:nvGraphicFramePr>
          <p:cNvPr id="4" name="对象 3">
            <a:hlinkClick r:id="" action="ppaction://ole?verb="/>
          </p:cNvPr>
          <p:cNvGraphicFramePr>
            <a:graphicFrameLocks noChangeAspect="1"/>
          </p:cNvGraphicFramePr>
          <p:nvPr/>
        </p:nvGraphicFramePr>
        <p:xfrm>
          <a:off x="944880" y="2320290"/>
          <a:ext cx="6482715" cy="1038860"/>
        </p:xfrm>
        <a:graphic>
          <a:graphicData uri="http://schemas.openxmlformats.org/presentationml/2006/ole">
            <mc:AlternateContent xmlns:mc="http://schemas.openxmlformats.org/markup-compatibility/2006">
              <mc:Choice xmlns:v="urn:schemas-microsoft-com:vml" Requires="v">
                <p:oleObj spid="_x0000_s2049" name="" r:id="rId4" imgW="2857500" imgH="469900" progId="Equation.KSEE3">
                  <p:embed/>
                </p:oleObj>
              </mc:Choice>
              <mc:Fallback>
                <p:oleObj name="" r:id="rId4" imgW="2857500" imgH="469900" progId="Equation.KSEE3">
                  <p:embed/>
                  <p:pic>
                    <p:nvPicPr>
                      <p:cNvPr id="0" name="图片 2048"/>
                      <p:cNvPicPr/>
                      <p:nvPr/>
                    </p:nvPicPr>
                    <p:blipFill>
                      <a:blip r:embed="rId5"/>
                      <a:stretch>
                        <a:fillRect/>
                      </a:stretch>
                    </p:blipFill>
                    <p:spPr>
                      <a:xfrm>
                        <a:off x="944880" y="2320290"/>
                        <a:ext cx="6482715" cy="1038860"/>
                      </a:xfrm>
                      <a:prstGeom prst="rect">
                        <a:avLst/>
                      </a:prstGeom>
                    </p:spPr>
                  </p:pic>
                </p:oleObj>
              </mc:Fallback>
            </mc:AlternateContent>
          </a:graphicData>
        </a:graphic>
      </p:graphicFrame>
      <p:pic>
        <p:nvPicPr>
          <p:cNvPr id="5" name="图片 4" descr="97)YZPC}R4XZL%$`)ZINNB8"/>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2624455" y="3359150"/>
            <a:ext cx="2496820" cy="2947670"/>
          </a:xfrm>
          <a:prstGeom prst="rect">
            <a:avLst/>
          </a:prstGeom>
        </p:spPr>
      </p:pic>
      <p:sp>
        <p:nvSpPr>
          <p:cNvPr id="7" name="文本框 6"/>
          <p:cNvSpPr txBox="1"/>
          <p:nvPr/>
        </p:nvSpPr>
        <p:spPr>
          <a:xfrm>
            <a:off x="3441065" y="6156960"/>
            <a:ext cx="1028700" cy="368300"/>
          </a:xfrm>
          <a:prstGeom prst="rect">
            <a:avLst/>
          </a:prstGeom>
          <a:noFill/>
        </p:spPr>
        <p:txBody>
          <a:bodyPr wrap="square" rtlCol="0">
            <a:spAutoFit/>
          </a:bodyPr>
          <a:p>
            <a:r>
              <a:rPr lang="zh-CN" altLang="en-US"/>
              <a:t>图</a:t>
            </a:r>
            <a:r>
              <a:rPr lang="en-US" altLang="zh-CN"/>
              <a:t>2</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0130" y="694055"/>
            <a:ext cx="4588510" cy="429895"/>
          </a:xfrm>
          <a:prstGeom prst="rect">
            <a:avLst/>
          </a:prstGeom>
          <a:noFill/>
        </p:spPr>
        <p:txBody>
          <a:bodyPr wrap="square" rtlCol="0">
            <a:spAutoFit/>
          </a:bodyPr>
          <a:p>
            <a:r>
              <a:rPr lang="en-US" altLang="zh-CN" sz="2200" b="1">
                <a:solidFill>
                  <a:srgbClr val="3333FF"/>
                </a:solidFill>
                <a:latin typeface="+mn-ea"/>
                <a:cs typeface="+mn-ea"/>
              </a:rPr>
              <a:t>3.</a:t>
            </a:r>
            <a:r>
              <a:rPr lang="zh-CN" altLang="en-US" sz="2200" b="1">
                <a:solidFill>
                  <a:srgbClr val="3333FF"/>
                </a:solidFill>
                <a:latin typeface="+mn-ea"/>
                <a:cs typeface="+mn-ea"/>
              </a:rPr>
              <a:t>二次曲面</a:t>
            </a:r>
            <a:endParaRPr lang="zh-CN" altLang="en-US" sz="2200" b="1">
              <a:solidFill>
                <a:srgbClr val="3333FF"/>
              </a:solidFill>
              <a:latin typeface="+mn-ea"/>
              <a:cs typeface="+mn-ea"/>
            </a:endParaRPr>
          </a:p>
        </p:txBody>
      </p:sp>
      <p:sp>
        <p:nvSpPr>
          <p:cNvPr id="3" name="文本框 2"/>
          <p:cNvSpPr txBox="1"/>
          <p:nvPr/>
        </p:nvSpPr>
        <p:spPr>
          <a:xfrm>
            <a:off x="1215390" y="1278890"/>
            <a:ext cx="9956800" cy="565150"/>
          </a:xfrm>
          <a:prstGeom prst="rect">
            <a:avLst/>
          </a:prstGeom>
          <a:noFill/>
        </p:spPr>
        <p:txBody>
          <a:bodyPr wrap="square" rtlCol="0">
            <a:spAutoFit/>
          </a:bodyPr>
          <a:p>
            <a:pPr>
              <a:lnSpc>
                <a:spcPct val="140000"/>
              </a:lnSpc>
            </a:pPr>
            <a:r>
              <a:rPr lang="zh-CN" altLang="en-US" sz="2200"/>
              <a:t>如果</a:t>
            </a:r>
            <a:r>
              <a:rPr lang="zh-CN" altLang="en-US" sz="2200">
                <a:latin typeface="Times New Roman" panose="02020603050405020304" pitchFamily="18" charset="0"/>
                <a:cs typeface="Times New Roman" panose="02020603050405020304" pitchFamily="18" charset="0"/>
              </a:rPr>
              <a:t>F</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x,y,z</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=0</a:t>
            </a:r>
            <a:r>
              <a:rPr lang="zh-CN" altLang="en-US" sz="2200"/>
              <a:t>是关于</a:t>
            </a:r>
            <a:r>
              <a:rPr lang="zh-CN" altLang="en-US" sz="2200">
                <a:latin typeface="Times New Roman" panose="02020603050405020304" pitchFamily="18" charset="0"/>
                <a:cs typeface="Times New Roman" panose="02020603050405020304" pitchFamily="18" charset="0"/>
              </a:rPr>
              <a:t>x,y</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z</a:t>
            </a:r>
            <a:r>
              <a:rPr lang="zh-CN" altLang="en-US" sz="2200"/>
              <a:t>的二次方程，那么</a:t>
            </a:r>
            <a:r>
              <a:rPr lang="zh-CN" altLang="en-US" sz="2200">
                <a:latin typeface="Times New Roman" panose="02020603050405020304" pitchFamily="18" charset="0"/>
                <a:cs typeface="Times New Roman" panose="02020603050405020304" pitchFamily="18" charset="0"/>
              </a:rPr>
              <a:t>F</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x,y,z</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=0</a:t>
            </a:r>
            <a:r>
              <a:rPr lang="zh-CN" altLang="en-US" sz="2200"/>
              <a:t>对应的图形叫二次曲面.</a:t>
            </a:r>
            <a:endParaRPr lang="zh-CN" altLang="en-US" sz="2200"/>
          </a:p>
        </p:txBody>
      </p:sp>
      <p:sp>
        <p:nvSpPr>
          <p:cNvPr id="4" name="文本框 3"/>
          <p:cNvSpPr txBox="1"/>
          <p:nvPr/>
        </p:nvSpPr>
        <p:spPr>
          <a:xfrm>
            <a:off x="1127125" y="2011680"/>
            <a:ext cx="1974850" cy="429895"/>
          </a:xfrm>
          <a:prstGeom prst="rect">
            <a:avLst/>
          </a:prstGeom>
          <a:noFill/>
        </p:spPr>
        <p:txBody>
          <a:bodyPr wrap="square" rtlCol="0">
            <a:spAutoFit/>
          </a:bodyPr>
          <a:p>
            <a:r>
              <a:rPr lang="en-US" altLang="zh-CN" sz="2200">
                <a:latin typeface="+mn-ea"/>
                <a:cs typeface="+mn-ea"/>
              </a:rPr>
              <a:t>(1)</a:t>
            </a:r>
            <a:r>
              <a:rPr lang="zh-CN" altLang="zh-CN" sz="2200">
                <a:latin typeface="+mn-ea"/>
                <a:cs typeface="+mn-ea"/>
              </a:rPr>
              <a:t>椭球面</a:t>
            </a:r>
            <a:endParaRPr lang="zh-CN" altLang="zh-CN" sz="2200">
              <a:latin typeface="+mn-ea"/>
              <a:cs typeface="+mn-ea"/>
            </a:endParaRPr>
          </a:p>
        </p:txBody>
      </p:sp>
      <p:graphicFrame>
        <p:nvGraphicFramePr>
          <p:cNvPr id="5" name="对象 4">
            <a:hlinkClick r:id="" action="ppaction://ole?verb="/>
          </p:cNvPr>
          <p:cNvGraphicFramePr>
            <a:graphicFrameLocks noChangeAspect="1"/>
          </p:cNvGraphicFramePr>
          <p:nvPr/>
        </p:nvGraphicFramePr>
        <p:xfrm>
          <a:off x="1127125" y="2535555"/>
          <a:ext cx="4910455" cy="876935"/>
        </p:xfrm>
        <a:graphic>
          <a:graphicData uri="http://schemas.openxmlformats.org/presentationml/2006/ole">
            <mc:AlternateContent xmlns:mc="http://schemas.openxmlformats.org/markup-compatibility/2006">
              <mc:Choice xmlns:v="urn:schemas-microsoft-com:vml" Requires="v">
                <p:oleObj spid="_x0000_s3073" name="" r:id="rId1" imgW="2133600" imgH="381000" progId="Equation.KSEE3">
                  <p:embed/>
                </p:oleObj>
              </mc:Choice>
              <mc:Fallback>
                <p:oleObj name="" r:id="rId1" imgW="2133600" imgH="381000" progId="Equation.KSEE3">
                  <p:embed/>
                  <p:pic>
                    <p:nvPicPr>
                      <p:cNvPr id="0" name="图片 3072"/>
                      <p:cNvPicPr/>
                      <p:nvPr/>
                    </p:nvPicPr>
                    <p:blipFill>
                      <a:blip r:embed="rId2"/>
                      <a:stretch>
                        <a:fillRect/>
                      </a:stretch>
                    </p:blipFill>
                    <p:spPr>
                      <a:xfrm>
                        <a:off x="1127125" y="2535555"/>
                        <a:ext cx="4910455" cy="876935"/>
                      </a:xfrm>
                      <a:prstGeom prst="rect">
                        <a:avLst/>
                      </a:prstGeom>
                    </p:spPr>
                  </p:pic>
                </p:oleObj>
              </mc:Fallback>
            </mc:AlternateContent>
          </a:graphicData>
        </a:graphic>
      </p:graphicFrame>
      <p:sp>
        <p:nvSpPr>
          <p:cNvPr id="6" name="文本框 5"/>
          <p:cNvSpPr txBox="1"/>
          <p:nvPr/>
        </p:nvSpPr>
        <p:spPr>
          <a:xfrm>
            <a:off x="1040130" y="3536950"/>
            <a:ext cx="5911850" cy="429895"/>
          </a:xfrm>
          <a:prstGeom prst="rect">
            <a:avLst/>
          </a:prstGeom>
          <a:noFill/>
        </p:spPr>
        <p:txBody>
          <a:bodyPr wrap="square" rtlCol="0">
            <a:spAutoFit/>
          </a:bodyPr>
          <a:p>
            <a:r>
              <a:rPr lang="zh-CN" altLang="en-US" sz="2200"/>
              <a:t>所表示的曲面为中心在原点的椭球面（如图</a:t>
            </a:r>
            <a:r>
              <a:rPr lang="en-US" altLang="zh-CN" sz="2200"/>
              <a:t>3</a:t>
            </a:r>
            <a:r>
              <a:rPr lang="zh-CN" altLang="en-US" sz="2200"/>
              <a:t>）</a:t>
            </a:r>
            <a:endParaRPr lang="zh-CN" altLang="en-US" sz="2200"/>
          </a:p>
        </p:txBody>
      </p:sp>
      <p:pic>
        <p:nvPicPr>
          <p:cNvPr id="7" name="图片 6" descr="`50]%SQ4`$JI8@5VN(]0{XP"/>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557770" y="2291715"/>
            <a:ext cx="3175000" cy="2429510"/>
          </a:xfrm>
          <a:prstGeom prst="rect">
            <a:avLst/>
          </a:prstGeom>
        </p:spPr>
      </p:pic>
      <p:sp>
        <p:nvSpPr>
          <p:cNvPr id="8" name="文本框 7"/>
          <p:cNvSpPr txBox="1"/>
          <p:nvPr/>
        </p:nvSpPr>
        <p:spPr>
          <a:xfrm>
            <a:off x="8795385" y="4352925"/>
            <a:ext cx="1253490" cy="368300"/>
          </a:xfrm>
          <a:prstGeom prst="rect">
            <a:avLst/>
          </a:prstGeom>
          <a:noFill/>
        </p:spPr>
        <p:txBody>
          <a:bodyPr wrap="square" rtlCol="0">
            <a:spAutoFit/>
          </a:bodyPr>
          <a:p>
            <a:r>
              <a:rPr lang="zh-CN" altLang="en-US"/>
              <a:t>图</a:t>
            </a:r>
            <a:r>
              <a:rPr lang="en-US" altLang="zh-CN"/>
              <a:t>3</a:t>
            </a:r>
            <a:endParaRPr lang="en-US" altLang="zh-CN"/>
          </a:p>
        </p:txBody>
      </p:sp>
      <p:sp>
        <p:nvSpPr>
          <p:cNvPr id="9" name="文本框 8"/>
          <p:cNvSpPr txBox="1"/>
          <p:nvPr/>
        </p:nvSpPr>
        <p:spPr>
          <a:xfrm>
            <a:off x="1063625" y="3966845"/>
            <a:ext cx="5864860" cy="1038860"/>
          </a:xfrm>
          <a:prstGeom prst="rect">
            <a:avLst/>
          </a:prstGeom>
          <a:noFill/>
        </p:spPr>
        <p:txBody>
          <a:bodyPr wrap="square" rtlCol="0">
            <a:spAutoFit/>
          </a:bodyPr>
          <a:p>
            <a:pPr>
              <a:lnSpc>
                <a:spcPct val="140000"/>
              </a:lnSpc>
            </a:pPr>
            <a:r>
              <a:rPr lang="zh-CN" altLang="zh-CN" sz="2200">
                <a:latin typeface="+mn-ea"/>
                <a:cs typeface="+mn-ea"/>
              </a:rPr>
              <a:t>中心点是原点</a:t>
            </a:r>
            <a:r>
              <a:rPr lang="en-US" altLang="zh-CN" sz="2200">
                <a:latin typeface="+mn-ea"/>
                <a:cs typeface="+mn-ea"/>
              </a:rPr>
              <a:t>(0,0,0),</a:t>
            </a:r>
            <a:r>
              <a:rPr lang="zh-CN" altLang="en-US" sz="2200">
                <a:latin typeface="+mn-ea"/>
                <a:cs typeface="+mn-ea"/>
              </a:rPr>
              <a:t>球面与坐标轴的焦点分别为</a:t>
            </a:r>
            <a:r>
              <a:rPr lang="en-US" altLang="zh-CN" sz="2200">
                <a:latin typeface="+mn-ea"/>
                <a:cs typeface="+mn-ea"/>
                <a:sym typeface="+mn-ea"/>
              </a:rPr>
              <a:t>(a,0,0)</a:t>
            </a:r>
            <a:r>
              <a:rPr lang="zh-CN" altLang="en-US" sz="2200">
                <a:latin typeface="+mn-ea"/>
                <a:cs typeface="+mn-ea"/>
                <a:sym typeface="+mn-ea"/>
              </a:rPr>
              <a:t>、</a:t>
            </a:r>
            <a:r>
              <a:rPr lang="en-US" altLang="zh-CN" sz="2200">
                <a:latin typeface="+mn-ea"/>
                <a:cs typeface="+mn-ea"/>
                <a:sym typeface="+mn-ea"/>
              </a:rPr>
              <a:t>(0,b,0)</a:t>
            </a:r>
            <a:r>
              <a:rPr lang="zh-CN" altLang="en-US" sz="2200">
                <a:latin typeface="+mn-ea"/>
                <a:cs typeface="+mn-ea"/>
                <a:sym typeface="+mn-ea"/>
              </a:rPr>
              <a:t>、</a:t>
            </a:r>
            <a:r>
              <a:rPr lang="en-US" altLang="zh-CN" sz="2200">
                <a:latin typeface="+mn-ea"/>
                <a:cs typeface="+mn-ea"/>
                <a:sym typeface="+mn-ea"/>
              </a:rPr>
              <a:t>(0,0,c).</a:t>
            </a:r>
            <a:endParaRPr lang="en-US" altLang="zh-CN" sz="2200">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8" grpId="0"/>
      <p:bldP spid="6"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04950" y="2553335"/>
            <a:ext cx="9238615" cy="1106805"/>
          </a:xfrm>
          <a:prstGeom prst="rect">
            <a:avLst/>
          </a:prstGeom>
          <a:noFill/>
        </p:spPr>
        <p:txBody>
          <a:bodyPr wrap="square" rtlCol="0">
            <a:spAutoFit/>
            <a:scene3d>
              <a:camera prst="orthographicFront"/>
              <a:lightRig rig="threePt" dir="t"/>
            </a:scene3d>
          </a:bodyPr>
          <a:p>
            <a:pPr algn="ct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第</a:t>
            </a:r>
            <a:r>
              <a:rPr lang="en-US" altLang="zh-CN"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5</a:t>
            </a: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章 多元函数微积分</a:t>
            </a:r>
            <a:endPar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6645" y="671830"/>
            <a:ext cx="10039350" cy="2020570"/>
          </a:xfrm>
          <a:prstGeom prst="rect">
            <a:avLst/>
          </a:prstGeom>
          <a:noFill/>
        </p:spPr>
        <p:txBody>
          <a:bodyPr wrap="square" rtlCol="0">
            <a:spAutoFit/>
          </a:bodyPr>
          <a:p>
            <a:pPr>
              <a:lnSpc>
                <a:spcPct val="190000"/>
              </a:lnSpc>
            </a:pPr>
            <a:r>
              <a:rPr lang="zh-CN" altLang="en-US" sz="2200"/>
              <a:t>用xOy面</a:t>
            </a:r>
            <a:r>
              <a:rPr lang="en-US" altLang="zh-CN" sz="2200"/>
              <a:t>(</a:t>
            </a:r>
            <a:r>
              <a:rPr lang="zh-CN" altLang="en-US" sz="2200"/>
              <a:t>z=0)和平行于xOy面的平面z=h(|h|≤c)来截椭球面，其截痕分别为在xOy面和平面z=h上的椭圆，且|h|由0逐渐增大到c时，椭圆由大变小，逐渐缩小成一点.用另外的两个坐标面或平行于坐标面的平面来截此椭球面有类似的结果</a:t>
            </a:r>
            <a:r>
              <a:rPr lang="en-US" altLang="zh-CN" sz="2200"/>
              <a:t>(</a:t>
            </a:r>
            <a:r>
              <a:rPr lang="zh-CN" altLang="en-US" sz="2200"/>
              <a:t>如图</a:t>
            </a:r>
            <a:r>
              <a:rPr lang="en-US" altLang="zh-CN" sz="2200"/>
              <a:t>4</a:t>
            </a:r>
            <a:r>
              <a:rPr lang="zh-CN" altLang="en-US" sz="2200"/>
              <a:t>）</a:t>
            </a:r>
            <a:endParaRPr lang="zh-CN" altLang="en-US" sz="2200"/>
          </a:p>
        </p:txBody>
      </p:sp>
      <p:pic>
        <p:nvPicPr>
          <p:cNvPr id="3" name="图片 2" descr="02Y0[IKRZJYG5{50V~QHVNS"/>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971790" y="2836545"/>
            <a:ext cx="2997835" cy="2541905"/>
          </a:xfrm>
          <a:prstGeom prst="rect">
            <a:avLst/>
          </a:prstGeom>
        </p:spPr>
      </p:pic>
      <p:sp>
        <p:nvSpPr>
          <p:cNvPr id="4" name="文本框 3"/>
          <p:cNvSpPr txBox="1"/>
          <p:nvPr/>
        </p:nvSpPr>
        <p:spPr>
          <a:xfrm>
            <a:off x="9032240" y="5224780"/>
            <a:ext cx="1253490" cy="368300"/>
          </a:xfrm>
          <a:prstGeom prst="rect">
            <a:avLst/>
          </a:prstGeom>
          <a:noFill/>
        </p:spPr>
        <p:txBody>
          <a:bodyPr wrap="square" rtlCol="0">
            <a:spAutoFit/>
          </a:bodyPr>
          <a:p>
            <a:r>
              <a:rPr lang="zh-CN" altLang="zh-CN"/>
              <a:t>图</a:t>
            </a:r>
            <a:r>
              <a:rPr lang="en-US" altLang="zh-CN"/>
              <a:t>4</a:t>
            </a:r>
            <a:endParaRPr lang="en-US" altLang="zh-CN"/>
          </a:p>
        </p:txBody>
      </p:sp>
      <p:sp>
        <p:nvSpPr>
          <p:cNvPr id="5" name="文本框 4"/>
          <p:cNvSpPr txBox="1"/>
          <p:nvPr/>
        </p:nvSpPr>
        <p:spPr>
          <a:xfrm>
            <a:off x="1097280" y="3119755"/>
            <a:ext cx="6964680" cy="1173480"/>
          </a:xfrm>
          <a:prstGeom prst="rect">
            <a:avLst/>
          </a:prstGeom>
          <a:noFill/>
        </p:spPr>
        <p:txBody>
          <a:bodyPr wrap="square" rtlCol="0">
            <a:spAutoFit/>
          </a:bodyPr>
          <a:p>
            <a:pPr>
              <a:lnSpc>
                <a:spcPct val="160000"/>
              </a:lnSpc>
            </a:pPr>
            <a:r>
              <a:rPr lang="zh-CN" altLang="en-US" sz="2200"/>
              <a:t>当a=b=c时，方程                       所表示的曲面为中心在原点，半径为a的球面，所以说球面是椭球面的特殊情况。</a:t>
            </a:r>
            <a:endParaRPr lang="zh-CN" altLang="en-US" sz="2200"/>
          </a:p>
        </p:txBody>
      </p:sp>
      <p:graphicFrame>
        <p:nvGraphicFramePr>
          <p:cNvPr id="6" name="对象 5">
            <a:hlinkClick r:id="" action="ppaction://ole?verb="/>
          </p:cNvPr>
          <p:cNvGraphicFramePr>
            <a:graphicFrameLocks noChangeAspect="1"/>
          </p:cNvGraphicFramePr>
          <p:nvPr/>
        </p:nvGraphicFramePr>
        <p:xfrm>
          <a:off x="3231515" y="3286125"/>
          <a:ext cx="1531620" cy="428625"/>
        </p:xfrm>
        <a:graphic>
          <a:graphicData uri="http://schemas.openxmlformats.org/presentationml/2006/ole">
            <mc:AlternateContent xmlns:mc="http://schemas.openxmlformats.org/markup-compatibility/2006">
              <mc:Choice xmlns:v="urn:schemas-microsoft-com:vml" Requires="v">
                <p:oleObj spid="_x0000_s1025" name="" r:id="rId2" imgW="736600" imgH="215900" progId="Equation.KSEE3">
                  <p:embed/>
                </p:oleObj>
              </mc:Choice>
              <mc:Fallback>
                <p:oleObj name="" r:id="rId2" imgW="736600" imgH="215900" progId="Equation.KSEE3">
                  <p:embed/>
                  <p:pic>
                    <p:nvPicPr>
                      <p:cNvPr id="0" name="图片 1024"/>
                      <p:cNvPicPr/>
                      <p:nvPr/>
                    </p:nvPicPr>
                    <p:blipFill>
                      <a:blip r:embed="rId3"/>
                      <a:stretch>
                        <a:fillRect/>
                      </a:stretch>
                    </p:blipFill>
                    <p:spPr>
                      <a:xfrm>
                        <a:off x="3231515" y="3286125"/>
                        <a:ext cx="1531620" cy="4286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220470" y="814705"/>
            <a:ext cx="2531110" cy="429895"/>
          </a:xfrm>
          <a:prstGeom prst="rect">
            <a:avLst/>
          </a:prstGeom>
          <a:noFill/>
        </p:spPr>
        <p:txBody>
          <a:bodyPr wrap="square" rtlCol="0">
            <a:spAutoFit/>
          </a:bodyPr>
          <a:p>
            <a:r>
              <a:rPr lang="en-US" altLang="zh-CN" sz="2200">
                <a:latin typeface="+mn-ea"/>
                <a:cs typeface="+mn-ea"/>
              </a:rPr>
              <a:t>(2)</a:t>
            </a:r>
            <a:r>
              <a:rPr lang="zh-CN" altLang="en-US" sz="2200">
                <a:latin typeface="+mn-ea"/>
                <a:cs typeface="+mn-ea"/>
              </a:rPr>
              <a:t>旋转抛物面</a:t>
            </a:r>
            <a:endParaRPr lang="zh-CN" altLang="en-US" sz="2200">
              <a:latin typeface="+mn-ea"/>
              <a:cs typeface="+mn-ea"/>
            </a:endParaRPr>
          </a:p>
        </p:txBody>
      </p:sp>
      <p:sp>
        <p:nvSpPr>
          <p:cNvPr id="3" name="文本框 2"/>
          <p:cNvSpPr txBox="1"/>
          <p:nvPr/>
        </p:nvSpPr>
        <p:spPr>
          <a:xfrm>
            <a:off x="972820" y="1407795"/>
            <a:ext cx="7757795" cy="429895"/>
          </a:xfrm>
          <a:prstGeom prst="rect">
            <a:avLst/>
          </a:prstGeom>
          <a:noFill/>
        </p:spPr>
        <p:txBody>
          <a:bodyPr wrap="square" rtlCol="0">
            <a:spAutoFit/>
          </a:bodyPr>
          <a:p>
            <a:r>
              <a:rPr lang="en-US" altLang="zh-CN" sz="2200"/>
              <a:t>      </a:t>
            </a:r>
            <a:r>
              <a:rPr lang="zh-CN" altLang="en-US" sz="2200"/>
              <a:t>由方程                                   所表示的曲面为椭圆抛物面</a:t>
            </a:r>
            <a:r>
              <a:rPr lang="en-US" altLang="zh-CN" sz="2200"/>
              <a:t>(</a:t>
            </a:r>
            <a:r>
              <a:rPr lang="zh-CN" altLang="zh-CN" sz="2200"/>
              <a:t>如图</a:t>
            </a:r>
            <a:r>
              <a:rPr lang="en-US" altLang="zh-CN" sz="2200"/>
              <a:t>5)</a:t>
            </a:r>
            <a:endParaRPr lang="zh-CN" altLang="en-US" sz="2200"/>
          </a:p>
        </p:txBody>
      </p:sp>
      <p:graphicFrame>
        <p:nvGraphicFramePr>
          <p:cNvPr id="4" name="对象 3">
            <a:hlinkClick r:id="" action="ppaction://ole?verb="/>
          </p:cNvPr>
          <p:cNvGraphicFramePr>
            <a:graphicFrameLocks noChangeAspect="1"/>
          </p:cNvGraphicFramePr>
          <p:nvPr/>
        </p:nvGraphicFramePr>
        <p:xfrm>
          <a:off x="2384425" y="1308100"/>
          <a:ext cx="2230755" cy="499110"/>
        </p:xfrm>
        <a:graphic>
          <a:graphicData uri="http://schemas.openxmlformats.org/presentationml/2006/ole">
            <mc:AlternateContent xmlns:mc="http://schemas.openxmlformats.org/markup-compatibility/2006">
              <mc:Choice xmlns:v="urn:schemas-microsoft-com:vml" Requires="v">
                <p:oleObj spid="_x0000_s2049" name="" r:id="rId1" imgW="965200" imgH="215900" progId="Equation.KSEE3">
                  <p:embed/>
                </p:oleObj>
              </mc:Choice>
              <mc:Fallback>
                <p:oleObj name="" r:id="rId1" imgW="965200" imgH="215900" progId="Equation.KSEE3">
                  <p:embed/>
                  <p:pic>
                    <p:nvPicPr>
                      <p:cNvPr id="0" name="图片 2048"/>
                      <p:cNvPicPr/>
                      <p:nvPr/>
                    </p:nvPicPr>
                    <p:blipFill>
                      <a:blip r:embed="rId2"/>
                      <a:stretch>
                        <a:fillRect/>
                      </a:stretch>
                    </p:blipFill>
                    <p:spPr>
                      <a:xfrm>
                        <a:off x="2384425" y="1308100"/>
                        <a:ext cx="2230755" cy="499110"/>
                      </a:xfrm>
                      <a:prstGeom prst="rect">
                        <a:avLst/>
                      </a:prstGeom>
                    </p:spPr>
                  </p:pic>
                </p:oleObj>
              </mc:Fallback>
            </mc:AlternateContent>
          </a:graphicData>
        </a:graphic>
      </p:graphicFrame>
      <p:pic>
        <p:nvPicPr>
          <p:cNvPr id="5" name="图片 4" descr="18L5)G`~T7{W4@WNJ`%VY5F"/>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701405" y="960755"/>
            <a:ext cx="3074035" cy="2792095"/>
          </a:xfrm>
          <a:prstGeom prst="rect">
            <a:avLst/>
          </a:prstGeom>
        </p:spPr>
      </p:pic>
      <p:sp>
        <p:nvSpPr>
          <p:cNvPr id="6" name="文本框 5"/>
          <p:cNvSpPr txBox="1"/>
          <p:nvPr/>
        </p:nvSpPr>
        <p:spPr>
          <a:xfrm>
            <a:off x="9765030" y="3384550"/>
            <a:ext cx="1336040" cy="368300"/>
          </a:xfrm>
          <a:prstGeom prst="rect">
            <a:avLst/>
          </a:prstGeom>
          <a:noFill/>
        </p:spPr>
        <p:txBody>
          <a:bodyPr wrap="square" rtlCol="0">
            <a:spAutoFit/>
          </a:bodyPr>
          <a:p>
            <a:r>
              <a:rPr lang="zh-CN" altLang="zh-CN"/>
              <a:t>图</a:t>
            </a:r>
            <a:r>
              <a:rPr lang="en-US" altLang="zh-CN"/>
              <a:t>5</a:t>
            </a:r>
            <a:endParaRPr lang="en-US" altLang="zh-CN"/>
          </a:p>
        </p:txBody>
      </p:sp>
      <p:sp>
        <p:nvSpPr>
          <p:cNvPr id="7" name="文本框 6"/>
          <p:cNvSpPr txBox="1"/>
          <p:nvPr/>
        </p:nvSpPr>
        <p:spPr>
          <a:xfrm>
            <a:off x="972820" y="1837690"/>
            <a:ext cx="7415530" cy="1038860"/>
          </a:xfrm>
          <a:prstGeom prst="rect">
            <a:avLst/>
          </a:prstGeom>
          <a:noFill/>
        </p:spPr>
        <p:txBody>
          <a:bodyPr wrap="square" rtlCol="0">
            <a:spAutoFit/>
          </a:bodyPr>
          <a:p>
            <a:pPr>
              <a:lnSpc>
                <a:spcPct val="140000"/>
              </a:lnSpc>
            </a:pPr>
            <a:r>
              <a:rPr lang="en-US" altLang="zh-CN" sz="2200"/>
              <a:t>      </a:t>
            </a:r>
            <a:r>
              <a:rPr lang="zh-CN" altLang="en-US" sz="2200"/>
              <a:t>由旋转抛物面的方程知，z≥0,所以旋转抛物面在xOy面的下方无图形.</a:t>
            </a:r>
            <a:endParaRPr lang="zh-CN" altLang="en-US" sz="2200"/>
          </a:p>
        </p:txBody>
      </p:sp>
      <p:sp>
        <p:nvSpPr>
          <p:cNvPr id="8" name="文本框 7"/>
          <p:cNvSpPr txBox="1"/>
          <p:nvPr/>
        </p:nvSpPr>
        <p:spPr>
          <a:xfrm>
            <a:off x="972820" y="2780665"/>
            <a:ext cx="7876540" cy="1918335"/>
          </a:xfrm>
          <a:prstGeom prst="rect">
            <a:avLst/>
          </a:prstGeom>
          <a:noFill/>
        </p:spPr>
        <p:txBody>
          <a:bodyPr wrap="square" rtlCol="0">
            <a:spAutoFit/>
          </a:bodyPr>
          <a:p>
            <a:pPr>
              <a:lnSpc>
                <a:spcPct val="180000"/>
              </a:lnSpc>
            </a:pPr>
            <a:r>
              <a:rPr lang="en-US" altLang="zh-CN" sz="2200"/>
              <a:t>        </a:t>
            </a:r>
            <a:r>
              <a:rPr lang="zh-CN" altLang="en-US" sz="2200"/>
              <a:t>用平行于xOy面的平面z=h(h&gt;0)来截旋转抛物面，其交线为在平面z=h上的圆，且当h增大时，圆也随之增大.用另外两个坐标面或平行于坐标面的平面来截此曲面得到的截痕均为抛物线.</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2205" y="758190"/>
            <a:ext cx="3358515" cy="429895"/>
          </a:xfrm>
          <a:prstGeom prst="rect">
            <a:avLst/>
          </a:prstGeom>
          <a:noFill/>
        </p:spPr>
        <p:txBody>
          <a:bodyPr wrap="square" rtlCol="0">
            <a:spAutoFit/>
          </a:bodyPr>
          <a:p>
            <a:r>
              <a:rPr lang="en-US" altLang="zh-CN" sz="2200">
                <a:latin typeface="+mn-ea"/>
                <a:cs typeface="+mn-ea"/>
              </a:rPr>
              <a:t>(3)</a:t>
            </a:r>
            <a:r>
              <a:rPr lang="zh-CN" altLang="en-US" sz="2200">
                <a:latin typeface="+mn-ea"/>
                <a:cs typeface="+mn-ea"/>
              </a:rPr>
              <a:t>圆锥面</a:t>
            </a:r>
            <a:endParaRPr lang="zh-CN" altLang="en-US" sz="2200">
              <a:latin typeface="+mn-ea"/>
              <a:cs typeface="+mn-ea"/>
            </a:endParaRPr>
          </a:p>
        </p:txBody>
      </p:sp>
      <p:sp>
        <p:nvSpPr>
          <p:cNvPr id="3" name="文本框 2"/>
          <p:cNvSpPr txBox="1"/>
          <p:nvPr/>
        </p:nvSpPr>
        <p:spPr>
          <a:xfrm>
            <a:off x="1132205" y="1188085"/>
            <a:ext cx="7284085" cy="1106805"/>
          </a:xfrm>
          <a:prstGeom prst="rect">
            <a:avLst/>
          </a:prstGeom>
          <a:noFill/>
        </p:spPr>
        <p:txBody>
          <a:bodyPr wrap="square" rtlCol="0">
            <a:spAutoFit/>
          </a:bodyPr>
          <a:p>
            <a:pPr>
              <a:lnSpc>
                <a:spcPct val="150000"/>
              </a:lnSpc>
            </a:pPr>
            <a:r>
              <a:rPr lang="zh-CN" altLang="en-US" sz="2200"/>
              <a:t>由方程                       所表示的曲面为顶点在原点，对称轴为z轴的圆锥面</a:t>
            </a:r>
            <a:r>
              <a:rPr lang="en-US" altLang="zh-CN" sz="2200"/>
              <a:t>(</a:t>
            </a:r>
            <a:r>
              <a:rPr lang="zh-CN" altLang="zh-CN" sz="2200"/>
              <a:t>如图</a:t>
            </a:r>
            <a:r>
              <a:rPr lang="en-US" altLang="zh-CN" sz="2200"/>
              <a:t>6).</a:t>
            </a:r>
            <a:endParaRPr lang="en-US" altLang="zh-CN" sz="2200"/>
          </a:p>
        </p:txBody>
      </p:sp>
      <p:graphicFrame>
        <p:nvGraphicFramePr>
          <p:cNvPr id="4" name="对象 3">
            <a:hlinkClick r:id="" action="ppaction://ole?verb="/>
          </p:cNvPr>
          <p:cNvGraphicFramePr>
            <a:graphicFrameLocks noChangeAspect="1"/>
          </p:cNvGraphicFramePr>
          <p:nvPr/>
        </p:nvGraphicFramePr>
        <p:xfrm>
          <a:off x="2106930" y="1256665"/>
          <a:ext cx="1409065" cy="510540"/>
        </p:xfrm>
        <a:graphic>
          <a:graphicData uri="http://schemas.openxmlformats.org/presentationml/2006/ole">
            <mc:AlternateContent xmlns:mc="http://schemas.openxmlformats.org/markup-compatibility/2006">
              <mc:Choice xmlns:v="urn:schemas-microsoft-com:vml" Requires="v">
                <p:oleObj spid="_x0000_s3073" name="" r:id="rId1" imgW="673100" imgH="215900" progId="Equation.KSEE3">
                  <p:embed/>
                </p:oleObj>
              </mc:Choice>
              <mc:Fallback>
                <p:oleObj name="" r:id="rId1" imgW="673100" imgH="215900" progId="Equation.KSEE3">
                  <p:embed/>
                  <p:pic>
                    <p:nvPicPr>
                      <p:cNvPr id="0" name="图片 3072"/>
                      <p:cNvPicPr/>
                      <p:nvPr/>
                    </p:nvPicPr>
                    <p:blipFill>
                      <a:blip r:embed="rId2"/>
                      <a:stretch>
                        <a:fillRect/>
                      </a:stretch>
                    </p:blipFill>
                    <p:spPr>
                      <a:xfrm>
                        <a:off x="2106930" y="1256665"/>
                        <a:ext cx="1409065" cy="510540"/>
                      </a:xfrm>
                      <a:prstGeom prst="rect">
                        <a:avLst/>
                      </a:prstGeom>
                    </p:spPr>
                  </p:pic>
                </p:oleObj>
              </mc:Fallback>
            </mc:AlternateContent>
          </a:graphicData>
        </a:graphic>
      </p:graphicFrame>
      <p:pic>
        <p:nvPicPr>
          <p:cNvPr id="5" name="图片 4" descr="BPF5DWDO@856)O2NI5J1EEA"/>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9014460" y="682625"/>
            <a:ext cx="1985645" cy="2169795"/>
          </a:xfrm>
          <a:prstGeom prst="rect">
            <a:avLst/>
          </a:prstGeom>
        </p:spPr>
      </p:pic>
      <p:sp>
        <p:nvSpPr>
          <p:cNvPr id="6" name="文本框 5"/>
          <p:cNvSpPr txBox="1"/>
          <p:nvPr/>
        </p:nvSpPr>
        <p:spPr>
          <a:xfrm>
            <a:off x="10663555" y="2425700"/>
            <a:ext cx="1052830" cy="368300"/>
          </a:xfrm>
          <a:prstGeom prst="rect">
            <a:avLst/>
          </a:prstGeom>
          <a:noFill/>
        </p:spPr>
        <p:txBody>
          <a:bodyPr wrap="square" rtlCol="0">
            <a:spAutoFit/>
          </a:bodyPr>
          <a:p>
            <a:r>
              <a:rPr lang="zh-CN" altLang="en-US"/>
              <a:t>图</a:t>
            </a:r>
            <a:r>
              <a:rPr lang="en-US" altLang="zh-CN"/>
              <a:t>6</a:t>
            </a:r>
            <a:endParaRPr lang="en-US" altLang="zh-CN"/>
          </a:p>
        </p:txBody>
      </p:sp>
      <p:sp>
        <p:nvSpPr>
          <p:cNvPr id="7" name="文本框 6"/>
          <p:cNvSpPr txBox="1"/>
          <p:nvPr/>
        </p:nvSpPr>
        <p:spPr>
          <a:xfrm>
            <a:off x="1089025" y="2555875"/>
            <a:ext cx="5321300" cy="429895"/>
          </a:xfrm>
          <a:prstGeom prst="rect">
            <a:avLst/>
          </a:prstGeom>
          <a:noFill/>
        </p:spPr>
        <p:txBody>
          <a:bodyPr wrap="square" rtlCol="0">
            <a:spAutoFit/>
          </a:bodyPr>
          <a:p>
            <a:r>
              <a:rPr lang="en-US" altLang="zh-CN" sz="2200">
                <a:latin typeface="+mn-ea"/>
                <a:cs typeface="+mn-ea"/>
              </a:rPr>
              <a:t>(4)</a:t>
            </a:r>
            <a:r>
              <a:rPr lang="zh-CN" altLang="en-US" sz="2200">
                <a:latin typeface="+mn-ea"/>
                <a:cs typeface="+mn-ea"/>
              </a:rPr>
              <a:t>双曲抛物面</a:t>
            </a:r>
            <a:endParaRPr lang="zh-CN" altLang="en-US" sz="2200">
              <a:latin typeface="+mn-ea"/>
              <a:cs typeface="+mn-ea"/>
            </a:endParaRPr>
          </a:p>
        </p:txBody>
      </p:sp>
      <p:sp>
        <p:nvSpPr>
          <p:cNvPr id="8" name="文本框 7"/>
          <p:cNvSpPr txBox="1"/>
          <p:nvPr/>
        </p:nvSpPr>
        <p:spPr>
          <a:xfrm>
            <a:off x="1089025" y="2985770"/>
            <a:ext cx="6952615" cy="1173480"/>
          </a:xfrm>
          <a:prstGeom prst="rect">
            <a:avLst/>
          </a:prstGeom>
          <a:noFill/>
        </p:spPr>
        <p:txBody>
          <a:bodyPr wrap="square" rtlCol="0">
            <a:spAutoFit/>
          </a:bodyPr>
          <a:p>
            <a:pPr>
              <a:lnSpc>
                <a:spcPct val="160000"/>
              </a:lnSpc>
            </a:pPr>
            <a:r>
              <a:rPr lang="zh-CN" altLang="en-US" sz="2200"/>
              <a:t>由方程                                  所表示的曲面为原点为鞍点的双曲抛物面（或称马鞍面）</a:t>
            </a:r>
            <a:r>
              <a:rPr lang="en-US" altLang="zh-CN" sz="2200"/>
              <a:t>(</a:t>
            </a:r>
            <a:r>
              <a:rPr lang="zh-CN" altLang="zh-CN" sz="2200"/>
              <a:t>如图</a:t>
            </a:r>
            <a:r>
              <a:rPr lang="en-US" altLang="zh-CN" sz="2200"/>
              <a:t>7).</a:t>
            </a:r>
            <a:endParaRPr lang="en-US" altLang="zh-CN" sz="2200"/>
          </a:p>
        </p:txBody>
      </p:sp>
      <p:graphicFrame>
        <p:nvGraphicFramePr>
          <p:cNvPr id="9" name="对象 8">
            <a:hlinkClick r:id="" action="ppaction://ole?verb="/>
          </p:cNvPr>
          <p:cNvGraphicFramePr>
            <a:graphicFrameLocks noChangeAspect="1"/>
          </p:cNvGraphicFramePr>
          <p:nvPr/>
        </p:nvGraphicFramePr>
        <p:xfrm>
          <a:off x="2026920" y="3161030"/>
          <a:ext cx="2178050" cy="421005"/>
        </p:xfrm>
        <a:graphic>
          <a:graphicData uri="http://schemas.openxmlformats.org/presentationml/2006/ole">
            <mc:AlternateContent xmlns:mc="http://schemas.openxmlformats.org/markup-compatibility/2006">
              <mc:Choice xmlns:v="urn:schemas-microsoft-com:vml" Requires="v">
                <p:oleObj spid="_x0000_s3074" name="" r:id="rId4" imgW="1117600" imgH="215900" progId="Equation.KSEE3">
                  <p:embed/>
                </p:oleObj>
              </mc:Choice>
              <mc:Fallback>
                <p:oleObj name="" r:id="rId4" imgW="1117600" imgH="215900" progId="Equation.KSEE3">
                  <p:embed/>
                  <p:pic>
                    <p:nvPicPr>
                      <p:cNvPr id="0" name="图片 3073"/>
                      <p:cNvPicPr/>
                      <p:nvPr/>
                    </p:nvPicPr>
                    <p:blipFill>
                      <a:blip r:embed="rId5"/>
                      <a:stretch>
                        <a:fillRect/>
                      </a:stretch>
                    </p:blipFill>
                    <p:spPr>
                      <a:xfrm>
                        <a:off x="2026920" y="3161030"/>
                        <a:ext cx="2178050" cy="421005"/>
                      </a:xfrm>
                      <a:prstGeom prst="rect">
                        <a:avLst/>
                      </a:prstGeom>
                    </p:spPr>
                  </p:pic>
                </p:oleObj>
              </mc:Fallback>
            </mc:AlternateContent>
          </a:graphicData>
        </a:graphic>
      </p:graphicFrame>
      <p:pic>
        <p:nvPicPr>
          <p:cNvPr id="14" name="图片 13" descr="FXFA3I]RO1B(SZ_6UB8~B~G"/>
          <p:cNvPicPr>
            <a:picLocks noChangeAspect="1"/>
          </p:cNvPicPr>
          <p:nvPr/>
        </p:nvPicPr>
        <p:blipFill>
          <a:blip r:embed="rId6">
            <a:clrChange>
              <a:clrFrom>
                <a:srgbClr val="FCFCFC">
                  <a:alpha val="100000"/>
                </a:srgbClr>
              </a:clrFrom>
              <a:clrTo>
                <a:srgbClr val="FCFCFC">
                  <a:alpha val="100000"/>
                  <a:alpha val="0"/>
                </a:srgbClr>
              </a:clrTo>
            </a:clrChange>
          </a:blip>
          <a:stretch>
            <a:fillRect/>
          </a:stretch>
        </p:blipFill>
        <p:spPr>
          <a:xfrm>
            <a:off x="8582660" y="3335020"/>
            <a:ext cx="1948180" cy="2068195"/>
          </a:xfrm>
          <a:prstGeom prst="rect">
            <a:avLst/>
          </a:prstGeom>
        </p:spPr>
      </p:pic>
      <p:sp>
        <p:nvSpPr>
          <p:cNvPr id="15" name="文本框 14"/>
          <p:cNvSpPr txBox="1"/>
          <p:nvPr/>
        </p:nvSpPr>
        <p:spPr>
          <a:xfrm>
            <a:off x="9741535" y="5370195"/>
            <a:ext cx="697230" cy="368300"/>
          </a:xfrm>
          <a:prstGeom prst="rect">
            <a:avLst/>
          </a:prstGeom>
          <a:noFill/>
        </p:spPr>
        <p:txBody>
          <a:bodyPr wrap="square" rtlCol="0">
            <a:spAutoFit/>
          </a:bodyPr>
          <a:p>
            <a:r>
              <a:rPr lang="zh-CN" altLang="zh-CN"/>
              <a:t>图</a:t>
            </a:r>
            <a:r>
              <a:rPr lang="en-US" altLang="zh-CN"/>
              <a:t>7</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 calcmode="lin" valueType="num">
                                      <p:cBhvr additive="base">
                                        <p:cTn id="53" dur="500" fill="hold"/>
                                        <p:tgtEl>
                                          <p:spTgt spid="15"/>
                                        </p:tgtEl>
                                        <p:attrNameLst>
                                          <p:attrName>ppt_x</p:attrName>
                                        </p:attrNameLst>
                                      </p:cBhvr>
                                      <p:tavLst>
                                        <p:tav tm="0">
                                          <p:val>
                                            <p:strVal val="#ppt_x"/>
                                          </p:val>
                                        </p:tav>
                                        <p:tav tm="100000">
                                          <p:val>
                                            <p:strVal val="#ppt_x"/>
                                          </p:val>
                                        </p:tav>
                                      </p:tavLst>
                                    </p:anim>
                                    <p:anim calcmode="lin" valueType="num">
                                      <p:cBhvr additive="base">
                                        <p:cTn id="5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P spid="7" grpId="0"/>
      <p:bldP spid="8"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8955" y="1676400"/>
            <a:ext cx="8339455" cy="1322070"/>
          </a:xfrm>
          <a:prstGeom prst="rect">
            <a:avLst/>
          </a:prstGeom>
          <a:noFill/>
        </p:spPr>
        <p:txBody>
          <a:bodyPr wrap="square" rtlCol="0">
            <a:spAutoFit/>
            <a:scene3d>
              <a:camera prst="orthographicFront"/>
              <a:lightRig rig="threePt" dir="t"/>
            </a:scene3d>
          </a:bodyPr>
          <a:p>
            <a:pPr algn="ctr"/>
            <a:r>
              <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感谢您的聆听</a:t>
            </a:r>
            <a:endPar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flipV="1">
            <a:off x="2376805" y="3203575"/>
            <a:ext cx="7385050" cy="1016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685415" y="3336290"/>
            <a:ext cx="6821805" cy="829945"/>
          </a:xfrm>
          <a:prstGeom prst="rect">
            <a:avLst/>
          </a:prstGeom>
          <a:noFill/>
        </p:spPr>
        <p:txBody>
          <a:bodyPr wrap="square" rtlCol="0">
            <a:spAutoFit/>
            <a:scene3d>
              <a:camera prst="orthographicFront"/>
              <a:lightRig rig="threePt" dir="t"/>
            </a:scene3d>
          </a:bodyPr>
          <a:p>
            <a:r>
              <a:rPr lang="en-US" altLang="zh-CN" sz="48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THANK  </a:t>
            </a:r>
            <a:r>
              <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YOU  VERY  MUCH !</a:t>
            </a:r>
            <a:endPar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31110" y="1106805"/>
            <a:ext cx="716915" cy="583565"/>
          </a:xfrm>
          <a:prstGeom prst="rect">
            <a:avLst/>
          </a:prstGeom>
          <a:noFill/>
        </p:spPr>
        <p:txBody>
          <a:bodyPr wrap="square" rtlCol="0" anchor="t">
            <a:spAutoFit/>
          </a:bodyPr>
          <a:p>
            <a:pPr algn="ctr"/>
            <a:r>
              <a:rPr lang="en-US" altLang="zh-CN" sz="3200" dirty="0">
                <a:sym typeface="+mn-ea"/>
              </a:rPr>
              <a:t>5.1</a:t>
            </a:r>
            <a:endParaRPr lang="en-US" altLang="zh-CN" sz="3200" dirty="0">
              <a:sym typeface="+mn-ea"/>
            </a:endParaRPr>
          </a:p>
        </p:txBody>
      </p:sp>
      <p:sp>
        <p:nvSpPr>
          <p:cNvPr id="4" name="文本框 3"/>
          <p:cNvSpPr txBox="1"/>
          <p:nvPr/>
        </p:nvSpPr>
        <p:spPr>
          <a:xfrm>
            <a:off x="3300730" y="2056765"/>
            <a:ext cx="6367145" cy="583565"/>
          </a:xfrm>
          <a:prstGeom prst="rect">
            <a:avLst/>
          </a:prstGeom>
          <a:noFill/>
        </p:spPr>
        <p:txBody>
          <a:bodyPr wrap="square" rtlCol="0">
            <a:spAutoFit/>
          </a:bodyPr>
          <a:p>
            <a:pPr algn="ctr"/>
            <a:r>
              <a:rPr lang="zh-CN" altLang="en-US" sz="3200" b="1"/>
              <a:t>主要内容</a:t>
            </a:r>
            <a:endParaRPr lang="zh-CN" altLang="en-US" sz="3200" b="1"/>
          </a:p>
        </p:txBody>
      </p:sp>
      <p:sp>
        <p:nvSpPr>
          <p:cNvPr id="5" name="文本框 4"/>
          <p:cNvSpPr txBox="1"/>
          <p:nvPr/>
        </p:nvSpPr>
        <p:spPr>
          <a:xfrm>
            <a:off x="4402455" y="2640330"/>
            <a:ext cx="4163695" cy="1198880"/>
          </a:xfrm>
          <a:prstGeom prst="rect">
            <a:avLst/>
          </a:prstGeom>
          <a:noFill/>
        </p:spPr>
        <p:txBody>
          <a:bodyPr wrap="square" rtlCol="0">
            <a:spAutoFit/>
          </a:bodyPr>
          <a:p>
            <a:pPr indent="0" fontAlgn="ctr">
              <a:lnSpc>
                <a:spcPct val="150000"/>
              </a:lnSpc>
              <a:buNone/>
            </a:pPr>
            <a:r>
              <a:rPr lang="en-US" altLang="zh-CN" sz="2400" b="1" dirty="0">
                <a:solidFill>
                  <a:schemeClr val="tx2">
                    <a:lumMod val="50000"/>
                  </a:schemeClr>
                </a:solidFill>
                <a:latin typeface="+mj-ea"/>
                <a:ea typeface="+mj-ea"/>
                <a:cs typeface="+mj-ea"/>
                <a:sym typeface="+mn-ea"/>
              </a:rPr>
              <a:t>  </a:t>
            </a:r>
            <a:r>
              <a:rPr lang="zh-CN" altLang="en-US" sz="2400" b="1" dirty="0">
                <a:solidFill>
                  <a:schemeClr val="tx2">
                    <a:lumMod val="50000"/>
                  </a:schemeClr>
                </a:solidFill>
                <a:latin typeface="+mj-ea"/>
                <a:ea typeface="+mj-ea"/>
                <a:cs typeface="+mj-ea"/>
                <a:sym typeface="+mn-ea"/>
              </a:rPr>
              <a:t>空间直角坐标系     </a:t>
            </a:r>
            <a:endParaRPr lang="zh-CN" altLang="en-US" sz="2400" b="1" dirty="0">
              <a:solidFill>
                <a:schemeClr val="tx2">
                  <a:lumMod val="50000"/>
                </a:schemeClr>
              </a:solidFill>
              <a:latin typeface="+mj-ea"/>
              <a:ea typeface="+mj-ea"/>
              <a:cs typeface="+mj-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常见的曲面与方程                   </a:t>
            </a:r>
            <a:endParaRPr lang="zh-CN" altLang="en-US" sz="2400" b="1" dirty="0">
              <a:solidFill>
                <a:schemeClr val="tx2">
                  <a:lumMod val="50000"/>
                </a:schemeClr>
              </a:solidFill>
              <a:latin typeface="+mj-ea"/>
              <a:ea typeface="+mj-ea"/>
              <a:cs typeface="+mj-ea"/>
              <a:sym typeface="+mn-ea"/>
            </a:endParaRPr>
          </a:p>
        </p:txBody>
      </p:sp>
      <p:sp>
        <p:nvSpPr>
          <p:cNvPr id="12" name="菱形 11"/>
          <p:cNvSpPr/>
          <p:nvPr/>
        </p:nvSpPr>
        <p:spPr>
          <a:xfrm>
            <a:off x="4402455" y="291084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菱形 14"/>
          <p:cNvSpPr/>
          <p:nvPr/>
        </p:nvSpPr>
        <p:spPr>
          <a:xfrm>
            <a:off x="4402455" y="349250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406140" y="1106805"/>
            <a:ext cx="3924935" cy="583565"/>
          </a:xfrm>
          <a:prstGeom prst="rect">
            <a:avLst/>
          </a:prstGeom>
          <a:noFill/>
        </p:spPr>
        <p:txBody>
          <a:bodyPr wrap="square" rtlCol="0" anchor="t">
            <a:spAutoFit/>
          </a:bodyPr>
          <a:p>
            <a:r>
              <a:rPr lang="zh-CN" altLang="en-US" sz="3200" b="1" dirty="0">
                <a:sym typeface="+mn-ea"/>
              </a:rPr>
              <a:t>空间解析几何简介</a:t>
            </a:r>
            <a:endParaRPr lang="zh-CN" altLang="en-US" sz="3200" b="1"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8" name="平行四边形 16387"/>
          <p:cNvSpPr/>
          <p:nvPr/>
        </p:nvSpPr>
        <p:spPr>
          <a:xfrm>
            <a:off x="2743200" y="3841750"/>
            <a:ext cx="5799138" cy="1884363"/>
          </a:xfrm>
          <a:prstGeom prst="parallelogram">
            <a:avLst>
              <a:gd name="adj" fmla="val 76937"/>
            </a:avLst>
          </a:prstGeom>
          <a:solidFill>
            <a:srgbClr val="00FF00"/>
          </a:solidFill>
          <a:ln w="28575" cap="flat" cmpd="sng">
            <a:solidFill>
              <a:srgbClr val="0000FF"/>
            </a:solidFill>
            <a:prstDash val="solid"/>
            <a:miter/>
            <a:headEnd type="none" w="med" len="med"/>
            <a:tailEnd type="none" w="med" len="med"/>
          </a:ln>
        </p:spPr>
        <p:txBody>
          <a:bodyPr/>
          <a:p>
            <a:endParaRPr lang="zh-CN" altLang="en-US"/>
          </a:p>
        </p:txBody>
      </p:sp>
      <p:sp>
        <p:nvSpPr>
          <p:cNvPr id="16389" name="文本框 16388"/>
          <p:cNvSpPr txBox="1"/>
          <p:nvPr/>
        </p:nvSpPr>
        <p:spPr>
          <a:xfrm>
            <a:off x="1398270" y="1938020"/>
            <a:ext cx="7306945" cy="429895"/>
          </a:xfrm>
          <a:prstGeom prst="rect">
            <a:avLst/>
          </a:prstGeom>
          <a:noFill/>
          <a:ln w="9525">
            <a:noFill/>
          </a:ln>
        </p:spPr>
        <p:txBody>
          <a:bodyPr wrap="square" anchor="t">
            <a:spAutoFit/>
          </a:bodyPr>
          <a:p>
            <a:pPr>
              <a:buClr>
                <a:schemeClr val="bg1"/>
              </a:buClr>
            </a:pPr>
            <a:r>
              <a:rPr lang="zh-CN" altLang="en-US" sz="2200" b="1" dirty="0">
                <a:solidFill>
                  <a:schemeClr val="tx1"/>
                </a:solidFill>
                <a:latin typeface="+mn-ea"/>
                <a:cs typeface="+mn-ea"/>
              </a:rPr>
              <a:t>坐标轴</a:t>
            </a:r>
            <a:r>
              <a:rPr lang="en-US" altLang="zh-CN" sz="2200" b="1">
                <a:latin typeface="+mn-ea"/>
                <a:cs typeface="+mn-ea"/>
              </a:rPr>
              <a:t>:   </a:t>
            </a:r>
            <a:r>
              <a:rPr lang="en-US" altLang="zh-CN" sz="2200" b="1" i="1">
                <a:latin typeface="+mn-ea"/>
                <a:cs typeface="+mn-ea"/>
              </a:rPr>
              <a:t>x </a:t>
            </a:r>
            <a:r>
              <a:rPr lang="zh-CN" altLang="en-US" sz="2200" b="1" dirty="0">
                <a:latin typeface="+mn-ea"/>
                <a:cs typeface="+mn-ea"/>
              </a:rPr>
              <a:t>轴 </a:t>
            </a:r>
            <a:r>
              <a:rPr lang="en-US" altLang="zh-CN" sz="2200" b="1" dirty="0">
                <a:latin typeface="+mn-ea"/>
                <a:cs typeface="+mn-ea"/>
              </a:rPr>
              <a:t>(</a:t>
            </a:r>
            <a:r>
              <a:rPr lang="zh-CN" altLang="en-US" sz="2200" b="1" dirty="0">
                <a:latin typeface="+mn-ea"/>
                <a:cs typeface="+mn-ea"/>
              </a:rPr>
              <a:t>横轴</a:t>
            </a:r>
            <a:r>
              <a:rPr lang="en-US" altLang="zh-CN" sz="2200" b="1" dirty="0">
                <a:latin typeface="+mn-ea"/>
                <a:cs typeface="+mn-ea"/>
              </a:rPr>
              <a:t>)</a:t>
            </a:r>
            <a:r>
              <a:rPr lang="zh-CN" altLang="en-US" sz="2200" b="1" dirty="0">
                <a:latin typeface="+mn-ea"/>
                <a:cs typeface="+mn-ea"/>
              </a:rPr>
              <a:t>； </a:t>
            </a:r>
            <a:r>
              <a:rPr lang="en-US" altLang="zh-CN" sz="2200" b="1" i="1">
                <a:latin typeface="+mn-ea"/>
                <a:cs typeface="+mn-ea"/>
              </a:rPr>
              <a:t>y</a:t>
            </a:r>
            <a:r>
              <a:rPr lang="en-US" altLang="zh-CN" sz="2200" b="1" dirty="0">
                <a:latin typeface="+mn-ea"/>
                <a:cs typeface="+mn-ea"/>
              </a:rPr>
              <a:t> </a:t>
            </a:r>
            <a:r>
              <a:rPr lang="zh-CN" altLang="en-US" sz="2200" b="1" dirty="0">
                <a:latin typeface="+mn-ea"/>
                <a:cs typeface="+mn-ea"/>
              </a:rPr>
              <a:t>轴 </a:t>
            </a:r>
            <a:r>
              <a:rPr lang="en-US" altLang="zh-CN" sz="2200" b="1" dirty="0">
                <a:latin typeface="+mn-ea"/>
                <a:cs typeface="+mn-ea"/>
              </a:rPr>
              <a:t>(</a:t>
            </a:r>
            <a:r>
              <a:rPr lang="zh-CN" altLang="en-US" sz="2200" b="1" dirty="0">
                <a:latin typeface="+mn-ea"/>
                <a:cs typeface="+mn-ea"/>
              </a:rPr>
              <a:t>纵轴</a:t>
            </a:r>
            <a:r>
              <a:rPr lang="en-US" altLang="zh-CN" sz="2200" b="1" dirty="0">
                <a:latin typeface="+mn-ea"/>
                <a:cs typeface="+mn-ea"/>
              </a:rPr>
              <a:t>)</a:t>
            </a:r>
            <a:r>
              <a:rPr lang="zh-CN" altLang="en-US" sz="2200" b="1" dirty="0">
                <a:latin typeface="+mn-ea"/>
                <a:cs typeface="+mn-ea"/>
              </a:rPr>
              <a:t>； </a:t>
            </a:r>
            <a:r>
              <a:rPr lang="en-US" altLang="zh-CN" sz="2200" b="1" i="1">
                <a:latin typeface="+mn-ea"/>
                <a:cs typeface="+mn-ea"/>
              </a:rPr>
              <a:t>z</a:t>
            </a:r>
            <a:r>
              <a:rPr lang="en-US" altLang="zh-CN" sz="2200" b="1" dirty="0">
                <a:latin typeface="+mn-ea"/>
                <a:cs typeface="+mn-ea"/>
              </a:rPr>
              <a:t> </a:t>
            </a:r>
            <a:r>
              <a:rPr lang="zh-CN" altLang="en-US" sz="2200" b="1" dirty="0">
                <a:latin typeface="+mn-ea"/>
                <a:cs typeface="+mn-ea"/>
              </a:rPr>
              <a:t>轴 </a:t>
            </a:r>
            <a:r>
              <a:rPr lang="en-US" altLang="zh-CN" sz="2200" b="1" dirty="0">
                <a:latin typeface="+mn-ea"/>
                <a:cs typeface="+mn-ea"/>
              </a:rPr>
              <a:t>(</a:t>
            </a:r>
            <a:r>
              <a:rPr lang="zh-CN" altLang="en-US" sz="2200" b="1" dirty="0">
                <a:latin typeface="+mn-ea"/>
                <a:cs typeface="+mn-ea"/>
              </a:rPr>
              <a:t>竖轴</a:t>
            </a:r>
            <a:r>
              <a:rPr lang="en-US" altLang="zh-CN" sz="2200" b="1">
                <a:latin typeface="+mn-ea"/>
                <a:cs typeface="+mn-ea"/>
              </a:rPr>
              <a:t>).</a:t>
            </a:r>
            <a:endParaRPr lang="en-US" altLang="zh-CN" sz="2200" b="1">
              <a:latin typeface="+mn-ea"/>
              <a:cs typeface="+mn-ea"/>
            </a:endParaRPr>
          </a:p>
        </p:txBody>
      </p:sp>
      <p:sp>
        <p:nvSpPr>
          <p:cNvPr id="16390" name="直接连接符 16389"/>
          <p:cNvSpPr/>
          <p:nvPr/>
        </p:nvSpPr>
        <p:spPr>
          <a:xfrm flipV="1">
            <a:off x="5378450" y="2982913"/>
            <a:ext cx="0" cy="1566862"/>
          </a:xfrm>
          <a:prstGeom prst="line">
            <a:avLst/>
          </a:prstGeom>
          <a:ln w="25400" cap="flat" cmpd="sng">
            <a:solidFill>
              <a:schemeClr val="tx1"/>
            </a:solidFill>
            <a:prstDash val="solid"/>
            <a:headEnd type="none" w="med" len="med"/>
            <a:tailEnd type="triangle" w="med" len="med"/>
          </a:ln>
        </p:spPr>
      </p:sp>
      <p:sp>
        <p:nvSpPr>
          <p:cNvPr id="16391" name="直接连接符 16390"/>
          <p:cNvSpPr/>
          <p:nvPr/>
        </p:nvSpPr>
        <p:spPr>
          <a:xfrm flipH="1">
            <a:off x="4260850" y="4587875"/>
            <a:ext cx="1117600" cy="738188"/>
          </a:xfrm>
          <a:prstGeom prst="line">
            <a:avLst/>
          </a:prstGeom>
          <a:ln w="25400" cap="flat" cmpd="sng">
            <a:solidFill>
              <a:schemeClr val="tx1"/>
            </a:solidFill>
            <a:prstDash val="solid"/>
            <a:headEnd type="none" w="med" len="med"/>
            <a:tailEnd type="triangle" w="med" len="med"/>
          </a:ln>
        </p:spPr>
      </p:sp>
      <p:sp>
        <p:nvSpPr>
          <p:cNvPr id="16392" name="左弧形箭头 16391"/>
          <p:cNvSpPr/>
          <p:nvPr/>
        </p:nvSpPr>
        <p:spPr>
          <a:xfrm>
            <a:off x="5321300" y="4729163"/>
            <a:ext cx="495300" cy="477837"/>
          </a:xfrm>
          <a:prstGeom prst="curvedRightArrow">
            <a:avLst>
              <a:gd name="adj1" fmla="val 20000"/>
              <a:gd name="adj2" fmla="val 40000"/>
              <a:gd name="adj3" fmla="val 34551"/>
            </a:avLst>
          </a:prstGeom>
          <a:solidFill>
            <a:srgbClr val="FFCC00"/>
          </a:solidFill>
          <a:ln w="9525" cap="flat" cmpd="sng">
            <a:solidFill>
              <a:schemeClr val="tx1"/>
            </a:solidFill>
            <a:prstDash val="solid"/>
            <a:miter/>
            <a:headEnd type="none" w="med" len="med"/>
            <a:tailEnd type="none" w="med" len="med"/>
          </a:ln>
        </p:spPr>
        <p:txBody>
          <a:bodyPr/>
          <a:p>
            <a:endParaRPr lang="zh-CN" altLang="en-US"/>
          </a:p>
        </p:txBody>
      </p:sp>
      <p:sp>
        <p:nvSpPr>
          <p:cNvPr id="16393" name="直接连接符 16392"/>
          <p:cNvSpPr/>
          <p:nvPr/>
        </p:nvSpPr>
        <p:spPr>
          <a:xfrm flipH="1" flipV="1">
            <a:off x="5565775" y="4568825"/>
            <a:ext cx="0" cy="715963"/>
          </a:xfrm>
          <a:prstGeom prst="line">
            <a:avLst/>
          </a:prstGeom>
          <a:ln w="38100" cap="flat" cmpd="sng">
            <a:solidFill>
              <a:srgbClr val="FF00FF"/>
            </a:solidFill>
            <a:prstDash val="solid"/>
            <a:headEnd type="none" w="med" len="med"/>
            <a:tailEnd type="triangle" w="med" len="med"/>
          </a:ln>
        </p:spPr>
      </p:sp>
      <p:sp>
        <p:nvSpPr>
          <p:cNvPr id="16394" name="文本框 16393"/>
          <p:cNvSpPr txBox="1"/>
          <p:nvPr/>
        </p:nvSpPr>
        <p:spPr>
          <a:xfrm>
            <a:off x="5727700" y="4762500"/>
            <a:ext cx="1101090" cy="460375"/>
          </a:xfrm>
          <a:prstGeom prst="rect">
            <a:avLst/>
          </a:prstGeom>
          <a:noFill/>
          <a:ln w="9525">
            <a:noFill/>
          </a:ln>
        </p:spPr>
        <p:txBody>
          <a:bodyPr wrap="none" anchor="t">
            <a:spAutoFit/>
          </a:bodyPr>
          <a:p>
            <a:pPr>
              <a:buClr>
                <a:schemeClr val="bg1"/>
              </a:buClr>
            </a:pPr>
            <a:r>
              <a:rPr lang="zh-CN" altLang="en-US" sz="2400" b="1" dirty="0">
                <a:latin typeface="Times New Roman" panose="02020603050405020304" pitchFamily="18" charset="0"/>
              </a:rPr>
              <a:t>右手系</a:t>
            </a:r>
            <a:endParaRPr lang="zh-CN" altLang="en-US" sz="2800" b="1">
              <a:latin typeface="Times New Roman" panose="02020603050405020304" pitchFamily="18" charset="0"/>
            </a:endParaRPr>
          </a:p>
        </p:txBody>
      </p:sp>
      <p:sp>
        <p:nvSpPr>
          <p:cNvPr id="16395" name="直接连接符 16394"/>
          <p:cNvSpPr/>
          <p:nvPr/>
        </p:nvSpPr>
        <p:spPr>
          <a:xfrm>
            <a:off x="5378450" y="4570413"/>
            <a:ext cx="1738313" cy="0"/>
          </a:xfrm>
          <a:prstGeom prst="line">
            <a:avLst/>
          </a:prstGeom>
          <a:ln w="25400" cap="flat" cmpd="sng">
            <a:solidFill>
              <a:schemeClr val="tx1"/>
            </a:solidFill>
            <a:prstDash val="solid"/>
            <a:headEnd type="none" w="med" len="med"/>
            <a:tailEnd type="triangle" w="med" len="med"/>
          </a:ln>
        </p:spPr>
      </p:sp>
      <p:sp>
        <p:nvSpPr>
          <p:cNvPr id="16396" name="文本框 16395"/>
          <p:cNvSpPr txBox="1"/>
          <p:nvPr/>
        </p:nvSpPr>
        <p:spPr>
          <a:xfrm>
            <a:off x="8496935" y="1938020"/>
            <a:ext cx="2397760" cy="429895"/>
          </a:xfrm>
          <a:prstGeom prst="rect">
            <a:avLst/>
          </a:prstGeom>
          <a:noFill/>
          <a:ln w="9525">
            <a:noFill/>
          </a:ln>
        </p:spPr>
        <p:txBody>
          <a:bodyPr wrap="square">
            <a:spAutoFit/>
          </a:bodyPr>
          <a:p>
            <a:pPr>
              <a:buClr>
                <a:schemeClr val="bg1"/>
              </a:buClr>
            </a:pPr>
            <a:r>
              <a:rPr lang="zh-CN" altLang="en-US" sz="2200" b="1" dirty="0">
                <a:solidFill>
                  <a:schemeClr val="tx1"/>
                </a:solidFill>
                <a:latin typeface="+mn-ea"/>
                <a:cs typeface="+mn-ea"/>
              </a:rPr>
              <a:t>坐标原点</a:t>
            </a:r>
            <a:r>
              <a:rPr lang="zh-CN" altLang="en-US" sz="2200" b="1" dirty="0">
                <a:solidFill>
                  <a:srgbClr val="0000FF"/>
                </a:solidFill>
                <a:latin typeface="+mn-ea"/>
                <a:cs typeface="+mn-ea"/>
              </a:rPr>
              <a:t>：</a:t>
            </a:r>
            <a:r>
              <a:rPr lang="zh-CN" altLang="en-US" sz="2200" b="1" dirty="0">
                <a:latin typeface="+mn-ea"/>
                <a:cs typeface="+mn-ea"/>
              </a:rPr>
              <a:t> </a:t>
            </a:r>
            <a:r>
              <a:rPr lang="en-US" altLang="zh-CN" sz="2200" b="1" i="1">
                <a:latin typeface="EU-B1X" panose="03000509000000000000" charset="-122"/>
                <a:ea typeface="EU-B1X" panose="03000509000000000000" charset="-122"/>
                <a:cs typeface="+mn-ea"/>
              </a:rPr>
              <a:t>o</a:t>
            </a:r>
            <a:endParaRPr lang="en-US" altLang="zh-CN" sz="2200" b="1" i="1">
              <a:latin typeface="EU-B1X" panose="03000509000000000000" charset="-122"/>
              <a:ea typeface="EU-B1X" panose="03000509000000000000" charset="-122"/>
              <a:cs typeface="+mn-ea"/>
            </a:endParaRPr>
          </a:p>
        </p:txBody>
      </p:sp>
      <p:graphicFrame>
        <p:nvGraphicFramePr>
          <p:cNvPr id="16397" name="对象 16396"/>
          <p:cNvGraphicFramePr/>
          <p:nvPr/>
        </p:nvGraphicFramePr>
        <p:xfrm>
          <a:off x="5281613" y="4783138"/>
          <a:ext cx="211137" cy="211137"/>
        </p:xfrm>
        <a:graphic>
          <a:graphicData uri="http://schemas.openxmlformats.org/presentationml/2006/ole">
            <mc:AlternateContent xmlns:mc="http://schemas.openxmlformats.org/markup-compatibility/2006">
              <mc:Choice xmlns:v="urn:schemas-microsoft-com:vml" Requires="v">
                <p:oleObj spid="_x0000_s3076" name="" r:id="rId1" imgW="114300" imgH="114300" progId="Equation.3">
                  <p:embed/>
                </p:oleObj>
              </mc:Choice>
              <mc:Fallback>
                <p:oleObj name="" r:id="rId1" imgW="114300" imgH="114300" progId="Equation.3">
                  <p:embed/>
                  <p:pic>
                    <p:nvPicPr>
                      <p:cNvPr id="0" name="图片 3075"/>
                      <p:cNvPicPr/>
                      <p:nvPr/>
                    </p:nvPicPr>
                    <p:blipFill>
                      <a:blip r:embed="rId2">
                        <a:clrChange>
                          <a:clrFrom>
                            <a:srgbClr val="000000"/>
                          </a:clrFrom>
                          <a:clrTo>
                            <a:srgbClr val="FF0000"/>
                          </a:clrTo>
                        </a:clrChange>
                      </a:blip>
                      <a:stretch>
                        <a:fillRect/>
                      </a:stretch>
                    </p:blipFill>
                    <p:spPr>
                      <a:xfrm>
                        <a:off x="5281613" y="4783138"/>
                        <a:ext cx="211137" cy="211137"/>
                      </a:xfrm>
                      <a:prstGeom prst="rect">
                        <a:avLst/>
                      </a:prstGeom>
                      <a:noFill/>
                      <a:ln w="38100">
                        <a:noFill/>
                        <a:miter/>
                      </a:ln>
                    </p:spPr>
                  </p:pic>
                </p:oleObj>
              </mc:Fallback>
            </mc:AlternateContent>
          </a:graphicData>
        </a:graphic>
      </p:graphicFrame>
      <p:graphicFrame>
        <p:nvGraphicFramePr>
          <p:cNvPr id="16398" name="对象 16397"/>
          <p:cNvGraphicFramePr/>
          <p:nvPr/>
        </p:nvGraphicFramePr>
        <p:xfrm>
          <a:off x="6897688" y="4597400"/>
          <a:ext cx="355600" cy="420688"/>
        </p:xfrm>
        <a:graphic>
          <a:graphicData uri="http://schemas.openxmlformats.org/presentationml/2006/ole">
            <mc:AlternateContent xmlns:mc="http://schemas.openxmlformats.org/markup-compatibility/2006">
              <mc:Choice xmlns:v="urn:schemas-microsoft-com:vml" Requires="v">
                <p:oleObj spid="_x0000_s3078" name="" r:id="rId3" imgW="139700" imgH="165100" progId="Equation.3">
                  <p:embed/>
                </p:oleObj>
              </mc:Choice>
              <mc:Fallback>
                <p:oleObj name="" r:id="rId3" imgW="139700" imgH="165100" progId="Equation.3">
                  <p:embed/>
                  <p:pic>
                    <p:nvPicPr>
                      <p:cNvPr id="0" name="图片 3077"/>
                      <p:cNvPicPr/>
                      <p:nvPr/>
                    </p:nvPicPr>
                    <p:blipFill>
                      <a:blip r:embed="rId4"/>
                      <a:stretch>
                        <a:fillRect/>
                      </a:stretch>
                    </p:blipFill>
                    <p:spPr>
                      <a:xfrm>
                        <a:off x="6897688" y="4597400"/>
                        <a:ext cx="355600" cy="420688"/>
                      </a:xfrm>
                      <a:prstGeom prst="rect">
                        <a:avLst/>
                      </a:prstGeom>
                      <a:noFill/>
                      <a:ln w="38100">
                        <a:noFill/>
                        <a:miter/>
                      </a:ln>
                    </p:spPr>
                  </p:pic>
                </p:oleObj>
              </mc:Fallback>
            </mc:AlternateContent>
          </a:graphicData>
        </a:graphic>
      </p:graphicFrame>
      <p:graphicFrame>
        <p:nvGraphicFramePr>
          <p:cNvPr id="16399" name="对象 16398"/>
          <p:cNvGraphicFramePr/>
          <p:nvPr/>
        </p:nvGraphicFramePr>
        <p:xfrm>
          <a:off x="5375275" y="3046413"/>
          <a:ext cx="331788" cy="404812"/>
        </p:xfrm>
        <a:graphic>
          <a:graphicData uri="http://schemas.openxmlformats.org/presentationml/2006/ole">
            <mc:AlternateContent xmlns:mc="http://schemas.openxmlformats.org/markup-compatibility/2006">
              <mc:Choice xmlns:v="urn:schemas-microsoft-com:vml" Requires="v">
                <p:oleObj spid="_x0000_s3080" name="" r:id="rId5" imgW="114300" imgH="139700" progId="Equation.3">
                  <p:embed/>
                </p:oleObj>
              </mc:Choice>
              <mc:Fallback>
                <p:oleObj name="" r:id="rId5" imgW="114300" imgH="139700" progId="Equation.3">
                  <p:embed/>
                  <p:pic>
                    <p:nvPicPr>
                      <p:cNvPr id="0" name="图片 3079"/>
                      <p:cNvPicPr/>
                      <p:nvPr/>
                    </p:nvPicPr>
                    <p:blipFill>
                      <a:blip r:embed="rId6"/>
                      <a:stretch>
                        <a:fillRect/>
                      </a:stretch>
                    </p:blipFill>
                    <p:spPr>
                      <a:xfrm>
                        <a:off x="5375275" y="3046413"/>
                        <a:ext cx="331788" cy="404812"/>
                      </a:xfrm>
                      <a:prstGeom prst="rect">
                        <a:avLst/>
                      </a:prstGeom>
                      <a:noFill/>
                      <a:ln w="38100">
                        <a:noFill/>
                        <a:miter/>
                      </a:ln>
                    </p:spPr>
                  </p:pic>
                </p:oleObj>
              </mc:Fallback>
            </mc:AlternateContent>
          </a:graphicData>
        </a:graphic>
      </p:graphicFrame>
      <p:graphicFrame>
        <p:nvGraphicFramePr>
          <p:cNvPr id="16400" name="对象 16399"/>
          <p:cNvGraphicFramePr/>
          <p:nvPr/>
        </p:nvGraphicFramePr>
        <p:xfrm>
          <a:off x="4402138" y="5146675"/>
          <a:ext cx="385762" cy="385763"/>
        </p:xfrm>
        <a:graphic>
          <a:graphicData uri="http://schemas.openxmlformats.org/presentationml/2006/ole">
            <mc:AlternateContent xmlns:mc="http://schemas.openxmlformats.org/markup-compatibility/2006">
              <mc:Choice xmlns:v="urn:schemas-microsoft-com:vml" Requires="v">
                <p:oleObj spid="_x0000_s3079" name="" r:id="rId7" imgW="139700" imgH="139700" progId="Equation.3">
                  <p:embed/>
                </p:oleObj>
              </mc:Choice>
              <mc:Fallback>
                <p:oleObj name="" r:id="rId7" imgW="139700" imgH="139700" progId="Equation.3">
                  <p:embed/>
                  <p:pic>
                    <p:nvPicPr>
                      <p:cNvPr id="0" name="图片 3078"/>
                      <p:cNvPicPr/>
                      <p:nvPr/>
                    </p:nvPicPr>
                    <p:blipFill>
                      <a:blip r:embed="rId8"/>
                      <a:stretch>
                        <a:fillRect/>
                      </a:stretch>
                    </p:blipFill>
                    <p:spPr>
                      <a:xfrm>
                        <a:off x="4402138" y="5146675"/>
                        <a:ext cx="385762" cy="385763"/>
                      </a:xfrm>
                      <a:prstGeom prst="rect">
                        <a:avLst/>
                      </a:prstGeom>
                      <a:noFill/>
                      <a:ln w="38100">
                        <a:noFill/>
                        <a:miter/>
                      </a:ln>
                    </p:spPr>
                  </p:pic>
                </p:oleObj>
              </mc:Fallback>
            </mc:AlternateContent>
          </a:graphicData>
        </a:graphic>
      </p:graphicFrame>
      <p:graphicFrame>
        <p:nvGraphicFramePr>
          <p:cNvPr id="16401" name="对象 16400"/>
          <p:cNvGraphicFramePr/>
          <p:nvPr/>
        </p:nvGraphicFramePr>
        <p:xfrm>
          <a:off x="5008563" y="4333875"/>
          <a:ext cx="388937" cy="427038"/>
        </p:xfrm>
        <a:graphic>
          <a:graphicData uri="http://schemas.openxmlformats.org/presentationml/2006/ole">
            <mc:AlternateContent xmlns:mc="http://schemas.openxmlformats.org/markup-compatibility/2006">
              <mc:Choice xmlns:v="urn:schemas-microsoft-com:vml" Requires="v">
                <p:oleObj spid="_x0000_s3077" name="" r:id="rId9" imgW="127000" imgH="139700" progId="Equation.3">
                  <p:embed/>
                </p:oleObj>
              </mc:Choice>
              <mc:Fallback>
                <p:oleObj name="" r:id="rId9" imgW="127000" imgH="139700" progId="Equation.3">
                  <p:embed/>
                  <p:pic>
                    <p:nvPicPr>
                      <p:cNvPr id="0" name="图片 3076"/>
                      <p:cNvPicPr/>
                      <p:nvPr/>
                    </p:nvPicPr>
                    <p:blipFill>
                      <a:blip r:embed="rId10"/>
                      <a:stretch>
                        <a:fillRect/>
                      </a:stretch>
                    </p:blipFill>
                    <p:spPr>
                      <a:xfrm>
                        <a:off x="5008563" y="4333875"/>
                        <a:ext cx="388937" cy="427038"/>
                      </a:xfrm>
                      <a:prstGeom prst="rect">
                        <a:avLst/>
                      </a:prstGeom>
                      <a:noFill/>
                      <a:ln w="38100">
                        <a:noFill/>
                        <a:miter/>
                      </a:ln>
                    </p:spPr>
                  </p:pic>
                </p:oleObj>
              </mc:Fallback>
            </mc:AlternateContent>
          </a:graphicData>
        </a:graphic>
      </p:graphicFrame>
      <p:sp>
        <p:nvSpPr>
          <p:cNvPr id="3" name="圆角矩形 2"/>
          <p:cNvSpPr/>
          <p:nvPr/>
        </p:nvSpPr>
        <p:spPr>
          <a:xfrm>
            <a:off x="1905635" y="72326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5.1.1 </a:t>
            </a:r>
            <a:r>
              <a:rPr lang="zh-CN" altLang="en-US" sz="2800" b="1" dirty="0">
                <a:latin typeface="+mj-ea"/>
                <a:ea typeface="+mj-ea"/>
                <a:cs typeface="+mj-ea"/>
                <a:sym typeface="+mn-ea"/>
              </a:rPr>
              <a:t>空间直角坐标系</a:t>
            </a:r>
            <a:endParaRPr lang="zh-CN" altLang="en-US" sz="2800" b="1">
              <a:latin typeface="+mj-ea"/>
              <a:ea typeface="+mj-ea"/>
              <a:cs typeface="+mj-ea"/>
            </a:endParaRPr>
          </a:p>
        </p:txBody>
      </p:sp>
      <p:sp>
        <p:nvSpPr>
          <p:cNvPr id="2" name="文本框 1"/>
          <p:cNvSpPr txBox="1"/>
          <p:nvPr/>
        </p:nvSpPr>
        <p:spPr>
          <a:xfrm>
            <a:off x="1483995" y="2573655"/>
            <a:ext cx="6774815" cy="429895"/>
          </a:xfrm>
          <a:prstGeom prst="rect">
            <a:avLst/>
          </a:prstGeom>
          <a:noFill/>
        </p:spPr>
        <p:txBody>
          <a:bodyPr wrap="square" rtlCol="0">
            <a:spAutoFit/>
          </a:bodyPr>
          <a:p>
            <a:r>
              <a:rPr lang="zh-CN" altLang="en-US" sz="2200">
                <a:latin typeface="+mn-ea"/>
                <a:cs typeface="+mn-ea"/>
              </a:rPr>
              <a:t>各坐标的方向由</a:t>
            </a:r>
            <a:r>
              <a:rPr lang="zh-CN" altLang="en-US" sz="2200" b="1">
                <a:solidFill>
                  <a:srgbClr val="3333FF"/>
                </a:solidFill>
                <a:latin typeface="+mn-ea"/>
                <a:cs typeface="+mn-ea"/>
              </a:rPr>
              <a:t>右手法则</a:t>
            </a:r>
            <a:r>
              <a:rPr lang="zh-CN" altLang="en-US" sz="2200">
                <a:latin typeface="+mn-ea"/>
                <a:cs typeface="+mn-ea"/>
              </a:rPr>
              <a:t>确定</a:t>
            </a:r>
            <a:r>
              <a:rPr lang="en-US" altLang="zh-CN" sz="2200">
                <a:latin typeface="+mn-ea"/>
                <a:cs typeface="+mn-ea"/>
              </a:rPr>
              <a:t>(</a:t>
            </a:r>
            <a:r>
              <a:rPr lang="zh-CN" altLang="en-US" sz="2200">
                <a:latin typeface="+mn-ea"/>
                <a:cs typeface="+mn-ea"/>
              </a:rPr>
              <a:t>如下图）</a:t>
            </a:r>
            <a:r>
              <a:rPr lang="en-US" altLang="zh-CN" sz="2200">
                <a:latin typeface="+mn-ea"/>
                <a:cs typeface="+mn-ea"/>
              </a:rPr>
              <a:t>.</a:t>
            </a:r>
            <a:endParaRPr lang="en-US" altLang="zh-CN" sz="2200">
              <a:latin typeface="+mn-ea"/>
              <a:cs typeface="+mn-ea"/>
            </a:endParaRPr>
          </a:p>
        </p:txBody>
      </p:sp>
      <p:sp>
        <p:nvSpPr>
          <p:cNvPr id="4" name="文本框 3"/>
          <p:cNvSpPr txBox="1"/>
          <p:nvPr/>
        </p:nvSpPr>
        <p:spPr>
          <a:xfrm>
            <a:off x="1398905" y="1370965"/>
            <a:ext cx="4077970" cy="429895"/>
          </a:xfrm>
          <a:prstGeom prst="rect">
            <a:avLst/>
          </a:prstGeom>
          <a:noFill/>
        </p:spPr>
        <p:txBody>
          <a:bodyPr wrap="square" rtlCol="0">
            <a:spAutoFit/>
          </a:bodyPr>
          <a:p>
            <a:r>
              <a:rPr lang="en-US" altLang="zh-CN" sz="2200" b="1">
                <a:solidFill>
                  <a:srgbClr val="3333FF"/>
                </a:solidFill>
              </a:rPr>
              <a:t>1.</a:t>
            </a:r>
            <a:r>
              <a:rPr lang="zh-CN" altLang="zh-CN" sz="2200" b="1">
                <a:solidFill>
                  <a:srgbClr val="3333FF"/>
                </a:solidFill>
              </a:rPr>
              <a:t>空间点的直角坐标</a:t>
            </a:r>
            <a:endParaRPr lang="zh-CN" altLang="zh-CN" sz="2200" b="1">
              <a:solidFill>
                <a:srgbClr val="3333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ppt_x"/>
                                          </p:val>
                                        </p:tav>
                                        <p:tav tm="100000">
                                          <p:val>
                                            <p:strVal val="#ppt_x"/>
                                          </p:val>
                                        </p:tav>
                                      </p:tavLst>
                                    </p:anim>
                                    <p:anim calcmode="lin" valueType="num">
                                      <p:cBhvr additive="base">
                                        <p:cTn id="20" dur="500" fill="hold"/>
                                        <p:tgtEl>
                                          <p:spTgt spid="1638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396"/>
                                        </p:tgtEl>
                                        <p:attrNameLst>
                                          <p:attrName>style.visibility</p:attrName>
                                        </p:attrNameLst>
                                      </p:cBhvr>
                                      <p:to>
                                        <p:strVal val="visible"/>
                                      </p:to>
                                    </p:set>
                                    <p:anim calcmode="lin" valueType="num">
                                      <p:cBhvr additive="base">
                                        <p:cTn id="23" dur="500" fill="hold"/>
                                        <p:tgtEl>
                                          <p:spTgt spid="16396"/>
                                        </p:tgtEl>
                                        <p:attrNameLst>
                                          <p:attrName>ppt_x</p:attrName>
                                        </p:attrNameLst>
                                      </p:cBhvr>
                                      <p:tavLst>
                                        <p:tav tm="0">
                                          <p:val>
                                            <p:strVal val="#ppt_x"/>
                                          </p:val>
                                        </p:tav>
                                        <p:tav tm="100000">
                                          <p:val>
                                            <p:strVal val="#ppt_x"/>
                                          </p:val>
                                        </p:tav>
                                      </p:tavLst>
                                    </p:anim>
                                    <p:anim calcmode="lin" valueType="num">
                                      <p:cBhvr additive="base">
                                        <p:cTn id="24" dur="500" fill="hold"/>
                                        <p:tgtEl>
                                          <p:spTgt spid="1639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6391"/>
                                        </p:tgtEl>
                                        <p:attrNameLst>
                                          <p:attrName>style.visibility</p:attrName>
                                        </p:attrNameLst>
                                      </p:cBhvr>
                                      <p:to>
                                        <p:strVal val="visible"/>
                                      </p:to>
                                    </p:set>
                                    <p:anim calcmode="lin" valueType="num">
                                      <p:cBhvr additive="base">
                                        <p:cTn id="35" dur="500" fill="hold"/>
                                        <p:tgtEl>
                                          <p:spTgt spid="16391"/>
                                        </p:tgtEl>
                                        <p:attrNameLst>
                                          <p:attrName>ppt_x</p:attrName>
                                        </p:attrNameLst>
                                      </p:cBhvr>
                                      <p:tavLst>
                                        <p:tav tm="0">
                                          <p:val>
                                            <p:strVal val="#ppt_x"/>
                                          </p:val>
                                        </p:tav>
                                        <p:tav tm="100000">
                                          <p:val>
                                            <p:strVal val="#ppt_x"/>
                                          </p:val>
                                        </p:tav>
                                      </p:tavLst>
                                    </p:anim>
                                    <p:anim calcmode="lin" valueType="num">
                                      <p:cBhvr additive="base">
                                        <p:cTn id="36" dur="500" fill="hold"/>
                                        <p:tgtEl>
                                          <p:spTgt spid="1639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6392"/>
                                        </p:tgtEl>
                                        <p:attrNameLst>
                                          <p:attrName>style.visibility</p:attrName>
                                        </p:attrNameLst>
                                      </p:cBhvr>
                                      <p:to>
                                        <p:strVal val="visible"/>
                                      </p:to>
                                    </p:set>
                                    <p:anim calcmode="lin" valueType="num">
                                      <p:cBhvr additive="base">
                                        <p:cTn id="39" dur="500" fill="hold"/>
                                        <p:tgtEl>
                                          <p:spTgt spid="16392"/>
                                        </p:tgtEl>
                                        <p:attrNameLst>
                                          <p:attrName>ppt_x</p:attrName>
                                        </p:attrNameLst>
                                      </p:cBhvr>
                                      <p:tavLst>
                                        <p:tav tm="0">
                                          <p:val>
                                            <p:strVal val="#ppt_x"/>
                                          </p:val>
                                        </p:tav>
                                        <p:tav tm="100000">
                                          <p:val>
                                            <p:strVal val="#ppt_x"/>
                                          </p:val>
                                        </p:tav>
                                      </p:tavLst>
                                    </p:anim>
                                    <p:anim calcmode="lin" valueType="num">
                                      <p:cBhvr additive="base">
                                        <p:cTn id="40" dur="500" fill="hold"/>
                                        <p:tgtEl>
                                          <p:spTgt spid="16392"/>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393"/>
                                        </p:tgtEl>
                                        <p:attrNameLst>
                                          <p:attrName>style.visibility</p:attrName>
                                        </p:attrNameLst>
                                      </p:cBhvr>
                                      <p:to>
                                        <p:strVal val="visible"/>
                                      </p:to>
                                    </p:set>
                                    <p:anim calcmode="lin" valueType="num">
                                      <p:cBhvr additive="base">
                                        <p:cTn id="43" dur="500" fill="hold"/>
                                        <p:tgtEl>
                                          <p:spTgt spid="16393"/>
                                        </p:tgtEl>
                                        <p:attrNameLst>
                                          <p:attrName>ppt_x</p:attrName>
                                        </p:attrNameLst>
                                      </p:cBhvr>
                                      <p:tavLst>
                                        <p:tav tm="0">
                                          <p:val>
                                            <p:strVal val="#ppt_x"/>
                                          </p:val>
                                        </p:tav>
                                        <p:tav tm="100000">
                                          <p:val>
                                            <p:strVal val="#ppt_x"/>
                                          </p:val>
                                        </p:tav>
                                      </p:tavLst>
                                    </p:anim>
                                    <p:anim calcmode="lin" valueType="num">
                                      <p:cBhvr additive="base">
                                        <p:cTn id="44" dur="500" fill="hold"/>
                                        <p:tgtEl>
                                          <p:spTgt spid="16393"/>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394"/>
                                        </p:tgtEl>
                                        <p:attrNameLst>
                                          <p:attrName>style.visibility</p:attrName>
                                        </p:attrNameLst>
                                      </p:cBhvr>
                                      <p:to>
                                        <p:strVal val="visible"/>
                                      </p:to>
                                    </p:set>
                                    <p:anim calcmode="lin" valueType="num">
                                      <p:cBhvr additive="base">
                                        <p:cTn id="47" dur="500" fill="hold"/>
                                        <p:tgtEl>
                                          <p:spTgt spid="16394"/>
                                        </p:tgtEl>
                                        <p:attrNameLst>
                                          <p:attrName>ppt_x</p:attrName>
                                        </p:attrNameLst>
                                      </p:cBhvr>
                                      <p:tavLst>
                                        <p:tav tm="0">
                                          <p:val>
                                            <p:strVal val="#ppt_x"/>
                                          </p:val>
                                        </p:tav>
                                        <p:tav tm="100000">
                                          <p:val>
                                            <p:strVal val="#ppt_x"/>
                                          </p:val>
                                        </p:tav>
                                      </p:tavLst>
                                    </p:anim>
                                    <p:anim calcmode="lin" valueType="num">
                                      <p:cBhvr additive="base">
                                        <p:cTn id="48" dur="500" fill="hold"/>
                                        <p:tgtEl>
                                          <p:spTgt spid="16394"/>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6395"/>
                                        </p:tgtEl>
                                        <p:attrNameLst>
                                          <p:attrName>style.visibility</p:attrName>
                                        </p:attrNameLst>
                                      </p:cBhvr>
                                      <p:to>
                                        <p:strVal val="visible"/>
                                      </p:to>
                                    </p:set>
                                    <p:anim calcmode="lin" valueType="num">
                                      <p:cBhvr additive="base">
                                        <p:cTn id="51" dur="500" fill="hold"/>
                                        <p:tgtEl>
                                          <p:spTgt spid="16395"/>
                                        </p:tgtEl>
                                        <p:attrNameLst>
                                          <p:attrName>ppt_x</p:attrName>
                                        </p:attrNameLst>
                                      </p:cBhvr>
                                      <p:tavLst>
                                        <p:tav tm="0">
                                          <p:val>
                                            <p:strVal val="#ppt_x"/>
                                          </p:val>
                                        </p:tav>
                                        <p:tav tm="100000">
                                          <p:val>
                                            <p:strVal val="#ppt_x"/>
                                          </p:val>
                                        </p:tav>
                                      </p:tavLst>
                                    </p:anim>
                                    <p:anim calcmode="lin" valueType="num">
                                      <p:cBhvr additive="base">
                                        <p:cTn id="52" dur="500" fill="hold"/>
                                        <p:tgtEl>
                                          <p:spTgt spid="1639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6397"/>
                                        </p:tgtEl>
                                        <p:attrNameLst>
                                          <p:attrName>style.visibility</p:attrName>
                                        </p:attrNameLst>
                                      </p:cBhvr>
                                      <p:to>
                                        <p:strVal val="visible"/>
                                      </p:to>
                                    </p:set>
                                    <p:anim calcmode="lin" valueType="num">
                                      <p:cBhvr additive="base">
                                        <p:cTn id="55" dur="500" fill="hold"/>
                                        <p:tgtEl>
                                          <p:spTgt spid="16397"/>
                                        </p:tgtEl>
                                        <p:attrNameLst>
                                          <p:attrName>ppt_x</p:attrName>
                                        </p:attrNameLst>
                                      </p:cBhvr>
                                      <p:tavLst>
                                        <p:tav tm="0">
                                          <p:val>
                                            <p:strVal val="#ppt_x"/>
                                          </p:val>
                                        </p:tav>
                                        <p:tav tm="100000">
                                          <p:val>
                                            <p:strVal val="#ppt_x"/>
                                          </p:val>
                                        </p:tav>
                                      </p:tavLst>
                                    </p:anim>
                                    <p:anim calcmode="lin" valueType="num">
                                      <p:cBhvr additive="base">
                                        <p:cTn id="56" dur="500" fill="hold"/>
                                        <p:tgtEl>
                                          <p:spTgt spid="16397"/>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6398"/>
                                        </p:tgtEl>
                                        <p:attrNameLst>
                                          <p:attrName>style.visibility</p:attrName>
                                        </p:attrNameLst>
                                      </p:cBhvr>
                                      <p:to>
                                        <p:strVal val="visible"/>
                                      </p:to>
                                    </p:set>
                                    <p:anim calcmode="lin" valueType="num">
                                      <p:cBhvr additive="base">
                                        <p:cTn id="59" dur="500" fill="hold"/>
                                        <p:tgtEl>
                                          <p:spTgt spid="16398"/>
                                        </p:tgtEl>
                                        <p:attrNameLst>
                                          <p:attrName>ppt_x</p:attrName>
                                        </p:attrNameLst>
                                      </p:cBhvr>
                                      <p:tavLst>
                                        <p:tav tm="0">
                                          <p:val>
                                            <p:strVal val="#ppt_x"/>
                                          </p:val>
                                        </p:tav>
                                        <p:tav tm="100000">
                                          <p:val>
                                            <p:strVal val="#ppt_x"/>
                                          </p:val>
                                        </p:tav>
                                      </p:tavLst>
                                    </p:anim>
                                    <p:anim calcmode="lin" valueType="num">
                                      <p:cBhvr additive="base">
                                        <p:cTn id="60" dur="500" fill="hold"/>
                                        <p:tgtEl>
                                          <p:spTgt spid="16398"/>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6400"/>
                                        </p:tgtEl>
                                        <p:attrNameLst>
                                          <p:attrName>style.visibility</p:attrName>
                                        </p:attrNameLst>
                                      </p:cBhvr>
                                      <p:to>
                                        <p:strVal val="visible"/>
                                      </p:to>
                                    </p:set>
                                    <p:anim calcmode="lin" valueType="num">
                                      <p:cBhvr additive="base">
                                        <p:cTn id="63" dur="500" fill="hold"/>
                                        <p:tgtEl>
                                          <p:spTgt spid="16400"/>
                                        </p:tgtEl>
                                        <p:attrNameLst>
                                          <p:attrName>ppt_x</p:attrName>
                                        </p:attrNameLst>
                                      </p:cBhvr>
                                      <p:tavLst>
                                        <p:tav tm="0">
                                          <p:val>
                                            <p:strVal val="#ppt_x"/>
                                          </p:val>
                                        </p:tav>
                                        <p:tav tm="100000">
                                          <p:val>
                                            <p:strVal val="#ppt_x"/>
                                          </p:val>
                                        </p:tav>
                                      </p:tavLst>
                                    </p:anim>
                                    <p:anim calcmode="lin" valueType="num">
                                      <p:cBhvr additive="base">
                                        <p:cTn id="64" dur="500" fill="hold"/>
                                        <p:tgtEl>
                                          <p:spTgt spid="16400"/>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6401"/>
                                        </p:tgtEl>
                                        <p:attrNameLst>
                                          <p:attrName>style.visibility</p:attrName>
                                        </p:attrNameLst>
                                      </p:cBhvr>
                                      <p:to>
                                        <p:strVal val="visible"/>
                                      </p:to>
                                    </p:set>
                                    <p:anim calcmode="lin" valueType="num">
                                      <p:cBhvr additive="base">
                                        <p:cTn id="67" dur="500" fill="hold"/>
                                        <p:tgtEl>
                                          <p:spTgt spid="16401"/>
                                        </p:tgtEl>
                                        <p:attrNameLst>
                                          <p:attrName>ppt_x</p:attrName>
                                        </p:attrNameLst>
                                      </p:cBhvr>
                                      <p:tavLst>
                                        <p:tav tm="0">
                                          <p:val>
                                            <p:strVal val="#ppt_x"/>
                                          </p:val>
                                        </p:tav>
                                        <p:tav tm="100000">
                                          <p:val>
                                            <p:strVal val="#ppt_x"/>
                                          </p:val>
                                        </p:tav>
                                      </p:tavLst>
                                    </p:anim>
                                    <p:anim calcmode="lin" valueType="num">
                                      <p:cBhvr additive="base">
                                        <p:cTn id="68" dur="500" fill="hold"/>
                                        <p:tgtEl>
                                          <p:spTgt spid="16401"/>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6399"/>
                                        </p:tgtEl>
                                        <p:attrNameLst>
                                          <p:attrName>style.visibility</p:attrName>
                                        </p:attrNameLst>
                                      </p:cBhvr>
                                      <p:to>
                                        <p:strVal val="visible"/>
                                      </p:to>
                                    </p:set>
                                    <p:anim calcmode="lin" valueType="num">
                                      <p:cBhvr additive="base">
                                        <p:cTn id="71" dur="500" fill="hold"/>
                                        <p:tgtEl>
                                          <p:spTgt spid="16399"/>
                                        </p:tgtEl>
                                        <p:attrNameLst>
                                          <p:attrName>ppt_x</p:attrName>
                                        </p:attrNameLst>
                                      </p:cBhvr>
                                      <p:tavLst>
                                        <p:tav tm="0">
                                          <p:val>
                                            <p:strVal val="#ppt_x"/>
                                          </p:val>
                                        </p:tav>
                                        <p:tav tm="100000">
                                          <p:val>
                                            <p:strVal val="#ppt_x"/>
                                          </p:val>
                                        </p:tav>
                                      </p:tavLst>
                                    </p:anim>
                                    <p:anim calcmode="lin" valueType="num">
                                      <p:cBhvr additive="base">
                                        <p:cTn id="72" dur="500" fill="hold"/>
                                        <p:tgtEl>
                                          <p:spTgt spid="16399"/>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16388"/>
                                        </p:tgtEl>
                                        <p:attrNameLst>
                                          <p:attrName>style.visibility</p:attrName>
                                        </p:attrNameLst>
                                      </p:cBhvr>
                                      <p:to>
                                        <p:strVal val="visible"/>
                                      </p:to>
                                    </p:set>
                                    <p:anim calcmode="lin" valueType="num">
                                      <p:cBhvr additive="base">
                                        <p:cTn id="75" dur="500" fill="hold"/>
                                        <p:tgtEl>
                                          <p:spTgt spid="16388"/>
                                        </p:tgtEl>
                                        <p:attrNameLst>
                                          <p:attrName>ppt_x</p:attrName>
                                        </p:attrNameLst>
                                      </p:cBhvr>
                                      <p:tavLst>
                                        <p:tav tm="0">
                                          <p:val>
                                            <p:strVal val="#ppt_x"/>
                                          </p:val>
                                        </p:tav>
                                        <p:tav tm="100000">
                                          <p:val>
                                            <p:strVal val="#ppt_x"/>
                                          </p:val>
                                        </p:tav>
                                      </p:tavLst>
                                    </p:anim>
                                    <p:anim calcmode="lin" valueType="num">
                                      <p:cBhvr additive="base">
                                        <p:cTn id="76" dur="500" fill="hold"/>
                                        <p:tgtEl>
                                          <p:spTgt spid="16388"/>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6390"/>
                                        </p:tgtEl>
                                        <p:attrNameLst>
                                          <p:attrName>style.visibility</p:attrName>
                                        </p:attrNameLst>
                                      </p:cBhvr>
                                      <p:to>
                                        <p:strVal val="visible"/>
                                      </p:to>
                                    </p:set>
                                    <p:anim calcmode="lin" valueType="num">
                                      <p:cBhvr additive="base">
                                        <p:cTn id="79" dur="500" fill="hold"/>
                                        <p:tgtEl>
                                          <p:spTgt spid="16390"/>
                                        </p:tgtEl>
                                        <p:attrNameLst>
                                          <p:attrName>ppt_x</p:attrName>
                                        </p:attrNameLst>
                                      </p:cBhvr>
                                      <p:tavLst>
                                        <p:tav tm="0">
                                          <p:val>
                                            <p:strVal val="#ppt_x"/>
                                          </p:val>
                                        </p:tav>
                                        <p:tav tm="100000">
                                          <p:val>
                                            <p:strVal val="#ppt_x"/>
                                          </p:val>
                                        </p:tav>
                                      </p:tavLst>
                                    </p:anim>
                                    <p:anim calcmode="lin" valueType="num">
                                      <p:cBhvr additive="base">
                                        <p:cTn id="80" dur="500" fill="hold"/>
                                        <p:tgtEl>
                                          <p:spTgt spid="163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6" grpId="0"/>
      <p:bldP spid="16392" grpId="0" animBg="1"/>
      <p:bldP spid="16394" grpId="0"/>
      <p:bldP spid="16388"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文本框 19457"/>
          <p:cNvSpPr txBox="1"/>
          <p:nvPr/>
        </p:nvSpPr>
        <p:spPr>
          <a:xfrm>
            <a:off x="1842770" y="865188"/>
            <a:ext cx="1407160" cy="460375"/>
          </a:xfrm>
          <a:prstGeom prst="rect">
            <a:avLst/>
          </a:prstGeom>
          <a:noFill/>
          <a:ln w="28575">
            <a:noFill/>
          </a:ln>
        </p:spPr>
        <p:txBody>
          <a:bodyPr wrap="none" anchor="ctr">
            <a:spAutoFit/>
          </a:bodyPr>
          <a:p>
            <a:pPr algn="ctr">
              <a:buClr>
                <a:schemeClr val="bg1"/>
              </a:buClr>
            </a:pPr>
            <a:r>
              <a:rPr lang="zh-CN" altLang="en-US" sz="2400" b="1" dirty="0">
                <a:solidFill>
                  <a:schemeClr val="tx1"/>
                </a:solidFill>
                <a:latin typeface="+mn-ea"/>
              </a:rPr>
              <a:t>八个</a:t>
            </a:r>
            <a:r>
              <a:rPr lang="zh-CN" altLang="en-US" sz="2400" b="1" dirty="0">
                <a:solidFill>
                  <a:srgbClr val="0000FF"/>
                </a:solidFill>
                <a:latin typeface="+mn-ea"/>
              </a:rPr>
              <a:t>卦限</a:t>
            </a:r>
            <a:endParaRPr lang="zh-CN" altLang="en-US" sz="2400" b="1">
              <a:solidFill>
                <a:srgbClr val="0000FF"/>
              </a:solidFill>
              <a:latin typeface="+mn-ea"/>
            </a:endParaRPr>
          </a:p>
        </p:txBody>
      </p:sp>
      <p:grpSp>
        <p:nvGrpSpPr>
          <p:cNvPr id="19459" name="组合 19458"/>
          <p:cNvGrpSpPr/>
          <p:nvPr/>
        </p:nvGrpSpPr>
        <p:grpSpPr>
          <a:xfrm>
            <a:off x="2984500" y="811212"/>
            <a:ext cx="6780213" cy="4962526"/>
            <a:chOff x="920" y="574"/>
            <a:chExt cx="4271" cy="3126"/>
          </a:xfrm>
        </p:grpSpPr>
        <p:sp>
          <p:nvSpPr>
            <p:cNvPr id="19460" name="直接连接符 19459"/>
            <p:cNvSpPr/>
            <p:nvPr/>
          </p:nvSpPr>
          <p:spPr>
            <a:xfrm>
              <a:off x="920" y="2288"/>
              <a:ext cx="4064" cy="0"/>
            </a:xfrm>
            <a:prstGeom prst="line">
              <a:avLst/>
            </a:prstGeom>
            <a:ln w="28575" cap="flat" cmpd="sng">
              <a:solidFill>
                <a:schemeClr val="tx1"/>
              </a:solidFill>
              <a:prstDash val="solid"/>
              <a:headEnd type="none" w="med" len="med"/>
              <a:tailEnd type="triangle" w="med" len="med"/>
            </a:ln>
          </p:spPr>
        </p:sp>
        <p:sp>
          <p:nvSpPr>
            <p:cNvPr id="19461" name="文本框 19460"/>
            <p:cNvSpPr txBox="1"/>
            <p:nvPr/>
          </p:nvSpPr>
          <p:spPr>
            <a:xfrm>
              <a:off x="2400" y="574"/>
              <a:ext cx="550" cy="251"/>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z</a:t>
              </a:r>
              <a:endParaRPr lang="en-US" altLang="zh-CN" sz="2000" b="1">
                <a:latin typeface="Times New Roman" panose="02020603050405020304" pitchFamily="18" charset="0"/>
                <a:ea typeface="楷体_GB2312" panose="02010609030101010101" pitchFamily="49" charset="-122"/>
              </a:endParaRPr>
            </a:p>
          </p:txBody>
        </p:sp>
        <p:sp>
          <p:nvSpPr>
            <p:cNvPr id="19462" name="文本框 19461"/>
            <p:cNvSpPr txBox="1"/>
            <p:nvPr/>
          </p:nvSpPr>
          <p:spPr>
            <a:xfrm>
              <a:off x="4877" y="2202"/>
              <a:ext cx="314" cy="251"/>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y</a:t>
              </a:r>
              <a:endParaRPr lang="en-US" altLang="zh-CN" sz="2000" b="1">
                <a:latin typeface="Times New Roman" panose="02020603050405020304" pitchFamily="18" charset="0"/>
                <a:ea typeface="楷体_GB2312" panose="02010609030101010101" pitchFamily="49" charset="-122"/>
              </a:endParaRPr>
            </a:p>
          </p:txBody>
        </p:sp>
        <p:sp>
          <p:nvSpPr>
            <p:cNvPr id="19463" name="直接连接符 19462"/>
            <p:cNvSpPr/>
            <p:nvPr/>
          </p:nvSpPr>
          <p:spPr>
            <a:xfrm flipV="1">
              <a:off x="2781" y="709"/>
              <a:ext cx="0" cy="2991"/>
            </a:xfrm>
            <a:prstGeom prst="line">
              <a:avLst/>
            </a:prstGeom>
            <a:ln w="28575" cap="flat" cmpd="sng">
              <a:solidFill>
                <a:schemeClr val="tx1"/>
              </a:solidFill>
              <a:prstDash val="solid"/>
              <a:headEnd type="none" w="med" len="med"/>
              <a:tailEnd type="triangle" w="med" len="med"/>
            </a:ln>
          </p:spPr>
        </p:sp>
      </p:grpSp>
      <p:sp>
        <p:nvSpPr>
          <p:cNvPr id="19464" name="矩形 19463"/>
          <p:cNvSpPr/>
          <p:nvPr/>
        </p:nvSpPr>
        <p:spPr>
          <a:xfrm>
            <a:off x="3713163" y="3533775"/>
            <a:ext cx="2236787" cy="2212975"/>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19465" name="矩形 19464"/>
          <p:cNvSpPr/>
          <p:nvPr/>
        </p:nvSpPr>
        <p:spPr>
          <a:xfrm>
            <a:off x="5949950" y="3533775"/>
            <a:ext cx="2214563" cy="220980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19466" name="矩形 19465"/>
          <p:cNvSpPr/>
          <p:nvPr/>
        </p:nvSpPr>
        <p:spPr>
          <a:xfrm>
            <a:off x="3713163" y="1316038"/>
            <a:ext cx="2227262" cy="221615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19467" name="任意多边形 19466"/>
          <p:cNvSpPr/>
          <p:nvPr/>
        </p:nvSpPr>
        <p:spPr>
          <a:xfrm>
            <a:off x="8159750" y="2668588"/>
            <a:ext cx="806450" cy="857250"/>
          </a:xfrm>
          <a:custGeom>
            <a:avLst/>
            <a:gdLst/>
            <a:ahLst/>
            <a:cxnLst/>
            <a:pathLst>
              <a:path w="504" h="540">
                <a:moveTo>
                  <a:pt x="0" y="4"/>
                </a:moveTo>
                <a:lnTo>
                  <a:pt x="0" y="540"/>
                </a:lnTo>
                <a:lnTo>
                  <a:pt x="504" y="0"/>
                </a:lnTo>
                <a:lnTo>
                  <a:pt x="0" y="4"/>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19468" name="任意多边形 19467"/>
          <p:cNvSpPr/>
          <p:nvPr/>
        </p:nvSpPr>
        <p:spPr>
          <a:xfrm>
            <a:off x="2901950" y="3525838"/>
            <a:ext cx="3022600" cy="914400"/>
          </a:xfrm>
          <a:custGeom>
            <a:avLst/>
            <a:gdLst/>
            <a:ahLst/>
            <a:cxnLst/>
            <a:pathLst>
              <a:path w="1884" h="536">
                <a:moveTo>
                  <a:pt x="0" y="536"/>
                </a:moveTo>
                <a:lnTo>
                  <a:pt x="1348" y="536"/>
                </a:lnTo>
                <a:lnTo>
                  <a:pt x="1884" y="0"/>
                </a:lnTo>
                <a:lnTo>
                  <a:pt x="496" y="0"/>
                </a:lnTo>
                <a:lnTo>
                  <a:pt x="0" y="536"/>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19469" name="任意多边形 19468"/>
          <p:cNvSpPr/>
          <p:nvPr/>
        </p:nvSpPr>
        <p:spPr>
          <a:xfrm>
            <a:off x="5010150" y="315913"/>
            <a:ext cx="1866900" cy="6376987"/>
          </a:xfrm>
          <a:custGeom>
            <a:avLst/>
            <a:gdLst/>
            <a:ahLst/>
            <a:cxnLst/>
            <a:pathLst>
              <a:path w="1176" h="3900">
                <a:moveTo>
                  <a:pt x="1176" y="0"/>
                </a:moveTo>
                <a:lnTo>
                  <a:pt x="0" y="1188"/>
                </a:lnTo>
                <a:lnTo>
                  <a:pt x="0" y="3900"/>
                </a:lnTo>
                <a:lnTo>
                  <a:pt x="1176" y="2724"/>
                </a:lnTo>
                <a:lnTo>
                  <a:pt x="1176" y="0"/>
                </a:lnTo>
                <a:close/>
              </a:path>
            </a:pathLst>
          </a:custGeom>
          <a:solidFill>
            <a:srgbClr val="3399FF"/>
          </a:solidFill>
          <a:ln w="28575" cap="flat" cmpd="sng">
            <a:solidFill>
              <a:srgbClr val="0000FF"/>
            </a:solidFill>
            <a:prstDash val="solid"/>
            <a:headEnd type="none" w="med" len="med"/>
            <a:tailEnd type="none" w="med" len="med"/>
          </a:ln>
        </p:spPr>
        <p:txBody>
          <a:bodyPr/>
          <a:p>
            <a:endParaRPr lang="zh-CN" altLang="en-US"/>
          </a:p>
        </p:txBody>
      </p:sp>
      <p:sp>
        <p:nvSpPr>
          <p:cNvPr id="19470" name="矩形 19469"/>
          <p:cNvSpPr/>
          <p:nvPr/>
        </p:nvSpPr>
        <p:spPr>
          <a:xfrm>
            <a:off x="5937250" y="1317625"/>
            <a:ext cx="2227263" cy="220980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grpSp>
        <p:nvGrpSpPr>
          <p:cNvPr id="19471" name="组合 19470"/>
          <p:cNvGrpSpPr/>
          <p:nvPr/>
        </p:nvGrpSpPr>
        <p:grpSpPr>
          <a:xfrm>
            <a:off x="3998913" y="3503613"/>
            <a:ext cx="1946275" cy="1516062"/>
            <a:chOff x="1559" y="2270"/>
            <a:chExt cx="1226" cy="955"/>
          </a:xfrm>
        </p:grpSpPr>
        <p:sp>
          <p:nvSpPr>
            <p:cNvPr id="19472" name="文本框 19471"/>
            <p:cNvSpPr txBox="1"/>
            <p:nvPr/>
          </p:nvSpPr>
          <p:spPr>
            <a:xfrm>
              <a:off x="1559" y="2944"/>
              <a:ext cx="442" cy="251"/>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x</a:t>
              </a:r>
              <a:endParaRPr lang="en-US" altLang="zh-CN" sz="2000" b="1">
                <a:latin typeface="Times New Roman" panose="02020603050405020304" pitchFamily="18" charset="0"/>
                <a:ea typeface="楷体_GB2312" panose="02010609030101010101" pitchFamily="49" charset="-122"/>
              </a:endParaRPr>
            </a:p>
          </p:txBody>
        </p:sp>
        <p:sp>
          <p:nvSpPr>
            <p:cNvPr id="19473" name="直接连接符 19472"/>
            <p:cNvSpPr/>
            <p:nvPr/>
          </p:nvSpPr>
          <p:spPr>
            <a:xfrm flipH="1">
              <a:off x="1830" y="2270"/>
              <a:ext cx="955" cy="955"/>
            </a:xfrm>
            <a:prstGeom prst="line">
              <a:avLst/>
            </a:prstGeom>
            <a:ln w="28575" cap="flat" cmpd="sng">
              <a:solidFill>
                <a:schemeClr val="tx1"/>
              </a:solidFill>
              <a:prstDash val="solid"/>
              <a:headEnd type="none" w="med" len="med"/>
              <a:tailEnd type="triangle" w="med" len="med"/>
            </a:ln>
          </p:spPr>
        </p:sp>
      </p:grpSp>
      <p:sp>
        <p:nvSpPr>
          <p:cNvPr id="19474" name="任意多边形 19473"/>
          <p:cNvSpPr/>
          <p:nvPr/>
        </p:nvSpPr>
        <p:spPr>
          <a:xfrm>
            <a:off x="5016500" y="3522663"/>
            <a:ext cx="3155950" cy="917575"/>
          </a:xfrm>
          <a:custGeom>
            <a:avLst/>
            <a:gdLst/>
            <a:ahLst/>
            <a:cxnLst/>
            <a:pathLst>
              <a:path w="1988" h="578">
                <a:moveTo>
                  <a:pt x="0" y="574"/>
                </a:moveTo>
                <a:lnTo>
                  <a:pt x="1470" y="578"/>
                </a:lnTo>
                <a:lnTo>
                  <a:pt x="1988" y="2"/>
                </a:lnTo>
                <a:lnTo>
                  <a:pt x="574" y="0"/>
                </a:lnTo>
                <a:lnTo>
                  <a:pt x="0" y="574"/>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19475" name="文本框 19474"/>
          <p:cNvSpPr txBox="1"/>
          <p:nvPr/>
        </p:nvSpPr>
        <p:spPr>
          <a:xfrm>
            <a:off x="8242300" y="665163"/>
            <a:ext cx="410845" cy="460375"/>
          </a:xfrm>
          <a:prstGeom prst="rect">
            <a:avLst/>
          </a:prstGeom>
          <a:noFill/>
          <a:ln w="9525">
            <a:noFill/>
          </a:ln>
        </p:spPr>
        <p:txBody>
          <a:bodyPr wrap="none" anchor="t">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Ⅱ</a:t>
            </a:r>
            <a:endParaRPr lang="en-US" altLang="zh-CN" sz="2400">
              <a:latin typeface="Times New Roman" panose="02020603050405020304" pitchFamily="18" charset="0"/>
              <a:ea typeface="楷体_GB2312" panose="02010609030101010101" pitchFamily="49" charset="-122"/>
            </a:endParaRPr>
          </a:p>
        </p:txBody>
      </p:sp>
      <p:sp>
        <p:nvSpPr>
          <p:cNvPr id="19476" name="文本框 19475"/>
          <p:cNvSpPr txBox="1"/>
          <p:nvPr/>
        </p:nvSpPr>
        <p:spPr>
          <a:xfrm>
            <a:off x="5068888" y="608013"/>
            <a:ext cx="550862" cy="460375"/>
          </a:xfrm>
          <a:prstGeom prst="rect">
            <a:avLst/>
          </a:prstGeom>
          <a:noFill/>
          <a:ln w="9525">
            <a:noFill/>
          </a:ln>
        </p:spPr>
        <p:txBody>
          <a:bodyPr>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Ⅲ</a:t>
            </a:r>
            <a:endParaRPr lang="en-US" altLang="zh-CN" sz="2400">
              <a:latin typeface="Times New Roman" panose="02020603050405020304" pitchFamily="18" charset="0"/>
              <a:ea typeface="楷体_GB2312" panose="02010609030101010101" pitchFamily="49" charset="-122"/>
            </a:endParaRPr>
          </a:p>
        </p:txBody>
      </p:sp>
      <p:sp>
        <p:nvSpPr>
          <p:cNvPr id="19477" name="文本框 19476"/>
          <p:cNvSpPr txBox="1"/>
          <p:nvPr/>
        </p:nvSpPr>
        <p:spPr>
          <a:xfrm>
            <a:off x="7593013" y="1374775"/>
            <a:ext cx="492125" cy="521970"/>
          </a:xfrm>
          <a:prstGeom prst="rect">
            <a:avLst/>
          </a:prstGeom>
          <a:noFill/>
          <a:ln w="9525">
            <a:noFill/>
          </a:ln>
        </p:spPr>
        <p:txBody>
          <a:bodyPr>
            <a:spAutoFit/>
          </a:bodyPr>
          <a:p>
            <a:pPr>
              <a:buClr>
                <a:schemeClr val="bg1"/>
              </a:buClr>
            </a:pPr>
            <a:r>
              <a:rPr lang="en-US" altLang="zh-CN" sz="2800" b="1" i="1">
                <a:solidFill>
                  <a:srgbClr val="FF0000"/>
                </a:solidFill>
                <a:latin typeface="Times New Roman" panose="02020603050405020304" pitchFamily="18" charset="0"/>
                <a:ea typeface="楷体_GB2312" panose="02010609030101010101" pitchFamily="49" charset="-122"/>
              </a:rPr>
              <a:t>Ⅰ</a:t>
            </a:r>
            <a:endParaRPr lang="en-US" altLang="zh-CN" sz="2800" i="1">
              <a:latin typeface="Times New Roman" panose="02020603050405020304" pitchFamily="18" charset="0"/>
              <a:ea typeface="楷体_GB2312" panose="02010609030101010101" pitchFamily="49" charset="-122"/>
            </a:endParaRPr>
          </a:p>
        </p:txBody>
      </p:sp>
      <p:sp>
        <p:nvSpPr>
          <p:cNvPr id="19478" name="文本框 19477"/>
          <p:cNvSpPr txBox="1"/>
          <p:nvPr/>
        </p:nvSpPr>
        <p:spPr>
          <a:xfrm>
            <a:off x="3798888" y="1401763"/>
            <a:ext cx="592137" cy="460375"/>
          </a:xfrm>
          <a:prstGeom prst="rect">
            <a:avLst/>
          </a:prstGeom>
          <a:noFill/>
          <a:ln w="9525">
            <a:noFill/>
          </a:ln>
        </p:spPr>
        <p:txBody>
          <a:bodyPr>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Ⅳ</a:t>
            </a:r>
            <a:endParaRPr lang="en-US" altLang="zh-CN" sz="2400">
              <a:latin typeface="Times New Roman" panose="02020603050405020304" pitchFamily="18" charset="0"/>
              <a:ea typeface="楷体_GB2312" panose="02010609030101010101" pitchFamily="49" charset="-122"/>
            </a:endParaRPr>
          </a:p>
        </p:txBody>
      </p:sp>
      <p:sp>
        <p:nvSpPr>
          <p:cNvPr id="19479" name="文本框 19478"/>
          <p:cNvSpPr txBox="1"/>
          <p:nvPr/>
        </p:nvSpPr>
        <p:spPr>
          <a:xfrm>
            <a:off x="7594600" y="5181600"/>
            <a:ext cx="492125" cy="460375"/>
          </a:xfrm>
          <a:prstGeom prst="rect">
            <a:avLst/>
          </a:prstGeom>
          <a:noFill/>
          <a:ln w="9525">
            <a:noFill/>
          </a:ln>
        </p:spPr>
        <p:txBody>
          <a:bodyPr>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Ⅴ</a:t>
            </a:r>
            <a:endParaRPr lang="en-US" altLang="zh-CN" sz="2400">
              <a:latin typeface="Times New Roman" panose="02020603050405020304" pitchFamily="18" charset="0"/>
              <a:ea typeface="楷体_GB2312" panose="02010609030101010101" pitchFamily="49" charset="-122"/>
            </a:endParaRPr>
          </a:p>
        </p:txBody>
      </p:sp>
      <p:sp>
        <p:nvSpPr>
          <p:cNvPr id="19480" name="文本框 19479"/>
          <p:cNvSpPr txBox="1"/>
          <p:nvPr/>
        </p:nvSpPr>
        <p:spPr>
          <a:xfrm>
            <a:off x="8286750" y="4062413"/>
            <a:ext cx="593725" cy="460375"/>
          </a:xfrm>
          <a:prstGeom prst="rect">
            <a:avLst/>
          </a:prstGeom>
          <a:noFill/>
          <a:ln w="9525">
            <a:noFill/>
          </a:ln>
        </p:spPr>
        <p:txBody>
          <a:bodyPr>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Ⅵ</a:t>
            </a:r>
            <a:endParaRPr lang="en-US" altLang="zh-CN" sz="2400">
              <a:latin typeface="Times New Roman" panose="02020603050405020304" pitchFamily="18" charset="0"/>
              <a:ea typeface="楷体_GB2312" panose="02010609030101010101" pitchFamily="49" charset="-122"/>
            </a:endParaRPr>
          </a:p>
        </p:txBody>
      </p:sp>
      <p:sp>
        <p:nvSpPr>
          <p:cNvPr id="19481" name="文本框 19480"/>
          <p:cNvSpPr txBox="1"/>
          <p:nvPr/>
        </p:nvSpPr>
        <p:spPr>
          <a:xfrm>
            <a:off x="3768725" y="5197475"/>
            <a:ext cx="650875" cy="460375"/>
          </a:xfrm>
          <a:prstGeom prst="rect">
            <a:avLst/>
          </a:prstGeom>
          <a:noFill/>
          <a:ln w="9525">
            <a:noFill/>
          </a:ln>
        </p:spPr>
        <p:txBody>
          <a:bodyPr>
            <a:spAutoFit/>
          </a:bodyPr>
          <a:p>
            <a:pP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Ⅷ</a:t>
            </a:r>
            <a:endParaRPr lang="en-US" altLang="zh-CN" sz="2400">
              <a:latin typeface="Times New Roman" panose="02020603050405020304" pitchFamily="18" charset="0"/>
              <a:ea typeface="楷体_GB2312" panose="02010609030101010101" pitchFamily="49" charset="-122"/>
            </a:endParaRPr>
          </a:p>
        </p:txBody>
      </p:sp>
      <p:sp>
        <p:nvSpPr>
          <p:cNvPr id="19482" name="文本框 19481"/>
          <p:cNvSpPr txBox="1"/>
          <p:nvPr/>
        </p:nvSpPr>
        <p:spPr>
          <a:xfrm>
            <a:off x="5879148" y="3144838"/>
            <a:ext cx="335280" cy="460375"/>
          </a:xfrm>
          <a:prstGeom prst="rect">
            <a:avLst/>
          </a:prstGeom>
          <a:noFill/>
          <a:ln w="28575">
            <a:noFill/>
          </a:ln>
        </p:spPr>
        <p:txBody>
          <a:bodyPr wrap="none" anchor="ctr">
            <a:spAutoFit/>
          </a:bodyPr>
          <a:p>
            <a:pPr algn="ctr">
              <a:buClr>
                <a:schemeClr val="bg1"/>
              </a:buClr>
            </a:pPr>
            <a:r>
              <a:rPr lang="en-US" altLang="zh-CN" sz="2400" b="1" i="1">
                <a:latin typeface="Times New Roman" panose="02020603050405020304" pitchFamily="18" charset="0"/>
                <a:ea typeface="楷体_GB2312" panose="02010609030101010101" pitchFamily="49" charset="-122"/>
              </a:rPr>
              <a:t>o</a:t>
            </a:r>
            <a:endParaRPr lang="en-US" altLang="zh-CN" sz="2400" b="1">
              <a:latin typeface="Times New Roman" panose="02020603050405020304" pitchFamily="18" charset="0"/>
              <a:ea typeface="楷体_GB2312" panose="02010609030101010101" pitchFamily="49" charset="-122"/>
            </a:endParaRPr>
          </a:p>
        </p:txBody>
      </p:sp>
      <p:sp>
        <p:nvSpPr>
          <p:cNvPr id="19483" name="椭圆 19482"/>
          <p:cNvSpPr/>
          <p:nvPr/>
        </p:nvSpPr>
        <p:spPr>
          <a:xfrm>
            <a:off x="7243763" y="2174875"/>
            <a:ext cx="74612" cy="74613"/>
          </a:xfrm>
          <a:prstGeom prst="ellipse">
            <a:avLst/>
          </a:prstGeom>
          <a:solidFill>
            <a:srgbClr val="FF33CC"/>
          </a:solidFill>
          <a:ln w="9525" cap="flat" cmpd="sng">
            <a:solidFill>
              <a:srgbClr val="FF33CC"/>
            </a:solidFill>
            <a:prstDash val="solid"/>
            <a:headEnd type="none" w="med" len="med"/>
            <a:tailEnd type="none" w="med" len="med"/>
          </a:ln>
        </p:spPr>
        <p:txBody>
          <a:bodyPr/>
          <a:p>
            <a:endParaRPr lang="zh-CN" altLang="en-US"/>
          </a:p>
        </p:txBody>
      </p:sp>
      <p:sp>
        <p:nvSpPr>
          <p:cNvPr id="19484" name="直接连接符 19483"/>
          <p:cNvSpPr/>
          <p:nvPr/>
        </p:nvSpPr>
        <p:spPr>
          <a:xfrm>
            <a:off x="7289800" y="2232025"/>
            <a:ext cx="0" cy="1838325"/>
          </a:xfrm>
          <a:prstGeom prst="line">
            <a:avLst/>
          </a:prstGeom>
          <a:ln w="28575" cap="flat" cmpd="sng">
            <a:solidFill>
              <a:srgbClr val="FF33CC"/>
            </a:solidFill>
            <a:prstDash val="solid"/>
            <a:headEnd type="none" w="med" len="med"/>
            <a:tailEnd type="none" w="med" len="med"/>
          </a:ln>
        </p:spPr>
      </p:sp>
      <p:sp>
        <p:nvSpPr>
          <p:cNvPr id="19485" name="文本框 19484"/>
          <p:cNvSpPr txBox="1"/>
          <p:nvPr/>
        </p:nvSpPr>
        <p:spPr>
          <a:xfrm>
            <a:off x="7243763" y="1778000"/>
            <a:ext cx="499110" cy="521970"/>
          </a:xfrm>
          <a:prstGeom prst="rect">
            <a:avLst/>
          </a:prstGeom>
          <a:noFill/>
          <a:ln w="9525">
            <a:noFill/>
          </a:ln>
        </p:spPr>
        <p:txBody>
          <a:bodyPr wrap="none" anchor="t">
            <a:spAutoFit/>
          </a:bodyPr>
          <a:p>
            <a:pPr>
              <a:buClr>
                <a:schemeClr val="bg1"/>
              </a:buClr>
            </a:pPr>
            <a:r>
              <a:rPr lang="en-US" altLang="zh-CN" sz="2800" b="1" i="1">
                <a:solidFill>
                  <a:srgbClr val="FF0066"/>
                </a:solidFill>
                <a:latin typeface="Times New Roman" panose="02020603050405020304" pitchFamily="18" charset="0"/>
                <a:ea typeface="楷体_GB2312" panose="02010609030101010101" pitchFamily="49" charset="-122"/>
              </a:rPr>
              <a:t>M</a:t>
            </a:r>
            <a:endParaRPr lang="en-US" altLang="zh-CN" sz="2800" b="1">
              <a:solidFill>
                <a:srgbClr val="FF33CC"/>
              </a:solidFill>
              <a:latin typeface="Times New Roman" panose="02020603050405020304" pitchFamily="18" charset="0"/>
              <a:ea typeface="楷体_GB2312" panose="02010609030101010101" pitchFamily="49" charset="-122"/>
            </a:endParaRPr>
          </a:p>
        </p:txBody>
      </p:sp>
      <p:sp>
        <p:nvSpPr>
          <p:cNvPr id="19486" name="任意多边形 19485"/>
          <p:cNvSpPr/>
          <p:nvPr/>
        </p:nvSpPr>
        <p:spPr>
          <a:xfrm>
            <a:off x="5372100" y="4052888"/>
            <a:ext cx="1931988" cy="17462"/>
          </a:xfrm>
          <a:custGeom>
            <a:avLst/>
            <a:gdLst/>
            <a:ahLst/>
            <a:cxnLst/>
            <a:pathLst>
              <a:path w="1217" h="11">
                <a:moveTo>
                  <a:pt x="1217" y="11"/>
                </a:moveTo>
                <a:lnTo>
                  <a:pt x="0" y="0"/>
                </a:lnTo>
              </a:path>
            </a:pathLst>
          </a:custGeom>
          <a:noFill/>
          <a:ln w="28575" cap="flat" cmpd="sng">
            <a:solidFill>
              <a:srgbClr val="FF33CC">
                <a:alpha val="100000"/>
              </a:srgbClr>
            </a:solidFill>
            <a:prstDash val="solid"/>
            <a:headEnd type="none" w="med" len="med"/>
            <a:tailEnd type="none" w="med" len="med"/>
          </a:ln>
        </p:spPr>
        <p:txBody>
          <a:bodyPr/>
          <a:p>
            <a:endParaRPr lang="zh-CN" altLang="en-US"/>
          </a:p>
        </p:txBody>
      </p:sp>
      <p:sp>
        <p:nvSpPr>
          <p:cNvPr id="19487" name="文本框 19486"/>
          <p:cNvSpPr txBox="1"/>
          <p:nvPr/>
        </p:nvSpPr>
        <p:spPr>
          <a:xfrm>
            <a:off x="5278438" y="3919538"/>
            <a:ext cx="335280" cy="460375"/>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ea typeface="楷体_GB2312" panose="02010609030101010101" pitchFamily="49" charset="-122"/>
              </a:rPr>
              <a:t>x</a:t>
            </a:r>
            <a:endParaRPr lang="en-US" altLang="zh-CN" sz="2400" b="1">
              <a:solidFill>
                <a:srgbClr val="FF00FF"/>
              </a:solidFill>
              <a:latin typeface="Times New Roman" panose="02020603050405020304" pitchFamily="18" charset="0"/>
              <a:ea typeface="楷体_GB2312" panose="02010609030101010101" pitchFamily="49" charset="-122"/>
            </a:endParaRPr>
          </a:p>
        </p:txBody>
      </p:sp>
      <p:sp>
        <p:nvSpPr>
          <p:cNvPr id="19488" name="任意多边形 19487"/>
          <p:cNvSpPr/>
          <p:nvPr/>
        </p:nvSpPr>
        <p:spPr>
          <a:xfrm>
            <a:off x="7289800" y="3506788"/>
            <a:ext cx="558800" cy="565150"/>
          </a:xfrm>
          <a:custGeom>
            <a:avLst/>
            <a:gdLst/>
            <a:ahLst/>
            <a:cxnLst/>
            <a:pathLst>
              <a:path w="352" h="356">
                <a:moveTo>
                  <a:pt x="0" y="356"/>
                </a:moveTo>
                <a:lnTo>
                  <a:pt x="352" y="0"/>
                </a:lnTo>
              </a:path>
            </a:pathLst>
          </a:custGeom>
          <a:noFill/>
          <a:ln w="28575" cap="flat" cmpd="sng">
            <a:solidFill>
              <a:srgbClr val="FF33CC">
                <a:alpha val="100000"/>
              </a:srgbClr>
            </a:solidFill>
            <a:prstDash val="solid"/>
            <a:headEnd type="none" w="med" len="med"/>
            <a:tailEnd type="none" w="med" len="med"/>
          </a:ln>
        </p:spPr>
        <p:txBody>
          <a:bodyPr/>
          <a:p>
            <a:endParaRPr lang="zh-CN" altLang="en-US"/>
          </a:p>
        </p:txBody>
      </p:sp>
      <p:sp>
        <p:nvSpPr>
          <p:cNvPr id="19489" name="文本框 19488"/>
          <p:cNvSpPr txBox="1"/>
          <p:nvPr/>
        </p:nvSpPr>
        <p:spPr>
          <a:xfrm>
            <a:off x="7732713" y="3089275"/>
            <a:ext cx="318135" cy="460375"/>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ea typeface="楷体_GB2312" panose="02010609030101010101" pitchFamily="49" charset="-122"/>
              </a:rPr>
              <a:t>y</a:t>
            </a:r>
            <a:endParaRPr lang="en-US" altLang="zh-CN" sz="2400" b="1">
              <a:solidFill>
                <a:srgbClr val="FF00FF"/>
              </a:solidFill>
              <a:latin typeface="Times New Roman" panose="02020603050405020304" pitchFamily="18" charset="0"/>
              <a:ea typeface="楷体_GB2312" panose="02010609030101010101" pitchFamily="49" charset="-122"/>
            </a:endParaRPr>
          </a:p>
        </p:txBody>
      </p:sp>
      <p:sp>
        <p:nvSpPr>
          <p:cNvPr id="19490" name="直接连接符 19489"/>
          <p:cNvSpPr/>
          <p:nvPr/>
        </p:nvSpPr>
        <p:spPr>
          <a:xfrm>
            <a:off x="5934075" y="3525838"/>
            <a:ext cx="1355725" cy="544512"/>
          </a:xfrm>
          <a:prstGeom prst="line">
            <a:avLst/>
          </a:prstGeom>
          <a:ln w="28575" cap="flat" cmpd="sng">
            <a:solidFill>
              <a:srgbClr val="FF33CC"/>
            </a:solidFill>
            <a:prstDash val="solid"/>
            <a:headEnd type="none" w="med" len="med"/>
            <a:tailEnd type="none" w="med" len="med"/>
          </a:ln>
        </p:spPr>
      </p:sp>
      <p:sp>
        <p:nvSpPr>
          <p:cNvPr id="19491" name="文本框 19490"/>
          <p:cNvSpPr txBox="1"/>
          <p:nvPr/>
        </p:nvSpPr>
        <p:spPr>
          <a:xfrm>
            <a:off x="7078663" y="3989388"/>
            <a:ext cx="403225" cy="460375"/>
          </a:xfrm>
          <a:prstGeom prst="rect">
            <a:avLst/>
          </a:prstGeom>
          <a:noFill/>
          <a:ln w="9525">
            <a:noFill/>
          </a:ln>
        </p:spPr>
        <p:txBody>
          <a:bodyPr wrap="none" anchor="t">
            <a:spAutoFit/>
          </a:bodyPr>
          <a:p>
            <a:pPr>
              <a:buClr>
                <a:schemeClr val="bg1"/>
              </a:buClr>
            </a:pPr>
            <a:r>
              <a:rPr lang="en-US" altLang="zh-CN" sz="2400" b="1" i="1">
                <a:solidFill>
                  <a:srgbClr val="FF00FF"/>
                </a:solidFill>
                <a:latin typeface="Times New Roman" panose="02020603050405020304" pitchFamily="18" charset="0"/>
                <a:ea typeface="楷体_GB2312" panose="02010609030101010101" pitchFamily="49" charset="-122"/>
              </a:rPr>
              <a:t>N</a:t>
            </a:r>
            <a:endParaRPr lang="en-US" altLang="zh-CN" sz="2400" b="1">
              <a:solidFill>
                <a:srgbClr val="FF00FF"/>
              </a:solidFill>
              <a:latin typeface="Times New Roman" panose="02020603050405020304" pitchFamily="18" charset="0"/>
              <a:ea typeface="楷体_GB2312" panose="02010609030101010101" pitchFamily="49" charset="-122"/>
            </a:endParaRPr>
          </a:p>
        </p:txBody>
      </p:sp>
      <p:sp>
        <p:nvSpPr>
          <p:cNvPr id="19492" name="直接连接符 19491"/>
          <p:cNvSpPr/>
          <p:nvPr/>
        </p:nvSpPr>
        <p:spPr>
          <a:xfrm>
            <a:off x="5924550" y="1655763"/>
            <a:ext cx="1355725" cy="544512"/>
          </a:xfrm>
          <a:prstGeom prst="line">
            <a:avLst/>
          </a:prstGeom>
          <a:ln w="28575" cap="flat" cmpd="sng">
            <a:solidFill>
              <a:srgbClr val="FF33CC"/>
            </a:solidFill>
            <a:prstDash val="solid"/>
            <a:headEnd type="none" w="med" len="med"/>
            <a:tailEnd type="none" w="med" len="med"/>
          </a:ln>
        </p:spPr>
      </p:sp>
      <p:sp>
        <p:nvSpPr>
          <p:cNvPr id="19493" name="文本框 19492"/>
          <p:cNvSpPr txBox="1"/>
          <p:nvPr/>
        </p:nvSpPr>
        <p:spPr>
          <a:xfrm>
            <a:off x="5911850" y="1266825"/>
            <a:ext cx="301625" cy="460375"/>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ea typeface="楷体_GB2312" panose="02010609030101010101" pitchFamily="49" charset="-122"/>
              </a:rPr>
              <a:t>z</a:t>
            </a:r>
            <a:endParaRPr lang="en-US" altLang="zh-CN" sz="2400" b="1">
              <a:solidFill>
                <a:srgbClr val="FF00FF"/>
              </a:solidFill>
              <a:latin typeface="Times New Roman" panose="02020603050405020304" pitchFamily="18" charset="0"/>
              <a:ea typeface="楷体_GB2312" panose="02010609030101010101" pitchFamily="49" charset="-122"/>
            </a:endParaRPr>
          </a:p>
        </p:txBody>
      </p:sp>
      <p:sp>
        <p:nvSpPr>
          <p:cNvPr id="19494" name="文本框 19493"/>
          <p:cNvSpPr txBox="1"/>
          <p:nvPr/>
        </p:nvSpPr>
        <p:spPr>
          <a:xfrm>
            <a:off x="7569200" y="1751013"/>
            <a:ext cx="1057910" cy="521970"/>
          </a:xfrm>
          <a:prstGeom prst="rect">
            <a:avLst/>
          </a:prstGeom>
          <a:noFill/>
          <a:ln w="9525">
            <a:noFill/>
          </a:ln>
        </p:spPr>
        <p:txBody>
          <a:bodyPr wrap="none" anchor="t">
            <a:spAutoFit/>
          </a:bodyPr>
          <a:p>
            <a:pPr>
              <a:buClr>
                <a:schemeClr val="bg1"/>
              </a:buClr>
            </a:pPr>
            <a:r>
              <a:rPr lang="en-US" altLang="zh-CN" sz="2800" b="1">
                <a:solidFill>
                  <a:srgbClr val="CC0000"/>
                </a:solidFill>
                <a:latin typeface="Times New Roman" panose="02020603050405020304" pitchFamily="18" charset="0"/>
                <a:ea typeface="楷体_GB2312" panose="02010609030101010101" pitchFamily="49" charset="-122"/>
              </a:rPr>
              <a:t>(</a:t>
            </a:r>
            <a:r>
              <a:rPr lang="en-US" altLang="zh-CN" sz="2800" b="1" i="1">
                <a:solidFill>
                  <a:srgbClr val="CC0000"/>
                </a:solidFill>
                <a:latin typeface="Times New Roman" panose="02020603050405020304" pitchFamily="18" charset="0"/>
                <a:ea typeface="楷体_GB2312" panose="02010609030101010101" pitchFamily="49" charset="-122"/>
              </a:rPr>
              <a:t>x,y,z</a:t>
            </a:r>
            <a:r>
              <a:rPr lang="en-US" altLang="zh-CN" sz="2800" b="1">
                <a:solidFill>
                  <a:srgbClr val="CC0000"/>
                </a:solidFill>
                <a:latin typeface="Times New Roman" panose="02020603050405020304" pitchFamily="18" charset="0"/>
                <a:ea typeface="楷体_GB2312" panose="02010609030101010101" pitchFamily="49" charset="-122"/>
              </a:rPr>
              <a:t>)</a:t>
            </a:r>
            <a:endParaRPr lang="en-US" altLang="zh-CN" sz="2800" b="1">
              <a:solidFill>
                <a:srgbClr val="CC0000"/>
              </a:solidFill>
              <a:latin typeface="Times New Roman" panose="02020603050405020304" pitchFamily="18" charset="0"/>
              <a:ea typeface="楷体_GB2312" panose="02010609030101010101" pitchFamily="49" charset="-122"/>
            </a:endParaRPr>
          </a:p>
        </p:txBody>
      </p:sp>
      <p:sp>
        <p:nvSpPr>
          <p:cNvPr id="19495" name="文本框 19494"/>
          <p:cNvSpPr txBox="1"/>
          <p:nvPr/>
        </p:nvSpPr>
        <p:spPr>
          <a:xfrm>
            <a:off x="1768634" y="2184401"/>
            <a:ext cx="1658620" cy="460375"/>
          </a:xfrm>
          <a:prstGeom prst="rect">
            <a:avLst/>
          </a:prstGeom>
          <a:noFill/>
          <a:ln w="28575">
            <a:noFill/>
          </a:ln>
        </p:spPr>
        <p:txBody>
          <a:bodyPr wrap="none" anchor="ctr">
            <a:spAutoFit/>
          </a:bodyPr>
          <a:p>
            <a:pPr algn="ctr">
              <a:buClr>
                <a:schemeClr val="bg1"/>
              </a:buClr>
            </a:pPr>
            <a:r>
              <a:rPr lang="en-US" altLang="zh-CN" sz="2400" b="1" i="1">
                <a:solidFill>
                  <a:schemeClr val="tx1"/>
                </a:solidFill>
                <a:latin typeface="+mn-ea"/>
                <a:cs typeface="+mn-ea"/>
                <a:sym typeface="Symbol" panose="05050102010706020507" pitchFamily="18" charset="2"/>
              </a:rPr>
              <a:t>M</a:t>
            </a:r>
            <a:r>
              <a:rPr lang="en-US" altLang="zh-CN" sz="2400" b="1">
                <a:solidFill>
                  <a:schemeClr val="tx1"/>
                </a:solidFill>
                <a:latin typeface="+mn-ea"/>
                <a:cs typeface="+mn-ea"/>
                <a:sym typeface="Symbol" panose="05050102010706020507" pitchFamily="18" charset="2"/>
              </a:rPr>
              <a:t>  </a:t>
            </a:r>
            <a:r>
              <a:rPr lang="en-US" altLang="zh-CN" sz="2400" b="1">
                <a:solidFill>
                  <a:schemeClr val="tx1"/>
                </a:solidFill>
                <a:latin typeface="+mn-ea"/>
                <a:cs typeface="+mn-ea"/>
              </a:rPr>
              <a:t>(</a:t>
            </a:r>
            <a:r>
              <a:rPr lang="en-US" altLang="zh-CN" sz="2400" b="1" i="1">
                <a:solidFill>
                  <a:schemeClr val="tx1"/>
                </a:solidFill>
                <a:latin typeface="+mn-ea"/>
                <a:cs typeface="+mn-ea"/>
              </a:rPr>
              <a:t>x,y,z</a:t>
            </a:r>
            <a:r>
              <a:rPr lang="en-US" altLang="zh-CN" sz="2400" b="1">
                <a:solidFill>
                  <a:schemeClr val="tx1"/>
                </a:solidFill>
                <a:latin typeface="+mn-ea"/>
                <a:cs typeface="+mn-ea"/>
              </a:rPr>
              <a:t>)</a:t>
            </a:r>
            <a:endParaRPr lang="en-US" altLang="zh-CN" sz="2400" b="1">
              <a:solidFill>
                <a:schemeClr val="tx1"/>
              </a:solidFill>
              <a:latin typeface="+mn-ea"/>
              <a:cs typeface="+mn-ea"/>
            </a:endParaRPr>
          </a:p>
        </p:txBody>
      </p:sp>
      <p:sp>
        <p:nvSpPr>
          <p:cNvPr id="19496" name="文本框 19495"/>
          <p:cNvSpPr txBox="1"/>
          <p:nvPr/>
        </p:nvSpPr>
        <p:spPr>
          <a:xfrm>
            <a:off x="1799908" y="1547813"/>
            <a:ext cx="1407160" cy="460375"/>
          </a:xfrm>
          <a:prstGeom prst="rect">
            <a:avLst/>
          </a:prstGeom>
          <a:noFill/>
          <a:ln w="28575">
            <a:noFill/>
          </a:ln>
        </p:spPr>
        <p:txBody>
          <a:bodyPr wrap="none" anchor="ctr">
            <a:spAutoFit/>
          </a:bodyPr>
          <a:p>
            <a:pPr algn="ctr">
              <a:buClr>
                <a:schemeClr val="bg1"/>
              </a:buClr>
            </a:pPr>
            <a:r>
              <a:rPr lang="zh-CN" altLang="en-US" sz="2400" b="1" dirty="0">
                <a:solidFill>
                  <a:srgbClr val="FF0000"/>
                </a:solidFill>
                <a:latin typeface="+mn-ea"/>
              </a:rPr>
              <a:t>点的坐标</a:t>
            </a:r>
            <a:endParaRPr lang="zh-CN" altLang="en-US" sz="2400" b="1" dirty="0">
              <a:solidFill>
                <a:srgbClr val="FF0000"/>
              </a:solidFill>
              <a:latin typeface="+mn-ea"/>
            </a:endParaRPr>
          </a:p>
        </p:txBody>
      </p:sp>
      <p:sp>
        <p:nvSpPr>
          <p:cNvPr id="19497" name="矩形 19496"/>
          <p:cNvSpPr>
            <a:spLocks noRot="1"/>
          </p:cNvSpPr>
          <p:nvPr/>
        </p:nvSpPr>
        <p:spPr>
          <a:xfrm>
            <a:off x="1766888" y="374650"/>
            <a:ext cx="2859087" cy="396875"/>
          </a:xfrm>
          <a:prstGeom prst="rect">
            <a:avLst/>
          </a:prstGeom>
          <a:noFill/>
          <a:ln w="9525">
            <a:noFill/>
          </a:ln>
        </p:spPr>
        <p:txBody>
          <a:bodyPr anchor="ctr"/>
          <a:lstStyle>
            <a:lvl1pPr marL="0" lvl="0" indent="0" algn="l" defTabSz="914400" rtl="0" eaLnBrk="1" fontAlgn="base" latinLnBrk="0" hangingPunct="1">
              <a:lnSpc>
                <a:spcPct val="100000"/>
              </a:lnSpc>
              <a:spcBef>
                <a:spcPct val="0"/>
              </a:spcBef>
              <a:spcAft>
                <a:spcPct val="0"/>
              </a:spcAft>
              <a:buNone/>
              <a:defRPr sz="4400" u="none" kern="1200" baseline="0">
                <a:solidFill>
                  <a:schemeClr val="tx1"/>
                </a:solidFill>
                <a:latin typeface="Arial" panose="020B0604020202020204" pitchFamily="34" charset="0"/>
                <a:ea typeface="宋体" panose="02010600030101010101" pitchFamily="2" charset="-122"/>
              </a:defRPr>
            </a:lvl1pPr>
          </a:lstStyle>
          <a:p>
            <a:pPr lvl="0"/>
            <a:r>
              <a:rPr lang="zh-CN" altLang="en-US" sz="2800" b="1" dirty="0">
                <a:solidFill>
                  <a:srgbClr val="FF0000"/>
                </a:solidFill>
                <a:effectLst>
                  <a:outerShdw blurRad="38100" dist="38100" dir="2700000">
                    <a:srgbClr val="C0C0C0"/>
                  </a:outerShdw>
                </a:effectLst>
                <a:ea typeface="楷体_GB2312" panose="02010609030101010101" pitchFamily="49" charset="-122"/>
              </a:rPr>
              <a:t>空间直角坐标系</a:t>
            </a:r>
            <a:endParaRPr lang="zh-CN" altLang="en-US" sz="2800" b="1">
              <a:solidFill>
                <a:srgbClr val="FF0000"/>
              </a:solidFill>
              <a:effectLst>
                <a:outerShdw blurRad="38100" dist="38100" dir="2700000">
                  <a:srgbClr val="C0C0C0"/>
                </a:outerShdw>
              </a:effectLst>
              <a:ea typeface="楷体_GB2312" panose="02010609030101010101" pitchFamily="49" charset="-122"/>
            </a:endParaRPr>
          </a:p>
        </p:txBody>
      </p:sp>
      <p:graphicFrame>
        <p:nvGraphicFramePr>
          <p:cNvPr id="19500" name="对象 19499"/>
          <p:cNvGraphicFramePr/>
          <p:nvPr/>
        </p:nvGraphicFramePr>
        <p:xfrm>
          <a:off x="8055769" y="1929130"/>
          <a:ext cx="2787650" cy="780415"/>
        </p:xfrm>
        <a:graphic>
          <a:graphicData uri="http://schemas.openxmlformats.org/presentationml/2006/ole">
            <mc:AlternateContent xmlns:mc="http://schemas.openxmlformats.org/markup-compatibility/2006">
              <mc:Choice xmlns:v="urn:schemas-microsoft-com:vml" Requires="v">
                <p:oleObj spid="_x0000_s3084" name="" r:id="rId1" imgW="914400" imgH="254000" progId="Equation.3">
                  <p:embed/>
                </p:oleObj>
              </mc:Choice>
              <mc:Fallback>
                <p:oleObj name="" r:id="rId1" imgW="914400" imgH="254000" progId="Equation.3">
                  <p:embed/>
                  <p:pic>
                    <p:nvPicPr>
                      <p:cNvPr id="0" name="图片 3083"/>
                      <p:cNvPicPr/>
                      <p:nvPr/>
                    </p:nvPicPr>
                    <p:blipFill>
                      <a:blip r:embed="rId2">
                        <a:clrChange>
                          <a:clrFrom>
                            <a:srgbClr val="000000"/>
                          </a:clrFrom>
                          <a:clrTo>
                            <a:srgbClr val="CC0000"/>
                          </a:clrTo>
                        </a:clrChange>
                      </a:blip>
                      <a:stretch>
                        <a:fillRect/>
                      </a:stretch>
                    </p:blipFill>
                    <p:spPr>
                      <a:xfrm>
                        <a:off x="8055769" y="1929130"/>
                        <a:ext cx="2787650" cy="780415"/>
                      </a:xfrm>
                      <a:prstGeom prst="rect">
                        <a:avLst/>
                      </a:prstGeom>
                      <a:noFill/>
                      <a:ln w="38100">
                        <a:noFill/>
                        <a:miter/>
                      </a:ln>
                    </p:spPr>
                  </p:pic>
                </p:oleObj>
              </mc:Fallback>
            </mc:AlternateContent>
          </a:graphicData>
        </a:graphic>
      </p:graphicFrame>
      <p:sp>
        <p:nvSpPr>
          <p:cNvPr id="19501" name="文本框 19500"/>
          <p:cNvSpPr txBox="1"/>
          <p:nvPr/>
        </p:nvSpPr>
        <p:spPr>
          <a:xfrm>
            <a:off x="9699308" y="517525"/>
            <a:ext cx="1202690" cy="460375"/>
          </a:xfrm>
          <a:prstGeom prst="rect">
            <a:avLst/>
          </a:prstGeom>
          <a:noFill/>
          <a:ln w="9525">
            <a:noFill/>
          </a:ln>
        </p:spPr>
        <p:txBody>
          <a:bodyPr wrap="none" anchor="t">
            <a:spAutoFit/>
          </a:bodyPr>
          <a:p>
            <a:pPr>
              <a:buClr>
                <a:schemeClr val="bg1"/>
              </a:buClr>
            </a:pPr>
            <a:r>
              <a:rPr lang="zh-CN" altLang="en-US" sz="2400" b="1" dirty="0">
                <a:solidFill>
                  <a:srgbClr val="0000FF"/>
                </a:solidFill>
                <a:latin typeface="Times New Roman" panose="02020603050405020304" pitchFamily="18" charset="0"/>
              </a:rPr>
              <a:t>坐标面</a:t>
            </a:r>
            <a:r>
              <a:rPr lang="en-US" altLang="zh-CN" sz="2400" b="1">
                <a:latin typeface="Times New Roman" panose="02020603050405020304" pitchFamily="18" charset="0"/>
              </a:rPr>
              <a:t>:</a:t>
            </a:r>
            <a:endParaRPr lang="en-US" altLang="zh-CN" sz="2400" b="1">
              <a:latin typeface="Times New Roman" panose="02020603050405020304" pitchFamily="18" charset="0"/>
            </a:endParaRPr>
          </a:p>
        </p:txBody>
      </p:sp>
      <p:grpSp>
        <p:nvGrpSpPr>
          <p:cNvPr id="19502" name="组合 19501"/>
          <p:cNvGrpSpPr/>
          <p:nvPr/>
        </p:nvGrpSpPr>
        <p:grpSpPr>
          <a:xfrm>
            <a:off x="5921375" y="4454525"/>
            <a:ext cx="990600" cy="1287463"/>
            <a:chOff x="4818" y="2860"/>
            <a:chExt cx="624" cy="811"/>
          </a:xfrm>
        </p:grpSpPr>
        <p:sp>
          <p:nvSpPr>
            <p:cNvPr id="19503" name="任意多边形 19502"/>
            <p:cNvSpPr/>
            <p:nvPr/>
          </p:nvSpPr>
          <p:spPr>
            <a:xfrm>
              <a:off x="4822" y="2860"/>
              <a:ext cx="620" cy="800"/>
            </a:xfrm>
            <a:custGeom>
              <a:avLst/>
              <a:gdLst/>
              <a:ahLst/>
              <a:cxnLst/>
              <a:pathLst>
                <a:path w="620" h="836">
                  <a:moveTo>
                    <a:pt x="0" y="0"/>
                  </a:moveTo>
                  <a:lnTo>
                    <a:pt x="0" y="836"/>
                  </a:lnTo>
                  <a:lnTo>
                    <a:pt x="52" y="828"/>
                  </a:lnTo>
                  <a:lnTo>
                    <a:pt x="620" y="252"/>
                  </a:lnTo>
                  <a:lnTo>
                    <a:pt x="620" y="0"/>
                  </a:lnTo>
                  <a:lnTo>
                    <a:pt x="0" y="0"/>
                  </a:lnTo>
                  <a:close/>
                </a:path>
              </a:pathLst>
            </a:custGeom>
            <a:solidFill>
              <a:srgbClr val="00FF99">
                <a:alpha val="100000"/>
              </a:srgbClr>
            </a:solidFill>
            <a:ln w="3175" cap="flat" cmpd="sng">
              <a:solidFill>
                <a:srgbClr val="00FF99">
                  <a:alpha val="100000"/>
                </a:srgbClr>
              </a:solidFill>
              <a:prstDash val="solid"/>
              <a:headEnd type="none" w="med" len="med"/>
              <a:tailEnd type="none" w="med" len="med"/>
            </a:ln>
          </p:spPr>
          <p:txBody>
            <a:bodyPr/>
            <a:p>
              <a:endParaRPr lang="zh-CN" altLang="en-US"/>
            </a:p>
          </p:txBody>
        </p:sp>
        <p:sp>
          <p:nvSpPr>
            <p:cNvPr id="19504" name="直接连接符 19503"/>
            <p:cNvSpPr/>
            <p:nvPr/>
          </p:nvSpPr>
          <p:spPr>
            <a:xfrm>
              <a:off x="4818" y="2860"/>
              <a:ext cx="0" cy="811"/>
            </a:xfrm>
            <a:prstGeom prst="line">
              <a:avLst/>
            </a:prstGeom>
            <a:ln w="28575" cap="flat" cmpd="sng">
              <a:solidFill>
                <a:srgbClr val="0000FF"/>
              </a:solidFill>
              <a:prstDash val="solid"/>
              <a:headEnd type="none" w="med" len="med"/>
              <a:tailEnd type="none" w="med" len="med"/>
            </a:ln>
          </p:spPr>
        </p:sp>
      </p:grpSp>
      <p:grpSp>
        <p:nvGrpSpPr>
          <p:cNvPr id="19505" name="组合 19504"/>
          <p:cNvGrpSpPr/>
          <p:nvPr/>
        </p:nvGrpSpPr>
        <p:grpSpPr>
          <a:xfrm>
            <a:off x="9361488" y="4165600"/>
            <a:ext cx="438150" cy="1692275"/>
            <a:chOff x="4628" y="2735"/>
            <a:chExt cx="276" cy="1066"/>
          </a:xfrm>
        </p:grpSpPr>
        <p:sp>
          <p:nvSpPr>
            <p:cNvPr id="19506" name="矩形 19505"/>
            <p:cNvSpPr/>
            <p:nvPr/>
          </p:nvSpPr>
          <p:spPr>
            <a:xfrm>
              <a:off x="4628" y="2735"/>
              <a:ext cx="276" cy="1066"/>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rPr>
                <a:t> x</a:t>
              </a:r>
              <a:endParaRPr lang="en-US" altLang="zh-CN" sz="2400" b="1" i="1">
                <a:latin typeface="Times New Roman" panose="02020603050405020304" pitchFamily="18" charset="0"/>
              </a:endParaRPr>
            </a:p>
            <a:p>
              <a:pPr>
                <a:buClr>
                  <a:schemeClr val="bg1"/>
                </a:buClr>
              </a:pPr>
              <a:endParaRPr lang="en-US" altLang="zh-CN" sz="2000" b="1" i="1">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横</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坐</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标</a:t>
              </a:r>
              <a:endParaRPr lang="zh-CN" altLang="en-US" sz="2000" b="1" dirty="0">
                <a:solidFill>
                  <a:srgbClr val="0000FF"/>
                </a:solidFill>
                <a:latin typeface="Times New Roman" panose="02020603050405020304" pitchFamily="18" charset="0"/>
              </a:endParaRPr>
            </a:p>
          </p:txBody>
        </p:sp>
        <p:sp>
          <p:nvSpPr>
            <p:cNvPr id="19507" name="直接连接符 19506"/>
            <p:cNvSpPr/>
            <p:nvPr/>
          </p:nvSpPr>
          <p:spPr>
            <a:xfrm>
              <a:off x="4773" y="2989"/>
              <a:ext cx="0" cy="156"/>
            </a:xfrm>
            <a:prstGeom prst="line">
              <a:avLst/>
            </a:prstGeom>
            <a:ln w="9525" cap="flat" cmpd="sng">
              <a:solidFill>
                <a:srgbClr val="FF00FF"/>
              </a:solidFill>
              <a:prstDash val="solid"/>
              <a:headEnd type="none" w="med" len="med"/>
              <a:tailEnd type="none" w="med" len="med"/>
            </a:ln>
          </p:spPr>
        </p:sp>
      </p:grpSp>
      <p:grpSp>
        <p:nvGrpSpPr>
          <p:cNvPr id="19508" name="组合 19507"/>
          <p:cNvGrpSpPr/>
          <p:nvPr/>
        </p:nvGrpSpPr>
        <p:grpSpPr>
          <a:xfrm>
            <a:off x="9812338" y="4144963"/>
            <a:ext cx="438150" cy="1692275"/>
            <a:chOff x="4912" y="2722"/>
            <a:chExt cx="276" cy="1066"/>
          </a:xfrm>
        </p:grpSpPr>
        <p:sp>
          <p:nvSpPr>
            <p:cNvPr id="19509" name="矩形 19508"/>
            <p:cNvSpPr/>
            <p:nvPr/>
          </p:nvSpPr>
          <p:spPr>
            <a:xfrm>
              <a:off x="4912" y="2722"/>
              <a:ext cx="276" cy="1066"/>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rPr>
                <a:t> y</a:t>
              </a:r>
              <a:endParaRPr lang="en-US" altLang="zh-CN" sz="2400" b="1" i="1">
                <a:latin typeface="Times New Roman" panose="02020603050405020304" pitchFamily="18" charset="0"/>
              </a:endParaRPr>
            </a:p>
            <a:p>
              <a:pPr>
                <a:buClr>
                  <a:schemeClr val="bg1"/>
                </a:buClr>
              </a:pPr>
              <a:endParaRPr lang="en-US" altLang="zh-CN" sz="2000" b="1" i="1">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纵</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坐</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标</a:t>
              </a:r>
              <a:endParaRPr lang="zh-CN" altLang="en-US" sz="2000" b="1" dirty="0">
                <a:solidFill>
                  <a:srgbClr val="0000FF"/>
                </a:solidFill>
                <a:latin typeface="Times New Roman" panose="02020603050405020304" pitchFamily="18" charset="0"/>
              </a:endParaRPr>
            </a:p>
          </p:txBody>
        </p:sp>
        <p:sp>
          <p:nvSpPr>
            <p:cNvPr id="19510" name="直接连接符 19509"/>
            <p:cNvSpPr/>
            <p:nvPr/>
          </p:nvSpPr>
          <p:spPr>
            <a:xfrm>
              <a:off x="5053" y="3008"/>
              <a:ext cx="0" cy="156"/>
            </a:xfrm>
            <a:prstGeom prst="line">
              <a:avLst/>
            </a:prstGeom>
            <a:ln w="9525" cap="flat" cmpd="sng">
              <a:solidFill>
                <a:srgbClr val="FF00FF"/>
              </a:solidFill>
              <a:prstDash val="solid"/>
              <a:headEnd type="none" w="med" len="med"/>
              <a:tailEnd type="none" w="med" len="med"/>
            </a:ln>
          </p:spPr>
        </p:sp>
      </p:grpSp>
      <p:grpSp>
        <p:nvGrpSpPr>
          <p:cNvPr id="19511" name="组合 19510"/>
          <p:cNvGrpSpPr/>
          <p:nvPr/>
        </p:nvGrpSpPr>
        <p:grpSpPr>
          <a:xfrm>
            <a:off x="10233025" y="4148138"/>
            <a:ext cx="438150" cy="1692275"/>
            <a:chOff x="5177" y="2724"/>
            <a:chExt cx="276" cy="1066"/>
          </a:xfrm>
        </p:grpSpPr>
        <p:sp>
          <p:nvSpPr>
            <p:cNvPr id="19512" name="矩形 19511"/>
            <p:cNvSpPr/>
            <p:nvPr/>
          </p:nvSpPr>
          <p:spPr>
            <a:xfrm>
              <a:off x="5177" y="2724"/>
              <a:ext cx="276" cy="1066"/>
            </a:xfrm>
            <a:prstGeom prst="rect">
              <a:avLst/>
            </a:prstGeom>
            <a:noFill/>
            <a:ln w="9525">
              <a:noFill/>
            </a:ln>
          </p:spPr>
          <p:txBody>
            <a:bodyPr wrap="none" anchor="t">
              <a:spAutoFit/>
            </a:bodyPr>
            <a:p>
              <a:pPr>
                <a:buClr>
                  <a:schemeClr val="bg1"/>
                </a:buClr>
              </a:pPr>
              <a:r>
                <a:rPr lang="en-US" altLang="zh-CN" sz="2400" b="1" i="1">
                  <a:latin typeface="Times New Roman" panose="02020603050405020304" pitchFamily="18" charset="0"/>
                </a:rPr>
                <a:t> z</a:t>
              </a:r>
              <a:endParaRPr lang="en-US" altLang="zh-CN" sz="2400" b="1" i="1">
                <a:latin typeface="Times New Roman" panose="02020603050405020304" pitchFamily="18" charset="0"/>
              </a:endParaRPr>
            </a:p>
            <a:p>
              <a:pPr>
                <a:buClr>
                  <a:schemeClr val="bg1"/>
                </a:buClr>
              </a:pPr>
              <a:endParaRPr lang="en-US" altLang="zh-CN" sz="2000" b="1" i="1">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竖</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坐</a:t>
              </a:r>
              <a:endParaRPr lang="zh-CN" altLang="en-US" sz="2000" b="1" dirty="0">
                <a:solidFill>
                  <a:srgbClr val="0000FF"/>
                </a:solidFill>
                <a:latin typeface="Times New Roman" panose="02020603050405020304" pitchFamily="18" charset="0"/>
              </a:endParaRPr>
            </a:p>
            <a:p>
              <a:pPr>
                <a:buClr>
                  <a:schemeClr val="bg1"/>
                </a:buClr>
              </a:pPr>
              <a:r>
                <a:rPr lang="zh-CN" altLang="en-US" sz="2000" b="1" dirty="0">
                  <a:solidFill>
                    <a:srgbClr val="0000FF"/>
                  </a:solidFill>
                  <a:latin typeface="Times New Roman" panose="02020603050405020304" pitchFamily="18" charset="0"/>
                </a:rPr>
                <a:t>标</a:t>
              </a:r>
              <a:endParaRPr lang="zh-CN" altLang="en-US" sz="2000" b="1" dirty="0">
                <a:solidFill>
                  <a:srgbClr val="0000FF"/>
                </a:solidFill>
                <a:latin typeface="Times New Roman" panose="02020603050405020304" pitchFamily="18" charset="0"/>
              </a:endParaRPr>
            </a:p>
          </p:txBody>
        </p:sp>
        <p:sp>
          <p:nvSpPr>
            <p:cNvPr id="19513" name="直接连接符 19512"/>
            <p:cNvSpPr/>
            <p:nvPr/>
          </p:nvSpPr>
          <p:spPr>
            <a:xfrm>
              <a:off x="5323" y="2999"/>
              <a:ext cx="0" cy="156"/>
            </a:xfrm>
            <a:prstGeom prst="line">
              <a:avLst/>
            </a:prstGeom>
            <a:ln w="9525" cap="flat" cmpd="sng">
              <a:solidFill>
                <a:srgbClr val="FF00FF"/>
              </a:solidFill>
              <a:prstDash val="solid"/>
              <a:headEnd type="none" w="med" len="med"/>
              <a:tailEnd type="none" w="med" len="med"/>
            </a:ln>
          </p:spPr>
        </p:sp>
      </p:grpSp>
      <p:graphicFrame>
        <p:nvGraphicFramePr>
          <p:cNvPr id="2" name="对象 1">
            <a:hlinkClick r:id="" action="ppaction://ole?verb="/>
          </p:cNvPr>
          <p:cNvGraphicFramePr>
            <a:graphicFrameLocks noChangeAspect="1"/>
          </p:cNvGraphicFramePr>
          <p:nvPr/>
        </p:nvGraphicFramePr>
        <p:xfrm>
          <a:off x="9877425" y="977900"/>
          <a:ext cx="965200" cy="556895"/>
        </p:xfrm>
        <a:graphic>
          <a:graphicData uri="http://schemas.openxmlformats.org/presentationml/2006/ole">
            <mc:AlternateContent xmlns:mc="http://schemas.openxmlformats.org/markup-compatibility/2006">
              <mc:Choice xmlns:v="urn:schemas-microsoft-com:vml" Requires="v">
                <p:oleObj spid="_x0000_s1025" name="" r:id="rId3" imgW="330200" imgH="190500" progId="Equation.KSEE3">
                  <p:embed/>
                </p:oleObj>
              </mc:Choice>
              <mc:Fallback>
                <p:oleObj name="" r:id="rId3" imgW="330200" imgH="190500" progId="Equation.KSEE3">
                  <p:embed/>
                  <p:pic>
                    <p:nvPicPr>
                      <p:cNvPr id="0" name="图片 1024"/>
                      <p:cNvPicPr/>
                      <p:nvPr/>
                    </p:nvPicPr>
                    <p:blipFill>
                      <a:blip r:embed="rId4"/>
                      <a:stretch>
                        <a:fillRect/>
                      </a:stretch>
                    </p:blipFill>
                    <p:spPr>
                      <a:xfrm>
                        <a:off x="9877425" y="977900"/>
                        <a:ext cx="965200" cy="55689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9877425" y="1624330"/>
          <a:ext cx="970915" cy="560070"/>
        </p:xfrm>
        <a:graphic>
          <a:graphicData uri="http://schemas.openxmlformats.org/presentationml/2006/ole">
            <mc:AlternateContent xmlns:mc="http://schemas.openxmlformats.org/markup-compatibility/2006">
              <mc:Choice xmlns:v="urn:schemas-microsoft-com:vml" Requires="v">
                <p:oleObj spid="_x0000_s1026" name="" r:id="rId5" imgW="330200" imgH="190500" progId="Equation.KSEE3">
                  <p:embed/>
                </p:oleObj>
              </mc:Choice>
              <mc:Fallback>
                <p:oleObj name="" r:id="rId5" imgW="330200" imgH="190500" progId="Equation.KSEE3">
                  <p:embed/>
                  <p:pic>
                    <p:nvPicPr>
                      <p:cNvPr id="0" name="图片 1025"/>
                      <p:cNvPicPr/>
                      <p:nvPr/>
                    </p:nvPicPr>
                    <p:blipFill>
                      <a:blip r:embed="rId6"/>
                      <a:stretch>
                        <a:fillRect/>
                      </a:stretch>
                    </p:blipFill>
                    <p:spPr>
                      <a:xfrm>
                        <a:off x="9877425" y="1624330"/>
                        <a:ext cx="970915" cy="56007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0137775" y="2414905"/>
          <a:ext cx="914400" cy="254000"/>
        </p:xfrm>
        <a:graphic>
          <a:graphicData uri="http://schemas.openxmlformats.org/presentationml/2006/ole">
            <mc:AlternateContent xmlns:mc="http://schemas.openxmlformats.org/markup-compatibility/2006">
              <mc:Choice xmlns:v="urn:schemas-microsoft-com:vml" Requires="v">
                <p:oleObj spid="_x0000_s1027" name="" r:id="rId7" imgW="914400" imgH="254000" progId="Equation.KSEE3">
                  <p:embed/>
                </p:oleObj>
              </mc:Choice>
              <mc:Fallback>
                <p:oleObj name="" r:id="rId7" imgW="914400" imgH="254000" progId="Equation.KSEE3">
                  <p:embed/>
                  <p:pic>
                    <p:nvPicPr>
                      <p:cNvPr id="0" name="图片 1026"/>
                      <p:cNvPicPr/>
                      <p:nvPr/>
                    </p:nvPicPr>
                    <p:blipFill>
                      <a:blip r:embed="rId2"/>
                      <a:stretch>
                        <a:fillRect/>
                      </a:stretch>
                    </p:blipFill>
                    <p:spPr>
                      <a:xfrm>
                        <a:off x="10137775" y="2414905"/>
                        <a:ext cx="914400" cy="25400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9877425" y="2273300"/>
          <a:ext cx="894080" cy="430530"/>
        </p:xfrm>
        <a:graphic>
          <a:graphicData uri="http://schemas.openxmlformats.org/presentationml/2006/ole">
            <mc:AlternateContent xmlns:mc="http://schemas.openxmlformats.org/markup-compatibility/2006">
              <mc:Choice xmlns:v="urn:schemas-microsoft-com:vml" Requires="v">
                <p:oleObj spid="_x0000_s1029" name="" r:id="rId8" imgW="316865" imgH="152400" progId="Equation.KSEE3">
                  <p:embed/>
                </p:oleObj>
              </mc:Choice>
              <mc:Fallback>
                <p:oleObj name="" r:id="rId8" imgW="316865" imgH="152400" progId="Equation.KSEE3">
                  <p:embed/>
                  <p:pic>
                    <p:nvPicPr>
                      <p:cNvPr id="0" name="图片 1028"/>
                      <p:cNvPicPr/>
                      <p:nvPr/>
                    </p:nvPicPr>
                    <p:blipFill>
                      <a:blip r:embed="rId9"/>
                      <a:stretch>
                        <a:fillRect/>
                      </a:stretch>
                    </p:blipFill>
                    <p:spPr>
                      <a:xfrm>
                        <a:off x="9877425" y="2273300"/>
                        <a:ext cx="894080" cy="43053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501"/>
                                        </p:tgtEl>
                                        <p:attrNameLst>
                                          <p:attrName>style.visibility</p:attrName>
                                        </p:attrNameLst>
                                      </p:cBhvr>
                                      <p:to>
                                        <p:strVal val="visible"/>
                                      </p:to>
                                    </p:set>
                                    <p:anim calcmode="lin" valueType="num">
                                      <p:cBhvr additive="base">
                                        <p:cTn id="7" dur="500" fill="hold"/>
                                        <p:tgtEl>
                                          <p:spTgt spid="19501"/>
                                        </p:tgtEl>
                                        <p:attrNameLst>
                                          <p:attrName>ppt_x</p:attrName>
                                        </p:attrNameLst>
                                      </p:cBhvr>
                                      <p:tavLst>
                                        <p:tav tm="0">
                                          <p:val>
                                            <p:strVal val="#ppt_x"/>
                                          </p:val>
                                        </p:tav>
                                        <p:tav tm="100000">
                                          <p:val>
                                            <p:strVal val="#ppt_x"/>
                                          </p:val>
                                        </p:tav>
                                      </p:tavLst>
                                    </p:anim>
                                    <p:anim calcmode="lin" valueType="num">
                                      <p:cBhvr additive="base">
                                        <p:cTn id="8" dur="500" fill="hold"/>
                                        <p:tgtEl>
                                          <p:spTgt spid="1950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19500"/>
                                        </p:tgtEl>
                                        <p:attrNameLst>
                                          <p:attrName>style.visibility</p:attrName>
                                        </p:attrNameLst>
                                      </p:cBhvr>
                                      <p:to>
                                        <p:strVal val="visible"/>
                                      </p:to>
                                    </p:set>
                                    <p:animEffect transition="in" filter="wipe(left)">
                                      <p:cBhvr>
                                        <p:cTn id="24" dur="500"/>
                                        <p:tgtEl>
                                          <p:spTgt spid="1950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9458"/>
                                        </p:tgtEl>
                                        <p:attrNameLst>
                                          <p:attrName>style.visibility</p:attrName>
                                        </p:attrNameLst>
                                      </p:cBhvr>
                                      <p:to>
                                        <p:strVal val="visible"/>
                                      </p:to>
                                    </p:set>
                                    <p:animEffect transition="in" filter="wipe(left)">
                                      <p:cBhvr>
                                        <p:cTn id="29" dur="500"/>
                                        <p:tgtEl>
                                          <p:spTgt spid="19458"/>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2" fill="hold" grpId="0" nodeType="clickPar">
                                  <p:stCondLst>
                                    <p:cond delay="0"/>
                                  </p:stCondLst>
                                  <p:childTnLst>
                                    <p:set>
                                      <p:cBhvr>
                                        <p:cTn id="33" dur="1" fill="hold">
                                          <p:stCondLst>
                                            <p:cond delay="0"/>
                                          </p:stCondLst>
                                        </p:cTn>
                                        <p:tgtEl>
                                          <p:spTgt spid="19477"/>
                                        </p:tgtEl>
                                        <p:attrNameLst>
                                          <p:attrName>style.visibility</p:attrName>
                                        </p:attrNameLst>
                                      </p:cBhvr>
                                      <p:to>
                                        <p:strVal val="visible"/>
                                      </p:to>
                                    </p:set>
                                    <p:anim calcmode="lin" valueType="num">
                                      <p:cBhvr additive="base">
                                        <p:cTn id="34" dur="500" fill="hold"/>
                                        <p:tgtEl>
                                          <p:spTgt spid="19477"/>
                                        </p:tgtEl>
                                        <p:attrNameLst>
                                          <p:attrName>ppt_x</p:attrName>
                                        </p:attrNameLst>
                                      </p:cBhvr>
                                      <p:tavLst>
                                        <p:tav tm="0">
                                          <p:val>
                                            <p:strVal val="1+#ppt_w/2"/>
                                          </p:val>
                                        </p:tav>
                                        <p:tav tm="100000">
                                          <p:val>
                                            <p:strVal val="#ppt_x"/>
                                          </p:val>
                                        </p:tav>
                                      </p:tavLst>
                                    </p:anim>
                                    <p:anim calcmode="lin" valueType="num">
                                      <p:cBhvr additive="base">
                                        <p:cTn id="35" dur="500" fill="hold"/>
                                        <p:tgtEl>
                                          <p:spTgt spid="19477"/>
                                        </p:tgtEl>
                                        <p:attrNameLst>
                                          <p:attrName>ppt_y</p:attrName>
                                        </p:attrNameLst>
                                      </p:cBhvr>
                                      <p:tavLst>
                                        <p:tav tm="0">
                                          <p:val>
                                            <p:strVal val="#ppt_y"/>
                                          </p:val>
                                        </p:tav>
                                        <p:tav tm="100000">
                                          <p:val>
                                            <p:strVal val="#ppt_y"/>
                                          </p:val>
                                        </p:tav>
                                      </p:tavLst>
                                    </p:anim>
                                  </p:childTnLst>
                                </p:cTn>
                              </p:par>
                            </p:childTnLst>
                          </p:cTn>
                        </p:par>
                        <p:par>
                          <p:cTn id="36" fill="hold">
                            <p:stCondLst>
                              <p:cond delay="500"/>
                            </p:stCondLst>
                            <p:childTnLst>
                              <p:par>
                                <p:cTn id="37" presetID="2" presetClass="entr" presetSubtype="2" fill="hold" grpId="0" nodeType="afterEffect">
                                  <p:stCondLst>
                                    <p:cond delay="0"/>
                                  </p:stCondLst>
                                  <p:childTnLst>
                                    <p:set>
                                      <p:cBhvr>
                                        <p:cTn id="38" dur="1" fill="hold">
                                          <p:stCondLst>
                                            <p:cond delay="0"/>
                                          </p:stCondLst>
                                        </p:cTn>
                                        <p:tgtEl>
                                          <p:spTgt spid="19475"/>
                                        </p:tgtEl>
                                        <p:attrNameLst>
                                          <p:attrName>style.visibility</p:attrName>
                                        </p:attrNameLst>
                                      </p:cBhvr>
                                      <p:to>
                                        <p:strVal val="visible"/>
                                      </p:to>
                                    </p:set>
                                    <p:anim calcmode="lin" valueType="num">
                                      <p:cBhvr additive="base">
                                        <p:cTn id="39" dur="500" fill="hold"/>
                                        <p:tgtEl>
                                          <p:spTgt spid="19475"/>
                                        </p:tgtEl>
                                        <p:attrNameLst>
                                          <p:attrName>ppt_x</p:attrName>
                                        </p:attrNameLst>
                                      </p:cBhvr>
                                      <p:tavLst>
                                        <p:tav tm="0">
                                          <p:val>
                                            <p:strVal val="1+#ppt_w/2"/>
                                          </p:val>
                                        </p:tav>
                                        <p:tav tm="100000">
                                          <p:val>
                                            <p:strVal val="#ppt_x"/>
                                          </p:val>
                                        </p:tav>
                                      </p:tavLst>
                                    </p:anim>
                                    <p:anim calcmode="lin" valueType="num">
                                      <p:cBhvr additive="base">
                                        <p:cTn id="40" dur="500" fill="hold"/>
                                        <p:tgtEl>
                                          <p:spTgt spid="19475"/>
                                        </p:tgtEl>
                                        <p:attrNameLst>
                                          <p:attrName>ppt_y</p:attrName>
                                        </p:attrNameLst>
                                      </p:cBhvr>
                                      <p:tavLst>
                                        <p:tav tm="0">
                                          <p:val>
                                            <p:strVal val="#ppt_y"/>
                                          </p:val>
                                        </p:tav>
                                        <p:tav tm="100000">
                                          <p:val>
                                            <p:strVal val="#ppt_y"/>
                                          </p:val>
                                        </p:tav>
                                      </p:tavLst>
                                    </p:anim>
                                  </p:childTnLst>
                                </p:cTn>
                              </p:par>
                            </p:childTnLst>
                          </p:cTn>
                        </p:par>
                        <p:par>
                          <p:cTn id="41" fill="hold">
                            <p:stCondLst>
                              <p:cond delay="1000"/>
                            </p:stCondLst>
                            <p:childTnLst>
                              <p:par>
                                <p:cTn id="42" presetID="2" presetClass="entr" presetSubtype="8" fill="hold" grpId="0" nodeType="afterEffect">
                                  <p:stCondLst>
                                    <p:cond delay="0"/>
                                  </p:stCondLst>
                                  <p:childTnLst>
                                    <p:set>
                                      <p:cBhvr>
                                        <p:cTn id="43" dur="1" fill="hold">
                                          <p:stCondLst>
                                            <p:cond delay="0"/>
                                          </p:stCondLst>
                                        </p:cTn>
                                        <p:tgtEl>
                                          <p:spTgt spid="19476"/>
                                        </p:tgtEl>
                                        <p:attrNameLst>
                                          <p:attrName>style.visibility</p:attrName>
                                        </p:attrNameLst>
                                      </p:cBhvr>
                                      <p:to>
                                        <p:strVal val="visible"/>
                                      </p:to>
                                    </p:set>
                                    <p:anim calcmode="lin" valueType="num">
                                      <p:cBhvr additive="base">
                                        <p:cTn id="44" dur="500" fill="hold"/>
                                        <p:tgtEl>
                                          <p:spTgt spid="19476"/>
                                        </p:tgtEl>
                                        <p:attrNameLst>
                                          <p:attrName>ppt_x</p:attrName>
                                        </p:attrNameLst>
                                      </p:cBhvr>
                                      <p:tavLst>
                                        <p:tav tm="0">
                                          <p:val>
                                            <p:strVal val="0-#ppt_w/2"/>
                                          </p:val>
                                        </p:tav>
                                        <p:tav tm="100000">
                                          <p:val>
                                            <p:strVal val="#ppt_x"/>
                                          </p:val>
                                        </p:tav>
                                      </p:tavLst>
                                    </p:anim>
                                    <p:anim calcmode="lin" valueType="num">
                                      <p:cBhvr additive="base">
                                        <p:cTn id="45" dur="500" fill="hold"/>
                                        <p:tgtEl>
                                          <p:spTgt spid="19476"/>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19478"/>
                                        </p:tgtEl>
                                        <p:attrNameLst>
                                          <p:attrName>style.visibility</p:attrName>
                                        </p:attrNameLst>
                                      </p:cBhvr>
                                      <p:to>
                                        <p:strVal val="visible"/>
                                      </p:to>
                                    </p:set>
                                    <p:anim calcmode="lin" valueType="num">
                                      <p:cBhvr additive="base">
                                        <p:cTn id="49" dur="500" fill="hold"/>
                                        <p:tgtEl>
                                          <p:spTgt spid="19478"/>
                                        </p:tgtEl>
                                        <p:attrNameLst>
                                          <p:attrName>ppt_x</p:attrName>
                                        </p:attrNameLst>
                                      </p:cBhvr>
                                      <p:tavLst>
                                        <p:tav tm="0">
                                          <p:val>
                                            <p:strVal val="0-#ppt_w/2"/>
                                          </p:val>
                                        </p:tav>
                                        <p:tav tm="100000">
                                          <p:val>
                                            <p:strVal val="#ppt_x"/>
                                          </p:val>
                                        </p:tav>
                                      </p:tavLst>
                                    </p:anim>
                                    <p:anim calcmode="lin" valueType="num">
                                      <p:cBhvr additive="base">
                                        <p:cTn id="50" dur="500" fill="hold"/>
                                        <p:tgtEl>
                                          <p:spTgt spid="19478"/>
                                        </p:tgtEl>
                                        <p:attrNameLst>
                                          <p:attrName>ppt_y</p:attrName>
                                        </p:attrNameLst>
                                      </p:cBhvr>
                                      <p:tavLst>
                                        <p:tav tm="0">
                                          <p:val>
                                            <p:strVal val="#ppt_y"/>
                                          </p:val>
                                        </p:tav>
                                        <p:tav tm="100000">
                                          <p:val>
                                            <p:strVal val="#ppt_y"/>
                                          </p:val>
                                        </p:tav>
                                      </p:tavLst>
                                    </p:anim>
                                  </p:childTnLst>
                                </p:cTn>
                              </p:par>
                            </p:childTnLst>
                          </p:cTn>
                        </p:par>
                        <p:par>
                          <p:cTn id="51" fill="hold">
                            <p:stCondLst>
                              <p:cond delay="2000"/>
                            </p:stCondLst>
                            <p:childTnLst>
                              <p:par>
                                <p:cTn id="52" presetID="2" presetClass="entr" presetSubtype="2" fill="hold" grpId="0" nodeType="afterEffect">
                                  <p:stCondLst>
                                    <p:cond delay="0"/>
                                  </p:stCondLst>
                                  <p:childTnLst>
                                    <p:set>
                                      <p:cBhvr>
                                        <p:cTn id="53" dur="1" fill="hold">
                                          <p:stCondLst>
                                            <p:cond delay="0"/>
                                          </p:stCondLst>
                                        </p:cTn>
                                        <p:tgtEl>
                                          <p:spTgt spid="19479"/>
                                        </p:tgtEl>
                                        <p:attrNameLst>
                                          <p:attrName>style.visibility</p:attrName>
                                        </p:attrNameLst>
                                      </p:cBhvr>
                                      <p:to>
                                        <p:strVal val="visible"/>
                                      </p:to>
                                    </p:set>
                                    <p:anim calcmode="lin" valueType="num">
                                      <p:cBhvr additive="base">
                                        <p:cTn id="54" dur="500" fill="hold"/>
                                        <p:tgtEl>
                                          <p:spTgt spid="19479"/>
                                        </p:tgtEl>
                                        <p:attrNameLst>
                                          <p:attrName>ppt_x</p:attrName>
                                        </p:attrNameLst>
                                      </p:cBhvr>
                                      <p:tavLst>
                                        <p:tav tm="0">
                                          <p:val>
                                            <p:strVal val="1+#ppt_w/2"/>
                                          </p:val>
                                        </p:tav>
                                        <p:tav tm="100000">
                                          <p:val>
                                            <p:strVal val="#ppt_x"/>
                                          </p:val>
                                        </p:tav>
                                      </p:tavLst>
                                    </p:anim>
                                    <p:anim calcmode="lin" valueType="num">
                                      <p:cBhvr additive="base">
                                        <p:cTn id="55" dur="500" fill="hold"/>
                                        <p:tgtEl>
                                          <p:spTgt spid="19479"/>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2" presetClass="entr" presetSubtype="2" fill="hold" grpId="0" nodeType="afterEffect">
                                  <p:stCondLst>
                                    <p:cond delay="0"/>
                                  </p:stCondLst>
                                  <p:childTnLst>
                                    <p:set>
                                      <p:cBhvr>
                                        <p:cTn id="58" dur="1" fill="hold">
                                          <p:stCondLst>
                                            <p:cond delay="0"/>
                                          </p:stCondLst>
                                        </p:cTn>
                                        <p:tgtEl>
                                          <p:spTgt spid="19480"/>
                                        </p:tgtEl>
                                        <p:attrNameLst>
                                          <p:attrName>style.visibility</p:attrName>
                                        </p:attrNameLst>
                                      </p:cBhvr>
                                      <p:to>
                                        <p:strVal val="visible"/>
                                      </p:to>
                                    </p:set>
                                    <p:anim calcmode="lin" valueType="num">
                                      <p:cBhvr additive="base">
                                        <p:cTn id="59" dur="500" fill="hold"/>
                                        <p:tgtEl>
                                          <p:spTgt spid="19480"/>
                                        </p:tgtEl>
                                        <p:attrNameLst>
                                          <p:attrName>ppt_x</p:attrName>
                                        </p:attrNameLst>
                                      </p:cBhvr>
                                      <p:tavLst>
                                        <p:tav tm="0">
                                          <p:val>
                                            <p:strVal val="1+#ppt_w/2"/>
                                          </p:val>
                                        </p:tav>
                                        <p:tav tm="100000">
                                          <p:val>
                                            <p:strVal val="#ppt_x"/>
                                          </p:val>
                                        </p:tav>
                                      </p:tavLst>
                                    </p:anim>
                                    <p:anim calcmode="lin" valueType="num">
                                      <p:cBhvr additive="base">
                                        <p:cTn id="60" dur="500" fill="hold"/>
                                        <p:tgtEl>
                                          <p:spTgt spid="19480"/>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2" presetClass="entr" presetSubtype="8" fill="hold" grpId="0" nodeType="afterEffect">
                                  <p:stCondLst>
                                    <p:cond delay="0"/>
                                  </p:stCondLst>
                                  <p:childTnLst>
                                    <p:set>
                                      <p:cBhvr>
                                        <p:cTn id="63" dur="1" fill="hold">
                                          <p:stCondLst>
                                            <p:cond delay="0"/>
                                          </p:stCondLst>
                                        </p:cTn>
                                        <p:tgtEl>
                                          <p:spTgt spid="19481"/>
                                        </p:tgtEl>
                                        <p:attrNameLst>
                                          <p:attrName>style.visibility</p:attrName>
                                        </p:attrNameLst>
                                      </p:cBhvr>
                                      <p:to>
                                        <p:strVal val="visible"/>
                                      </p:to>
                                    </p:set>
                                    <p:anim calcmode="lin" valueType="num">
                                      <p:cBhvr additive="base">
                                        <p:cTn id="64" dur="500" fill="hold"/>
                                        <p:tgtEl>
                                          <p:spTgt spid="19481"/>
                                        </p:tgtEl>
                                        <p:attrNameLst>
                                          <p:attrName>ppt_x</p:attrName>
                                        </p:attrNameLst>
                                      </p:cBhvr>
                                      <p:tavLst>
                                        <p:tav tm="0">
                                          <p:val>
                                            <p:strVal val="0-#ppt_w/2"/>
                                          </p:val>
                                        </p:tav>
                                        <p:tav tm="100000">
                                          <p:val>
                                            <p:strVal val="#ppt_x"/>
                                          </p:val>
                                        </p:tav>
                                      </p:tavLst>
                                    </p:anim>
                                    <p:anim calcmode="lin" valueType="num">
                                      <p:cBhvr additive="base">
                                        <p:cTn id="65" dur="500" fill="hold"/>
                                        <p:tgtEl>
                                          <p:spTgt spid="19481"/>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9496"/>
                                        </p:tgtEl>
                                        <p:attrNameLst>
                                          <p:attrName>style.visibility</p:attrName>
                                        </p:attrNameLst>
                                      </p:cBhvr>
                                      <p:to>
                                        <p:strVal val="visible"/>
                                      </p:to>
                                    </p:set>
                                    <p:animEffect transition="in" filter="wipe(left)">
                                      <p:cBhvr>
                                        <p:cTn id="70" dur="500"/>
                                        <p:tgtEl>
                                          <p:spTgt spid="19496"/>
                                        </p:tgtEl>
                                      </p:cBhvr>
                                    </p:animEffect>
                                  </p:childTnLst>
                                </p:cTn>
                              </p:par>
                            </p:childTnLst>
                          </p:cTn>
                        </p:par>
                      </p:childTnLst>
                    </p:cTn>
                  </p:par>
                  <p:par>
                    <p:cTn id="71" fill="hold">
                      <p:stCondLst>
                        <p:cond delay="indefinite"/>
                      </p:stCondLst>
                      <p:childTnLst>
                        <p:par>
                          <p:cTn id="72" fill="hold">
                            <p:stCondLst>
                              <p:cond delay="0"/>
                            </p:stCondLst>
                            <p:childTnLst>
                              <p:par>
                                <p:cTn id="73" presetID="15" presetClass="entr" presetSubtype="0" fill="hold" nodeType="clickEffect">
                                  <p:stCondLst>
                                    <p:cond delay="0"/>
                                  </p:stCondLst>
                                  <p:childTnLst>
                                    <p:set>
                                      <p:cBhvr>
                                        <p:cTn id="74" dur="1" fill="hold">
                                          <p:stCondLst>
                                            <p:cond delay="0"/>
                                          </p:stCondLst>
                                        </p:cTn>
                                        <p:tgtEl>
                                          <p:spTgt spid="19483"/>
                                        </p:tgtEl>
                                        <p:attrNameLst>
                                          <p:attrName>style.visibility</p:attrName>
                                        </p:attrNameLst>
                                      </p:cBhvr>
                                      <p:to>
                                        <p:strVal val="visible"/>
                                      </p:to>
                                    </p:set>
                                    <p:anim calcmode="lin" valueType="num">
                                      <p:cBhvr>
                                        <p:cTn id="75" dur="1000" fill="hold"/>
                                        <p:tgtEl>
                                          <p:spTgt spid="19483"/>
                                        </p:tgtEl>
                                        <p:attrNameLst>
                                          <p:attrName>ppt_w</p:attrName>
                                        </p:attrNameLst>
                                      </p:cBhvr>
                                      <p:tavLst>
                                        <p:tav tm="0">
                                          <p:val>
                                            <p:fltVal val="0.000000"/>
                                          </p:val>
                                        </p:tav>
                                        <p:tav tm="100000">
                                          <p:val>
                                            <p:strVal val="#ppt_w"/>
                                          </p:val>
                                        </p:tav>
                                      </p:tavLst>
                                    </p:anim>
                                    <p:anim calcmode="lin" valueType="num">
                                      <p:cBhvr>
                                        <p:cTn id="76" dur="1000" fill="hold"/>
                                        <p:tgtEl>
                                          <p:spTgt spid="19483"/>
                                        </p:tgtEl>
                                        <p:attrNameLst>
                                          <p:attrName>ppt_h</p:attrName>
                                        </p:attrNameLst>
                                      </p:cBhvr>
                                      <p:tavLst>
                                        <p:tav tm="0">
                                          <p:val>
                                            <p:fltVal val="0.000000"/>
                                          </p:val>
                                        </p:tav>
                                        <p:tav tm="100000">
                                          <p:val>
                                            <p:strVal val="#ppt_h"/>
                                          </p:val>
                                        </p:tav>
                                      </p:tavLst>
                                    </p:anim>
                                    <p:anim calcmode="lin" valueType="num">
                                      <p:cBhvr>
                                        <p:cTn id="77" dur="1000" fill="hold"/>
                                        <p:tgtEl>
                                          <p:spTgt spid="19483"/>
                                        </p:tgtEl>
                                        <p:attrNameLst>
                                          <p:attrName>ppt_x</p:attrName>
                                        </p:attrNameLst>
                                      </p:cBhvr>
                                      <p:tavLst>
                                        <p:tav tm="0" fmla="#ppt_x+(cos(-2*pi*(1-$))*-#ppt_x-sin(-2*pi*(1-$))*(1-#ppt_y))*(1-$)">
                                          <p:val>
                                            <p:fltVal val="0.000000"/>
                                          </p:val>
                                        </p:tav>
                                        <p:tav tm="100000">
                                          <p:val>
                                            <p:fltVal val="1.000000"/>
                                          </p:val>
                                        </p:tav>
                                      </p:tavLst>
                                    </p:anim>
                                    <p:anim calcmode="lin" valueType="num">
                                      <p:cBhvr>
                                        <p:cTn id="78" dur="1000" fill="hold"/>
                                        <p:tgtEl>
                                          <p:spTgt spid="19483"/>
                                        </p:tgtEl>
                                        <p:attrNameLst>
                                          <p:attrName>ppt_y</p:attrName>
                                        </p:attrNameLst>
                                      </p:cBhvr>
                                      <p:tavLst>
                                        <p:tav tm="0" fmla="#ppt_y+(sin(-2*pi*(1-$))*-#ppt_x+cos(-2*pi*(1-$))*(1-#ppt_y))*(1-$)">
                                          <p:val>
                                            <p:fltVal val="0.000000"/>
                                          </p:val>
                                        </p:tav>
                                        <p:tav tm="100000">
                                          <p:val>
                                            <p:fltVal val="1.000000"/>
                                          </p:val>
                                        </p:tav>
                                      </p:tavLst>
                                    </p:anim>
                                  </p:childTnLst>
                                </p:cTn>
                              </p:par>
                            </p:childTnLst>
                          </p:cTn>
                        </p:par>
                        <p:par>
                          <p:cTn id="79" fill="hold">
                            <p:stCondLst>
                              <p:cond delay="1000"/>
                            </p:stCondLst>
                            <p:childTnLst>
                              <p:par>
                                <p:cTn id="80" presetID="12" presetClass="entr" presetSubtype="8" fill="hold" grpId="0" nodeType="afterEffect">
                                  <p:stCondLst>
                                    <p:cond delay="0"/>
                                  </p:stCondLst>
                                  <p:childTnLst>
                                    <p:set>
                                      <p:cBhvr>
                                        <p:cTn id="81" dur="1" fill="hold">
                                          <p:stCondLst>
                                            <p:cond delay="0"/>
                                          </p:stCondLst>
                                        </p:cTn>
                                        <p:tgtEl>
                                          <p:spTgt spid="19485"/>
                                        </p:tgtEl>
                                        <p:attrNameLst>
                                          <p:attrName>style.visibility</p:attrName>
                                        </p:attrNameLst>
                                      </p:cBhvr>
                                      <p:to>
                                        <p:strVal val="visible"/>
                                      </p:to>
                                    </p:set>
                                    <p:animEffect transition="in" filter="slide(fromLeft)">
                                      <p:cBhvr>
                                        <p:cTn id="82" dur="500"/>
                                        <p:tgtEl>
                                          <p:spTgt spid="19485"/>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1" fill="hold" nodeType="clickEffect">
                                  <p:stCondLst>
                                    <p:cond delay="0"/>
                                  </p:stCondLst>
                                  <p:childTnLst>
                                    <p:set>
                                      <p:cBhvr>
                                        <p:cTn id="86" dur="1" fill="hold">
                                          <p:stCondLst>
                                            <p:cond delay="0"/>
                                          </p:stCondLst>
                                        </p:cTn>
                                        <p:tgtEl>
                                          <p:spTgt spid="19484"/>
                                        </p:tgtEl>
                                        <p:attrNameLst>
                                          <p:attrName>style.visibility</p:attrName>
                                        </p:attrNameLst>
                                      </p:cBhvr>
                                      <p:to>
                                        <p:strVal val="visible"/>
                                      </p:to>
                                    </p:set>
                                    <p:animEffect transition="in" filter="wipe(up)">
                                      <p:cBhvr>
                                        <p:cTn id="87" dur="500"/>
                                        <p:tgtEl>
                                          <p:spTgt spid="19484"/>
                                        </p:tgtEl>
                                      </p:cBhvr>
                                    </p:animEffect>
                                  </p:childTnLst>
                                </p:cTn>
                              </p:par>
                            </p:childTnLst>
                          </p:cTn>
                        </p:par>
                        <p:par>
                          <p:cTn id="88" fill="hold">
                            <p:stCondLst>
                              <p:cond delay="500"/>
                            </p:stCondLst>
                            <p:childTnLst>
                              <p:par>
                                <p:cTn id="89" presetID="12" presetClass="entr" presetSubtype="1" fill="hold" grpId="0" nodeType="afterEffect">
                                  <p:stCondLst>
                                    <p:cond delay="0"/>
                                  </p:stCondLst>
                                  <p:childTnLst>
                                    <p:set>
                                      <p:cBhvr>
                                        <p:cTn id="90" dur="1" fill="hold">
                                          <p:stCondLst>
                                            <p:cond delay="0"/>
                                          </p:stCondLst>
                                        </p:cTn>
                                        <p:tgtEl>
                                          <p:spTgt spid="19491"/>
                                        </p:tgtEl>
                                        <p:attrNameLst>
                                          <p:attrName>style.visibility</p:attrName>
                                        </p:attrNameLst>
                                      </p:cBhvr>
                                      <p:to>
                                        <p:strVal val="visible"/>
                                      </p:to>
                                    </p:set>
                                    <p:animEffect transition="in" filter="slide(fromTop)">
                                      <p:cBhvr>
                                        <p:cTn id="91" dur="500"/>
                                        <p:tgtEl>
                                          <p:spTgt spid="19491"/>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2" fill="hold" nodeType="clickEffect">
                                  <p:stCondLst>
                                    <p:cond delay="0"/>
                                  </p:stCondLst>
                                  <p:childTnLst>
                                    <p:set>
                                      <p:cBhvr>
                                        <p:cTn id="95" dur="1" fill="hold">
                                          <p:stCondLst>
                                            <p:cond delay="0"/>
                                          </p:stCondLst>
                                        </p:cTn>
                                        <p:tgtEl>
                                          <p:spTgt spid="19486"/>
                                        </p:tgtEl>
                                        <p:attrNameLst>
                                          <p:attrName>style.visibility</p:attrName>
                                        </p:attrNameLst>
                                      </p:cBhvr>
                                      <p:to>
                                        <p:strVal val="visible"/>
                                      </p:to>
                                    </p:set>
                                    <p:animEffect transition="in" filter="wipe(right)">
                                      <p:cBhvr>
                                        <p:cTn id="96" dur="500"/>
                                        <p:tgtEl>
                                          <p:spTgt spid="19486"/>
                                        </p:tgtEl>
                                      </p:cBhvr>
                                    </p:animEffect>
                                  </p:childTnLst>
                                </p:cTn>
                              </p:par>
                            </p:childTnLst>
                          </p:cTn>
                        </p:par>
                        <p:par>
                          <p:cTn id="97" fill="hold">
                            <p:stCondLst>
                              <p:cond delay="500"/>
                            </p:stCondLst>
                            <p:childTnLst>
                              <p:par>
                                <p:cTn id="98" presetID="12" presetClass="entr" presetSubtype="8" fill="hold" grpId="0" nodeType="afterEffect">
                                  <p:stCondLst>
                                    <p:cond delay="0"/>
                                  </p:stCondLst>
                                  <p:childTnLst>
                                    <p:set>
                                      <p:cBhvr>
                                        <p:cTn id="99" dur="1" fill="hold">
                                          <p:stCondLst>
                                            <p:cond delay="0"/>
                                          </p:stCondLst>
                                        </p:cTn>
                                        <p:tgtEl>
                                          <p:spTgt spid="19487"/>
                                        </p:tgtEl>
                                        <p:attrNameLst>
                                          <p:attrName>style.visibility</p:attrName>
                                        </p:attrNameLst>
                                      </p:cBhvr>
                                      <p:to>
                                        <p:strVal val="visible"/>
                                      </p:to>
                                    </p:set>
                                    <p:animEffect transition="in" filter="slide(fromLeft)">
                                      <p:cBhvr>
                                        <p:cTn id="100" dur="500"/>
                                        <p:tgtEl>
                                          <p:spTgt spid="19487"/>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nodeType="clickEffect">
                                  <p:stCondLst>
                                    <p:cond delay="0"/>
                                  </p:stCondLst>
                                  <p:childTnLst>
                                    <p:set>
                                      <p:cBhvr>
                                        <p:cTn id="104" dur="1" fill="hold">
                                          <p:stCondLst>
                                            <p:cond delay="0"/>
                                          </p:stCondLst>
                                        </p:cTn>
                                        <p:tgtEl>
                                          <p:spTgt spid="19488"/>
                                        </p:tgtEl>
                                        <p:attrNameLst>
                                          <p:attrName>style.visibility</p:attrName>
                                        </p:attrNameLst>
                                      </p:cBhvr>
                                      <p:to>
                                        <p:strVal val="visible"/>
                                      </p:to>
                                    </p:set>
                                    <p:animEffect transition="in" filter="wipe(down)">
                                      <p:cBhvr>
                                        <p:cTn id="105" dur="500"/>
                                        <p:tgtEl>
                                          <p:spTgt spid="19488"/>
                                        </p:tgtEl>
                                      </p:cBhvr>
                                    </p:animEffect>
                                  </p:childTnLst>
                                </p:cTn>
                              </p:par>
                            </p:childTnLst>
                          </p:cTn>
                        </p:par>
                        <p:par>
                          <p:cTn id="106" fill="hold">
                            <p:stCondLst>
                              <p:cond delay="500"/>
                            </p:stCondLst>
                            <p:childTnLst>
                              <p:par>
                                <p:cTn id="107" presetID="12" presetClass="entr" presetSubtype="4" fill="hold" grpId="0" nodeType="afterEffect">
                                  <p:stCondLst>
                                    <p:cond delay="0"/>
                                  </p:stCondLst>
                                  <p:childTnLst>
                                    <p:set>
                                      <p:cBhvr>
                                        <p:cTn id="108" dur="1" fill="hold">
                                          <p:stCondLst>
                                            <p:cond delay="0"/>
                                          </p:stCondLst>
                                        </p:cTn>
                                        <p:tgtEl>
                                          <p:spTgt spid="19489"/>
                                        </p:tgtEl>
                                        <p:attrNameLst>
                                          <p:attrName>style.visibility</p:attrName>
                                        </p:attrNameLst>
                                      </p:cBhvr>
                                      <p:to>
                                        <p:strVal val="visible"/>
                                      </p:to>
                                    </p:set>
                                    <p:animEffect transition="in" filter="slide(fromBottom)">
                                      <p:cBhvr>
                                        <p:cTn id="109" dur="500"/>
                                        <p:tgtEl>
                                          <p:spTgt spid="19489"/>
                                        </p:tgtEl>
                                      </p:cBhvr>
                                    </p:animEffect>
                                  </p:childTnLst>
                                </p:cTn>
                              </p:par>
                            </p:childTnLst>
                          </p:cTn>
                        </p:par>
                        <p:par>
                          <p:cTn id="110" fill="hold">
                            <p:stCondLst>
                              <p:cond delay="1000"/>
                            </p:stCondLst>
                            <p:childTnLst>
                              <p:par>
                                <p:cTn id="111" presetID="22" presetClass="entr" presetSubtype="2" fill="hold" nodeType="afterEffect">
                                  <p:stCondLst>
                                    <p:cond delay="0"/>
                                  </p:stCondLst>
                                  <p:childTnLst>
                                    <p:set>
                                      <p:cBhvr>
                                        <p:cTn id="112" dur="1" fill="hold">
                                          <p:stCondLst>
                                            <p:cond delay="0"/>
                                          </p:stCondLst>
                                        </p:cTn>
                                        <p:tgtEl>
                                          <p:spTgt spid="19490"/>
                                        </p:tgtEl>
                                        <p:attrNameLst>
                                          <p:attrName>style.visibility</p:attrName>
                                        </p:attrNameLst>
                                      </p:cBhvr>
                                      <p:to>
                                        <p:strVal val="visible"/>
                                      </p:to>
                                    </p:set>
                                    <p:animEffect transition="in" filter="wipe(right)">
                                      <p:cBhvr>
                                        <p:cTn id="113" dur="500"/>
                                        <p:tgtEl>
                                          <p:spTgt spid="19490"/>
                                        </p:tgtEl>
                                      </p:cBhvr>
                                    </p:animEffect>
                                  </p:childTnLst>
                                </p:cTn>
                              </p:par>
                            </p:childTnLst>
                          </p:cTn>
                        </p:par>
                        <p:par>
                          <p:cTn id="114" fill="hold">
                            <p:stCondLst>
                              <p:cond delay="1500"/>
                            </p:stCondLst>
                            <p:childTnLst>
                              <p:par>
                                <p:cTn id="115" presetID="22" presetClass="entr" presetSubtype="2" fill="hold" nodeType="afterEffect">
                                  <p:stCondLst>
                                    <p:cond delay="0"/>
                                  </p:stCondLst>
                                  <p:childTnLst>
                                    <p:set>
                                      <p:cBhvr>
                                        <p:cTn id="116" dur="1" fill="hold">
                                          <p:stCondLst>
                                            <p:cond delay="0"/>
                                          </p:stCondLst>
                                        </p:cTn>
                                        <p:tgtEl>
                                          <p:spTgt spid="19492"/>
                                        </p:tgtEl>
                                        <p:attrNameLst>
                                          <p:attrName>style.visibility</p:attrName>
                                        </p:attrNameLst>
                                      </p:cBhvr>
                                      <p:to>
                                        <p:strVal val="visible"/>
                                      </p:to>
                                    </p:set>
                                    <p:animEffect transition="in" filter="wipe(right)">
                                      <p:cBhvr>
                                        <p:cTn id="117" dur="500"/>
                                        <p:tgtEl>
                                          <p:spTgt spid="19492"/>
                                        </p:tgtEl>
                                      </p:cBhvr>
                                    </p:animEffect>
                                  </p:childTnLst>
                                </p:cTn>
                              </p:par>
                            </p:childTnLst>
                          </p:cTn>
                        </p:par>
                        <p:par>
                          <p:cTn id="118" fill="hold">
                            <p:stCondLst>
                              <p:cond delay="2000"/>
                            </p:stCondLst>
                            <p:childTnLst>
                              <p:par>
                                <p:cTn id="119" presetID="22" presetClass="entr" presetSubtype="8" fill="hold" grpId="0" nodeType="afterEffect">
                                  <p:stCondLst>
                                    <p:cond delay="0"/>
                                  </p:stCondLst>
                                  <p:childTnLst>
                                    <p:set>
                                      <p:cBhvr>
                                        <p:cTn id="120" dur="1" fill="hold">
                                          <p:stCondLst>
                                            <p:cond delay="0"/>
                                          </p:stCondLst>
                                        </p:cTn>
                                        <p:tgtEl>
                                          <p:spTgt spid="19493"/>
                                        </p:tgtEl>
                                        <p:attrNameLst>
                                          <p:attrName>style.visibility</p:attrName>
                                        </p:attrNameLst>
                                      </p:cBhvr>
                                      <p:to>
                                        <p:strVal val="visible"/>
                                      </p:to>
                                    </p:set>
                                    <p:animEffect transition="in" filter="wipe(left)">
                                      <p:cBhvr>
                                        <p:cTn id="121" dur="500"/>
                                        <p:tgtEl>
                                          <p:spTgt spid="19493"/>
                                        </p:tgtEl>
                                      </p:cBhvr>
                                    </p:animEffect>
                                  </p:childTnLst>
                                </p:cTn>
                              </p:par>
                            </p:childTnLst>
                          </p:cTn>
                        </p:par>
                        <p:par>
                          <p:cTn id="122" fill="hold">
                            <p:stCondLst>
                              <p:cond delay="2500"/>
                            </p:stCondLst>
                            <p:childTnLst>
                              <p:par>
                                <p:cTn id="123" presetID="2" presetClass="entr" presetSubtype="2" fill="hold" grpId="0" nodeType="afterEffect">
                                  <p:stCondLst>
                                    <p:cond delay="0"/>
                                  </p:stCondLst>
                                  <p:childTnLst>
                                    <p:set>
                                      <p:cBhvr>
                                        <p:cTn id="124" dur="1" fill="hold">
                                          <p:stCondLst>
                                            <p:cond delay="0"/>
                                          </p:stCondLst>
                                        </p:cTn>
                                        <p:tgtEl>
                                          <p:spTgt spid="19494"/>
                                        </p:tgtEl>
                                        <p:attrNameLst>
                                          <p:attrName>style.visibility</p:attrName>
                                        </p:attrNameLst>
                                      </p:cBhvr>
                                      <p:to>
                                        <p:strVal val="visible"/>
                                      </p:to>
                                    </p:set>
                                    <p:anim calcmode="lin" valueType="num">
                                      <p:cBhvr additive="base">
                                        <p:cTn id="125" dur="500" fill="hold"/>
                                        <p:tgtEl>
                                          <p:spTgt spid="19494"/>
                                        </p:tgtEl>
                                        <p:attrNameLst>
                                          <p:attrName>ppt_x</p:attrName>
                                        </p:attrNameLst>
                                      </p:cBhvr>
                                      <p:tavLst>
                                        <p:tav tm="0">
                                          <p:val>
                                            <p:strVal val="1+#ppt_w/2"/>
                                          </p:val>
                                        </p:tav>
                                        <p:tav tm="100000">
                                          <p:val>
                                            <p:strVal val="#ppt_x"/>
                                          </p:val>
                                        </p:tav>
                                      </p:tavLst>
                                    </p:anim>
                                    <p:anim calcmode="lin" valueType="num">
                                      <p:cBhvr additive="base">
                                        <p:cTn id="126" dur="500" fill="hold"/>
                                        <p:tgtEl>
                                          <p:spTgt spid="19494"/>
                                        </p:tgtEl>
                                        <p:attrNameLst>
                                          <p:attrName>ppt_y</p:attrName>
                                        </p:attrNameLst>
                                      </p:cBhvr>
                                      <p:tavLst>
                                        <p:tav tm="0">
                                          <p:val>
                                            <p:strVal val="#ppt_y"/>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17" presetClass="entr" presetSubtype="8" fill="hold" grpId="0" nodeType="clickEffect">
                                  <p:stCondLst>
                                    <p:cond delay="0"/>
                                  </p:stCondLst>
                                  <p:childTnLst>
                                    <p:set>
                                      <p:cBhvr>
                                        <p:cTn id="130" dur="1" fill="hold">
                                          <p:stCondLst>
                                            <p:cond delay="0"/>
                                          </p:stCondLst>
                                        </p:cTn>
                                        <p:tgtEl>
                                          <p:spTgt spid="19495"/>
                                        </p:tgtEl>
                                        <p:attrNameLst>
                                          <p:attrName>style.visibility</p:attrName>
                                        </p:attrNameLst>
                                      </p:cBhvr>
                                      <p:to>
                                        <p:strVal val="visible"/>
                                      </p:to>
                                    </p:set>
                                    <p:anim calcmode="lin" valueType="num">
                                      <p:cBhvr>
                                        <p:cTn id="131" dur="500" fill="hold"/>
                                        <p:tgtEl>
                                          <p:spTgt spid="19495"/>
                                        </p:tgtEl>
                                        <p:attrNameLst>
                                          <p:attrName>ppt_x</p:attrName>
                                        </p:attrNameLst>
                                      </p:cBhvr>
                                      <p:tavLst>
                                        <p:tav tm="0">
                                          <p:val>
                                            <p:strVal val="#ppt_x-#ppt_w/2"/>
                                          </p:val>
                                        </p:tav>
                                        <p:tav tm="100000">
                                          <p:val>
                                            <p:strVal val="#ppt_x"/>
                                          </p:val>
                                        </p:tav>
                                      </p:tavLst>
                                    </p:anim>
                                    <p:anim calcmode="lin" valueType="num">
                                      <p:cBhvr>
                                        <p:cTn id="132" dur="500" fill="hold"/>
                                        <p:tgtEl>
                                          <p:spTgt spid="19495"/>
                                        </p:tgtEl>
                                        <p:attrNameLst>
                                          <p:attrName>ppt_y</p:attrName>
                                        </p:attrNameLst>
                                      </p:cBhvr>
                                      <p:tavLst>
                                        <p:tav tm="0">
                                          <p:val>
                                            <p:strVal val="#ppt_y"/>
                                          </p:val>
                                        </p:tav>
                                        <p:tav tm="100000">
                                          <p:val>
                                            <p:strVal val="#ppt_y"/>
                                          </p:val>
                                        </p:tav>
                                      </p:tavLst>
                                    </p:anim>
                                    <p:anim calcmode="lin" valueType="num">
                                      <p:cBhvr>
                                        <p:cTn id="133" dur="500" fill="hold"/>
                                        <p:tgtEl>
                                          <p:spTgt spid="19495"/>
                                        </p:tgtEl>
                                        <p:attrNameLst>
                                          <p:attrName>ppt_w</p:attrName>
                                        </p:attrNameLst>
                                      </p:cBhvr>
                                      <p:tavLst>
                                        <p:tav tm="0">
                                          <p:val>
                                            <p:fltVal val="0.000000"/>
                                          </p:val>
                                        </p:tav>
                                        <p:tav tm="100000">
                                          <p:val>
                                            <p:strVal val="#ppt_w"/>
                                          </p:val>
                                        </p:tav>
                                      </p:tavLst>
                                    </p:anim>
                                    <p:anim calcmode="lin" valueType="num">
                                      <p:cBhvr>
                                        <p:cTn id="134" dur="500" fill="hold"/>
                                        <p:tgtEl>
                                          <p:spTgt spid="19495"/>
                                        </p:tgtEl>
                                        <p:attrNameLst>
                                          <p:attrName>ppt_h</p:attrName>
                                        </p:attrNameLst>
                                      </p:cBhvr>
                                      <p:tavLst>
                                        <p:tav tm="0">
                                          <p:val>
                                            <p:strVal val="#ppt_h"/>
                                          </p:val>
                                        </p:tav>
                                        <p:tav tm="100000">
                                          <p:val>
                                            <p:strVal val="#ppt_h"/>
                                          </p:val>
                                        </p:tav>
                                      </p:tavLst>
                                    </p:anim>
                                  </p:childTnLst>
                                </p:cTn>
                              </p:par>
                            </p:childTnLst>
                          </p:cTn>
                        </p:par>
                        <p:par>
                          <p:cTn id="135" fill="hold">
                            <p:stCondLst>
                              <p:cond delay="500"/>
                            </p:stCondLst>
                            <p:childTnLst>
                              <p:par>
                                <p:cTn id="136" presetID="22" presetClass="entr" presetSubtype="1" fill="hold" nodeType="afterEffect">
                                  <p:stCondLst>
                                    <p:cond delay="0"/>
                                  </p:stCondLst>
                                  <p:childTnLst>
                                    <p:set>
                                      <p:cBhvr>
                                        <p:cTn id="137" dur="1" fill="hold">
                                          <p:stCondLst>
                                            <p:cond delay="0"/>
                                          </p:stCondLst>
                                        </p:cTn>
                                        <p:tgtEl>
                                          <p:spTgt spid="19505"/>
                                        </p:tgtEl>
                                        <p:attrNameLst>
                                          <p:attrName>style.visibility</p:attrName>
                                        </p:attrNameLst>
                                      </p:cBhvr>
                                      <p:to>
                                        <p:strVal val="visible"/>
                                      </p:to>
                                    </p:set>
                                    <p:animEffect transition="in" filter="wipe(up)">
                                      <p:cBhvr>
                                        <p:cTn id="138" dur="500"/>
                                        <p:tgtEl>
                                          <p:spTgt spid="19505"/>
                                        </p:tgtEl>
                                      </p:cBhvr>
                                    </p:animEffect>
                                  </p:childTnLst>
                                </p:cTn>
                              </p:par>
                            </p:childTnLst>
                          </p:cTn>
                        </p:par>
                        <p:par>
                          <p:cTn id="139" fill="hold">
                            <p:stCondLst>
                              <p:cond delay="1000"/>
                            </p:stCondLst>
                            <p:childTnLst>
                              <p:par>
                                <p:cTn id="140" presetID="22" presetClass="entr" presetSubtype="1" fill="hold" nodeType="afterEffect">
                                  <p:stCondLst>
                                    <p:cond delay="0"/>
                                  </p:stCondLst>
                                  <p:childTnLst>
                                    <p:set>
                                      <p:cBhvr>
                                        <p:cTn id="141" dur="1" fill="hold">
                                          <p:stCondLst>
                                            <p:cond delay="0"/>
                                          </p:stCondLst>
                                        </p:cTn>
                                        <p:tgtEl>
                                          <p:spTgt spid="19508"/>
                                        </p:tgtEl>
                                        <p:attrNameLst>
                                          <p:attrName>style.visibility</p:attrName>
                                        </p:attrNameLst>
                                      </p:cBhvr>
                                      <p:to>
                                        <p:strVal val="visible"/>
                                      </p:to>
                                    </p:set>
                                    <p:animEffect transition="in" filter="wipe(up)">
                                      <p:cBhvr>
                                        <p:cTn id="142" dur="500"/>
                                        <p:tgtEl>
                                          <p:spTgt spid="19508"/>
                                        </p:tgtEl>
                                      </p:cBhvr>
                                    </p:animEffect>
                                  </p:childTnLst>
                                </p:cTn>
                              </p:par>
                            </p:childTnLst>
                          </p:cTn>
                        </p:par>
                        <p:par>
                          <p:cTn id="143" fill="hold">
                            <p:stCondLst>
                              <p:cond delay="1500"/>
                            </p:stCondLst>
                            <p:childTnLst>
                              <p:par>
                                <p:cTn id="144" presetID="22" presetClass="entr" presetSubtype="1" fill="hold" nodeType="afterEffect">
                                  <p:stCondLst>
                                    <p:cond delay="0"/>
                                  </p:stCondLst>
                                  <p:childTnLst>
                                    <p:set>
                                      <p:cBhvr>
                                        <p:cTn id="145" dur="1" fill="hold">
                                          <p:stCondLst>
                                            <p:cond delay="0"/>
                                          </p:stCondLst>
                                        </p:cTn>
                                        <p:tgtEl>
                                          <p:spTgt spid="19511"/>
                                        </p:tgtEl>
                                        <p:attrNameLst>
                                          <p:attrName>style.visibility</p:attrName>
                                        </p:attrNameLst>
                                      </p:cBhvr>
                                      <p:to>
                                        <p:strVal val="visible"/>
                                      </p:to>
                                    </p:set>
                                    <p:animEffect transition="in" filter="wipe(up)">
                                      <p:cBhvr>
                                        <p:cTn id="146" dur="500"/>
                                        <p:tgtEl>
                                          <p:spTgt spid="19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P spid="19475" grpId="0"/>
      <p:bldP spid="19476" grpId="0"/>
      <p:bldP spid="19477" grpId="0"/>
      <p:bldP spid="19478" grpId="0"/>
      <p:bldP spid="19479" grpId="0"/>
      <p:bldP spid="19480" grpId="0"/>
      <p:bldP spid="19481" grpId="0"/>
      <p:bldP spid="19485" grpId="0"/>
      <p:bldP spid="19487" grpId="0"/>
      <p:bldP spid="19489" grpId="0"/>
      <p:bldP spid="19491" grpId="0"/>
      <p:bldP spid="19493" grpId="0"/>
      <p:bldP spid="19494" grpId="0"/>
      <p:bldP spid="19495" grpId="0"/>
      <p:bldP spid="19496" grpId="0"/>
      <p:bldP spid="1950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1558" name="组合 21557"/>
          <p:cNvGrpSpPr/>
          <p:nvPr/>
        </p:nvGrpSpPr>
        <p:grpSpPr>
          <a:xfrm>
            <a:off x="981075" y="728980"/>
            <a:ext cx="9960610" cy="996950"/>
            <a:chOff x="286" y="181"/>
            <a:chExt cx="6134" cy="628"/>
          </a:xfrm>
        </p:grpSpPr>
        <p:sp>
          <p:nvSpPr>
            <p:cNvPr id="21559" name="文本框 21558"/>
            <p:cNvSpPr txBox="1"/>
            <p:nvPr/>
          </p:nvSpPr>
          <p:spPr>
            <a:xfrm>
              <a:off x="2025" y="181"/>
              <a:ext cx="4395" cy="290"/>
            </a:xfrm>
            <a:prstGeom prst="rect">
              <a:avLst/>
            </a:prstGeom>
            <a:noFill/>
            <a:ln w="9525">
              <a:noFill/>
            </a:ln>
          </p:spPr>
          <p:txBody>
            <a:bodyPr wrap="square" anchor="t">
              <a:spAutoFit/>
            </a:bodyPr>
            <a:p>
              <a:pPr>
                <a:buClr>
                  <a:schemeClr val="bg1"/>
                </a:buClr>
              </a:pPr>
              <a:r>
                <a:rPr lang="zh-CN" altLang="en-US" sz="2400" b="1">
                  <a:latin typeface="Times New Roman" panose="02020603050405020304" pitchFamily="18" charset="0"/>
                </a:rPr>
                <a:t>过</a:t>
              </a:r>
              <a:r>
                <a:rPr lang="en-US" altLang="zh-CN" sz="2400" b="1" i="1">
                  <a:latin typeface="Times New Roman" panose="02020603050405020304" pitchFamily="18" charset="0"/>
                </a:rPr>
                <a:t>M </a:t>
              </a:r>
              <a:r>
                <a:rPr lang="zh-CN" altLang="en-US" sz="2400" b="1" dirty="0">
                  <a:latin typeface="Times New Roman" panose="02020603050405020304" pitchFamily="18" charset="0"/>
                </a:rPr>
                <a:t>作三个平面分别垂直于</a:t>
              </a:r>
              <a:r>
                <a:rPr lang="en-US" altLang="zh-CN" sz="2400" b="1" i="1">
                  <a:latin typeface="Times New Roman" panose="02020603050405020304" pitchFamily="18" charset="0"/>
                </a:rPr>
                <a:t>x </a:t>
              </a:r>
              <a:r>
                <a:rPr lang="zh-CN" altLang="en-US" sz="2400" b="1" dirty="0">
                  <a:latin typeface="Times New Roman" panose="02020603050405020304" pitchFamily="18" charset="0"/>
                </a:rPr>
                <a:t>轴、</a:t>
              </a:r>
              <a:r>
                <a:rPr lang="en-US" altLang="zh-CN" sz="2400" b="1" i="1">
                  <a:latin typeface="Times New Roman" panose="02020603050405020304" pitchFamily="18" charset="0"/>
                </a:rPr>
                <a:t>y </a:t>
              </a:r>
              <a:r>
                <a:rPr lang="zh-CN" altLang="en-US" sz="2400" b="1">
                  <a:latin typeface="Times New Roman" panose="02020603050405020304" pitchFamily="18" charset="0"/>
                </a:rPr>
                <a:t>轴、</a:t>
              </a:r>
              <a:r>
                <a:rPr lang="en-US" altLang="zh-CN" sz="2400" b="1" i="1">
                  <a:latin typeface="Times New Roman" panose="02020603050405020304" pitchFamily="18" charset="0"/>
                  <a:sym typeface="+mn-ea"/>
                </a:rPr>
                <a:t>z </a:t>
              </a:r>
              <a:r>
                <a:rPr lang="zh-CN" altLang="en-US" sz="2400" b="1" dirty="0">
                  <a:latin typeface="Times New Roman" panose="02020603050405020304" pitchFamily="18" charset="0"/>
                  <a:sym typeface="+mn-ea"/>
                </a:rPr>
                <a:t>轴，交点</a:t>
              </a:r>
              <a:endParaRPr lang="zh-CN" altLang="en-US" sz="2400" b="1">
                <a:latin typeface="Times New Roman" panose="02020603050405020304" pitchFamily="18" charset="0"/>
              </a:endParaRPr>
            </a:p>
          </p:txBody>
        </p:sp>
        <p:sp>
          <p:nvSpPr>
            <p:cNvPr id="21560" name="矩形 21559"/>
            <p:cNvSpPr/>
            <p:nvPr/>
          </p:nvSpPr>
          <p:spPr>
            <a:xfrm>
              <a:off x="286" y="519"/>
              <a:ext cx="2067" cy="290"/>
            </a:xfrm>
            <a:prstGeom prst="rect">
              <a:avLst/>
            </a:prstGeom>
            <a:noFill/>
            <a:ln w="9525">
              <a:noFill/>
            </a:ln>
          </p:spPr>
          <p:txBody>
            <a:bodyPr wrap="square" anchor="t">
              <a:spAutoFit/>
            </a:bodyPr>
            <a:p>
              <a:pPr>
                <a:buClr>
                  <a:schemeClr val="bg1"/>
                </a:buClr>
              </a:pPr>
              <a:r>
                <a:rPr lang="zh-CN" altLang="en-US" sz="2400" b="1" dirty="0">
                  <a:latin typeface="Times New Roman" panose="02020603050405020304" pitchFamily="18" charset="0"/>
                </a:rPr>
                <a:t>依次记为</a:t>
              </a:r>
              <a:r>
                <a:rPr lang="en-US" altLang="zh-CN" sz="2400" b="1" i="1">
                  <a:latin typeface="Times New Roman" panose="02020603050405020304" pitchFamily="18" charset="0"/>
                </a:rPr>
                <a:t>P, Q, R</a:t>
              </a:r>
              <a:r>
                <a:rPr lang="zh-CN" altLang="en-US" sz="2400" b="1">
                  <a:latin typeface="Times New Roman" panose="02020603050405020304" pitchFamily="18" charset="0"/>
                </a:rPr>
                <a:t>，</a:t>
              </a:r>
              <a:endParaRPr lang="zh-CN" altLang="en-US" sz="2400" b="1">
                <a:latin typeface="Times New Roman" panose="02020603050405020304" pitchFamily="18" charset="0"/>
              </a:endParaRPr>
            </a:p>
          </p:txBody>
        </p:sp>
      </p:grpSp>
      <p:grpSp>
        <p:nvGrpSpPr>
          <p:cNvPr id="21506" name="组合 21505"/>
          <p:cNvGrpSpPr/>
          <p:nvPr/>
        </p:nvGrpSpPr>
        <p:grpSpPr>
          <a:xfrm>
            <a:off x="7507288" y="1312863"/>
            <a:ext cx="2460625" cy="2424112"/>
            <a:chOff x="3857" y="451"/>
            <a:chExt cx="1550" cy="1527"/>
          </a:xfrm>
        </p:grpSpPr>
        <p:sp>
          <p:nvSpPr>
            <p:cNvPr id="21507" name="立方体 21506"/>
            <p:cNvSpPr/>
            <p:nvPr/>
          </p:nvSpPr>
          <p:spPr>
            <a:xfrm>
              <a:off x="4124" y="758"/>
              <a:ext cx="989" cy="1023"/>
            </a:xfrm>
            <a:prstGeom prst="cube">
              <a:avLst>
                <a:gd name="adj" fmla="val 25000"/>
              </a:avLst>
            </a:prstGeom>
            <a:gradFill rotWithShape="0">
              <a:gsLst>
                <a:gs pos="0">
                  <a:srgbClr val="0000FF"/>
                </a:gs>
                <a:gs pos="100000">
                  <a:srgbClr val="FFCC00"/>
                </a:gs>
              </a:gsLst>
              <a:lin ang="5400000" scaled="1"/>
              <a:tileRect/>
            </a:gradFill>
            <a:ln w="9525" cap="flat" cmpd="sng">
              <a:solidFill>
                <a:srgbClr val="FF0000"/>
              </a:solidFill>
              <a:prstDash val="solid"/>
              <a:miter/>
              <a:headEnd type="none" w="med" len="med"/>
              <a:tailEnd type="none" w="med" len="med"/>
            </a:ln>
          </p:spPr>
          <p:txBody>
            <a:bodyPr/>
            <a:p>
              <a:endParaRPr lang="zh-CN" altLang="en-US"/>
            </a:p>
          </p:txBody>
        </p:sp>
        <p:sp>
          <p:nvSpPr>
            <p:cNvPr id="21508" name="直接连接符 21507"/>
            <p:cNvSpPr/>
            <p:nvPr/>
          </p:nvSpPr>
          <p:spPr>
            <a:xfrm flipV="1">
              <a:off x="4393" y="758"/>
              <a:ext cx="0" cy="775"/>
            </a:xfrm>
            <a:prstGeom prst="line">
              <a:avLst/>
            </a:prstGeom>
            <a:ln w="9525" cap="flat" cmpd="sng">
              <a:solidFill>
                <a:schemeClr val="tx1"/>
              </a:solidFill>
              <a:prstDash val="sysDot"/>
              <a:headEnd type="none" w="med" len="med"/>
              <a:tailEnd type="none" w="med" len="med"/>
            </a:ln>
          </p:spPr>
        </p:sp>
        <p:sp>
          <p:nvSpPr>
            <p:cNvPr id="21509" name="直接连接符 21508"/>
            <p:cNvSpPr/>
            <p:nvPr/>
          </p:nvSpPr>
          <p:spPr>
            <a:xfrm>
              <a:off x="4393" y="1533"/>
              <a:ext cx="720" cy="0"/>
            </a:xfrm>
            <a:prstGeom prst="line">
              <a:avLst/>
            </a:prstGeom>
            <a:ln w="9525" cap="flat" cmpd="sng">
              <a:solidFill>
                <a:schemeClr val="tx1"/>
              </a:solidFill>
              <a:prstDash val="sysDot"/>
              <a:headEnd type="none" w="med" len="med"/>
              <a:tailEnd type="none" w="med" len="med"/>
            </a:ln>
          </p:spPr>
        </p:sp>
        <p:sp>
          <p:nvSpPr>
            <p:cNvPr id="21510" name="直接连接符 21509"/>
            <p:cNvSpPr/>
            <p:nvPr/>
          </p:nvSpPr>
          <p:spPr>
            <a:xfrm flipH="1">
              <a:off x="4124" y="1533"/>
              <a:ext cx="269" cy="248"/>
            </a:xfrm>
            <a:prstGeom prst="line">
              <a:avLst/>
            </a:prstGeom>
            <a:ln w="9525" cap="flat" cmpd="sng">
              <a:solidFill>
                <a:schemeClr val="tx1"/>
              </a:solidFill>
              <a:prstDash val="sysDot"/>
              <a:headEnd type="none" w="med" len="med"/>
              <a:tailEnd type="none" w="med" len="med"/>
            </a:ln>
          </p:spPr>
        </p:sp>
        <p:sp>
          <p:nvSpPr>
            <p:cNvPr id="21511" name="直接连接符 21510"/>
            <p:cNvSpPr/>
            <p:nvPr/>
          </p:nvSpPr>
          <p:spPr>
            <a:xfrm flipV="1">
              <a:off x="4393" y="479"/>
              <a:ext cx="0" cy="279"/>
            </a:xfrm>
            <a:prstGeom prst="line">
              <a:avLst/>
            </a:prstGeom>
            <a:ln w="9525" cap="flat" cmpd="sng">
              <a:solidFill>
                <a:schemeClr val="tx1"/>
              </a:solidFill>
              <a:prstDash val="solid"/>
              <a:headEnd type="none" w="med" len="med"/>
              <a:tailEnd type="triangle" w="med" len="med"/>
            </a:ln>
          </p:spPr>
        </p:sp>
        <p:graphicFrame>
          <p:nvGraphicFramePr>
            <p:cNvPr id="21512" name="对象 21511"/>
            <p:cNvGraphicFramePr/>
            <p:nvPr/>
          </p:nvGraphicFramePr>
          <p:xfrm>
            <a:off x="4873" y="969"/>
            <a:ext cx="204" cy="171"/>
          </p:xfrm>
          <a:graphic>
            <a:graphicData uri="http://schemas.openxmlformats.org/presentationml/2006/ole">
              <mc:AlternateContent xmlns:mc="http://schemas.openxmlformats.org/markup-compatibility/2006">
                <mc:Choice xmlns:v="urn:schemas-microsoft-com:vml" Requires="v">
                  <p:oleObj spid="_x0000_s3094" name="" r:id="rId1" imgW="203200" imgH="165100" progId="Equation.3">
                    <p:embed/>
                  </p:oleObj>
                </mc:Choice>
                <mc:Fallback>
                  <p:oleObj name="" r:id="rId1" imgW="203200" imgH="165100" progId="Equation.3">
                    <p:embed/>
                    <p:pic>
                      <p:nvPicPr>
                        <p:cNvPr id="0" name="图片 3093"/>
                        <p:cNvPicPr/>
                        <p:nvPr/>
                      </p:nvPicPr>
                      <p:blipFill>
                        <a:blip r:embed="rId2">
                          <a:clrChange>
                            <a:clrFrom>
                              <a:srgbClr val="000000"/>
                            </a:clrFrom>
                            <a:clrTo>
                              <a:srgbClr val="0000FF"/>
                            </a:clrTo>
                          </a:clrChange>
                        </a:blip>
                        <a:stretch>
                          <a:fillRect/>
                        </a:stretch>
                      </p:blipFill>
                      <p:spPr>
                        <a:xfrm>
                          <a:off x="4873" y="969"/>
                          <a:ext cx="204" cy="171"/>
                        </a:xfrm>
                        <a:prstGeom prst="rect">
                          <a:avLst/>
                        </a:prstGeom>
                        <a:noFill/>
                        <a:ln w="38100">
                          <a:noFill/>
                          <a:miter/>
                        </a:ln>
                      </p:spPr>
                    </p:pic>
                  </p:oleObj>
                </mc:Fallback>
              </mc:AlternateContent>
            </a:graphicData>
          </a:graphic>
        </p:graphicFrame>
        <p:graphicFrame>
          <p:nvGraphicFramePr>
            <p:cNvPr id="21513" name="对象 21512"/>
            <p:cNvGraphicFramePr/>
            <p:nvPr/>
          </p:nvGraphicFramePr>
          <p:xfrm>
            <a:off x="4057" y="1792"/>
            <a:ext cx="179" cy="186"/>
          </p:xfrm>
          <a:graphic>
            <a:graphicData uri="http://schemas.openxmlformats.org/presentationml/2006/ole">
              <mc:AlternateContent xmlns:mc="http://schemas.openxmlformats.org/markup-compatibility/2006">
                <mc:Choice xmlns:v="urn:schemas-microsoft-com:vml" Requires="v">
                  <p:oleObj spid="_x0000_s3087" name="" r:id="rId3" imgW="165100" imgH="165100" progId="Equation.3">
                    <p:embed/>
                  </p:oleObj>
                </mc:Choice>
                <mc:Fallback>
                  <p:oleObj name="" r:id="rId3" imgW="165100" imgH="165100" progId="Equation.3">
                    <p:embed/>
                    <p:pic>
                      <p:nvPicPr>
                        <p:cNvPr id="0" name="图片 3086"/>
                        <p:cNvPicPr/>
                        <p:nvPr/>
                      </p:nvPicPr>
                      <p:blipFill>
                        <a:blip r:embed="rId4"/>
                        <a:stretch>
                          <a:fillRect/>
                        </a:stretch>
                      </p:blipFill>
                      <p:spPr>
                        <a:xfrm>
                          <a:off x="4057" y="1792"/>
                          <a:ext cx="179" cy="186"/>
                        </a:xfrm>
                        <a:prstGeom prst="rect">
                          <a:avLst/>
                        </a:prstGeom>
                        <a:noFill/>
                        <a:ln w="38100">
                          <a:noFill/>
                          <a:miter/>
                        </a:ln>
                      </p:spPr>
                    </p:pic>
                  </p:oleObj>
                </mc:Fallback>
              </mc:AlternateContent>
            </a:graphicData>
          </a:graphic>
        </p:graphicFrame>
        <p:graphicFrame>
          <p:nvGraphicFramePr>
            <p:cNvPr id="21514" name="对象 21513"/>
            <p:cNvGraphicFramePr/>
            <p:nvPr/>
          </p:nvGraphicFramePr>
          <p:xfrm>
            <a:off x="5032" y="1532"/>
            <a:ext cx="195" cy="250"/>
          </p:xfrm>
          <a:graphic>
            <a:graphicData uri="http://schemas.openxmlformats.org/presentationml/2006/ole">
              <mc:AlternateContent xmlns:mc="http://schemas.openxmlformats.org/markup-compatibility/2006">
                <mc:Choice xmlns:v="urn:schemas-microsoft-com:vml" Requires="v">
                  <p:oleObj spid="_x0000_s3092" name="" r:id="rId5" imgW="165100" imgH="203200" progId="Equation.3">
                    <p:embed/>
                  </p:oleObj>
                </mc:Choice>
                <mc:Fallback>
                  <p:oleObj name="" r:id="rId5" imgW="165100" imgH="203200" progId="Equation.3">
                    <p:embed/>
                    <p:pic>
                      <p:nvPicPr>
                        <p:cNvPr id="0" name="图片 3091"/>
                        <p:cNvPicPr/>
                        <p:nvPr/>
                      </p:nvPicPr>
                      <p:blipFill>
                        <a:blip r:embed="rId6"/>
                        <a:stretch>
                          <a:fillRect/>
                        </a:stretch>
                      </p:blipFill>
                      <p:spPr>
                        <a:xfrm>
                          <a:off x="5032" y="1532"/>
                          <a:ext cx="195" cy="250"/>
                        </a:xfrm>
                        <a:prstGeom prst="rect">
                          <a:avLst/>
                        </a:prstGeom>
                        <a:noFill/>
                        <a:ln w="38100">
                          <a:noFill/>
                          <a:miter/>
                        </a:ln>
                      </p:spPr>
                    </p:pic>
                  </p:oleObj>
                </mc:Fallback>
              </mc:AlternateContent>
            </a:graphicData>
          </a:graphic>
        </p:graphicFrame>
        <p:graphicFrame>
          <p:nvGraphicFramePr>
            <p:cNvPr id="21515" name="对象 21514"/>
            <p:cNvGraphicFramePr/>
            <p:nvPr/>
          </p:nvGraphicFramePr>
          <p:xfrm>
            <a:off x="4372" y="563"/>
            <a:ext cx="192" cy="198"/>
          </p:xfrm>
          <a:graphic>
            <a:graphicData uri="http://schemas.openxmlformats.org/presentationml/2006/ole">
              <mc:AlternateContent xmlns:mc="http://schemas.openxmlformats.org/markup-compatibility/2006">
                <mc:Choice xmlns:v="urn:schemas-microsoft-com:vml" Requires="v">
                  <p:oleObj spid="_x0000_s3089" name="" r:id="rId7" imgW="165100" imgH="165100" progId="Equation.3">
                    <p:embed/>
                  </p:oleObj>
                </mc:Choice>
                <mc:Fallback>
                  <p:oleObj name="" r:id="rId7" imgW="165100" imgH="165100" progId="Equation.3">
                    <p:embed/>
                    <p:pic>
                      <p:nvPicPr>
                        <p:cNvPr id="0" name="图片 3088"/>
                        <p:cNvPicPr/>
                        <p:nvPr/>
                      </p:nvPicPr>
                      <p:blipFill>
                        <a:blip r:embed="rId8"/>
                        <a:stretch>
                          <a:fillRect/>
                        </a:stretch>
                      </p:blipFill>
                      <p:spPr>
                        <a:xfrm>
                          <a:off x="4372" y="563"/>
                          <a:ext cx="192" cy="198"/>
                        </a:xfrm>
                        <a:prstGeom prst="rect">
                          <a:avLst/>
                        </a:prstGeom>
                        <a:noFill/>
                        <a:ln w="38100">
                          <a:noFill/>
                          <a:miter/>
                        </a:ln>
                      </p:spPr>
                    </p:pic>
                  </p:oleObj>
                </mc:Fallback>
              </mc:AlternateContent>
            </a:graphicData>
          </a:graphic>
        </p:graphicFrame>
        <p:graphicFrame>
          <p:nvGraphicFramePr>
            <p:cNvPr id="21516" name="对象 21515"/>
            <p:cNvGraphicFramePr/>
            <p:nvPr/>
          </p:nvGraphicFramePr>
          <p:xfrm>
            <a:off x="3857" y="1806"/>
            <a:ext cx="153" cy="161"/>
          </p:xfrm>
          <a:graphic>
            <a:graphicData uri="http://schemas.openxmlformats.org/presentationml/2006/ole">
              <mc:AlternateContent xmlns:mc="http://schemas.openxmlformats.org/markup-compatibility/2006">
                <mc:Choice xmlns:v="urn:schemas-microsoft-com:vml" Requires="v">
                  <p:oleObj spid="_x0000_s3093" name="" r:id="rId9" imgW="139700" imgH="139700" progId="Equation.3">
                    <p:embed/>
                  </p:oleObj>
                </mc:Choice>
                <mc:Fallback>
                  <p:oleObj name="" r:id="rId9" imgW="139700" imgH="139700" progId="Equation.3">
                    <p:embed/>
                    <p:pic>
                      <p:nvPicPr>
                        <p:cNvPr id="0" name="图片 3092"/>
                        <p:cNvPicPr/>
                        <p:nvPr/>
                      </p:nvPicPr>
                      <p:blipFill>
                        <a:blip r:embed="rId10"/>
                        <a:stretch>
                          <a:fillRect/>
                        </a:stretch>
                      </p:blipFill>
                      <p:spPr>
                        <a:xfrm>
                          <a:off x="3857" y="1806"/>
                          <a:ext cx="153" cy="161"/>
                        </a:xfrm>
                        <a:prstGeom prst="rect">
                          <a:avLst/>
                        </a:prstGeom>
                        <a:noFill/>
                        <a:ln w="38100">
                          <a:noFill/>
                          <a:miter/>
                        </a:ln>
                      </p:spPr>
                    </p:pic>
                  </p:oleObj>
                </mc:Fallback>
              </mc:AlternateContent>
            </a:graphicData>
          </a:graphic>
        </p:graphicFrame>
        <p:graphicFrame>
          <p:nvGraphicFramePr>
            <p:cNvPr id="21517" name="对象 21516"/>
            <p:cNvGraphicFramePr/>
            <p:nvPr/>
          </p:nvGraphicFramePr>
          <p:xfrm>
            <a:off x="4161" y="1513"/>
            <a:ext cx="153" cy="161"/>
          </p:xfrm>
          <a:graphic>
            <a:graphicData uri="http://schemas.openxmlformats.org/presentationml/2006/ole">
              <mc:AlternateContent xmlns:mc="http://schemas.openxmlformats.org/markup-compatibility/2006">
                <mc:Choice xmlns:v="urn:schemas-microsoft-com:vml" Requires="v">
                  <p:oleObj spid="_x0000_s3088" name="" r:id="rId11" imgW="139700" imgH="139700" progId="Equation.3">
                    <p:embed/>
                  </p:oleObj>
                </mc:Choice>
                <mc:Fallback>
                  <p:oleObj name="" r:id="rId11" imgW="139700" imgH="139700" progId="Equation.3">
                    <p:embed/>
                    <p:pic>
                      <p:nvPicPr>
                        <p:cNvPr id="0" name="图片 3087"/>
                        <p:cNvPicPr/>
                        <p:nvPr/>
                      </p:nvPicPr>
                      <p:blipFill>
                        <a:blip r:embed="rId12">
                          <a:clrChange>
                            <a:clrFrom>
                              <a:srgbClr val="000000"/>
                            </a:clrFrom>
                            <a:clrTo>
                              <a:srgbClr val="00FF00"/>
                            </a:clrTo>
                          </a:clrChange>
                        </a:blip>
                        <a:stretch>
                          <a:fillRect/>
                        </a:stretch>
                      </p:blipFill>
                      <p:spPr>
                        <a:xfrm>
                          <a:off x="4161" y="1513"/>
                          <a:ext cx="153" cy="161"/>
                        </a:xfrm>
                        <a:prstGeom prst="rect">
                          <a:avLst/>
                        </a:prstGeom>
                        <a:noFill/>
                        <a:ln w="38100">
                          <a:noFill/>
                          <a:miter/>
                        </a:ln>
                      </p:spPr>
                    </p:pic>
                  </p:oleObj>
                </mc:Fallback>
              </mc:AlternateContent>
            </a:graphicData>
          </a:graphic>
        </p:graphicFrame>
        <p:graphicFrame>
          <p:nvGraphicFramePr>
            <p:cNvPr id="21518" name="对象 21517"/>
            <p:cNvGraphicFramePr/>
            <p:nvPr/>
          </p:nvGraphicFramePr>
          <p:xfrm>
            <a:off x="4603" y="1389"/>
            <a:ext cx="139" cy="168"/>
          </p:xfrm>
          <a:graphic>
            <a:graphicData uri="http://schemas.openxmlformats.org/presentationml/2006/ole">
              <mc:AlternateContent xmlns:mc="http://schemas.openxmlformats.org/markup-compatibility/2006">
                <mc:Choice xmlns:v="urn:schemas-microsoft-com:vml" Requires="v">
                  <p:oleObj spid="_x0000_s3095" name="" r:id="rId13" imgW="139700" imgH="165100" progId="Equation.3">
                    <p:embed/>
                  </p:oleObj>
                </mc:Choice>
                <mc:Fallback>
                  <p:oleObj name="" r:id="rId13" imgW="139700" imgH="165100" progId="Equation.3">
                    <p:embed/>
                    <p:pic>
                      <p:nvPicPr>
                        <p:cNvPr id="0" name="图片 3094"/>
                        <p:cNvPicPr/>
                        <p:nvPr/>
                      </p:nvPicPr>
                      <p:blipFill>
                        <a:blip r:embed="rId14">
                          <a:clrChange>
                            <a:clrFrom>
                              <a:srgbClr val="000000"/>
                            </a:clrFrom>
                            <a:clrTo>
                              <a:srgbClr val="00FF00"/>
                            </a:clrTo>
                          </a:clrChange>
                        </a:blip>
                        <a:stretch>
                          <a:fillRect/>
                        </a:stretch>
                      </p:blipFill>
                      <p:spPr>
                        <a:xfrm>
                          <a:off x="4603" y="1389"/>
                          <a:ext cx="139" cy="168"/>
                        </a:xfrm>
                        <a:prstGeom prst="rect">
                          <a:avLst/>
                        </a:prstGeom>
                        <a:noFill/>
                        <a:ln w="38100">
                          <a:noFill/>
                          <a:miter/>
                        </a:ln>
                      </p:spPr>
                    </p:pic>
                  </p:oleObj>
                </mc:Fallback>
              </mc:AlternateContent>
            </a:graphicData>
          </a:graphic>
        </p:graphicFrame>
        <p:graphicFrame>
          <p:nvGraphicFramePr>
            <p:cNvPr id="21519" name="对象 21518"/>
            <p:cNvGraphicFramePr/>
            <p:nvPr/>
          </p:nvGraphicFramePr>
          <p:xfrm>
            <a:off x="5255" y="1545"/>
            <a:ext cx="152" cy="184"/>
          </p:xfrm>
          <a:graphic>
            <a:graphicData uri="http://schemas.openxmlformats.org/presentationml/2006/ole">
              <mc:AlternateContent xmlns:mc="http://schemas.openxmlformats.org/markup-compatibility/2006">
                <mc:Choice xmlns:v="urn:schemas-microsoft-com:vml" Requires="v">
                  <p:oleObj spid="_x0000_s3090" name="" r:id="rId15" imgW="139700" imgH="165100" progId="Equation.3">
                    <p:embed/>
                  </p:oleObj>
                </mc:Choice>
                <mc:Fallback>
                  <p:oleObj name="" r:id="rId15" imgW="139700" imgH="165100" progId="Equation.3">
                    <p:embed/>
                    <p:pic>
                      <p:nvPicPr>
                        <p:cNvPr id="0" name="图片 3089"/>
                        <p:cNvPicPr/>
                        <p:nvPr/>
                      </p:nvPicPr>
                      <p:blipFill>
                        <a:blip r:embed="rId16"/>
                        <a:stretch>
                          <a:fillRect/>
                        </a:stretch>
                      </p:blipFill>
                      <p:spPr>
                        <a:xfrm>
                          <a:off x="5255" y="1545"/>
                          <a:ext cx="152" cy="184"/>
                        </a:xfrm>
                        <a:prstGeom prst="rect">
                          <a:avLst/>
                        </a:prstGeom>
                        <a:noFill/>
                        <a:ln w="38100">
                          <a:noFill/>
                          <a:miter/>
                        </a:ln>
                      </p:spPr>
                    </p:pic>
                  </p:oleObj>
                </mc:Fallback>
              </mc:AlternateContent>
            </a:graphicData>
          </a:graphic>
        </p:graphicFrame>
        <p:graphicFrame>
          <p:nvGraphicFramePr>
            <p:cNvPr id="21520" name="对象 21519"/>
            <p:cNvGraphicFramePr/>
            <p:nvPr/>
          </p:nvGraphicFramePr>
          <p:xfrm>
            <a:off x="4400" y="1164"/>
            <a:ext cx="135" cy="171"/>
          </p:xfrm>
          <a:graphic>
            <a:graphicData uri="http://schemas.openxmlformats.org/presentationml/2006/ole">
              <mc:AlternateContent xmlns:mc="http://schemas.openxmlformats.org/markup-compatibility/2006">
                <mc:Choice xmlns:v="urn:schemas-microsoft-com:vml" Requires="v">
                  <p:oleObj spid="_x0000_s3091" name="" r:id="rId17" imgW="114300" imgH="139700" progId="Equation.3">
                    <p:embed/>
                  </p:oleObj>
                </mc:Choice>
                <mc:Fallback>
                  <p:oleObj name="" r:id="rId17" imgW="114300" imgH="139700" progId="Equation.3">
                    <p:embed/>
                    <p:pic>
                      <p:nvPicPr>
                        <p:cNvPr id="0" name="图片 3090"/>
                        <p:cNvPicPr/>
                        <p:nvPr/>
                      </p:nvPicPr>
                      <p:blipFill>
                        <a:blip r:embed="rId18">
                          <a:clrChange>
                            <a:clrFrom>
                              <a:srgbClr val="000000"/>
                            </a:clrFrom>
                            <a:clrTo>
                              <a:srgbClr val="00FF00"/>
                            </a:clrTo>
                          </a:clrChange>
                        </a:blip>
                        <a:stretch>
                          <a:fillRect/>
                        </a:stretch>
                      </p:blipFill>
                      <p:spPr>
                        <a:xfrm>
                          <a:off x="4400" y="1164"/>
                          <a:ext cx="135" cy="171"/>
                        </a:xfrm>
                        <a:prstGeom prst="rect">
                          <a:avLst/>
                        </a:prstGeom>
                        <a:noFill/>
                        <a:ln w="38100">
                          <a:noFill/>
                          <a:miter/>
                        </a:ln>
                      </p:spPr>
                    </p:pic>
                  </p:oleObj>
                </mc:Fallback>
              </mc:AlternateContent>
            </a:graphicData>
          </a:graphic>
        </p:graphicFrame>
        <p:graphicFrame>
          <p:nvGraphicFramePr>
            <p:cNvPr id="21521" name="对象 21520"/>
            <p:cNvGraphicFramePr/>
            <p:nvPr/>
          </p:nvGraphicFramePr>
          <p:xfrm>
            <a:off x="4244" y="451"/>
            <a:ext cx="137" cy="175"/>
          </p:xfrm>
          <a:graphic>
            <a:graphicData uri="http://schemas.openxmlformats.org/presentationml/2006/ole">
              <mc:AlternateContent xmlns:mc="http://schemas.openxmlformats.org/markup-compatibility/2006">
                <mc:Choice xmlns:v="urn:schemas-microsoft-com:vml" Requires="v">
                  <p:oleObj spid="_x0000_s3096" name="" r:id="rId19" imgW="114300" imgH="139700" progId="Equation.3">
                    <p:embed/>
                  </p:oleObj>
                </mc:Choice>
                <mc:Fallback>
                  <p:oleObj name="" r:id="rId19" imgW="114300" imgH="139700" progId="Equation.3">
                    <p:embed/>
                    <p:pic>
                      <p:nvPicPr>
                        <p:cNvPr id="0" name="图片 3095"/>
                        <p:cNvPicPr/>
                        <p:nvPr/>
                      </p:nvPicPr>
                      <p:blipFill>
                        <a:blip r:embed="rId20"/>
                        <a:stretch>
                          <a:fillRect/>
                        </a:stretch>
                      </p:blipFill>
                      <p:spPr>
                        <a:xfrm>
                          <a:off x="4244" y="451"/>
                          <a:ext cx="137" cy="175"/>
                        </a:xfrm>
                        <a:prstGeom prst="rect">
                          <a:avLst/>
                        </a:prstGeom>
                        <a:noFill/>
                        <a:ln w="38100">
                          <a:noFill/>
                          <a:miter/>
                        </a:ln>
                      </p:spPr>
                    </p:pic>
                  </p:oleObj>
                </mc:Fallback>
              </mc:AlternateContent>
            </a:graphicData>
          </a:graphic>
        </p:graphicFrame>
        <p:sp>
          <p:nvSpPr>
            <p:cNvPr id="21522" name="直接连接符 21521"/>
            <p:cNvSpPr/>
            <p:nvPr/>
          </p:nvSpPr>
          <p:spPr>
            <a:xfrm flipH="1">
              <a:off x="3932" y="1785"/>
              <a:ext cx="192" cy="192"/>
            </a:xfrm>
            <a:prstGeom prst="line">
              <a:avLst/>
            </a:prstGeom>
            <a:ln w="9525" cap="flat" cmpd="sng">
              <a:solidFill>
                <a:schemeClr val="tx1"/>
              </a:solidFill>
              <a:prstDash val="solid"/>
              <a:headEnd type="none" w="med" len="med"/>
              <a:tailEnd type="triangle" w="med" len="med"/>
            </a:ln>
          </p:spPr>
        </p:sp>
        <p:sp>
          <p:nvSpPr>
            <p:cNvPr id="21523" name="直接连接符 21522"/>
            <p:cNvSpPr/>
            <p:nvPr/>
          </p:nvSpPr>
          <p:spPr>
            <a:xfrm>
              <a:off x="5105" y="1536"/>
              <a:ext cx="240" cy="0"/>
            </a:xfrm>
            <a:prstGeom prst="line">
              <a:avLst/>
            </a:prstGeom>
            <a:ln w="9525" cap="flat" cmpd="sng">
              <a:solidFill>
                <a:schemeClr val="tx1"/>
              </a:solidFill>
              <a:prstDash val="solid"/>
              <a:headEnd type="none" w="med" len="med"/>
              <a:tailEnd type="triangle" w="med" len="med"/>
            </a:ln>
          </p:spPr>
        </p:sp>
        <p:graphicFrame>
          <p:nvGraphicFramePr>
            <p:cNvPr id="21524" name="对象 21523"/>
            <p:cNvGraphicFramePr/>
            <p:nvPr/>
          </p:nvGraphicFramePr>
          <p:xfrm>
            <a:off x="4364" y="1563"/>
            <a:ext cx="120" cy="127"/>
          </p:xfrm>
          <a:graphic>
            <a:graphicData uri="http://schemas.openxmlformats.org/presentationml/2006/ole">
              <mc:AlternateContent xmlns:mc="http://schemas.openxmlformats.org/markup-compatibility/2006">
                <mc:Choice xmlns:v="urn:schemas-microsoft-com:vml" Requires="v">
                  <p:oleObj spid="_x0000_s3098" name="" r:id="rId21" imgW="190500" imgH="203200" progId="Equation.3">
                    <p:embed/>
                  </p:oleObj>
                </mc:Choice>
                <mc:Fallback>
                  <p:oleObj name="" r:id="rId21" imgW="190500" imgH="203200" progId="Equation.3">
                    <p:embed/>
                    <p:pic>
                      <p:nvPicPr>
                        <p:cNvPr id="0" name="图片 3097"/>
                        <p:cNvPicPr/>
                        <p:nvPr/>
                      </p:nvPicPr>
                      <p:blipFill>
                        <a:blip r:embed="rId22"/>
                        <a:stretch>
                          <a:fillRect/>
                        </a:stretch>
                      </p:blipFill>
                      <p:spPr>
                        <a:xfrm>
                          <a:off x="4364" y="1563"/>
                          <a:ext cx="120" cy="127"/>
                        </a:xfrm>
                        <a:prstGeom prst="rect">
                          <a:avLst/>
                        </a:prstGeom>
                        <a:noFill/>
                        <a:ln w="38100">
                          <a:noFill/>
                          <a:miter/>
                        </a:ln>
                      </p:spPr>
                    </p:pic>
                  </p:oleObj>
                </mc:Fallback>
              </mc:AlternateContent>
            </a:graphicData>
          </a:graphic>
        </p:graphicFrame>
      </p:grpSp>
      <p:sp>
        <p:nvSpPr>
          <p:cNvPr id="21526" name="文本框 21525"/>
          <p:cNvSpPr txBox="1"/>
          <p:nvPr/>
        </p:nvSpPr>
        <p:spPr>
          <a:xfrm>
            <a:off x="981075" y="750888"/>
            <a:ext cx="2851150" cy="429895"/>
          </a:xfrm>
          <a:prstGeom prst="rect">
            <a:avLst/>
          </a:prstGeom>
          <a:noFill/>
          <a:ln w="9525">
            <a:noFill/>
          </a:ln>
        </p:spPr>
        <p:txBody>
          <a:bodyPr wrap="none" anchor="t">
            <a:spAutoFit/>
          </a:bodyPr>
          <a:p>
            <a:pPr>
              <a:buClr>
                <a:schemeClr val="bg1"/>
              </a:buClr>
            </a:pPr>
            <a:r>
              <a:rPr lang="zh-CN" altLang="en-US" sz="2200" b="1" dirty="0">
                <a:latin typeface="+mn-ea"/>
                <a:cs typeface="+mn-ea"/>
              </a:rPr>
              <a:t>设 </a:t>
            </a:r>
            <a:r>
              <a:rPr lang="en-US" altLang="zh-CN" sz="2200" b="1" i="1">
                <a:latin typeface="+mn-ea"/>
                <a:cs typeface="+mn-ea"/>
              </a:rPr>
              <a:t>M </a:t>
            </a:r>
            <a:r>
              <a:rPr lang="zh-CN" altLang="en-US" sz="2200" b="1" dirty="0">
                <a:latin typeface="+mn-ea"/>
                <a:cs typeface="+mn-ea"/>
              </a:rPr>
              <a:t>为空间内一点，</a:t>
            </a:r>
            <a:endParaRPr lang="zh-CN" altLang="en-US" sz="2200" b="1">
              <a:latin typeface="+mn-ea"/>
              <a:cs typeface="+mn-ea"/>
            </a:endParaRPr>
          </a:p>
        </p:txBody>
      </p:sp>
      <p:sp>
        <p:nvSpPr>
          <p:cNvPr id="21528" name="文本框 21527"/>
          <p:cNvSpPr txBox="1"/>
          <p:nvPr/>
        </p:nvSpPr>
        <p:spPr>
          <a:xfrm>
            <a:off x="2202180" y="1814195"/>
            <a:ext cx="2580005" cy="429895"/>
          </a:xfrm>
          <a:prstGeom prst="rect">
            <a:avLst/>
          </a:prstGeom>
          <a:noFill/>
          <a:ln w="9525">
            <a:noFill/>
          </a:ln>
        </p:spPr>
        <p:txBody>
          <a:bodyPr wrap="square" anchor="t">
            <a:spAutoFit/>
          </a:bodyPr>
          <a:p>
            <a:pPr>
              <a:buClr>
                <a:schemeClr val="bg1"/>
              </a:buClr>
            </a:pPr>
            <a:r>
              <a:rPr lang="zh-CN" altLang="en-US" sz="2200" b="1" dirty="0">
                <a:latin typeface="+mn-ea"/>
                <a:cs typeface="+mn-ea"/>
              </a:rPr>
              <a:t>称为</a:t>
            </a:r>
            <a:r>
              <a:rPr lang="zh-CN" altLang="en-US" sz="2200" b="1" dirty="0">
                <a:solidFill>
                  <a:schemeClr val="tx1"/>
                </a:solidFill>
                <a:latin typeface="+mn-ea"/>
                <a:cs typeface="+mn-ea"/>
              </a:rPr>
              <a:t>点</a:t>
            </a:r>
            <a:r>
              <a:rPr lang="en-US" altLang="zh-CN" sz="2200" b="1" i="1">
                <a:solidFill>
                  <a:schemeClr val="tx1"/>
                </a:solidFill>
                <a:latin typeface="+mn-ea"/>
                <a:cs typeface="+mn-ea"/>
              </a:rPr>
              <a:t>M</a:t>
            </a:r>
            <a:r>
              <a:rPr lang="en-US" altLang="zh-CN" sz="2200" b="1" dirty="0">
                <a:solidFill>
                  <a:schemeClr val="tx1"/>
                </a:solidFill>
                <a:latin typeface="+mn-ea"/>
                <a:cs typeface="+mn-ea"/>
              </a:rPr>
              <a:t> </a:t>
            </a:r>
            <a:r>
              <a:rPr lang="zh-CN" altLang="en-US" sz="2200" b="1" dirty="0">
                <a:solidFill>
                  <a:schemeClr val="tx1"/>
                </a:solidFill>
                <a:latin typeface="+mn-ea"/>
                <a:cs typeface="+mn-ea"/>
              </a:rPr>
              <a:t>的坐标</a:t>
            </a:r>
            <a:r>
              <a:rPr lang="en-US" altLang="zh-CN" sz="2200" b="1">
                <a:solidFill>
                  <a:schemeClr val="tx1"/>
                </a:solidFill>
                <a:latin typeface="+mn-ea"/>
                <a:cs typeface="+mn-ea"/>
              </a:rPr>
              <a:t>.</a:t>
            </a:r>
            <a:endParaRPr lang="en-US" altLang="zh-CN" sz="2200" b="1">
              <a:solidFill>
                <a:schemeClr val="tx1"/>
              </a:solidFill>
              <a:latin typeface="+mn-ea"/>
              <a:cs typeface="+mn-ea"/>
            </a:endParaRPr>
          </a:p>
        </p:txBody>
      </p:sp>
      <p:sp>
        <p:nvSpPr>
          <p:cNvPr id="21531" name="文本框 21530"/>
          <p:cNvSpPr txBox="1"/>
          <p:nvPr/>
        </p:nvSpPr>
        <p:spPr>
          <a:xfrm>
            <a:off x="4524375" y="1751965"/>
            <a:ext cx="885190" cy="429895"/>
          </a:xfrm>
          <a:prstGeom prst="rect">
            <a:avLst/>
          </a:prstGeom>
          <a:noFill/>
          <a:ln w="9525">
            <a:noFill/>
          </a:ln>
        </p:spPr>
        <p:txBody>
          <a:bodyPr wrap="none" anchor="t">
            <a:spAutoFit/>
          </a:bodyPr>
          <a:p>
            <a:pPr>
              <a:buClr>
                <a:schemeClr val="bg1"/>
              </a:buClr>
            </a:pPr>
            <a:r>
              <a:rPr lang="zh-CN" altLang="en-US" sz="2200" b="1" dirty="0">
                <a:latin typeface="+mn-ea"/>
                <a:cs typeface="+mn-ea"/>
              </a:rPr>
              <a:t>记为 </a:t>
            </a:r>
            <a:endParaRPr lang="zh-CN" altLang="en-US" sz="2200" b="1">
              <a:latin typeface="+mn-ea"/>
              <a:cs typeface="+mn-ea"/>
            </a:endParaRPr>
          </a:p>
        </p:txBody>
      </p:sp>
      <p:graphicFrame>
        <p:nvGraphicFramePr>
          <p:cNvPr id="21532" name="对象 21531"/>
          <p:cNvGraphicFramePr/>
          <p:nvPr/>
        </p:nvGraphicFramePr>
        <p:xfrm>
          <a:off x="5116830" y="1747520"/>
          <a:ext cx="1657350" cy="560705"/>
        </p:xfrm>
        <a:graphic>
          <a:graphicData uri="http://schemas.openxmlformats.org/presentationml/2006/ole">
            <mc:AlternateContent xmlns:mc="http://schemas.openxmlformats.org/markup-compatibility/2006">
              <mc:Choice xmlns:v="urn:schemas-microsoft-com:vml" Requires="v">
                <p:oleObj spid="_x0000_s3105" name="" r:id="rId23" imgW="914400" imgH="254000" progId="Equation.3">
                  <p:embed/>
                </p:oleObj>
              </mc:Choice>
              <mc:Fallback>
                <p:oleObj name="" r:id="rId23" imgW="914400" imgH="254000" progId="Equation.3">
                  <p:embed/>
                  <p:pic>
                    <p:nvPicPr>
                      <p:cNvPr id="0" name="图片 3104"/>
                      <p:cNvPicPr/>
                      <p:nvPr/>
                    </p:nvPicPr>
                    <p:blipFill>
                      <a:blip r:embed="rId24">
                        <a:clrChange>
                          <a:clrFrom>
                            <a:srgbClr val="000000"/>
                          </a:clrFrom>
                          <a:clrTo>
                            <a:srgbClr val="0000FF"/>
                          </a:clrTo>
                        </a:clrChange>
                      </a:blip>
                      <a:stretch>
                        <a:fillRect/>
                      </a:stretch>
                    </p:blipFill>
                    <p:spPr>
                      <a:xfrm>
                        <a:off x="5116830" y="1747520"/>
                        <a:ext cx="1657350" cy="560705"/>
                      </a:xfrm>
                      <a:prstGeom prst="rect">
                        <a:avLst/>
                      </a:prstGeom>
                      <a:noFill/>
                      <a:ln w="38100">
                        <a:noFill/>
                        <a:miter/>
                      </a:ln>
                    </p:spPr>
                  </p:pic>
                </p:oleObj>
              </mc:Fallback>
            </mc:AlternateContent>
          </a:graphicData>
        </a:graphic>
      </p:graphicFrame>
      <p:graphicFrame>
        <p:nvGraphicFramePr>
          <p:cNvPr id="21533" name="对象 21532"/>
          <p:cNvGraphicFramePr/>
          <p:nvPr/>
        </p:nvGraphicFramePr>
        <p:xfrm>
          <a:off x="981075" y="5014913"/>
          <a:ext cx="3260725" cy="442912"/>
        </p:xfrm>
        <a:graphic>
          <a:graphicData uri="http://schemas.openxmlformats.org/presentationml/2006/ole">
            <mc:AlternateContent xmlns:mc="http://schemas.openxmlformats.org/markup-compatibility/2006">
              <mc:Choice xmlns:v="urn:schemas-microsoft-com:vml" Requires="v">
                <p:oleObj spid="_x0000_s3103" name="" r:id="rId25" imgW="1484630" imgH="203200" progId="Equation.3">
                  <p:embed/>
                </p:oleObj>
              </mc:Choice>
              <mc:Fallback>
                <p:oleObj name="" r:id="rId25" imgW="1484630" imgH="203200" progId="Equation.3">
                  <p:embed/>
                  <p:pic>
                    <p:nvPicPr>
                      <p:cNvPr id="0" name="图片 3102"/>
                      <p:cNvPicPr/>
                      <p:nvPr/>
                    </p:nvPicPr>
                    <p:blipFill>
                      <a:blip r:embed="rId26"/>
                      <a:stretch>
                        <a:fillRect/>
                      </a:stretch>
                    </p:blipFill>
                    <p:spPr>
                      <a:xfrm>
                        <a:off x="981075" y="5014913"/>
                        <a:ext cx="3260725" cy="442912"/>
                      </a:xfrm>
                      <a:prstGeom prst="rect">
                        <a:avLst/>
                      </a:prstGeom>
                      <a:noFill/>
                      <a:ln w="38100">
                        <a:noFill/>
                        <a:miter/>
                      </a:ln>
                    </p:spPr>
                  </p:pic>
                </p:oleObj>
              </mc:Fallback>
            </mc:AlternateContent>
          </a:graphicData>
        </a:graphic>
      </p:graphicFrame>
      <p:graphicFrame>
        <p:nvGraphicFramePr>
          <p:cNvPr id="21534" name="对象 21533"/>
          <p:cNvGraphicFramePr/>
          <p:nvPr/>
        </p:nvGraphicFramePr>
        <p:xfrm>
          <a:off x="5211763" y="5014913"/>
          <a:ext cx="3194050" cy="457200"/>
        </p:xfrm>
        <a:graphic>
          <a:graphicData uri="http://schemas.openxmlformats.org/presentationml/2006/ole">
            <mc:AlternateContent xmlns:mc="http://schemas.openxmlformats.org/markup-compatibility/2006">
              <mc:Choice xmlns:v="urn:schemas-microsoft-com:vml" Requires="v">
                <p:oleObj spid="_x0000_s3101" name="" r:id="rId27" imgW="1421130" imgH="203200" progId="Equation.3">
                  <p:embed/>
                </p:oleObj>
              </mc:Choice>
              <mc:Fallback>
                <p:oleObj name="" r:id="rId27" imgW="1421130" imgH="203200" progId="Equation.3">
                  <p:embed/>
                  <p:pic>
                    <p:nvPicPr>
                      <p:cNvPr id="0" name="图片 3100"/>
                      <p:cNvPicPr/>
                      <p:nvPr/>
                    </p:nvPicPr>
                    <p:blipFill>
                      <a:blip r:embed="rId28"/>
                      <a:stretch>
                        <a:fillRect/>
                      </a:stretch>
                    </p:blipFill>
                    <p:spPr>
                      <a:xfrm>
                        <a:off x="5211763" y="5014913"/>
                        <a:ext cx="3194050" cy="457200"/>
                      </a:xfrm>
                      <a:prstGeom prst="rect">
                        <a:avLst/>
                      </a:prstGeom>
                      <a:noFill/>
                      <a:ln w="38100">
                        <a:noFill/>
                        <a:miter/>
                      </a:ln>
                    </p:spPr>
                  </p:pic>
                </p:oleObj>
              </mc:Fallback>
            </mc:AlternateContent>
          </a:graphicData>
        </a:graphic>
      </p:graphicFrame>
      <p:graphicFrame>
        <p:nvGraphicFramePr>
          <p:cNvPr id="21535" name="对象 21534"/>
          <p:cNvGraphicFramePr/>
          <p:nvPr/>
        </p:nvGraphicFramePr>
        <p:xfrm>
          <a:off x="981075" y="5548313"/>
          <a:ext cx="3443287" cy="473075"/>
        </p:xfrm>
        <a:graphic>
          <a:graphicData uri="http://schemas.openxmlformats.org/presentationml/2006/ole">
            <mc:AlternateContent xmlns:mc="http://schemas.openxmlformats.org/markup-compatibility/2006">
              <mc:Choice xmlns:v="urn:schemas-microsoft-com:vml" Requires="v">
                <p:oleObj spid="_x0000_s3104" name="" r:id="rId29" imgW="1471930" imgH="203200" progId="Equation.3">
                  <p:embed/>
                </p:oleObj>
              </mc:Choice>
              <mc:Fallback>
                <p:oleObj name="" r:id="rId29" imgW="1471930" imgH="203200" progId="Equation.3">
                  <p:embed/>
                  <p:pic>
                    <p:nvPicPr>
                      <p:cNvPr id="0" name="图片 3103"/>
                      <p:cNvPicPr/>
                      <p:nvPr/>
                    </p:nvPicPr>
                    <p:blipFill>
                      <a:blip r:embed="rId30"/>
                      <a:stretch>
                        <a:fillRect/>
                      </a:stretch>
                    </p:blipFill>
                    <p:spPr>
                      <a:xfrm>
                        <a:off x="981075" y="5548313"/>
                        <a:ext cx="3443287" cy="473075"/>
                      </a:xfrm>
                      <a:prstGeom prst="rect">
                        <a:avLst/>
                      </a:prstGeom>
                      <a:noFill/>
                      <a:ln w="38100">
                        <a:noFill/>
                        <a:miter/>
                      </a:ln>
                    </p:spPr>
                  </p:pic>
                </p:oleObj>
              </mc:Fallback>
            </mc:AlternateContent>
          </a:graphicData>
        </a:graphic>
      </p:graphicFrame>
      <p:sp>
        <p:nvSpPr>
          <p:cNvPr id="21536" name="文本框 21535"/>
          <p:cNvSpPr txBox="1"/>
          <p:nvPr/>
        </p:nvSpPr>
        <p:spPr>
          <a:xfrm>
            <a:off x="2682875" y="3938588"/>
            <a:ext cx="1460500" cy="429895"/>
          </a:xfrm>
          <a:prstGeom prst="rect">
            <a:avLst/>
          </a:prstGeom>
          <a:noFill/>
          <a:ln w="9525">
            <a:noFill/>
          </a:ln>
        </p:spPr>
        <p:txBody>
          <a:bodyPr>
            <a:spAutoFit/>
          </a:bodyPr>
          <a:p>
            <a:pPr>
              <a:buClr>
                <a:schemeClr val="bg1"/>
              </a:buClr>
            </a:pPr>
            <a:r>
              <a:rPr lang="zh-CN" altLang="en-US" sz="2200" b="1" dirty="0">
                <a:solidFill>
                  <a:schemeClr val="tx1"/>
                </a:solidFill>
                <a:latin typeface="+mn-ea"/>
              </a:rPr>
              <a:t>例如</a:t>
            </a:r>
            <a:endParaRPr lang="zh-CN" altLang="en-US" sz="2200" b="1" dirty="0">
              <a:solidFill>
                <a:schemeClr val="tx1"/>
              </a:solidFill>
              <a:latin typeface="+mn-ea"/>
            </a:endParaRPr>
          </a:p>
        </p:txBody>
      </p:sp>
      <p:sp>
        <p:nvSpPr>
          <p:cNvPr id="21537" name="文本框 21536"/>
          <p:cNvSpPr txBox="1"/>
          <p:nvPr/>
        </p:nvSpPr>
        <p:spPr>
          <a:xfrm>
            <a:off x="3484563" y="3970338"/>
            <a:ext cx="2009140" cy="429895"/>
          </a:xfrm>
          <a:prstGeom prst="rect">
            <a:avLst/>
          </a:prstGeom>
          <a:noFill/>
          <a:ln w="9525">
            <a:noFill/>
          </a:ln>
        </p:spPr>
        <p:txBody>
          <a:bodyPr wrap="square" anchor="t">
            <a:spAutoFit/>
          </a:bodyPr>
          <a:p>
            <a:pPr>
              <a:buClr>
                <a:schemeClr val="bg1"/>
              </a:buClr>
            </a:pPr>
            <a:r>
              <a:rPr lang="en-US" altLang="zh-CN" sz="2200" b="1">
                <a:latin typeface="+mn-ea"/>
                <a:cs typeface="+mn-ea"/>
              </a:rPr>
              <a:t> </a:t>
            </a:r>
            <a:r>
              <a:rPr lang="en-US" altLang="zh-CN" sz="2200" b="1" i="1">
                <a:latin typeface="+mn-ea"/>
                <a:cs typeface="+mn-ea"/>
              </a:rPr>
              <a:t>x</a:t>
            </a:r>
            <a:r>
              <a:rPr lang="en-US" altLang="zh-CN" sz="2200" b="1" dirty="0">
                <a:latin typeface="+mn-ea"/>
                <a:cs typeface="+mn-ea"/>
              </a:rPr>
              <a:t> </a:t>
            </a:r>
            <a:r>
              <a:rPr lang="zh-CN" altLang="en-US" sz="2200" b="1" dirty="0">
                <a:latin typeface="+mn-ea"/>
                <a:cs typeface="+mn-ea"/>
              </a:rPr>
              <a:t>轴上的点，</a:t>
            </a:r>
            <a:endParaRPr lang="zh-CN" altLang="en-US" sz="2200" b="1">
              <a:latin typeface="+mn-ea"/>
              <a:cs typeface="+mn-ea"/>
            </a:endParaRPr>
          </a:p>
        </p:txBody>
      </p:sp>
      <p:sp>
        <p:nvSpPr>
          <p:cNvPr id="21540" name="文本框 21539"/>
          <p:cNvSpPr txBox="1"/>
          <p:nvPr/>
        </p:nvSpPr>
        <p:spPr>
          <a:xfrm>
            <a:off x="5359400" y="3952875"/>
            <a:ext cx="1024890" cy="429895"/>
          </a:xfrm>
          <a:prstGeom prst="rect">
            <a:avLst/>
          </a:prstGeom>
          <a:noFill/>
          <a:ln w="9525">
            <a:noFill/>
          </a:ln>
        </p:spPr>
        <p:txBody>
          <a:bodyPr wrap="none" anchor="t">
            <a:spAutoFit/>
          </a:bodyPr>
          <a:p>
            <a:pPr>
              <a:buClr>
                <a:schemeClr val="bg1"/>
              </a:buClr>
            </a:pPr>
            <a:r>
              <a:rPr lang="zh-CN" altLang="en-US" sz="2200" b="1" dirty="0">
                <a:latin typeface="+mn-ea"/>
              </a:rPr>
              <a:t>坐标为</a:t>
            </a:r>
            <a:endParaRPr lang="zh-CN" altLang="en-US" sz="2200" b="1" dirty="0">
              <a:latin typeface="+mn-ea"/>
            </a:endParaRPr>
          </a:p>
        </p:txBody>
      </p:sp>
      <p:sp>
        <p:nvSpPr>
          <p:cNvPr id="21541" name="文本框 21540"/>
          <p:cNvSpPr txBox="1"/>
          <p:nvPr/>
        </p:nvSpPr>
        <p:spPr>
          <a:xfrm>
            <a:off x="981075" y="4495800"/>
            <a:ext cx="2009140" cy="429895"/>
          </a:xfrm>
          <a:prstGeom prst="rect">
            <a:avLst/>
          </a:prstGeom>
          <a:noFill/>
          <a:ln w="9525">
            <a:noFill/>
          </a:ln>
        </p:spPr>
        <p:txBody>
          <a:bodyPr wrap="none" anchor="t">
            <a:spAutoFit/>
          </a:bodyPr>
          <a:p>
            <a:pPr>
              <a:buClr>
                <a:schemeClr val="bg1"/>
              </a:buClr>
            </a:pPr>
            <a:r>
              <a:rPr lang="en-US" altLang="zh-CN" sz="2200" b="1">
                <a:latin typeface="+mn-ea"/>
                <a:cs typeface="+mn-ea"/>
              </a:rPr>
              <a:t> </a:t>
            </a:r>
            <a:r>
              <a:rPr lang="en-US" altLang="zh-CN" sz="2200" b="1" i="1">
                <a:latin typeface="+mn-ea"/>
                <a:cs typeface="+mn-ea"/>
              </a:rPr>
              <a:t>y </a:t>
            </a:r>
            <a:r>
              <a:rPr lang="zh-CN" altLang="en-US" sz="2200" b="1" dirty="0">
                <a:latin typeface="+mn-ea"/>
                <a:cs typeface="+mn-ea"/>
              </a:rPr>
              <a:t>轴上的点，</a:t>
            </a:r>
            <a:endParaRPr lang="zh-CN" altLang="en-US" sz="2200" b="1">
              <a:latin typeface="+mn-ea"/>
              <a:cs typeface="+mn-ea"/>
            </a:endParaRPr>
          </a:p>
        </p:txBody>
      </p:sp>
      <p:sp>
        <p:nvSpPr>
          <p:cNvPr id="21544" name="文本框 21543"/>
          <p:cNvSpPr txBox="1"/>
          <p:nvPr/>
        </p:nvSpPr>
        <p:spPr>
          <a:xfrm>
            <a:off x="2765425" y="4481830"/>
            <a:ext cx="1024890" cy="429895"/>
          </a:xfrm>
          <a:prstGeom prst="rect">
            <a:avLst/>
          </a:prstGeom>
          <a:noFill/>
          <a:ln w="9525">
            <a:noFill/>
          </a:ln>
        </p:spPr>
        <p:txBody>
          <a:bodyPr wrap="none" anchor="t">
            <a:spAutoFit/>
          </a:bodyPr>
          <a:p>
            <a:pPr>
              <a:buClr>
                <a:schemeClr val="bg1"/>
              </a:buClr>
            </a:pPr>
            <a:r>
              <a:rPr lang="zh-CN" altLang="en-US" sz="2200" b="1" dirty="0">
                <a:latin typeface="+mn-ea"/>
              </a:rPr>
              <a:t>坐标为</a:t>
            </a:r>
            <a:endParaRPr lang="zh-CN" altLang="en-US" sz="2200" b="1" dirty="0">
              <a:latin typeface="+mn-ea"/>
            </a:endParaRPr>
          </a:p>
        </p:txBody>
      </p:sp>
      <p:sp>
        <p:nvSpPr>
          <p:cNvPr id="21545" name="文本框 21544"/>
          <p:cNvSpPr txBox="1"/>
          <p:nvPr/>
        </p:nvSpPr>
        <p:spPr>
          <a:xfrm>
            <a:off x="5116830" y="4470400"/>
            <a:ext cx="1880870" cy="429895"/>
          </a:xfrm>
          <a:prstGeom prst="rect">
            <a:avLst/>
          </a:prstGeom>
          <a:noFill/>
          <a:ln w="9525">
            <a:noFill/>
          </a:ln>
        </p:spPr>
        <p:txBody>
          <a:bodyPr wrap="square" anchor="t">
            <a:spAutoFit/>
          </a:bodyPr>
          <a:p>
            <a:pPr>
              <a:buClr>
                <a:schemeClr val="bg1"/>
              </a:buClr>
            </a:pPr>
            <a:r>
              <a:rPr lang="en-US" altLang="zh-CN" sz="2200" b="1" i="1">
                <a:latin typeface="+mn-ea"/>
                <a:cs typeface="+mn-ea"/>
              </a:rPr>
              <a:t>z </a:t>
            </a:r>
            <a:r>
              <a:rPr lang="zh-CN" altLang="en-US" sz="2200" b="1" dirty="0">
                <a:latin typeface="+mn-ea"/>
                <a:cs typeface="+mn-ea"/>
              </a:rPr>
              <a:t>轴上的点，</a:t>
            </a:r>
            <a:endParaRPr lang="zh-CN" altLang="en-US" sz="2200" b="1">
              <a:latin typeface="+mn-ea"/>
              <a:cs typeface="+mn-ea"/>
            </a:endParaRPr>
          </a:p>
        </p:txBody>
      </p:sp>
      <p:graphicFrame>
        <p:nvGraphicFramePr>
          <p:cNvPr id="21550" name="对象 21549"/>
          <p:cNvGraphicFramePr/>
          <p:nvPr/>
        </p:nvGraphicFramePr>
        <p:xfrm>
          <a:off x="6567805" y="5564505"/>
          <a:ext cx="1377950" cy="457200"/>
        </p:xfrm>
        <a:graphic>
          <a:graphicData uri="http://schemas.openxmlformats.org/presentationml/2006/ole">
            <mc:AlternateContent xmlns:mc="http://schemas.openxmlformats.org/markup-compatibility/2006">
              <mc:Choice xmlns:v="urn:schemas-microsoft-com:vml" Requires="v">
                <p:oleObj spid="_x0000_s3106" name="" r:id="rId31" imgW="647065" imgH="203200" progId="Equation.3">
                  <p:embed/>
                </p:oleObj>
              </mc:Choice>
              <mc:Fallback>
                <p:oleObj name="" r:id="rId31" imgW="647065" imgH="203200" progId="Equation.3">
                  <p:embed/>
                  <p:pic>
                    <p:nvPicPr>
                      <p:cNvPr id="0" name="图片 3105"/>
                      <p:cNvPicPr/>
                      <p:nvPr/>
                    </p:nvPicPr>
                    <p:blipFill>
                      <a:blip r:embed="rId32"/>
                      <a:stretch>
                        <a:fillRect/>
                      </a:stretch>
                    </p:blipFill>
                    <p:spPr>
                      <a:xfrm>
                        <a:off x="6567805" y="5564505"/>
                        <a:ext cx="1377950" cy="457200"/>
                      </a:xfrm>
                      <a:prstGeom prst="rect">
                        <a:avLst/>
                      </a:prstGeom>
                      <a:noFill/>
                      <a:ln w="38100">
                        <a:noFill/>
                        <a:miter/>
                      </a:ln>
                    </p:spPr>
                  </p:pic>
                </p:oleObj>
              </mc:Fallback>
            </mc:AlternateContent>
          </a:graphicData>
        </a:graphic>
      </p:graphicFrame>
      <p:sp>
        <p:nvSpPr>
          <p:cNvPr id="21551" name="文本框 21550"/>
          <p:cNvSpPr txBox="1"/>
          <p:nvPr/>
        </p:nvSpPr>
        <p:spPr>
          <a:xfrm>
            <a:off x="5159375" y="5549900"/>
            <a:ext cx="1305560" cy="429895"/>
          </a:xfrm>
          <a:prstGeom prst="rect">
            <a:avLst/>
          </a:prstGeom>
          <a:noFill/>
          <a:ln w="9525">
            <a:noFill/>
          </a:ln>
        </p:spPr>
        <p:txBody>
          <a:bodyPr wrap="none" anchor="t">
            <a:spAutoFit/>
          </a:bodyPr>
          <a:p>
            <a:pPr>
              <a:buClr>
                <a:schemeClr val="bg1"/>
              </a:buClr>
            </a:pPr>
            <a:r>
              <a:rPr lang="zh-CN" altLang="en-US" sz="2200" b="1" dirty="0">
                <a:latin typeface="+mn-ea"/>
              </a:rPr>
              <a:t>原点坐标</a:t>
            </a:r>
            <a:endParaRPr lang="zh-CN" altLang="en-US" sz="2200" b="1" dirty="0">
              <a:latin typeface="+mn-ea"/>
            </a:endParaRPr>
          </a:p>
        </p:txBody>
      </p:sp>
      <p:sp>
        <p:nvSpPr>
          <p:cNvPr id="21553" name="文本框 21552"/>
          <p:cNvSpPr txBox="1"/>
          <p:nvPr/>
        </p:nvSpPr>
        <p:spPr>
          <a:xfrm>
            <a:off x="981075" y="3408680"/>
            <a:ext cx="5811520" cy="429895"/>
          </a:xfrm>
          <a:prstGeom prst="rect">
            <a:avLst/>
          </a:prstGeom>
          <a:noFill/>
          <a:ln w="9525">
            <a:noFill/>
          </a:ln>
        </p:spPr>
        <p:txBody>
          <a:bodyPr>
            <a:spAutoFit/>
          </a:bodyPr>
          <a:p>
            <a:pPr>
              <a:buClr>
                <a:schemeClr val="bg1"/>
              </a:buClr>
            </a:pPr>
            <a:r>
              <a:rPr lang="zh-CN" altLang="en-US" sz="2200" b="1" dirty="0">
                <a:latin typeface="+mn-ea"/>
                <a:cs typeface="+mn-ea"/>
              </a:rPr>
              <a:t>坐标面和坐标轴上的点 </a:t>
            </a:r>
            <a:r>
              <a:rPr lang="en-US" altLang="zh-CN" sz="2200" b="1" dirty="0">
                <a:latin typeface="+mn-ea"/>
                <a:cs typeface="+mn-ea"/>
              </a:rPr>
              <a:t>, </a:t>
            </a:r>
            <a:r>
              <a:rPr lang="zh-CN" altLang="en-US" sz="2200" b="1" dirty="0">
                <a:latin typeface="+mn-ea"/>
                <a:cs typeface="+mn-ea"/>
              </a:rPr>
              <a:t>其坐标各有</a:t>
            </a:r>
            <a:endParaRPr lang="zh-CN" altLang="en-US" sz="2200" b="1">
              <a:latin typeface="+mn-ea"/>
              <a:cs typeface="+mn-ea"/>
            </a:endParaRPr>
          </a:p>
        </p:txBody>
      </p:sp>
      <p:sp>
        <p:nvSpPr>
          <p:cNvPr id="21554" name="矩形 21553"/>
          <p:cNvSpPr/>
          <p:nvPr/>
        </p:nvSpPr>
        <p:spPr>
          <a:xfrm>
            <a:off x="894080" y="3952875"/>
            <a:ext cx="1727200" cy="429895"/>
          </a:xfrm>
          <a:prstGeom prst="rect">
            <a:avLst/>
          </a:prstGeom>
          <a:noFill/>
          <a:ln w="9525">
            <a:noFill/>
          </a:ln>
        </p:spPr>
        <p:txBody>
          <a:bodyPr wrap="none" anchor="t">
            <a:spAutoFit/>
          </a:bodyPr>
          <a:p>
            <a:pPr>
              <a:buClr>
                <a:schemeClr val="bg1"/>
              </a:buClr>
            </a:pPr>
            <a:r>
              <a:rPr lang="zh-CN" altLang="en-US" sz="2200" b="1" dirty="0">
                <a:latin typeface="+mn-ea"/>
                <a:cs typeface="+mn-ea"/>
              </a:rPr>
              <a:t>一定的特点</a:t>
            </a:r>
            <a:r>
              <a:rPr lang="en-US" altLang="zh-CN" sz="2200" b="1">
                <a:latin typeface="+mn-ea"/>
                <a:cs typeface="+mn-ea"/>
              </a:rPr>
              <a:t>,</a:t>
            </a:r>
            <a:endParaRPr lang="en-US" altLang="zh-CN" sz="2200" b="1">
              <a:latin typeface="+mn-ea"/>
              <a:cs typeface="+mn-ea"/>
            </a:endParaRPr>
          </a:p>
        </p:txBody>
      </p:sp>
      <p:sp>
        <p:nvSpPr>
          <p:cNvPr id="21556" name="文本框 21555"/>
          <p:cNvSpPr txBox="1"/>
          <p:nvPr/>
        </p:nvSpPr>
        <p:spPr>
          <a:xfrm>
            <a:off x="981075" y="2889250"/>
            <a:ext cx="1446530" cy="429895"/>
          </a:xfrm>
          <a:prstGeom prst="rect">
            <a:avLst/>
          </a:prstGeom>
          <a:noFill/>
          <a:ln w="9525">
            <a:noFill/>
          </a:ln>
        </p:spPr>
        <p:txBody>
          <a:bodyPr wrap="none" anchor="t">
            <a:spAutoFit/>
          </a:bodyPr>
          <a:p>
            <a:pPr>
              <a:buClr>
                <a:schemeClr val="bg1"/>
              </a:buClr>
            </a:pPr>
            <a:r>
              <a:rPr lang="zh-CN" altLang="en-US" sz="2200" b="1" dirty="0">
                <a:latin typeface="+mn-ea"/>
                <a:cs typeface="+mn-ea"/>
              </a:rPr>
              <a:t>和</a:t>
            </a:r>
            <a:r>
              <a:rPr lang="zh-CN" altLang="en-US" sz="2200" b="1" dirty="0">
                <a:solidFill>
                  <a:schemeClr val="tx1"/>
                </a:solidFill>
                <a:latin typeface="+mn-ea"/>
                <a:cs typeface="+mn-ea"/>
              </a:rPr>
              <a:t>竖坐标</a:t>
            </a:r>
            <a:r>
              <a:rPr lang="en-US" altLang="zh-CN" sz="2200" b="1">
                <a:latin typeface="+mn-ea"/>
                <a:cs typeface="+mn-ea"/>
              </a:rPr>
              <a:t>.</a:t>
            </a:r>
            <a:endParaRPr lang="en-US" altLang="zh-CN" sz="2200" b="1">
              <a:latin typeface="+mn-ea"/>
              <a:cs typeface="+mn-ea"/>
            </a:endParaRPr>
          </a:p>
        </p:txBody>
      </p:sp>
      <p:sp>
        <p:nvSpPr>
          <p:cNvPr id="21557" name="矩形 21556"/>
          <p:cNvSpPr/>
          <p:nvPr/>
        </p:nvSpPr>
        <p:spPr>
          <a:xfrm>
            <a:off x="981075" y="2357755"/>
            <a:ext cx="4817110" cy="429895"/>
          </a:xfrm>
          <a:prstGeom prst="rect">
            <a:avLst/>
          </a:prstGeom>
          <a:noFill/>
          <a:ln w="9525">
            <a:noFill/>
          </a:ln>
        </p:spPr>
        <p:txBody>
          <a:bodyPr wrap="none" anchor="t">
            <a:spAutoFit/>
          </a:bodyPr>
          <a:p>
            <a:pPr>
              <a:buClr>
                <a:schemeClr val="bg1"/>
              </a:buClr>
            </a:pPr>
            <a:r>
              <a:rPr lang="en-US" altLang="zh-CN" sz="2200" b="1" i="1">
                <a:latin typeface="+mn-ea"/>
                <a:cs typeface="+mn-ea"/>
              </a:rPr>
              <a:t>x</a:t>
            </a:r>
            <a:r>
              <a:rPr lang="zh-CN" altLang="en-US" sz="2200" b="1">
                <a:latin typeface="+mn-ea"/>
                <a:cs typeface="+mn-ea"/>
              </a:rPr>
              <a:t>、</a:t>
            </a:r>
            <a:r>
              <a:rPr lang="en-US" altLang="zh-CN" sz="2200" b="1" i="1">
                <a:latin typeface="+mn-ea"/>
                <a:cs typeface="+mn-ea"/>
              </a:rPr>
              <a:t>y</a:t>
            </a:r>
            <a:r>
              <a:rPr lang="zh-CN" altLang="en-US" sz="2200" b="1">
                <a:latin typeface="+mn-ea"/>
                <a:cs typeface="+mn-ea"/>
              </a:rPr>
              <a:t>、</a:t>
            </a:r>
            <a:r>
              <a:rPr lang="en-US" altLang="zh-CN" sz="2200" b="1" i="1">
                <a:latin typeface="+mn-ea"/>
                <a:cs typeface="+mn-ea"/>
              </a:rPr>
              <a:t>z</a:t>
            </a:r>
            <a:r>
              <a:rPr lang="zh-CN" altLang="en-US" sz="2200" b="1" dirty="0">
                <a:latin typeface="+mn-ea"/>
                <a:cs typeface="+mn-ea"/>
              </a:rPr>
              <a:t>分别称为</a:t>
            </a:r>
            <a:r>
              <a:rPr lang="en-US" altLang="zh-CN" sz="2200" b="1" i="1">
                <a:latin typeface="+mn-ea"/>
                <a:cs typeface="+mn-ea"/>
              </a:rPr>
              <a:t>M</a:t>
            </a:r>
            <a:r>
              <a:rPr lang="en-US" altLang="zh-CN" sz="2200" b="1" dirty="0">
                <a:latin typeface="+mn-ea"/>
                <a:cs typeface="+mn-ea"/>
              </a:rPr>
              <a:t> </a:t>
            </a:r>
            <a:r>
              <a:rPr lang="zh-CN" altLang="en-US" sz="2200" b="1" dirty="0">
                <a:latin typeface="+mn-ea"/>
                <a:cs typeface="+mn-ea"/>
              </a:rPr>
              <a:t>的</a:t>
            </a:r>
            <a:r>
              <a:rPr lang="zh-CN" altLang="en-US" sz="2200" b="1" dirty="0">
                <a:solidFill>
                  <a:schemeClr val="tx1"/>
                </a:solidFill>
                <a:latin typeface="+mn-ea"/>
                <a:cs typeface="+mn-ea"/>
              </a:rPr>
              <a:t>横坐标，纵坐标</a:t>
            </a:r>
            <a:endParaRPr lang="zh-CN" altLang="en-US" sz="2200" b="1" dirty="0">
              <a:solidFill>
                <a:schemeClr val="tx1"/>
              </a:solidFill>
              <a:latin typeface="+mn-ea"/>
              <a:cs typeface="+mn-ea"/>
            </a:endParaRPr>
          </a:p>
        </p:txBody>
      </p:sp>
      <p:graphicFrame>
        <p:nvGraphicFramePr>
          <p:cNvPr id="3" name="对象 2">
            <a:hlinkClick r:id="" action="ppaction://ole?verb="/>
          </p:cNvPr>
          <p:cNvGraphicFramePr>
            <a:graphicFrameLocks noChangeAspect="1"/>
          </p:cNvGraphicFramePr>
          <p:nvPr/>
        </p:nvGraphicFramePr>
        <p:xfrm>
          <a:off x="5274945" y="1820545"/>
          <a:ext cx="1641475" cy="445770"/>
        </p:xfrm>
        <a:graphic>
          <a:graphicData uri="http://schemas.openxmlformats.org/presentationml/2006/ole">
            <mc:AlternateContent xmlns:mc="http://schemas.openxmlformats.org/markup-compatibility/2006">
              <mc:Choice xmlns:v="urn:schemas-microsoft-com:vml" Requires="v">
                <p:oleObj spid="_x0000_s2050" name="" r:id="rId33" imgW="889000" imgH="241300" progId="Equation.KSEE3">
                  <p:embed/>
                </p:oleObj>
              </mc:Choice>
              <mc:Fallback>
                <p:oleObj name="" r:id="rId33" imgW="889000" imgH="241300" progId="Equation.KSEE3">
                  <p:embed/>
                  <p:pic>
                    <p:nvPicPr>
                      <p:cNvPr id="0" name="图片 2049"/>
                      <p:cNvPicPr/>
                      <p:nvPr/>
                    </p:nvPicPr>
                    <p:blipFill>
                      <a:blip r:embed="rId34"/>
                      <a:stretch>
                        <a:fillRect/>
                      </a:stretch>
                    </p:blipFill>
                    <p:spPr>
                      <a:xfrm>
                        <a:off x="5274945" y="1820545"/>
                        <a:ext cx="1641475" cy="445770"/>
                      </a:xfrm>
                      <a:prstGeom prst="rect">
                        <a:avLst/>
                      </a:prstGeom>
                    </p:spPr>
                  </p:pic>
                </p:oleObj>
              </mc:Fallback>
            </mc:AlternateContent>
          </a:graphicData>
        </a:graphic>
      </p:graphicFrame>
      <p:graphicFrame>
        <p:nvGraphicFramePr>
          <p:cNvPr id="4" name="对象 3"/>
          <p:cNvGraphicFramePr/>
          <p:nvPr/>
        </p:nvGraphicFramePr>
        <p:xfrm>
          <a:off x="3416300" y="1266190"/>
          <a:ext cx="2174240" cy="438785"/>
        </p:xfrm>
        <a:graphic>
          <a:graphicData uri="http://schemas.openxmlformats.org/presentationml/2006/ole">
            <mc:AlternateContent xmlns:mc="http://schemas.openxmlformats.org/markup-compatibility/2006">
              <mc:Choice xmlns:v="urn:schemas-microsoft-com:vml" Requires="v">
                <p:oleObj spid="_x0000_s5" name="" r:id="rId35" imgW="964565" imgH="203200" progId="Equation.3">
                  <p:embed/>
                </p:oleObj>
              </mc:Choice>
              <mc:Fallback>
                <p:oleObj name="" r:id="rId35" imgW="964565" imgH="203200" progId="Equation.3">
                  <p:embed/>
                  <p:pic>
                    <p:nvPicPr>
                      <p:cNvPr id="0" name="图片 3099"/>
                      <p:cNvPicPr/>
                      <p:nvPr/>
                    </p:nvPicPr>
                    <p:blipFill>
                      <a:blip r:embed="rId36"/>
                      <a:stretch>
                        <a:fillRect/>
                      </a:stretch>
                    </p:blipFill>
                    <p:spPr>
                      <a:xfrm>
                        <a:off x="3416300" y="1266190"/>
                        <a:ext cx="2174240" cy="438785"/>
                      </a:xfrm>
                      <a:prstGeom prst="rect">
                        <a:avLst/>
                      </a:prstGeom>
                      <a:noFill/>
                      <a:ln w="38100">
                        <a:noFill/>
                        <a:miter/>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981075" y="1813560"/>
          <a:ext cx="1188720" cy="461010"/>
        </p:xfrm>
        <a:graphic>
          <a:graphicData uri="http://schemas.openxmlformats.org/presentationml/2006/ole">
            <mc:AlternateContent xmlns:mc="http://schemas.openxmlformats.org/markup-compatibility/2006">
              <mc:Choice xmlns:v="urn:schemas-microsoft-com:vml" Requires="v">
                <p:oleObj spid="_x0000_s2049" name="" r:id="rId37" imgW="622300" imgH="241300" progId="Equation.KSEE3">
                  <p:embed/>
                </p:oleObj>
              </mc:Choice>
              <mc:Fallback>
                <p:oleObj name="" r:id="rId37" imgW="622300" imgH="241300" progId="Equation.KSEE3">
                  <p:embed/>
                  <p:pic>
                    <p:nvPicPr>
                      <p:cNvPr id="0" name="图片 2048"/>
                      <p:cNvPicPr/>
                      <p:nvPr/>
                    </p:nvPicPr>
                    <p:blipFill>
                      <a:blip r:embed="rId38"/>
                      <a:stretch>
                        <a:fillRect/>
                      </a:stretch>
                    </p:blipFill>
                    <p:spPr>
                      <a:xfrm>
                        <a:off x="981075" y="1813560"/>
                        <a:ext cx="1188720" cy="46101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262370" y="3998595"/>
          <a:ext cx="1080770" cy="370840"/>
        </p:xfrm>
        <a:graphic>
          <a:graphicData uri="http://schemas.openxmlformats.org/presentationml/2006/ole">
            <mc:AlternateContent xmlns:mc="http://schemas.openxmlformats.org/markup-compatibility/2006">
              <mc:Choice xmlns:v="urn:schemas-microsoft-com:vml" Requires="v">
                <p:oleObj spid="_x0000_s2051" name="" r:id="rId39" imgW="800100" imgH="241300" progId="Equation.KSEE3">
                  <p:embed/>
                </p:oleObj>
              </mc:Choice>
              <mc:Fallback>
                <p:oleObj name="" r:id="rId39" imgW="800100" imgH="241300" progId="Equation.KSEE3">
                  <p:embed/>
                  <p:pic>
                    <p:nvPicPr>
                      <p:cNvPr id="0" name="图片 2050"/>
                      <p:cNvPicPr/>
                      <p:nvPr/>
                    </p:nvPicPr>
                    <p:blipFill>
                      <a:blip r:embed="rId40"/>
                      <a:stretch>
                        <a:fillRect/>
                      </a:stretch>
                    </p:blipFill>
                    <p:spPr>
                      <a:xfrm>
                        <a:off x="6262370" y="3998595"/>
                        <a:ext cx="1080770" cy="370840"/>
                      </a:xfrm>
                      <a:prstGeom prst="rect">
                        <a:avLst/>
                      </a:prstGeom>
                    </p:spPr>
                  </p:pic>
                </p:oleObj>
              </mc:Fallback>
            </mc:AlternateContent>
          </a:graphicData>
        </a:graphic>
      </p:graphicFrame>
      <p:graphicFrame>
        <p:nvGraphicFramePr>
          <p:cNvPr id="2" name="对象 1">
            <a:hlinkClick r:id="" action="ppaction://ole?verb="/>
          </p:cNvPr>
          <p:cNvGraphicFramePr>
            <a:graphicFrameLocks noChangeAspect="1"/>
          </p:cNvGraphicFramePr>
          <p:nvPr/>
        </p:nvGraphicFramePr>
        <p:xfrm>
          <a:off x="3745230" y="4520565"/>
          <a:ext cx="1183005" cy="404495"/>
        </p:xfrm>
        <a:graphic>
          <a:graphicData uri="http://schemas.openxmlformats.org/presentationml/2006/ole">
            <mc:AlternateContent xmlns:mc="http://schemas.openxmlformats.org/markup-compatibility/2006">
              <mc:Choice xmlns:v="urn:schemas-microsoft-com:vml" Requires="v">
                <p:oleObj spid="_x0000_s8" name="" r:id="rId41" imgW="571500" imgH="177165" progId="Equation.KSEE3">
                  <p:embed/>
                </p:oleObj>
              </mc:Choice>
              <mc:Fallback>
                <p:oleObj name="" r:id="rId41" imgW="571500" imgH="177165" progId="Equation.KSEE3">
                  <p:embed/>
                  <p:pic>
                    <p:nvPicPr>
                      <p:cNvPr id="0" name="图片 2050"/>
                      <p:cNvPicPr/>
                      <p:nvPr/>
                    </p:nvPicPr>
                    <p:blipFill>
                      <a:blip r:embed="rId42"/>
                      <a:stretch>
                        <a:fillRect/>
                      </a:stretch>
                    </p:blipFill>
                    <p:spPr>
                      <a:xfrm>
                        <a:off x="3745230" y="4520565"/>
                        <a:ext cx="1183005" cy="404495"/>
                      </a:xfrm>
                      <a:prstGeom prst="rect">
                        <a:avLst/>
                      </a:prstGeom>
                    </p:spPr>
                  </p:pic>
                </p:oleObj>
              </mc:Fallback>
            </mc:AlternateContent>
          </a:graphicData>
        </a:graphic>
      </p:graphicFrame>
      <p:sp>
        <p:nvSpPr>
          <p:cNvPr id="9" name="文本框 8"/>
          <p:cNvSpPr txBox="1"/>
          <p:nvPr/>
        </p:nvSpPr>
        <p:spPr>
          <a:xfrm>
            <a:off x="6916420" y="4429125"/>
            <a:ext cx="1024890" cy="429895"/>
          </a:xfrm>
          <a:prstGeom prst="rect">
            <a:avLst/>
          </a:prstGeom>
          <a:noFill/>
          <a:ln w="9525">
            <a:noFill/>
          </a:ln>
        </p:spPr>
        <p:txBody>
          <a:bodyPr wrap="none" anchor="t">
            <a:spAutoFit/>
          </a:bodyPr>
          <a:p>
            <a:pPr>
              <a:buClr>
                <a:schemeClr val="bg1"/>
              </a:buClr>
            </a:pPr>
            <a:r>
              <a:rPr lang="zh-CN" altLang="en-US" sz="2200" b="1" dirty="0">
                <a:latin typeface="Times New Roman" panose="02020603050405020304" pitchFamily="18" charset="0"/>
              </a:rPr>
              <a:t>坐标为</a:t>
            </a:r>
            <a:endParaRPr lang="zh-CN" altLang="en-US" sz="2200" b="1">
              <a:latin typeface="Times New Roman" panose="02020603050405020304" pitchFamily="18" charset="0"/>
            </a:endParaRPr>
          </a:p>
        </p:txBody>
      </p:sp>
      <p:graphicFrame>
        <p:nvGraphicFramePr>
          <p:cNvPr id="10" name="对象 9">
            <a:hlinkClick r:id="" action="ppaction://ole?verb="/>
          </p:cNvPr>
          <p:cNvGraphicFramePr>
            <a:graphicFrameLocks noChangeAspect="1"/>
          </p:cNvGraphicFramePr>
          <p:nvPr/>
        </p:nvGraphicFramePr>
        <p:xfrm>
          <a:off x="7926705" y="4470400"/>
          <a:ext cx="1194435" cy="417830"/>
        </p:xfrm>
        <a:graphic>
          <a:graphicData uri="http://schemas.openxmlformats.org/presentationml/2006/ole">
            <mc:AlternateContent xmlns:mc="http://schemas.openxmlformats.org/markup-compatibility/2006">
              <mc:Choice xmlns:v="urn:schemas-microsoft-com:vml" Requires="v">
                <p:oleObj spid="_x0000_s11" name="" r:id="rId43" imgW="558800" imgH="177165" progId="Equation.KSEE3">
                  <p:embed/>
                </p:oleObj>
              </mc:Choice>
              <mc:Fallback>
                <p:oleObj name="" r:id="rId43" imgW="558800" imgH="177165" progId="Equation.KSEE3">
                  <p:embed/>
                  <p:pic>
                    <p:nvPicPr>
                      <p:cNvPr id="0" name="图片 2050"/>
                      <p:cNvPicPr/>
                      <p:nvPr/>
                    </p:nvPicPr>
                    <p:blipFill>
                      <a:blip r:embed="rId44"/>
                      <a:stretch>
                        <a:fillRect/>
                      </a:stretch>
                    </p:blipFill>
                    <p:spPr>
                      <a:xfrm>
                        <a:off x="7926705" y="4470400"/>
                        <a:ext cx="1194435" cy="41783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526"/>
                                        </p:tgtEl>
                                        <p:attrNameLst>
                                          <p:attrName>style.visibility</p:attrName>
                                        </p:attrNameLst>
                                      </p:cBhvr>
                                      <p:to>
                                        <p:strVal val="visible"/>
                                      </p:to>
                                    </p:set>
                                    <p:anim calcmode="lin" valueType="num">
                                      <p:cBhvr additive="base">
                                        <p:cTn id="12" dur="500" fill="hold"/>
                                        <p:tgtEl>
                                          <p:spTgt spid="21526"/>
                                        </p:tgtEl>
                                        <p:attrNameLst>
                                          <p:attrName>ppt_x</p:attrName>
                                        </p:attrNameLst>
                                      </p:cBhvr>
                                      <p:tavLst>
                                        <p:tav tm="0">
                                          <p:val>
                                            <p:strVal val="#ppt_x"/>
                                          </p:val>
                                        </p:tav>
                                        <p:tav tm="100000">
                                          <p:val>
                                            <p:strVal val="#ppt_x"/>
                                          </p:val>
                                        </p:tav>
                                      </p:tavLst>
                                    </p:anim>
                                    <p:anim calcmode="lin" valueType="num">
                                      <p:cBhvr additive="base">
                                        <p:cTn id="13" dur="500" fill="hold"/>
                                        <p:tgtEl>
                                          <p:spTgt spid="21526"/>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1558"/>
                                        </p:tgtEl>
                                        <p:attrNameLst>
                                          <p:attrName>style.visibility</p:attrName>
                                        </p:attrNameLst>
                                      </p:cBhvr>
                                      <p:to>
                                        <p:strVal val="visible"/>
                                      </p:to>
                                    </p:set>
                                    <p:anim calcmode="lin" valueType="num">
                                      <p:cBhvr additive="base">
                                        <p:cTn id="16" dur="500" fill="hold"/>
                                        <p:tgtEl>
                                          <p:spTgt spid="21558"/>
                                        </p:tgtEl>
                                        <p:attrNameLst>
                                          <p:attrName>ppt_x</p:attrName>
                                        </p:attrNameLst>
                                      </p:cBhvr>
                                      <p:tavLst>
                                        <p:tav tm="0">
                                          <p:val>
                                            <p:strVal val="#ppt_x"/>
                                          </p:val>
                                        </p:tav>
                                        <p:tav tm="100000">
                                          <p:val>
                                            <p:strVal val="#ppt_x"/>
                                          </p:val>
                                        </p:tav>
                                      </p:tavLst>
                                    </p:anim>
                                    <p:anim calcmode="lin" valueType="num">
                                      <p:cBhvr additive="base">
                                        <p:cTn id="17" dur="500" fill="hold"/>
                                        <p:tgtEl>
                                          <p:spTgt spid="2155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21528"/>
                                        </p:tgtEl>
                                        <p:attrNameLst>
                                          <p:attrName>style.visibility</p:attrName>
                                        </p:attrNameLst>
                                      </p:cBhvr>
                                      <p:to>
                                        <p:strVal val="visible"/>
                                      </p:to>
                                    </p:set>
                                    <p:anim calcmode="lin" valueType="num">
                                      <p:cBhvr additive="base">
                                        <p:cTn id="30" dur="500" fill="hold"/>
                                        <p:tgtEl>
                                          <p:spTgt spid="21528"/>
                                        </p:tgtEl>
                                        <p:attrNameLst>
                                          <p:attrName>ppt_x</p:attrName>
                                        </p:attrNameLst>
                                      </p:cBhvr>
                                      <p:tavLst>
                                        <p:tav tm="0">
                                          <p:val>
                                            <p:strVal val="#ppt_x"/>
                                          </p:val>
                                        </p:tav>
                                        <p:tav tm="100000">
                                          <p:val>
                                            <p:strVal val="#ppt_x"/>
                                          </p:val>
                                        </p:tav>
                                      </p:tavLst>
                                    </p:anim>
                                    <p:anim calcmode="lin" valueType="num">
                                      <p:cBhvr additive="base">
                                        <p:cTn id="31" dur="500" fill="hold"/>
                                        <p:tgtEl>
                                          <p:spTgt spid="21528"/>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557"/>
                                        </p:tgtEl>
                                        <p:attrNameLst>
                                          <p:attrName>style.visibility</p:attrName>
                                        </p:attrNameLst>
                                      </p:cBhvr>
                                      <p:to>
                                        <p:strVal val="visible"/>
                                      </p:to>
                                    </p:set>
                                    <p:anim calcmode="lin" valueType="num">
                                      <p:cBhvr additive="base">
                                        <p:cTn id="38" dur="500" fill="hold"/>
                                        <p:tgtEl>
                                          <p:spTgt spid="21557"/>
                                        </p:tgtEl>
                                        <p:attrNameLst>
                                          <p:attrName>ppt_x</p:attrName>
                                        </p:attrNameLst>
                                      </p:cBhvr>
                                      <p:tavLst>
                                        <p:tav tm="0">
                                          <p:val>
                                            <p:strVal val="#ppt_x"/>
                                          </p:val>
                                        </p:tav>
                                        <p:tav tm="100000">
                                          <p:val>
                                            <p:strVal val="#ppt_x"/>
                                          </p:val>
                                        </p:tav>
                                      </p:tavLst>
                                    </p:anim>
                                    <p:anim calcmode="lin" valueType="num">
                                      <p:cBhvr additive="base">
                                        <p:cTn id="39" dur="500" fill="hold"/>
                                        <p:tgtEl>
                                          <p:spTgt spid="2155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1531"/>
                                        </p:tgtEl>
                                        <p:attrNameLst>
                                          <p:attrName>style.visibility</p:attrName>
                                        </p:attrNameLst>
                                      </p:cBhvr>
                                      <p:to>
                                        <p:strVal val="visible"/>
                                      </p:to>
                                    </p:set>
                                    <p:anim calcmode="lin" valueType="num">
                                      <p:cBhvr additive="base">
                                        <p:cTn id="42" dur="500" fill="hold"/>
                                        <p:tgtEl>
                                          <p:spTgt spid="21531"/>
                                        </p:tgtEl>
                                        <p:attrNameLst>
                                          <p:attrName>ppt_x</p:attrName>
                                        </p:attrNameLst>
                                      </p:cBhvr>
                                      <p:tavLst>
                                        <p:tav tm="0">
                                          <p:val>
                                            <p:strVal val="#ppt_x"/>
                                          </p:val>
                                        </p:tav>
                                        <p:tav tm="100000">
                                          <p:val>
                                            <p:strVal val="#ppt_x"/>
                                          </p:val>
                                        </p:tav>
                                      </p:tavLst>
                                    </p:anim>
                                    <p:anim calcmode="lin" valueType="num">
                                      <p:cBhvr additive="base">
                                        <p:cTn id="43" dur="500" fill="hold"/>
                                        <p:tgtEl>
                                          <p:spTgt spid="21531"/>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1556"/>
                                        </p:tgtEl>
                                        <p:attrNameLst>
                                          <p:attrName>style.visibility</p:attrName>
                                        </p:attrNameLst>
                                      </p:cBhvr>
                                      <p:to>
                                        <p:strVal val="visible"/>
                                      </p:to>
                                    </p:set>
                                    <p:anim calcmode="lin" valueType="num">
                                      <p:cBhvr additive="base">
                                        <p:cTn id="46" dur="500" fill="hold"/>
                                        <p:tgtEl>
                                          <p:spTgt spid="21556"/>
                                        </p:tgtEl>
                                        <p:attrNameLst>
                                          <p:attrName>ppt_x</p:attrName>
                                        </p:attrNameLst>
                                      </p:cBhvr>
                                      <p:tavLst>
                                        <p:tav tm="0">
                                          <p:val>
                                            <p:strVal val="#ppt_x"/>
                                          </p:val>
                                        </p:tav>
                                        <p:tav tm="100000">
                                          <p:val>
                                            <p:strVal val="#ppt_x"/>
                                          </p:val>
                                        </p:tav>
                                      </p:tavLst>
                                    </p:anim>
                                    <p:anim calcmode="lin" valueType="num">
                                      <p:cBhvr additive="base">
                                        <p:cTn id="47" dur="500" fill="hold"/>
                                        <p:tgtEl>
                                          <p:spTgt spid="21556"/>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21553"/>
                                        </p:tgtEl>
                                        <p:attrNameLst>
                                          <p:attrName>style.visibility</p:attrName>
                                        </p:attrNameLst>
                                      </p:cBhvr>
                                      <p:to>
                                        <p:strVal val="visible"/>
                                      </p:to>
                                    </p:set>
                                    <p:anim calcmode="lin" valueType="num">
                                      <p:cBhvr additive="base">
                                        <p:cTn id="52" dur="500" fill="hold"/>
                                        <p:tgtEl>
                                          <p:spTgt spid="21553"/>
                                        </p:tgtEl>
                                        <p:attrNameLst>
                                          <p:attrName>ppt_x</p:attrName>
                                        </p:attrNameLst>
                                      </p:cBhvr>
                                      <p:tavLst>
                                        <p:tav tm="0">
                                          <p:val>
                                            <p:strVal val="#ppt_x"/>
                                          </p:val>
                                        </p:tav>
                                        <p:tav tm="100000">
                                          <p:val>
                                            <p:strVal val="#ppt_x"/>
                                          </p:val>
                                        </p:tav>
                                      </p:tavLst>
                                    </p:anim>
                                    <p:anim calcmode="lin" valueType="num">
                                      <p:cBhvr additive="base">
                                        <p:cTn id="53" dur="500" fill="hold"/>
                                        <p:tgtEl>
                                          <p:spTgt spid="2155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21554"/>
                                        </p:tgtEl>
                                        <p:attrNameLst>
                                          <p:attrName>style.visibility</p:attrName>
                                        </p:attrNameLst>
                                      </p:cBhvr>
                                      <p:to>
                                        <p:strVal val="visible"/>
                                      </p:to>
                                    </p:set>
                                    <p:anim calcmode="lin" valueType="num">
                                      <p:cBhvr additive="base">
                                        <p:cTn id="56" dur="500" fill="hold"/>
                                        <p:tgtEl>
                                          <p:spTgt spid="21554"/>
                                        </p:tgtEl>
                                        <p:attrNameLst>
                                          <p:attrName>ppt_x</p:attrName>
                                        </p:attrNameLst>
                                      </p:cBhvr>
                                      <p:tavLst>
                                        <p:tav tm="0">
                                          <p:val>
                                            <p:strVal val="#ppt_x"/>
                                          </p:val>
                                        </p:tav>
                                        <p:tav tm="100000">
                                          <p:val>
                                            <p:strVal val="#ppt_x"/>
                                          </p:val>
                                        </p:tav>
                                      </p:tavLst>
                                    </p:anim>
                                    <p:anim calcmode="lin" valueType="num">
                                      <p:cBhvr additive="base">
                                        <p:cTn id="57" dur="500" fill="hold"/>
                                        <p:tgtEl>
                                          <p:spTgt spid="21554"/>
                                        </p:tgtEl>
                                        <p:attrNameLst>
                                          <p:attrName>ppt_y</p:attrName>
                                        </p:attrNameLst>
                                      </p:cBhvr>
                                      <p:tavLst>
                                        <p:tav tm="0">
                                          <p:val>
                                            <p:strVal val="1+#ppt_h/2"/>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500" fill="hold"/>
                                        <p:tgtEl>
                                          <p:spTgt spid="7"/>
                                        </p:tgtEl>
                                        <p:attrNameLst>
                                          <p:attrName>ppt_x</p:attrName>
                                        </p:attrNameLst>
                                      </p:cBhvr>
                                      <p:tavLst>
                                        <p:tav tm="0">
                                          <p:val>
                                            <p:strVal val="#ppt_x"/>
                                          </p:val>
                                        </p:tav>
                                        <p:tav tm="100000">
                                          <p:val>
                                            <p:strVal val="#ppt_x"/>
                                          </p:val>
                                        </p:tav>
                                      </p:tavLst>
                                    </p:anim>
                                    <p:anim calcmode="lin" valueType="num">
                                      <p:cBhvr additive="base">
                                        <p:cTn id="63" dur="500" fill="hold"/>
                                        <p:tgtEl>
                                          <p:spTgt spid="7"/>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21540"/>
                                        </p:tgtEl>
                                        <p:attrNameLst>
                                          <p:attrName>style.visibility</p:attrName>
                                        </p:attrNameLst>
                                      </p:cBhvr>
                                      <p:to>
                                        <p:strVal val="visible"/>
                                      </p:to>
                                    </p:set>
                                    <p:anim calcmode="lin" valueType="num">
                                      <p:cBhvr additive="base">
                                        <p:cTn id="66" dur="500" fill="hold"/>
                                        <p:tgtEl>
                                          <p:spTgt spid="21540"/>
                                        </p:tgtEl>
                                        <p:attrNameLst>
                                          <p:attrName>ppt_x</p:attrName>
                                        </p:attrNameLst>
                                      </p:cBhvr>
                                      <p:tavLst>
                                        <p:tav tm="0">
                                          <p:val>
                                            <p:strVal val="#ppt_x"/>
                                          </p:val>
                                        </p:tav>
                                        <p:tav tm="100000">
                                          <p:val>
                                            <p:strVal val="#ppt_x"/>
                                          </p:val>
                                        </p:tav>
                                      </p:tavLst>
                                    </p:anim>
                                    <p:anim calcmode="lin" valueType="num">
                                      <p:cBhvr additive="base">
                                        <p:cTn id="67" dur="500" fill="hold"/>
                                        <p:tgtEl>
                                          <p:spTgt spid="21540"/>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21537"/>
                                        </p:tgtEl>
                                        <p:attrNameLst>
                                          <p:attrName>style.visibility</p:attrName>
                                        </p:attrNameLst>
                                      </p:cBhvr>
                                      <p:to>
                                        <p:strVal val="visible"/>
                                      </p:to>
                                    </p:set>
                                    <p:anim calcmode="lin" valueType="num">
                                      <p:cBhvr additive="base">
                                        <p:cTn id="70" dur="500" fill="hold"/>
                                        <p:tgtEl>
                                          <p:spTgt spid="21537"/>
                                        </p:tgtEl>
                                        <p:attrNameLst>
                                          <p:attrName>ppt_x</p:attrName>
                                        </p:attrNameLst>
                                      </p:cBhvr>
                                      <p:tavLst>
                                        <p:tav tm="0">
                                          <p:val>
                                            <p:strVal val="#ppt_x"/>
                                          </p:val>
                                        </p:tav>
                                        <p:tav tm="100000">
                                          <p:val>
                                            <p:strVal val="#ppt_x"/>
                                          </p:val>
                                        </p:tav>
                                      </p:tavLst>
                                    </p:anim>
                                    <p:anim calcmode="lin" valueType="num">
                                      <p:cBhvr additive="base">
                                        <p:cTn id="71" dur="500" fill="hold"/>
                                        <p:tgtEl>
                                          <p:spTgt spid="21537"/>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21536"/>
                                        </p:tgtEl>
                                        <p:attrNameLst>
                                          <p:attrName>style.visibility</p:attrName>
                                        </p:attrNameLst>
                                      </p:cBhvr>
                                      <p:to>
                                        <p:strVal val="visible"/>
                                      </p:to>
                                    </p:set>
                                    <p:anim calcmode="lin" valueType="num">
                                      <p:cBhvr additive="base">
                                        <p:cTn id="74" dur="500" fill="hold"/>
                                        <p:tgtEl>
                                          <p:spTgt spid="21536"/>
                                        </p:tgtEl>
                                        <p:attrNameLst>
                                          <p:attrName>ppt_x</p:attrName>
                                        </p:attrNameLst>
                                      </p:cBhvr>
                                      <p:tavLst>
                                        <p:tav tm="0">
                                          <p:val>
                                            <p:strVal val="#ppt_x"/>
                                          </p:val>
                                        </p:tav>
                                        <p:tav tm="100000">
                                          <p:val>
                                            <p:strVal val="#ppt_x"/>
                                          </p:val>
                                        </p:tav>
                                      </p:tavLst>
                                    </p:anim>
                                    <p:anim calcmode="lin" valueType="num">
                                      <p:cBhvr additive="base">
                                        <p:cTn id="75" dur="500" fill="hold"/>
                                        <p:tgtEl>
                                          <p:spTgt spid="21536"/>
                                        </p:tgtEl>
                                        <p:attrNameLst>
                                          <p:attrName>ppt_y</p:attrName>
                                        </p:attrNameLst>
                                      </p:cBhvr>
                                      <p:tavLst>
                                        <p:tav tm="0">
                                          <p:val>
                                            <p:strVal val="1+#ppt_h/2"/>
                                          </p:val>
                                        </p:tav>
                                        <p:tav tm="100000">
                                          <p:val>
                                            <p:strVal val="#ppt_y"/>
                                          </p:val>
                                        </p:tav>
                                      </p:tavLst>
                                    </p:anim>
                                  </p:childTnLst>
                                </p:cTn>
                              </p:par>
                              <p:par>
                                <p:cTn id="76" presetID="2" presetClass="entr" presetSubtype="4" fill="hold" nodeType="withEffect">
                                  <p:stCondLst>
                                    <p:cond delay="0"/>
                                  </p:stCondLst>
                                  <p:childTnLst>
                                    <p:set>
                                      <p:cBhvr>
                                        <p:cTn id="77" dur="1" fill="hold">
                                          <p:stCondLst>
                                            <p:cond delay="0"/>
                                          </p:stCondLst>
                                        </p:cTn>
                                        <p:tgtEl>
                                          <p:spTgt spid="2"/>
                                        </p:tgtEl>
                                        <p:attrNameLst>
                                          <p:attrName>style.visibility</p:attrName>
                                        </p:attrNameLst>
                                      </p:cBhvr>
                                      <p:to>
                                        <p:strVal val="visible"/>
                                      </p:to>
                                    </p:set>
                                    <p:anim calcmode="lin" valueType="num">
                                      <p:cBhvr additive="base">
                                        <p:cTn id="78" dur="500" fill="hold"/>
                                        <p:tgtEl>
                                          <p:spTgt spid="2"/>
                                        </p:tgtEl>
                                        <p:attrNameLst>
                                          <p:attrName>ppt_x</p:attrName>
                                        </p:attrNameLst>
                                      </p:cBhvr>
                                      <p:tavLst>
                                        <p:tav tm="0">
                                          <p:val>
                                            <p:strVal val="#ppt_x"/>
                                          </p:val>
                                        </p:tav>
                                        <p:tav tm="100000">
                                          <p:val>
                                            <p:strVal val="#ppt_x"/>
                                          </p:val>
                                        </p:tav>
                                      </p:tavLst>
                                    </p:anim>
                                    <p:anim calcmode="lin" valueType="num">
                                      <p:cBhvr additive="base">
                                        <p:cTn id="79" dur="500" fill="hold"/>
                                        <p:tgtEl>
                                          <p:spTgt spid="2"/>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21544"/>
                                        </p:tgtEl>
                                        <p:attrNameLst>
                                          <p:attrName>style.visibility</p:attrName>
                                        </p:attrNameLst>
                                      </p:cBhvr>
                                      <p:to>
                                        <p:strVal val="visible"/>
                                      </p:to>
                                    </p:set>
                                    <p:anim calcmode="lin" valueType="num">
                                      <p:cBhvr additive="base">
                                        <p:cTn id="82" dur="500" fill="hold"/>
                                        <p:tgtEl>
                                          <p:spTgt spid="21544"/>
                                        </p:tgtEl>
                                        <p:attrNameLst>
                                          <p:attrName>ppt_x</p:attrName>
                                        </p:attrNameLst>
                                      </p:cBhvr>
                                      <p:tavLst>
                                        <p:tav tm="0">
                                          <p:val>
                                            <p:strVal val="#ppt_x"/>
                                          </p:val>
                                        </p:tav>
                                        <p:tav tm="100000">
                                          <p:val>
                                            <p:strVal val="#ppt_x"/>
                                          </p:val>
                                        </p:tav>
                                      </p:tavLst>
                                    </p:anim>
                                    <p:anim calcmode="lin" valueType="num">
                                      <p:cBhvr additive="base">
                                        <p:cTn id="83" dur="500" fill="hold"/>
                                        <p:tgtEl>
                                          <p:spTgt spid="21544"/>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1541"/>
                                        </p:tgtEl>
                                        <p:attrNameLst>
                                          <p:attrName>style.visibility</p:attrName>
                                        </p:attrNameLst>
                                      </p:cBhvr>
                                      <p:to>
                                        <p:strVal val="visible"/>
                                      </p:to>
                                    </p:set>
                                    <p:anim calcmode="lin" valueType="num">
                                      <p:cBhvr additive="base">
                                        <p:cTn id="86" dur="500" fill="hold"/>
                                        <p:tgtEl>
                                          <p:spTgt spid="21541"/>
                                        </p:tgtEl>
                                        <p:attrNameLst>
                                          <p:attrName>ppt_x</p:attrName>
                                        </p:attrNameLst>
                                      </p:cBhvr>
                                      <p:tavLst>
                                        <p:tav tm="0">
                                          <p:val>
                                            <p:strVal val="#ppt_x"/>
                                          </p:val>
                                        </p:tav>
                                        <p:tav tm="100000">
                                          <p:val>
                                            <p:strVal val="#ppt_x"/>
                                          </p:val>
                                        </p:tav>
                                      </p:tavLst>
                                    </p:anim>
                                    <p:anim calcmode="lin" valueType="num">
                                      <p:cBhvr additive="base">
                                        <p:cTn id="87" dur="500" fill="hold"/>
                                        <p:tgtEl>
                                          <p:spTgt spid="21541"/>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21545"/>
                                        </p:tgtEl>
                                        <p:attrNameLst>
                                          <p:attrName>style.visibility</p:attrName>
                                        </p:attrNameLst>
                                      </p:cBhvr>
                                      <p:to>
                                        <p:strVal val="visible"/>
                                      </p:to>
                                    </p:set>
                                    <p:anim calcmode="lin" valueType="num">
                                      <p:cBhvr additive="base">
                                        <p:cTn id="90" dur="500" fill="hold"/>
                                        <p:tgtEl>
                                          <p:spTgt spid="21545"/>
                                        </p:tgtEl>
                                        <p:attrNameLst>
                                          <p:attrName>ppt_x</p:attrName>
                                        </p:attrNameLst>
                                      </p:cBhvr>
                                      <p:tavLst>
                                        <p:tav tm="0">
                                          <p:val>
                                            <p:strVal val="#ppt_x"/>
                                          </p:val>
                                        </p:tav>
                                        <p:tav tm="100000">
                                          <p:val>
                                            <p:strVal val="#ppt_x"/>
                                          </p:val>
                                        </p:tav>
                                      </p:tavLst>
                                    </p:anim>
                                    <p:anim calcmode="lin" valueType="num">
                                      <p:cBhvr additive="base">
                                        <p:cTn id="91" dur="500" fill="hold"/>
                                        <p:tgtEl>
                                          <p:spTgt spid="21545"/>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9"/>
                                        </p:tgtEl>
                                        <p:attrNameLst>
                                          <p:attrName>style.visibility</p:attrName>
                                        </p:attrNameLst>
                                      </p:cBhvr>
                                      <p:to>
                                        <p:strVal val="visible"/>
                                      </p:to>
                                    </p:set>
                                    <p:anim calcmode="lin" valueType="num">
                                      <p:cBhvr additive="base">
                                        <p:cTn id="94" dur="500" fill="hold"/>
                                        <p:tgtEl>
                                          <p:spTgt spid="9"/>
                                        </p:tgtEl>
                                        <p:attrNameLst>
                                          <p:attrName>ppt_x</p:attrName>
                                        </p:attrNameLst>
                                      </p:cBhvr>
                                      <p:tavLst>
                                        <p:tav tm="0">
                                          <p:val>
                                            <p:strVal val="#ppt_x"/>
                                          </p:val>
                                        </p:tav>
                                        <p:tav tm="100000">
                                          <p:val>
                                            <p:strVal val="#ppt_x"/>
                                          </p:val>
                                        </p:tav>
                                      </p:tavLst>
                                    </p:anim>
                                    <p:anim calcmode="lin" valueType="num">
                                      <p:cBhvr additive="base">
                                        <p:cTn id="95" dur="500" fill="hold"/>
                                        <p:tgtEl>
                                          <p:spTgt spid="9"/>
                                        </p:tgtEl>
                                        <p:attrNameLst>
                                          <p:attrName>ppt_y</p:attrName>
                                        </p:attrNameLst>
                                      </p:cBhvr>
                                      <p:tavLst>
                                        <p:tav tm="0">
                                          <p:val>
                                            <p:strVal val="1+#ppt_h/2"/>
                                          </p:val>
                                        </p:tav>
                                        <p:tav tm="100000">
                                          <p:val>
                                            <p:strVal val="#ppt_y"/>
                                          </p:val>
                                        </p:tav>
                                      </p:tavLst>
                                    </p:anim>
                                  </p:childTnLst>
                                </p:cTn>
                              </p:par>
                              <p:par>
                                <p:cTn id="96" presetID="2" presetClass="entr" presetSubtype="4" fill="hold" nodeType="withEffect">
                                  <p:stCondLst>
                                    <p:cond delay="0"/>
                                  </p:stCondLst>
                                  <p:childTnLst>
                                    <p:set>
                                      <p:cBhvr>
                                        <p:cTn id="97" dur="1" fill="hold">
                                          <p:stCondLst>
                                            <p:cond delay="0"/>
                                          </p:stCondLst>
                                        </p:cTn>
                                        <p:tgtEl>
                                          <p:spTgt spid="10"/>
                                        </p:tgtEl>
                                        <p:attrNameLst>
                                          <p:attrName>style.visibility</p:attrName>
                                        </p:attrNameLst>
                                      </p:cBhvr>
                                      <p:to>
                                        <p:strVal val="visible"/>
                                      </p:to>
                                    </p:set>
                                    <p:anim calcmode="lin" valueType="num">
                                      <p:cBhvr additive="base">
                                        <p:cTn id="98" dur="500" fill="hold"/>
                                        <p:tgtEl>
                                          <p:spTgt spid="10"/>
                                        </p:tgtEl>
                                        <p:attrNameLst>
                                          <p:attrName>ppt_x</p:attrName>
                                        </p:attrNameLst>
                                      </p:cBhvr>
                                      <p:tavLst>
                                        <p:tav tm="0">
                                          <p:val>
                                            <p:strVal val="#ppt_x"/>
                                          </p:val>
                                        </p:tav>
                                        <p:tav tm="100000">
                                          <p:val>
                                            <p:strVal val="#ppt_x"/>
                                          </p:val>
                                        </p:tav>
                                      </p:tavLst>
                                    </p:anim>
                                    <p:anim calcmode="lin" valueType="num">
                                      <p:cBhvr additive="base">
                                        <p:cTn id="99"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21533"/>
                                        </p:tgtEl>
                                        <p:attrNameLst>
                                          <p:attrName>style.visibility</p:attrName>
                                        </p:attrNameLst>
                                      </p:cBhvr>
                                      <p:to>
                                        <p:strVal val="visible"/>
                                      </p:to>
                                    </p:set>
                                    <p:anim calcmode="lin" valueType="num">
                                      <p:cBhvr additive="base">
                                        <p:cTn id="104" dur="500" fill="hold"/>
                                        <p:tgtEl>
                                          <p:spTgt spid="21533"/>
                                        </p:tgtEl>
                                        <p:attrNameLst>
                                          <p:attrName>ppt_x</p:attrName>
                                        </p:attrNameLst>
                                      </p:cBhvr>
                                      <p:tavLst>
                                        <p:tav tm="0">
                                          <p:val>
                                            <p:strVal val="#ppt_x"/>
                                          </p:val>
                                        </p:tav>
                                        <p:tav tm="100000">
                                          <p:val>
                                            <p:strVal val="#ppt_x"/>
                                          </p:val>
                                        </p:tav>
                                      </p:tavLst>
                                    </p:anim>
                                    <p:anim calcmode="lin" valueType="num">
                                      <p:cBhvr additive="base">
                                        <p:cTn id="105" dur="500" fill="hold"/>
                                        <p:tgtEl>
                                          <p:spTgt spid="21533"/>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21534"/>
                                        </p:tgtEl>
                                        <p:attrNameLst>
                                          <p:attrName>style.visibility</p:attrName>
                                        </p:attrNameLst>
                                      </p:cBhvr>
                                      <p:to>
                                        <p:strVal val="visible"/>
                                      </p:to>
                                    </p:set>
                                    <p:anim calcmode="lin" valueType="num">
                                      <p:cBhvr additive="base">
                                        <p:cTn id="108" dur="500" fill="hold"/>
                                        <p:tgtEl>
                                          <p:spTgt spid="21534"/>
                                        </p:tgtEl>
                                        <p:attrNameLst>
                                          <p:attrName>ppt_x</p:attrName>
                                        </p:attrNameLst>
                                      </p:cBhvr>
                                      <p:tavLst>
                                        <p:tav tm="0">
                                          <p:val>
                                            <p:strVal val="#ppt_x"/>
                                          </p:val>
                                        </p:tav>
                                        <p:tav tm="100000">
                                          <p:val>
                                            <p:strVal val="#ppt_x"/>
                                          </p:val>
                                        </p:tav>
                                      </p:tavLst>
                                    </p:anim>
                                    <p:anim calcmode="lin" valueType="num">
                                      <p:cBhvr additive="base">
                                        <p:cTn id="109" dur="500" fill="hold"/>
                                        <p:tgtEl>
                                          <p:spTgt spid="21534"/>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21535"/>
                                        </p:tgtEl>
                                        <p:attrNameLst>
                                          <p:attrName>style.visibility</p:attrName>
                                        </p:attrNameLst>
                                      </p:cBhvr>
                                      <p:to>
                                        <p:strVal val="visible"/>
                                      </p:to>
                                    </p:set>
                                    <p:anim calcmode="lin" valueType="num">
                                      <p:cBhvr additive="base">
                                        <p:cTn id="112" dur="500" fill="hold"/>
                                        <p:tgtEl>
                                          <p:spTgt spid="21535"/>
                                        </p:tgtEl>
                                        <p:attrNameLst>
                                          <p:attrName>ppt_x</p:attrName>
                                        </p:attrNameLst>
                                      </p:cBhvr>
                                      <p:tavLst>
                                        <p:tav tm="0">
                                          <p:val>
                                            <p:strVal val="#ppt_x"/>
                                          </p:val>
                                        </p:tav>
                                        <p:tav tm="100000">
                                          <p:val>
                                            <p:strVal val="#ppt_x"/>
                                          </p:val>
                                        </p:tav>
                                      </p:tavLst>
                                    </p:anim>
                                    <p:anim calcmode="lin" valueType="num">
                                      <p:cBhvr additive="base">
                                        <p:cTn id="113" dur="500" fill="hold"/>
                                        <p:tgtEl>
                                          <p:spTgt spid="21535"/>
                                        </p:tgtEl>
                                        <p:attrNameLst>
                                          <p:attrName>ppt_y</p:attrName>
                                        </p:attrNameLst>
                                      </p:cBhvr>
                                      <p:tavLst>
                                        <p:tav tm="0">
                                          <p:val>
                                            <p:strVal val="1+#ppt_h/2"/>
                                          </p:val>
                                        </p:tav>
                                        <p:tav tm="100000">
                                          <p:val>
                                            <p:strVal val="#ppt_y"/>
                                          </p:val>
                                        </p:tav>
                                      </p:tavLst>
                                    </p:anim>
                                  </p:childTnLst>
                                </p:cTn>
                              </p:par>
                              <p:par>
                                <p:cTn id="114" presetID="2" presetClass="entr" presetSubtype="4" fill="hold" grpId="0" nodeType="withEffect">
                                  <p:stCondLst>
                                    <p:cond delay="0"/>
                                  </p:stCondLst>
                                  <p:childTnLst>
                                    <p:set>
                                      <p:cBhvr>
                                        <p:cTn id="115" dur="1" fill="hold">
                                          <p:stCondLst>
                                            <p:cond delay="0"/>
                                          </p:stCondLst>
                                        </p:cTn>
                                        <p:tgtEl>
                                          <p:spTgt spid="21551"/>
                                        </p:tgtEl>
                                        <p:attrNameLst>
                                          <p:attrName>style.visibility</p:attrName>
                                        </p:attrNameLst>
                                      </p:cBhvr>
                                      <p:to>
                                        <p:strVal val="visible"/>
                                      </p:to>
                                    </p:set>
                                    <p:anim calcmode="lin" valueType="num">
                                      <p:cBhvr additive="base">
                                        <p:cTn id="116" dur="500" fill="hold"/>
                                        <p:tgtEl>
                                          <p:spTgt spid="21551"/>
                                        </p:tgtEl>
                                        <p:attrNameLst>
                                          <p:attrName>ppt_x</p:attrName>
                                        </p:attrNameLst>
                                      </p:cBhvr>
                                      <p:tavLst>
                                        <p:tav tm="0">
                                          <p:val>
                                            <p:strVal val="#ppt_x"/>
                                          </p:val>
                                        </p:tav>
                                        <p:tav tm="100000">
                                          <p:val>
                                            <p:strVal val="#ppt_x"/>
                                          </p:val>
                                        </p:tav>
                                      </p:tavLst>
                                    </p:anim>
                                    <p:anim calcmode="lin" valueType="num">
                                      <p:cBhvr additive="base">
                                        <p:cTn id="117" dur="500" fill="hold"/>
                                        <p:tgtEl>
                                          <p:spTgt spid="21551"/>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21550"/>
                                        </p:tgtEl>
                                        <p:attrNameLst>
                                          <p:attrName>style.visibility</p:attrName>
                                        </p:attrNameLst>
                                      </p:cBhvr>
                                      <p:to>
                                        <p:strVal val="visible"/>
                                      </p:to>
                                    </p:set>
                                    <p:anim calcmode="lin" valueType="num">
                                      <p:cBhvr additive="base">
                                        <p:cTn id="120" dur="500" fill="hold"/>
                                        <p:tgtEl>
                                          <p:spTgt spid="21550"/>
                                        </p:tgtEl>
                                        <p:attrNameLst>
                                          <p:attrName>ppt_x</p:attrName>
                                        </p:attrNameLst>
                                      </p:cBhvr>
                                      <p:tavLst>
                                        <p:tav tm="0">
                                          <p:val>
                                            <p:strVal val="#ppt_x"/>
                                          </p:val>
                                        </p:tav>
                                        <p:tav tm="100000">
                                          <p:val>
                                            <p:strVal val="#ppt_x"/>
                                          </p:val>
                                        </p:tav>
                                      </p:tavLst>
                                    </p:anim>
                                    <p:anim calcmode="lin" valueType="num">
                                      <p:cBhvr additive="base">
                                        <p:cTn id="121" dur="500" fill="hold"/>
                                        <p:tgtEl>
                                          <p:spTgt spid="215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26" grpId="0"/>
      <p:bldP spid="21528" grpId="0"/>
      <p:bldP spid="21557" grpId="0"/>
      <p:bldP spid="21531" grpId="0"/>
      <p:bldP spid="21556" grpId="0"/>
      <p:bldP spid="21553" grpId="0"/>
      <p:bldP spid="21554" grpId="0"/>
      <p:bldP spid="21540" grpId="0"/>
      <p:bldP spid="21537" grpId="0"/>
      <p:bldP spid="21536" grpId="0"/>
      <p:bldP spid="21544" grpId="0"/>
      <p:bldP spid="21541" grpId="0"/>
      <p:bldP spid="21545" grpId="0"/>
      <p:bldP spid="9" grpId="0"/>
      <p:bldP spid="215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22529"/>
          <p:cNvSpPr txBox="1"/>
          <p:nvPr/>
        </p:nvSpPr>
        <p:spPr>
          <a:xfrm>
            <a:off x="2076450" y="2154238"/>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第二卦限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31" name="对象 22530"/>
          <p:cNvGraphicFramePr/>
          <p:nvPr/>
        </p:nvGraphicFramePr>
        <p:xfrm>
          <a:off x="3833813" y="2168525"/>
          <a:ext cx="2679700" cy="438150"/>
        </p:xfrm>
        <a:graphic>
          <a:graphicData uri="http://schemas.openxmlformats.org/presentationml/2006/ole">
            <mc:AlternateContent xmlns:mc="http://schemas.openxmlformats.org/markup-compatibility/2006">
              <mc:Choice xmlns:v="urn:schemas-microsoft-com:vml" Requires="v">
                <p:oleObj spid="_x0000_s3184" name="" r:id="rId1" imgW="1167130" imgH="203200" progId="Equation.3">
                  <p:embed/>
                </p:oleObj>
              </mc:Choice>
              <mc:Fallback>
                <p:oleObj name="" r:id="rId1" imgW="1167130" imgH="203200" progId="Equation.3">
                  <p:embed/>
                  <p:pic>
                    <p:nvPicPr>
                      <p:cNvPr id="0" name="图片 3183"/>
                      <p:cNvPicPr/>
                      <p:nvPr/>
                    </p:nvPicPr>
                    <p:blipFill>
                      <a:blip r:embed="rId2"/>
                      <a:stretch>
                        <a:fillRect/>
                      </a:stretch>
                    </p:blipFill>
                    <p:spPr>
                      <a:xfrm>
                        <a:off x="3833813" y="2168525"/>
                        <a:ext cx="2679700" cy="438150"/>
                      </a:xfrm>
                      <a:prstGeom prst="rect">
                        <a:avLst/>
                      </a:prstGeom>
                      <a:noFill/>
                      <a:ln w="38100">
                        <a:noFill/>
                        <a:miter/>
                      </a:ln>
                    </p:spPr>
                  </p:pic>
                </p:oleObj>
              </mc:Fallback>
            </mc:AlternateContent>
          </a:graphicData>
        </a:graphic>
      </p:graphicFrame>
      <p:sp>
        <p:nvSpPr>
          <p:cNvPr id="22532" name="文本框 22531"/>
          <p:cNvSpPr txBox="1"/>
          <p:nvPr/>
        </p:nvSpPr>
        <p:spPr>
          <a:xfrm>
            <a:off x="2076450" y="2747963"/>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第三卦限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33" name="对象 22532"/>
          <p:cNvGraphicFramePr/>
          <p:nvPr/>
        </p:nvGraphicFramePr>
        <p:xfrm>
          <a:off x="3816350" y="2751138"/>
          <a:ext cx="2752725" cy="447675"/>
        </p:xfrm>
        <a:graphic>
          <a:graphicData uri="http://schemas.openxmlformats.org/presentationml/2006/ole">
            <mc:AlternateContent xmlns:mc="http://schemas.openxmlformats.org/markup-compatibility/2006">
              <mc:Choice xmlns:v="urn:schemas-microsoft-com:vml" Requires="v">
                <p:oleObj spid="_x0000_s3191" name="" r:id="rId3" imgW="1167130" imgH="203200" progId="Equation.3">
                  <p:embed/>
                </p:oleObj>
              </mc:Choice>
              <mc:Fallback>
                <p:oleObj name="" r:id="rId3" imgW="1167130" imgH="203200" progId="Equation.3">
                  <p:embed/>
                  <p:pic>
                    <p:nvPicPr>
                      <p:cNvPr id="0" name="图片 3190"/>
                      <p:cNvPicPr/>
                      <p:nvPr/>
                    </p:nvPicPr>
                    <p:blipFill>
                      <a:blip r:embed="rId4"/>
                      <a:stretch>
                        <a:fillRect/>
                      </a:stretch>
                    </p:blipFill>
                    <p:spPr>
                      <a:xfrm>
                        <a:off x="3816350" y="2751138"/>
                        <a:ext cx="2752725" cy="447675"/>
                      </a:xfrm>
                      <a:prstGeom prst="rect">
                        <a:avLst/>
                      </a:prstGeom>
                      <a:noFill/>
                      <a:ln w="38100">
                        <a:noFill/>
                        <a:miter/>
                      </a:ln>
                    </p:spPr>
                  </p:pic>
                </p:oleObj>
              </mc:Fallback>
            </mc:AlternateContent>
          </a:graphicData>
        </a:graphic>
      </p:graphicFrame>
      <p:sp>
        <p:nvSpPr>
          <p:cNvPr id="22534" name="文本框 22533"/>
          <p:cNvSpPr txBox="1"/>
          <p:nvPr/>
        </p:nvSpPr>
        <p:spPr>
          <a:xfrm>
            <a:off x="2076450" y="3336925"/>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第四卦限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35" name="对象 22534"/>
          <p:cNvGraphicFramePr/>
          <p:nvPr/>
        </p:nvGraphicFramePr>
        <p:xfrm>
          <a:off x="3835400" y="3327400"/>
          <a:ext cx="2717800" cy="450850"/>
        </p:xfrm>
        <a:graphic>
          <a:graphicData uri="http://schemas.openxmlformats.org/presentationml/2006/ole">
            <mc:AlternateContent xmlns:mc="http://schemas.openxmlformats.org/markup-compatibility/2006">
              <mc:Choice xmlns:v="urn:schemas-microsoft-com:vml" Requires="v">
                <p:oleObj spid="_x0000_s3135" name="" r:id="rId5" imgW="1167130" imgH="203200" progId="Equation.3">
                  <p:embed/>
                </p:oleObj>
              </mc:Choice>
              <mc:Fallback>
                <p:oleObj name="" r:id="rId5" imgW="1167130" imgH="203200" progId="Equation.3">
                  <p:embed/>
                  <p:pic>
                    <p:nvPicPr>
                      <p:cNvPr id="0" name="图片 3134"/>
                      <p:cNvPicPr/>
                      <p:nvPr/>
                    </p:nvPicPr>
                    <p:blipFill>
                      <a:blip r:embed="rId6"/>
                      <a:stretch>
                        <a:fillRect/>
                      </a:stretch>
                    </p:blipFill>
                    <p:spPr>
                      <a:xfrm>
                        <a:off x="3835400" y="3327400"/>
                        <a:ext cx="2717800" cy="450850"/>
                      </a:xfrm>
                      <a:prstGeom prst="rect">
                        <a:avLst/>
                      </a:prstGeom>
                      <a:noFill/>
                      <a:ln w="38100">
                        <a:noFill/>
                        <a:miter/>
                      </a:ln>
                    </p:spPr>
                  </p:pic>
                </p:oleObj>
              </mc:Fallback>
            </mc:AlternateContent>
          </a:graphicData>
        </a:graphic>
      </p:graphicFrame>
      <p:sp>
        <p:nvSpPr>
          <p:cNvPr id="22536" name="文本框 22535"/>
          <p:cNvSpPr txBox="1"/>
          <p:nvPr/>
        </p:nvSpPr>
        <p:spPr>
          <a:xfrm>
            <a:off x="2076450" y="3905250"/>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第五卦限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37" name="对象 22536"/>
          <p:cNvGraphicFramePr/>
          <p:nvPr/>
        </p:nvGraphicFramePr>
        <p:xfrm>
          <a:off x="3838575" y="3914775"/>
          <a:ext cx="2733675" cy="460375"/>
        </p:xfrm>
        <a:graphic>
          <a:graphicData uri="http://schemas.openxmlformats.org/presentationml/2006/ole">
            <mc:AlternateContent xmlns:mc="http://schemas.openxmlformats.org/markup-compatibility/2006">
              <mc:Choice xmlns:v="urn:schemas-microsoft-com:vml" Requires="v">
                <p:oleObj spid="_x0000_s3259" name="" r:id="rId7" imgW="1167130" imgH="203200" progId="Equation.3">
                  <p:embed/>
                </p:oleObj>
              </mc:Choice>
              <mc:Fallback>
                <p:oleObj name="" r:id="rId7" imgW="1167130" imgH="203200" progId="Equation.3">
                  <p:embed/>
                  <p:pic>
                    <p:nvPicPr>
                      <p:cNvPr id="0" name="图片 3258"/>
                      <p:cNvPicPr/>
                      <p:nvPr/>
                    </p:nvPicPr>
                    <p:blipFill>
                      <a:blip r:embed="rId8"/>
                      <a:stretch>
                        <a:fillRect/>
                      </a:stretch>
                    </p:blipFill>
                    <p:spPr>
                      <a:xfrm>
                        <a:off x="3838575" y="3914775"/>
                        <a:ext cx="2733675" cy="460375"/>
                      </a:xfrm>
                      <a:prstGeom prst="rect">
                        <a:avLst/>
                      </a:prstGeom>
                      <a:noFill/>
                      <a:ln w="38100">
                        <a:noFill/>
                        <a:miter/>
                      </a:ln>
                    </p:spPr>
                  </p:pic>
                </p:oleObj>
              </mc:Fallback>
            </mc:AlternateContent>
          </a:graphicData>
        </a:graphic>
      </p:graphicFrame>
      <p:sp>
        <p:nvSpPr>
          <p:cNvPr id="22538" name="文本框 22537"/>
          <p:cNvSpPr txBox="1"/>
          <p:nvPr/>
        </p:nvSpPr>
        <p:spPr>
          <a:xfrm>
            <a:off x="2076450" y="4491038"/>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第六卦限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sp>
        <p:nvSpPr>
          <p:cNvPr id="22539" name="文本框 22538"/>
          <p:cNvSpPr txBox="1"/>
          <p:nvPr/>
        </p:nvSpPr>
        <p:spPr>
          <a:xfrm>
            <a:off x="2076450" y="5129213"/>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第七卦限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sp>
        <p:nvSpPr>
          <p:cNvPr id="22540" name="文本框 22539"/>
          <p:cNvSpPr txBox="1"/>
          <p:nvPr/>
        </p:nvSpPr>
        <p:spPr>
          <a:xfrm>
            <a:off x="2076450" y="1552575"/>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第一卦限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41" name="对象 22540"/>
          <p:cNvGraphicFramePr/>
          <p:nvPr/>
        </p:nvGraphicFramePr>
        <p:xfrm>
          <a:off x="3835400" y="1565275"/>
          <a:ext cx="2679700" cy="461963"/>
        </p:xfrm>
        <a:graphic>
          <a:graphicData uri="http://schemas.openxmlformats.org/presentationml/2006/ole">
            <mc:AlternateContent xmlns:mc="http://schemas.openxmlformats.org/markup-compatibility/2006">
              <mc:Choice xmlns:v="urn:schemas-microsoft-com:vml" Requires="v">
                <p:oleObj spid="_x0000_s3183" name="" r:id="rId9" imgW="1167130" imgH="203200" progId="Equation.3">
                  <p:embed/>
                </p:oleObj>
              </mc:Choice>
              <mc:Fallback>
                <p:oleObj name="" r:id="rId9" imgW="1167130" imgH="203200" progId="Equation.3">
                  <p:embed/>
                  <p:pic>
                    <p:nvPicPr>
                      <p:cNvPr id="0" name="图片 3182"/>
                      <p:cNvPicPr/>
                      <p:nvPr/>
                    </p:nvPicPr>
                    <p:blipFill>
                      <a:blip r:embed="rId10"/>
                      <a:stretch>
                        <a:fillRect/>
                      </a:stretch>
                    </p:blipFill>
                    <p:spPr>
                      <a:xfrm>
                        <a:off x="3835400" y="1565275"/>
                        <a:ext cx="2679700" cy="461963"/>
                      </a:xfrm>
                      <a:prstGeom prst="rect">
                        <a:avLst/>
                      </a:prstGeom>
                      <a:noFill/>
                      <a:ln w="38100">
                        <a:noFill/>
                        <a:miter/>
                      </a:ln>
                    </p:spPr>
                  </p:pic>
                </p:oleObj>
              </mc:Fallback>
            </mc:AlternateContent>
          </a:graphicData>
        </a:graphic>
      </p:graphicFrame>
      <p:sp>
        <p:nvSpPr>
          <p:cNvPr id="22542" name="文本框 22541"/>
          <p:cNvSpPr txBox="1"/>
          <p:nvPr/>
        </p:nvSpPr>
        <p:spPr>
          <a:xfrm>
            <a:off x="2076450" y="5767388"/>
            <a:ext cx="1587500" cy="429895"/>
          </a:xfrm>
          <a:prstGeom prst="rect">
            <a:avLst/>
          </a:prstGeom>
          <a:noFill/>
          <a:ln w="9525">
            <a:noFill/>
          </a:ln>
        </p:spPr>
        <p:txBody>
          <a:bodyPr wrap="none" anchor="t">
            <a:spAutoFit/>
          </a:bodyPr>
          <a:p>
            <a:pPr>
              <a:buClr>
                <a:schemeClr val="bg1"/>
              </a:buClr>
            </a:pPr>
            <a:r>
              <a:rPr lang="zh-CN" altLang="en-US" sz="2200" b="1" dirty="0">
                <a:solidFill>
                  <a:srgbClr val="0000FF"/>
                </a:solidFill>
                <a:latin typeface="+mn-ea"/>
                <a:cs typeface="+mn-ea"/>
              </a:rPr>
              <a:t>第八卦限</a:t>
            </a:r>
            <a:r>
              <a:rPr lang="en-US" altLang="zh-CN" sz="2200" b="1">
                <a:solidFill>
                  <a:srgbClr val="0000FF"/>
                </a:solidFill>
                <a:latin typeface="+mn-ea"/>
                <a:cs typeface="+mn-ea"/>
              </a:rPr>
              <a:t>: </a:t>
            </a:r>
            <a:endParaRPr lang="en-US" altLang="zh-CN" sz="2200" b="1">
              <a:solidFill>
                <a:srgbClr val="0000FF"/>
              </a:solidFill>
              <a:latin typeface="+mn-ea"/>
              <a:cs typeface="+mn-ea"/>
            </a:endParaRPr>
          </a:p>
        </p:txBody>
      </p:sp>
      <p:graphicFrame>
        <p:nvGraphicFramePr>
          <p:cNvPr id="22543" name="对象 22542"/>
          <p:cNvGraphicFramePr/>
          <p:nvPr/>
        </p:nvGraphicFramePr>
        <p:xfrm>
          <a:off x="3859213" y="4519613"/>
          <a:ext cx="2684462" cy="454025"/>
        </p:xfrm>
        <a:graphic>
          <a:graphicData uri="http://schemas.openxmlformats.org/presentationml/2006/ole">
            <mc:AlternateContent xmlns:mc="http://schemas.openxmlformats.org/markup-compatibility/2006">
              <mc:Choice xmlns:v="urn:schemas-microsoft-com:vml" Requires="v">
                <p:oleObj spid="_x0000_s3253" name="" r:id="rId11" imgW="1167130" imgH="203200" progId="Equation.3">
                  <p:embed/>
                </p:oleObj>
              </mc:Choice>
              <mc:Fallback>
                <p:oleObj name="" r:id="rId11" imgW="1167130" imgH="203200" progId="Equation.3">
                  <p:embed/>
                  <p:pic>
                    <p:nvPicPr>
                      <p:cNvPr id="0" name="图片 3252"/>
                      <p:cNvPicPr/>
                      <p:nvPr/>
                    </p:nvPicPr>
                    <p:blipFill>
                      <a:blip r:embed="rId12"/>
                      <a:stretch>
                        <a:fillRect/>
                      </a:stretch>
                    </p:blipFill>
                    <p:spPr>
                      <a:xfrm>
                        <a:off x="3859213" y="4519613"/>
                        <a:ext cx="2684462" cy="454025"/>
                      </a:xfrm>
                      <a:prstGeom prst="rect">
                        <a:avLst/>
                      </a:prstGeom>
                      <a:noFill/>
                      <a:ln w="38100">
                        <a:noFill/>
                        <a:miter/>
                      </a:ln>
                    </p:spPr>
                  </p:pic>
                </p:oleObj>
              </mc:Fallback>
            </mc:AlternateContent>
          </a:graphicData>
        </a:graphic>
      </p:graphicFrame>
      <p:graphicFrame>
        <p:nvGraphicFramePr>
          <p:cNvPr id="22544" name="对象 22543"/>
          <p:cNvGraphicFramePr/>
          <p:nvPr/>
        </p:nvGraphicFramePr>
        <p:xfrm>
          <a:off x="3859213" y="5138738"/>
          <a:ext cx="2679700" cy="442912"/>
        </p:xfrm>
        <a:graphic>
          <a:graphicData uri="http://schemas.openxmlformats.org/presentationml/2006/ole">
            <mc:AlternateContent xmlns:mc="http://schemas.openxmlformats.org/markup-compatibility/2006">
              <mc:Choice xmlns:v="urn:schemas-microsoft-com:vml" Requires="v">
                <p:oleObj spid="_x0000_s3262" name="" r:id="rId13" imgW="1167130" imgH="203200" progId="Equation.3">
                  <p:embed/>
                </p:oleObj>
              </mc:Choice>
              <mc:Fallback>
                <p:oleObj name="" r:id="rId13" imgW="1167130" imgH="203200" progId="Equation.3">
                  <p:embed/>
                  <p:pic>
                    <p:nvPicPr>
                      <p:cNvPr id="0" name="图片 3261"/>
                      <p:cNvPicPr/>
                      <p:nvPr/>
                    </p:nvPicPr>
                    <p:blipFill>
                      <a:blip r:embed="rId14"/>
                      <a:stretch>
                        <a:fillRect/>
                      </a:stretch>
                    </p:blipFill>
                    <p:spPr>
                      <a:xfrm>
                        <a:off x="3859213" y="5138738"/>
                        <a:ext cx="2679700" cy="442912"/>
                      </a:xfrm>
                      <a:prstGeom prst="rect">
                        <a:avLst/>
                      </a:prstGeom>
                      <a:noFill/>
                      <a:ln w="38100">
                        <a:noFill/>
                        <a:miter/>
                      </a:ln>
                    </p:spPr>
                  </p:pic>
                </p:oleObj>
              </mc:Fallback>
            </mc:AlternateContent>
          </a:graphicData>
        </a:graphic>
      </p:graphicFrame>
      <p:graphicFrame>
        <p:nvGraphicFramePr>
          <p:cNvPr id="22545" name="对象 22544"/>
          <p:cNvGraphicFramePr/>
          <p:nvPr/>
        </p:nvGraphicFramePr>
        <p:xfrm>
          <a:off x="3859213" y="5780088"/>
          <a:ext cx="2682875" cy="457200"/>
        </p:xfrm>
        <a:graphic>
          <a:graphicData uri="http://schemas.openxmlformats.org/presentationml/2006/ole">
            <mc:AlternateContent xmlns:mc="http://schemas.openxmlformats.org/markup-compatibility/2006">
              <mc:Choice xmlns:v="urn:schemas-microsoft-com:vml" Requires="v">
                <p:oleObj spid="_x0000_s3258" name="" r:id="rId15" imgW="1167130" imgH="203200" progId="Equation.3">
                  <p:embed/>
                </p:oleObj>
              </mc:Choice>
              <mc:Fallback>
                <p:oleObj name="" r:id="rId15" imgW="1167130" imgH="203200" progId="Equation.3">
                  <p:embed/>
                  <p:pic>
                    <p:nvPicPr>
                      <p:cNvPr id="0" name="图片 3257"/>
                      <p:cNvPicPr/>
                      <p:nvPr/>
                    </p:nvPicPr>
                    <p:blipFill>
                      <a:blip r:embed="rId16"/>
                      <a:stretch>
                        <a:fillRect/>
                      </a:stretch>
                    </p:blipFill>
                    <p:spPr>
                      <a:xfrm>
                        <a:off x="3859213" y="5780088"/>
                        <a:ext cx="2682875" cy="457200"/>
                      </a:xfrm>
                      <a:prstGeom prst="rect">
                        <a:avLst/>
                      </a:prstGeom>
                      <a:noFill/>
                      <a:ln w="38100">
                        <a:noFill/>
                        <a:miter/>
                      </a:ln>
                    </p:spPr>
                  </p:pic>
                </p:oleObj>
              </mc:Fallback>
            </mc:AlternateContent>
          </a:graphicData>
        </a:graphic>
      </p:graphicFrame>
      <p:grpSp>
        <p:nvGrpSpPr>
          <p:cNvPr id="22547" name="组合 22546"/>
          <p:cNvGrpSpPr/>
          <p:nvPr/>
        </p:nvGrpSpPr>
        <p:grpSpPr>
          <a:xfrm>
            <a:off x="7073900" y="1844675"/>
            <a:ext cx="3170238" cy="3024188"/>
            <a:chOff x="3543" y="343"/>
            <a:chExt cx="2034" cy="1942"/>
          </a:xfrm>
        </p:grpSpPr>
        <p:grpSp>
          <p:nvGrpSpPr>
            <p:cNvPr id="22548" name="组合 22547"/>
            <p:cNvGrpSpPr/>
            <p:nvPr/>
          </p:nvGrpSpPr>
          <p:grpSpPr>
            <a:xfrm>
              <a:off x="4211" y="432"/>
              <a:ext cx="660" cy="1853"/>
              <a:chOff x="866" y="2062"/>
              <a:chExt cx="660" cy="1853"/>
            </a:xfrm>
          </p:grpSpPr>
          <p:sp>
            <p:nvSpPr>
              <p:cNvPr id="22549" name="直接连接符 22548"/>
              <p:cNvSpPr/>
              <p:nvPr/>
            </p:nvSpPr>
            <p:spPr>
              <a:xfrm>
                <a:off x="1502" y="2062"/>
                <a:ext cx="0" cy="236"/>
              </a:xfrm>
              <a:prstGeom prst="line">
                <a:avLst/>
              </a:prstGeom>
              <a:ln w="28575" cap="flat" cmpd="sng">
                <a:solidFill>
                  <a:srgbClr val="FF0000"/>
                </a:solidFill>
                <a:prstDash val="solid"/>
                <a:headEnd type="none" w="med" len="med"/>
                <a:tailEnd type="none" w="med" len="med"/>
              </a:ln>
            </p:spPr>
          </p:sp>
          <p:sp>
            <p:nvSpPr>
              <p:cNvPr id="22550" name="直接连接符 22549"/>
              <p:cNvSpPr/>
              <p:nvPr/>
            </p:nvSpPr>
            <p:spPr>
              <a:xfrm flipV="1">
                <a:off x="866" y="2555"/>
                <a:ext cx="0" cy="1360"/>
              </a:xfrm>
              <a:prstGeom prst="line">
                <a:avLst/>
              </a:prstGeom>
              <a:ln w="28575" cap="flat" cmpd="sng">
                <a:solidFill>
                  <a:srgbClr val="FF0000"/>
                </a:solidFill>
                <a:prstDash val="solid"/>
                <a:headEnd type="none" w="med" len="med"/>
                <a:tailEnd type="none" w="med" len="med"/>
              </a:ln>
            </p:spPr>
          </p:sp>
          <p:sp>
            <p:nvSpPr>
              <p:cNvPr id="22551" name="直接连接符 22550"/>
              <p:cNvSpPr/>
              <p:nvPr/>
            </p:nvSpPr>
            <p:spPr>
              <a:xfrm>
                <a:off x="1502" y="2298"/>
                <a:ext cx="0" cy="1044"/>
              </a:xfrm>
              <a:prstGeom prst="line">
                <a:avLst/>
              </a:prstGeom>
              <a:ln w="9525" cap="rnd" cmpd="sng">
                <a:solidFill>
                  <a:srgbClr val="FF0000"/>
                </a:solidFill>
                <a:prstDash val="sysDot"/>
                <a:headEnd type="none" w="med" len="med"/>
                <a:tailEnd type="none" w="med" len="med"/>
              </a:ln>
            </p:spPr>
          </p:sp>
          <p:sp>
            <p:nvSpPr>
              <p:cNvPr id="22552" name="直接连接符 22551"/>
              <p:cNvSpPr/>
              <p:nvPr/>
            </p:nvSpPr>
            <p:spPr>
              <a:xfrm flipH="1">
                <a:off x="1214" y="3333"/>
                <a:ext cx="312" cy="279"/>
              </a:xfrm>
              <a:prstGeom prst="line">
                <a:avLst/>
              </a:prstGeom>
              <a:ln w="9525" cap="rnd" cmpd="sng">
                <a:solidFill>
                  <a:srgbClr val="FF0000"/>
                </a:solidFill>
                <a:prstDash val="sysDot"/>
                <a:headEnd type="none" w="med" len="med"/>
                <a:tailEnd type="none" w="med" len="med"/>
              </a:ln>
            </p:spPr>
          </p:sp>
          <p:sp>
            <p:nvSpPr>
              <p:cNvPr id="22553" name="直接连接符 22552"/>
              <p:cNvSpPr/>
              <p:nvPr/>
            </p:nvSpPr>
            <p:spPr>
              <a:xfrm flipV="1">
                <a:off x="878" y="2062"/>
                <a:ext cx="624" cy="506"/>
              </a:xfrm>
              <a:prstGeom prst="line">
                <a:avLst/>
              </a:prstGeom>
              <a:ln w="28575" cap="flat" cmpd="sng">
                <a:solidFill>
                  <a:srgbClr val="FF0000"/>
                </a:solidFill>
                <a:prstDash val="solid"/>
                <a:headEnd type="none" w="med" len="med"/>
                <a:tailEnd type="none" w="med" len="med"/>
              </a:ln>
            </p:spPr>
          </p:sp>
          <p:sp>
            <p:nvSpPr>
              <p:cNvPr id="22554" name="直接连接符 22553"/>
              <p:cNvSpPr/>
              <p:nvPr/>
            </p:nvSpPr>
            <p:spPr>
              <a:xfrm flipH="1">
                <a:off x="878" y="3612"/>
                <a:ext cx="336" cy="303"/>
              </a:xfrm>
              <a:prstGeom prst="line">
                <a:avLst/>
              </a:prstGeom>
              <a:ln w="28575" cap="flat" cmpd="sng">
                <a:solidFill>
                  <a:srgbClr val="FF0000"/>
                </a:solidFill>
                <a:prstDash val="solid"/>
                <a:headEnd type="none" w="med" len="med"/>
                <a:tailEnd type="none" w="med" len="med"/>
              </a:ln>
            </p:spPr>
          </p:sp>
        </p:grpSp>
        <p:grpSp>
          <p:nvGrpSpPr>
            <p:cNvPr id="22555" name="组合 22554"/>
            <p:cNvGrpSpPr/>
            <p:nvPr/>
          </p:nvGrpSpPr>
          <p:grpSpPr>
            <a:xfrm>
              <a:off x="3959" y="692"/>
              <a:ext cx="1146" cy="1314"/>
              <a:chOff x="614" y="2322"/>
              <a:chExt cx="1146" cy="1314"/>
            </a:xfrm>
          </p:grpSpPr>
          <p:sp>
            <p:nvSpPr>
              <p:cNvPr id="22556" name="直接连接符 22555"/>
              <p:cNvSpPr/>
              <p:nvPr/>
            </p:nvSpPr>
            <p:spPr>
              <a:xfrm flipV="1">
                <a:off x="1760" y="2322"/>
                <a:ext cx="0" cy="1314"/>
              </a:xfrm>
              <a:prstGeom prst="line">
                <a:avLst/>
              </a:prstGeom>
              <a:ln w="28575" cap="flat" cmpd="sng">
                <a:solidFill>
                  <a:srgbClr val="0000FF"/>
                </a:solidFill>
                <a:prstDash val="solid"/>
                <a:headEnd type="none" w="med" len="med"/>
                <a:tailEnd type="none" w="med" len="med"/>
              </a:ln>
            </p:spPr>
          </p:sp>
          <p:sp>
            <p:nvSpPr>
              <p:cNvPr id="22557" name="直接连接符 22556"/>
              <p:cNvSpPr/>
              <p:nvPr/>
            </p:nvSpPr>
            <p:spPr>
              <a:xfrm>
                <a:off x="614" y="2322"/>
                <a:ext cx="1146" cy="0"/>
              </a:xfrm>
              <a:prstGeom prst="line">
                <a:avLst/>
              </a:prstGeom>
              <a:ln w="28575" cap="flat" cmpd="sng">
                <a:solidFill>
                  <a:srgbClr val="0000FF"/>
                </a:solidFill>
                <a:prstDash val="solid"/>
                <a:headEnd type="none" w="med" len="med"/>
                <a:tailEnd type="none" w="med" len="med"/>
              </a:ln>
            </p:spPr>
          </p:sp>
          <p:sp>
            <p:nvSpPr>
              <p:cNvPr id="22558" name="直接连接符 22557"/>
              <p:cNvSpPr/>
              <p:nvPr/>
            </p:nvSpPr>
            <p:spPr>
              <a:xfrm flipV="1">
                <a:off x="614" y="2322"/>
                <a:ext cx="0" cy="640"/>
              </a:xfrm>
              <a:prstGeom prst="line">
                <a:avLst/>
              </a:prstGeom>
              <a:ln w="28575" cap="flat" cmpd="sng">
                <a:solidFill>
                  <a:srgbClr val="0000FF"/>
                </a:solidFill>
                <a:prstDash val="solid"/>
                <a:headEnd type="none" w="med" len="med"/>
                <a:tailEnd type="none" w="med" len="med"/>
              </a:ln>
            </p:spPr>
          </p:sp>
          <p:sp>
            <p:nvSpPr>
              <p:cNvPr id="22559" name="直接连接符 22558"/>
              <p:cNvSpPr/>
              <p:nvPr/>
            </p:nvSpPr>
            <p:spPr>
              <a:xfrm>
                <a:off x="1139" y="3636"/>
                <a:ext cx="621" cy="0"/>
              </a:xfrm>
              <a:prstGeom prst="line">
                <a:avLst/>
              </a:prstGeom>
              <a:ln w="28575" cap="flat" cmpd="sng">
                <a:solidFill>
                  <a:srgbClr val="0000FF"/>
                </a:solidFill>
                <a:prstDash val="solid"/>
                <a:headEnd type="none" w="med" len="med"/>
                <a:tailEnd type="none" w="med" len="med"/>
              </a:ln>
            </p:spPr>
          </p:sp>
          <p:sp>
            <p:nvSpPr>
              <p:cNvPr id="22560" name="直接连接符 22559"/>
              <p:cNvSpPr/>
              <p:nvPr/>
            </p:nvSpPr>
            <p:spPr>
              <a:xfrm>
                <a:off x="614" y="3636"/>
                <a:ext cx="287" cy="0"/>
              </a:xfrm>
              <a:prstGeom prst="line">
                <a:avLst/>
              </a:prstGeom>
              <a:ln w="28575" cap="flat" cmpd="sng">
                <a:solidFill>
                  <a:srgbClr val="0000FF"/>
                </a:solidFill>
                <a:prstDash val="solid"/>
                <a:headEnd type="none" w="med" len="med"/>
                <a:tailEnd type="none" w="med" len="med"/>
              </a:ln>
            </p:spPr>
          </p:sp>
          <p:sp>
            <p:nvSpPr>
              <p:cNvPr id="22561" name="直接连接符 22560"/>
              <p:cNvSpPr/>
              <p:nvPr/>
            </p:nvSpPr>
            <p:spPr>
              <a:xfrm flipV="1">
                <a:off x="925" y="3635"/>
                <a:ext cx="237" cy="1"/>
              </a:xfrm>
              <a:prstGeom prst="line">
                <a:avLst/>
              </a:prstGeom>
              <a:ln w="9525" cap="rnd" cmpd="sng">
                <a:solidFill>
                  <a:srgbClr val="0000FF"/>
                </a:solidFill>
                <a:prstDash val="sysDot"/>
                <a:headEnd type="none" w="med" len="med"/>
                <a:tailEnd type="none" w="med" len="med"/>
              </a:ln>
            </p:spPr>
          </p:sp>
          <p:sp>
            <p:nvSpPr>
              <p:cNvPr id="22562" name="直接连接符 22561"/>
              <p:cNvSpPr/>
              <p:nvPr/>
            </p:nvSpPr>
            <p:spPr>
              <a:xfrm flipV="1">
                <a:off x="614" y="2962"/>
                <a:ext cx="0" cy="270"/>
              </a:xfrm>
              <a:prstGeom prst="line">
                <a:avLst/>
              </a:prstGeom>
              <a:ln w="9525" cap="rnd" cmpd="sng">
                <a:solidFill>
                  <a:srgbClr val="0000FF"/>
                </a:solidFill>
                <a:prstDash val="sysDot"/>
                <a:headEnd type="none" w="med" len="med"/>
                <a:tailEnd type="none" w="med" len="med"/>
              </a:ln>
            </p:spPr>
          </p:sp>
          <p:sp>
            <p:nvSpPr>
              <p:cNvPr id="22563" name="直接连接符 22562"/>
              <p:cNvSpPr/>
              <p:nvPr/>
            </p:nvSpPr>
            <p:spPr>
              <a:xfrm>
                <a:off x="614" y="3232"/>
                <a:ext cx="0" cy="404"/>
              </a:xfrm>
              <a:prstGeom prst="line">
                <a:avLst/>
              </a:prstGeom>
              <a:ln w="28575" cap="flat" cmpd="sng">
                <a:solidFill>
                  <a:srgbClr val="0000FF"/>
                </a:solidFill>
                <a:prstDash val="solid"/>
                <a:headEnd type="none" w="med" len="med"/>
                <a:tailEnd type="none" w="med" len="med"/>
              </a:ln>
            </p:spPr>
          </p:sp>
        </p:grpSp>
        <p:grpSp>
          <p:nvGrpSpPr>
            <p:cNvPr id="22564" name="组合 22563"/>
            <p:cNvGrpSpPr/>
            <p:nvPr/>
          </p:nvGrpSpPr>
          <p:grpSpPr>
            <a:xfrm>
              <a:off x="3543" y="343"/>
              <a:ext cx="2034" cy="1761"/>
              <a:chOff x="198" y="1973"/>
              <a:chExt cx="2034" cy="1761"/>
            </a:xfrm>
          </p:grpSpPr>
          <p:grpSp>
            <p:nvGrpSpPr>
              <p:cNvPr id="22565" name="组合 22564"/>
              <p:cNvGrpSpPr/>
              <p:nvPr/>
            </p:nvGrpSpPr>
            <p:grpSpPr>
              <a:xfrm>
                <a:off x="1190" y="2019"/>
                <a:ext cx="0" cy="1611"/>
                <a:chOff x="1334" y="2019"/>
                <a:chExt cx="0" cy="1611"/>
              </a:xfrm>
            </p:grpSpPr>
            <p:sp>
              <p:nvSpPr>
                <p:cNvPr id="22566" name="直接连接符 22565"/>
                <p:cNvSpPr/>
                <p:nvPr/>
              </p:nvSpPr>
              <p:spPr>
                <a:xfrm flipV="1">
                  <a:off x="1334" y="2019"/>
                  <a:ext cx="0" cy="943"/>
                </a:xfrm>
                <a:prstGeom prst="line">
                  <a:avLst/>
                </a:prstGeom>
                <a:ln w="19050" cap="flat" cmpd="sng">
                  <a:solidFill>
                    <a:schemeClr val="tx1"/>
                  </a:solidFill>
                  <a:prstDash val="solid"/>
                  <a:headEnd type="none" w="med" len="med"/>
                  <a:tailEnd type="triangle" w="med" len="med"/>
                </a:ln>
              </p:spPr>
            </p:sp>
            <p:sp>
              <p:nvSpPr>
                <p:cNvPr id="22567" name="直接连接符 22566"/>
                <p:cNvSpPr/>
                <p:nvPr/>
              </p:nvSpPr>
              <p:spPr>
                <a:xfrm>
                  <a:off x="1334" y="2957"/>
                  <a:ext cx="0" cy="269"/>
                </a:xfrm>
                <a:prstGeom prst="line">
                  <a:avLst/>
                </a:prstGeom>
                <a:ln w="9525" cap="rnd" cmpd="sng">
                  <a:solidFill>
                    <a:schemeClr val="tx1"/>
                  </a:solidFill>
                  <a:prstDash val="sysDot"/>
                  <a:headEnd type="none" w="med" len="med"/>
                  <a:tailEnd type="none" w="med" len="med"/>
                </a:ln>
              </p:spPr>
            </p:sp>
            <p:sp>
              <p:nvSpPr>
                <p:cNvPr id="22568" name="直接连接符 22567"/>
                <p:cNvSpPr/>
                <p:nvPr/>
              </p:nvSpPr>
              <p:spPr>
                <a:xfrm>
                  <a:off x="1334" y="3226"/>
                  <a:ext cx="0" cy="404"/>
                </a:xfrm>
                <a:prstGeom prst="line">
                  <a:avLst/>
                </a:prstGeom>
                <a:ln w="19050" cap="flat" cmpd="sng">
                  <a:solidFill>
                    <a:schemeClr val="tx1"/>
                  </a:solidFill>
                  <a:prstDash val="solid"/>
                  <a:headEnd type="none" w="med" len="med"/>
                  <a:tailEnd type="none" w="med" len="med"/>
                </a:ln>
              </p:spPr>
            </p:sp>
          </p:grpSp>
          <p:sp>
            <p:nvSpPr>
              <p:cNvPr id="22569" name="直接连接符 22568"/>
              <p:cNvSpPr/>
              <p:nvPr/>
            </p:nvSpPr>
            <p:spPr>
              <a:xfrm flipH="1">
                <a:off x="265" y="2950"/>
                <a:ext cx="937" cy="775"/>
              </a:xfrm>
              <a:prstGeom prst="line">
                <a:avLst/>
              </a:prstGeom>
              <a:ln w="19050" cap="flat" cmpd="sng">
                <a:solidFill>
                  <a:schemeClr val="tx1"/>
                </a:solidFill>
                <a:prstDash val="solid"/>
                <a:headEnd type="none" w="med" len="med"/>
                <a:tailEnd type="triangle" w="med" len="med"/>
              </a:ln>
            </p:spPr>
          </p:sp>
          <p:sp>
            <p:nvSpPr>
              <p:cNvPr id="22570" name="直接连接符 22569"/>
              <p:cNvSpPr/>
              <p:nvPr/>
            </p:nvSpPr>
            <p:spPr>
              <a:xfrm flipV="1">
                <a:off x="1202" y="2714"/>
                <a:ext cx="312" cy="236"/>
              </a:xfrm>
              <a:prstGeom prst="line">
                <a:avLst/>
              </a:prstGeom>
              <a:ln w="9525" cap="rnd" cmpd="sng">
                <a:solidFill>
                  <a:schemeClr val="tx1"/>
                </a:solidFill>
                <a:prstDash val="sysDot"/>
                <a:headEnd type="none" w="med" len="med"/>
                <a:tailEnd type="none" w="med" len="med"/>
              </a:ln>
            </p:spPr>
          </p:sp>
          <p:sp>
            <p:nvSpPr>
              <p:cNvPr id="22571" name="直接连接符 22570"/>
              <p:cNvSpPr/>
              <p:nvPr/>
            </p:nvSpPr>
            <p:spPr>
              <a:xfrm>
                <a:off x="1298" y="2962"/>
                <a:ext cx="902" cy="0"/>
              </a:xfrm>
              <a:prstGeom prst="line">
                <a:avLst/>
              </a:prstGeom>
              <a:ln w="19050" cap="flat" cmpd="sng">
                <a:solidFill>
                  <a:schemeClr val="tx1"/>
                </a:solidFill>
                <a:prstDash val="solid"/>
                <a:headEnd type="none" w="med" len="med"/>
                <a:tailEnd type="triangle" w="med" len="med"/>
              </a:ln>
            </p:spPr>
          </p:sp>
          <p:sp>
            <p:nvSpPr>
              <p:cNvPr id="22572" name="直接连接符 22571"/>
              <p:cNvSpPr/>
              <p:nvPr/>
            </p:nvSpPr>
            <p:spPr>
              <a:xfrm>
                <a:off x="626" y="2962"/>
                <a:ext cx="243" cy="0"/>
              </a:xfrm>
              <a:prstGeom prst="line">
                <a:avLst/>
              </a:prstGeom>
              <a:ln w="9525" cap="flat" cmpd="sng">
                <a:solidFill>
                  <a:schemeClr val="tx1"/>
                </a:solidFill>
                <a:prstDash val="solid"/>
                <a:headEnd type="none" w="med" len="med"/>
                <a:tailEnd type="none" w="med" len="med"/>
              </a:ln>
            </p:spPr>
          </p:sp>
          <p:sp>
            <p:nvSpPr>
              <p:cNvPr id="22573" name="直接连接符 22572"/>
              <p:cNvSpPr/>
              <p:nvPr/>
            </p:nvSpPr>
            <p:spPr>
              <a:xfrm>
                <a:off x="881" y="2962"/>
                <a:ext cx="417" cy="0"/>
              </a:xfrm>
              <a:prstGeom prst="line">
                <a:avLst/>
              </a:prstGeom>
              <a:ln w="9525" cap="rnd" cmpd="sng">
                <a:solidFill>
                  <a:schemeClr val="tx1"/>
                </a:solidFill>
                <a:prstDash val="sysDot"/>
                <a:headEnd type="none" w="med" len="med"/>
                <a:tailEnd type="none" w="med" len="med"/>
              </a:ln>
            </p:spPr>
          </p:sp>
          <p:graphicFrame>
            <p:nvGraphicFramePr>
              <p:cNvPr id="22574" name="对象 22573"/>
              <p:cNvGraphicFramePr/>
              <p:nvPr/>
            </p:nvGraphicFramePr>
            <p:xfrm>
              <a:off x="198" y="3574"/>
              <a:ext cx="163" cy="160"/>
            </p:xfrm>
            <a:graphic>
              <a:graphicData uri="http://schemas.openxmlformats.org/presentationml/2006/ole">
                <mc:AlternateContent xmlns:mc="http://schemas.openxmlformats.org/markup-compatibility/2006">
                  <mc:Choice xmlns:v="urn:schemas-microsoft-com:vml" Requires="v">
                    <p:oleObj spid="_x0000_s3172" name="" r:id="rId17" imgW="139700" imgH="139700" progId="Equation.3">
                      <p:embed/>
                    </p:oleObj>
                  </mc:Choice>
                  <mc:Fallback>
                    <p:oleObj name="" r:id="rId17" imgW="139700" imgH="139700" progId="Equation.3">
                      <p:embed/>
                      <p:pic>
                        <p:nvPicPr>
                          <p:cNvPr id="0" name="图片 3171"/>
                          <p:cNvPicPr/>
                          <p:nvPr/>
                        </p:nvPicPr>
                        <p:blipFill>
                          <a:blip r:embed="rId18"/>
                          <a:stretch>
                            <a:fillRect/>
                          </a:stretch>
                        </p:blipFill>
                        <p:spPr>
                          <a:xfrm>
                            <a:off x="198" y="3574"/>
                            <a:ext cx="163" cy="160"/>
                          </a:xfrm>
                          <a:prstGeom prst="rect">
                            <a:avLst/>
                          </a:prstGeom>
                          <a:noFill/>
                          <a:ln w="38100">
                            <a:noFill/>
                            <a:miter/>
                          </a:ln>
                        </p:spPr>
                      </p:pic>
                    </p:oleObj>
                  </mc:Fallback>
                </mc:AlternateContent>
              </a:graphicData>
            </a:graphic>
          </p:graphicFrame>
          <p:graphicFrame>
            <p:nvGraphicFramePr>
              <p:cNvPr id="22575" name="对象 22574"/>
              <p:cNvGraphicFramePr/>
              <p:nvPr/>
            </p:nvGraphicFramePr>
            <p:xfrm>
              <a:off x="2071" y="2998"/>
              <a:ext cx="161" cy="184"/>
            </p:xfrm>
            <a:graphic>
              <a:graphicData uri="http://schemas.openxmlformats.org/presentationml/2006/ole">
                <mc:AlternateContent xmlns:mc="http://schemas.openxmlformats.org/markup-compatibility/2006">
                  <mc:Choice xmlns:v="urn:schemas-microsoft-com:vml" Requires="v">
                    <p:oleObj spid="_x0000_s3173" name="" r:id="rId19" imgW="139700" imgH="165100" progId="Equation.3">
                      <p:embed/>
                    </p:oleObj>
                  </mc:Choice>
                  <mc:Fallback>
                    <p:oleObj name="" r:id="rId19" imgW="139700" imgH="165100" progId="Equation.3">
                      <p:embed/>
                      <p:pic>
                        <p:nvPicPr>
                          <p:cNvPr id="0" name="图片 3172"/>
                          <p:cNvPicPr/>
                          <p:nvPr/>
                        </p:nvPicPr>
                        <p:blipFill>
                          <a:blip r:embed="rId20"/>
                          <a:stretch>
                            <a:fillRect/>
                          </a:stretch>
                        </p:blipFill>
                        <p:spPr>
                          <a:xfrm>
                            <a:off x="2071" y="2998"/>
                            <a:ext cx="161" cy="184"/>
                          </a:xfrm>
                          <a:prstGeom prst="rect">
                            <a:avLst/>
                          </a:prstGeom>
                          <a:noFill/>
                          <a:ln w="38100">
                            <a:noFill/>
                            <a:miter/>
                          </a:ln>
                        </p:spPr>
                      </p:pic>
                    </p:oleObj>
                  </mc:Fallback>
                </mc:AlternateContent>
              </a:graphicData>
            </a:graphic>
          </p:graphicFrame>
          <p:graphicFrame>
            <p:nvGraphicFramePr>
              <p:cNvPr id="22576" name="对象 22575"/>
              <p:cNvGraphicFramePr/>
              <p:nvPr/>
            </p:nvGraphicFramePr>
            <p:xfrm>
              <a:off x="1236" y="1973"/>
              <a:ext cx="128" cy="157"/>
            </p:xfrm>
            <a:graphic>
              <a:graphicData uri="http://schemas.openxmlformats.org/presentationml/2006/ole">
                <mc:AlternateContent xmlns:mc="http://schemas.openxmlformats.org/markup-compatibility/2006">
                  <mc:Choice xmlns:v="urn:schemas-microsoft-com:vml" Requires="v">
                    <p:oleObj spid="_x0000_s3170" name="" r:id="rId21" imgW="114300" imgH="139700" progId="Equation.3">
                      <p:embed/>
                    </p:oleObj>
                  </mc:Choice>
                  <mc:Fallback>
                    <p:oleObj name="" r:id="rId21" imgW="114300" imgH="139700" progId="Equation.3">
                      <p:embed/>
                      <p:pic>
                        <p:nvPicPr>
                          <p:cNvPr id="0" name="图片 3169"/>
                          <p:cNvPicPr/>
                          <p:nvPr/>
                        </p:nvPicPr>
                        <p:blipFill>
                          <a:blip r:embed="rId22"/>
                          <a:stretch>
                            <a:fillRect/>
                          </a:stretch>
                        </p:blipFill>
                        <p:spPr>
                          <a:xfrm>
                            <a:off x="1236" y="1973"/>
                            <a:ext cx="128" cy="157"/>
                          </a:xfrm>
                          <a:prstGeom prst="rect">
                            <a:avLst/>
                          </a:prstGeom>
                          <a:noFill/>
                          <a:ln w="38100">
                            <a:noFill/>
                            <a:miter/>
                          </a:ln>
                        </p:spPr>
                      </p:pic>
                    </p:oleObj>
                  </mc:Fallback>
                </mc:AlternateContent>
              </a:graphicData>
            </a:graphic>
          </p:graphicFrame>
          <p:graphicFrame>
            <p:nvGraphicFramePr>
              <p:cNvPr id="22577" name="对象 22576"/>
              <p:cNvGraphicFramePr/>
              <p:nvPr/>
            </p:nvGraphicFramePr>
            <p:xfrm>
              <a:off x="1205" y="2966"/>
              <a:ext cx="131" cy="179"/>
            </p:xfrm>
            <a:graphic>
              <a:graphicData uri="http://schemas.openxmlformats.org/presentationml/2006/ole">
                <mc:AlternateContent xmlns:mc="http://schemas.openxmlformats.org/markup-compatibility/2006">
                  <mc:Choice xmlns:v="urn:schemas-microsoft-com:vml" Requires="v">
                    <p:oleObj spid="_x0000_s3206" name="" r:id="rId23" imgW="127000" imgH="177165" progId="Equation.3">
                      <p:embed/>
                    </p:oleObj>
                  </mc:Choice>
                  <mc:Fallback>
                    <p:oleObj name="" r:id="rId23" imgW="127000" imgH="177165" progId="Equation.3">
                      <p:embed/>
                      <p:pic>
                        <p:nvPicPr>
                          <p:cNvPr id="0" name="图片 3205"/>
                          <p:cNvPicPr/>
                          <p:nvPr/>
                        </p:nvPicPr>
                        <p:blipFill>
                          <a:blip r:embed="rId24"/>
                          <a:stretch>
                            <a:fillRect/>
                          </a:stretch>
                        </p:blipFill>
                        <p:spPr>
                          <a:xfrm>
                            <a:off x="1205" y="2966"/>
                            <a:ext cx="131" cy="179"/>
                          </a:xfrm>
                          <a:prstGeom prst="rect">
                            <a:avLst/>
                          </a:prstGeom>
                          <a:noFill/>
                          <a:ln w="38100">
                            <a:noFill/>
                            <a:miter/>
                          </a:ln>
                        </p:spPr>
                      </p:pic>
                    </p:oleObj>
                  </mc:Fallback>
                </mc:AlternateContent>
              </a:graphicData>
            </a:graphic>
          </p:graphicFrame>
        </p:grpSp>
        <p:grpSp>
          <p:nvGrpSpPr>
            <p:cNvPr id="22578" name="组合 22577"/>
            <p:cNvGrpSpPr/>
            <p:nvPr/>
          </p:nvGrpSpPr>
          <p:grpSpPr>
            <a:xfrm>
              <a:off x="3773" y="549"/>
              <a:ext cx="1506" cy="731"/>
              <a:chOff x="428" y="2179"/>
              <a:chExt cx="1506" cy="731"/>
            </a:xfrm>
          </p:grpSpPr>
          <p:graphicFrame>
            <p:nvGraphicFramePr>
              <p:cNvPr id="22579" name="对象 22578"/>
              <p:cNvGraphicFramePr/>
              <p:nvPr/>
            </p:nvGraphicFramePr>
            <p:xfrm>
              <a:off x="1318" y="2748"/>
              <a:ext cx="112" cy="162"/>
            </p:xfrm>
            <a:graphic>
              <a:graphicData uri="http://schemas.openxmlformats.org/presentationml/2006/ole">
                <mc:AlternateContent xmlns:mc="http://schemas.openxmlformats.org/markup-compatibility/2006">
                  <mc:Choice xmlns:v="urn:schemas-microsoft-com:vml" Requires="v">
                    <p:oleObj spid="_x0000_s3174" name="" r:id="rId25" imgW="101600" imgH="152400" progId="Equation.3">
                      <p:embed/>
                    </p:oleObj>
                  </mc:Choice>
                  <mc:Fallback>
                    <p:oleObj name="" r:id="rId25" imgW="101600" imgH="152400" progId="Equation.3">
                      <p:embed/>
                      <p:pic>
                        <p:nvPicPr>
                          <p:cNvPr id="0" name="图片 3173"/>
                          <p:cNvPicPr/>
                          <p:nvPr/>
                        </p:nvPicPr>
                        <p:blipFill>
                          <a:blip r:embed="rId26"/>
                          <a:stretch>
                            <a:fillRect/>
                          </a:stretch>
                        </p:blipFill>
                        <p:spPr>
                          <a:xfrm>
                            <a:off x="1318" y="2748"/>
                            <a:ext cx="112" cy="162"/>
                          </a:xfrm>
                          <a:prstGeom prst="rect">
                            <a:avLst/>
                          </a:prstGeom>
                          <a:noFill/>
                          <a:ln w="38100">
                            <a:noFill/>
                            <a:miter/>
                          </a:ln>
                        </p:spPr>
                      </p:pic>
                    </p:oleObj>
                  </mc:Fallback>
                </mc:AlternateContent>
              </a:graphicData>
            </a:graphic>
          </p:graphicFrame>
          <p:graphicFrame>
            <p:nvGraphicFramePr>
              <p:cNvPr id="22580" name="对象 22579"/>
              <p:cNvGraphicFramePr/>
              <p:nvPr/>
            </p:nvGraphicFramePr>
            <p:xfrm>
              <a:off x="1794" y="2211"/>
              <a:ext cx="140" cy="126"/>
            </p:xfrm>
            <a:graphic>
              <a:graphicData uri="http://schemas.openxmlformats.org/presentationml/2006/ole">
                <mc:AlternateContent xmlns:mc="http://schemas.openxmlformats.org/markup-compatibility/2006">
                  <mc:Choice xmlns:v="urn:schemas-microsoft-com:vml" Requires="v">
                    <p:oleObj spid="_x0000_s3154" name="" r:id="rId27" imgW="165100" imgH="152400" progId="Equation.3">
                      <p:embed/>
                    </p:oleObj>
                  </mc:Choice>
                  <mc:Fallback>
                    <p:oleObj name="" r:id="rId27" imgW="165100" imgH="152400" progId="Equation.3">
                      <p:embed/>
                      <p:pic>
                        <p:nvPicPr>
                          <p:cNvPr id="0" name="图片 3153"/>
                          <p:cNvPicPr/>
                          <p:nvPr/>
                        </p:nvPicPr>
                        <p:blipFill>
                          <a:blip r:embed="rId28"/>
                          <a:stretch>
                            <a:fillRect/>
                          </a:stretch>
                        </p:blipFill>
                        <p:spPr>
                          <a:xfrm>
                            <a:off x="1794" y="2211"/>
                            <a:ext cx="140" cy="126"/>
                          </a:xfrm>
                          <a:prstGeom prst="rect">
                            <a:avLst/>
                          </a:prstGeom>
                          <a:noFill/>
                          <a:ln w="38100">
                            <a:noFill/>
                            <a:miter/>
                          </a:ln>
                        </p:spPr>
                      </p:pic>
                    </p:oleObj>
                  </mc:Fallback>
                </mc:AlternateContent>
              </a:graphicData>
            </a:graphic>
          </p:graphicFrame>
          <p:graphicFrame>
            <p:nvGraphicFramePr>
              <p:cNvPr id="22581" name="对象 22580"/>
              <p:cNvGraphicFramePr/>
              <p:nvPr/>
            </p:nvGraphicFramePr>
            <p:xfrm>
              <a:off x="685" y="2179"/>
              <a:ext cx="207" cy="139"/>
            </p:xfrm>
            <a:graphic>
              <a:graphicData uri="http://schemas.openxmlformats.org/presentationml/2006/ole">
                <mc:AlternateContent xmlns:mc="http://schemas.openxmlformats.org/markup-compatibility/2006">
                  <mc:Choice xmlns:v="urn:schemas-microsoft-com:vml" Requires="v">
                    <p:oleObj spid="_x0000_s3155" name="" r:id="rId29" imgW="215900" imgH="152400" progId="Equation.3">
                      <p:embed/>
                    </p:oleObj>
                  </mc:Choice>
                  <mc:Fallback>
                    <p:oleObj name="" r:id="rId29" imgW="215900" imgH="152400" progId="Equation.3">
                      <p:embed/>
                      <p:pic>
                        <p:nvPicPr>
                          <p:cNvPr id="0" name="图片 3154"/>
                          <p:cNvPicPr/>
                          <p:nvPr/>
                        </p:nvPicPr>
                        <p:blipFill>
                          <a:blip r:embed="rId30"/>
                          <a:stretch>
                            <a:fillRect/>
                          </a:stretch>
                        </p:blipFill>
                        <p:spPr>
                          <a:xfrm>
                            <a:off x="685" y="2179"/>
                            <a:ext cx="207" cy="139"/>
                          </a:xfrm>
                          <a:prstGeom prst="rect">
                            <a:avLst/>
                          </a:prstGeom>
                          <a:noFill/>
                          <a:ln w="38100">
                            <a:noFill/>
                            <a:miter/>
                          </a:ln>
                        </p:spPr>
                      </p:pic>
                    </p:oleObj>
                  </mc:Fallback>
                </mc:AlternateContent>
              </a:graphicData>
            </a:graphic>
          </p:graphicFrame>
          <p:graphicFrame>
            <p:nvGraphicFramePr>
              <p:cNvPr id="22582" name="对象 22581"/>
              <p:cNvGraphicFramePr/>
              <p:nvPr/>
            </p:nvGraphicFramePr>
            <p:xfrm>
              <a:off x="428" y="2721"/>
              <a:ext cx="217" cy="176"/>
            </p:xfrm>
            <a:graphic>
              <a:graphicData uri="http://schemas.openxmlformats.org/presentationml/2006/ole">
                <mc:AlternateContent xmlns:mc="http://schemas.openxmlformats.org/markup-compatibility/2006">
                  <mc:Choice xmlns:v="urn:schemas-microsoft-com:vml" Requires="v">
                    <p:oleObj spid="_x0000_s3175" name="" r:id="rId31" imgW="215265" imgH="177800" progId="Equation.3">
                      <p:embed/>
                    </p:oleObj>
                  </mc:Choice>
                  <mc:Fallback>
                    <p:oleObj name="" r:id="rId31" imgW="215265" imgH="177800" progId="Equation.3">
                      <p:embed/>
                      <p:pic>
                        <p:nvPicPr>
                          <p:cNvPr id="0" name="图片 3174"/>
                          <p:cNvPicPr/>
                          <p:nvPr/>
                        </p:nvPicPr>
                        <p:blipFill>
                          <a:blip r:embed="rId32"/>
                          <a:stretch>
                            <a:fillRect/>
                          </a:stretch>
                        </p:blipFill>
                        <p:spPr>
                          <a:xfrm>
                            <a:off x="428" y="2721"/>
                            <a:ext cx="217" cy="176"/>
                          </a:xfrm>
                          <a:prstGeom prst="rect">
                            <a:avLst/>
                          </a:prstGeom>
                          <a:noFill/>
                          <a:ln w="38100">
                            <a:noFill/>
                            <a:miter/>
                          </a:ln>
                        </p:spPr>
                      </p:pic>
                    </p:oleObj>
                  </mc:Fallback>
                </mc:AlternateContent>
              </a:graphicData>
            </a:graphic>
          </p:graphicFrame>
        </p:grpSp>
        <p:grpSp>
          <p:nvGrpSpPr>
            <p:cNvPr id="22583" name="组合 22582"/>
            <p:cNvGrpSpPr/>
            <p:nvPr/>
          </p:nvGrpSpPr>
          <p:grpSpPr>
            <a:xfrm>
              <a:off x="3812" y="1619"/>
              <a:ext cx="1544" cy="604"/>
              <a:chOff x="467" y="3249"/>
              <a:chExt cx="1544" cy="604"/>
            </a:xfrm>
          </p:grpSpPr>
          <p:graphicFrame>
            <p:nvGraphicFramePr>
              <p:cNvPr id="22584" name="对象 22583"/>
              <p:cNvGraphicFramePr/>
              <p:nvPr/>
            </p:nvGraphicFramePr>
            <p:xfrm>
              <a:off x="1248" y="3667"/>
              <a:ext cx="155" cy="164"/>
            </p:xfrm>
            <a:graphic>
              <a:graphicData uri="http://schemas.openxmlformats.org/presentationml/2006/ole">
                <mc:AlternateContent xmlns:mc="http://schemas.openxmlformats.org/markup-compatibility/2006">
                  <mc:Choice xmlns:v="urn:schemas-microsoft-com:vml" Requires="v">
                    <p:oleObj spid="_x0000_s3263" name="" r:id="rId33" imgW="165100" imgH="177800" progId="Equation.3">
                      <p:embed/>
                    </p:oleObj>
                  </mc:Choice>
                  <mc:Fallback>
                    <p:oleObj name="" r:id="rId33" imgW="165100" imgH="177800" progId="Equation.3">
                      <p:embed/>
                      <p:pic>
                        <p:nvPicPr>
                          <p:cNvPr id="0" name="图片 3262"/>
                          <p:cNvPicPr/>
                          <p:nvPr/>
                        </p:nvPicPr>
                        <p:blipFill>
                          <a:blip r:embed="rId34"/>
                          <a:stretch>
                            <a:fillRect/>
                          </a:stretch>
                        </p:blipFill>
                        <p:spPr>
                          <a:xfrm>
                            <a:off x="1248" y="3667"/>
                            <a:ext cx="155" cy="164"/>
                          </a:xfrm>
                          <a:prstGeom prst="rect">
                            <a:avLst/>
                          </a:prstGeom>
                          <a:noFill/>
                          <a:ln w="38100">
                            <a:noFill/>
                            <a:miter/>
                          </a:ln>
                        </p:spPr>
                      </p:pic>
                    </p:oleObj>
                  </mc:Fallback>
                </mc:AlternateContent>
              </a:graphicData>
            </a:graphic>
          </p:graphicFrame>
          <p:graphicFrame>
            <p:nvGraphicFramePr>
              <p:cNvPr id="22585" name="对象 22584"/>
              <p:cNvGraphicFramePr/>
              <p:nvPr/>
            </p:nvGraphicFramePr>
            <p:xfrm>
              <a:off x="1817" y="3249"/>
              <a:ext cx="194" cy="154"/>
            </p:xfrm>
            <a:graphic>
              <a:graphicData uri="http://schemas.openxmlformats.org/presentationml/2006/ole">
                <mc:AlternateContent xmlns:mc="http://schemas.openxmlformats.org/markup-compatibility/2006">
                  <mc:Choice xmlns:v="urn:schemas-microsoft-com:vml" Requires="v">
                    <p:oleObj spid="_x0000_s3118" name="" r:id="rId35" imgW="215265" imgH="177800" progId="Equation.3">
                      <p:embed/>
                    </p:oleObj>
                  </mc:Choice>
                  <mc:Fallback>
                    <p:oleObj name="" r:id="rId35" imgW="215265" imgH="177800" progId="Equation.3">
                      <p:embed/>
                      <p:pic>
                        <p:nvPicPr>
                          <p:cNvPr id="0" name="图片 3117"/>
                          <p:cNvPicPr/>
                          <p:nvPr/>
                        </p:nvPicPr>
                        <p:blipFill>
                          <a:blip r:embed="rId36"/>
                          <a:stretch>
                            <a:fillRect/>
                          </a:stretch>
                        </p:blipFill>
                        <p:spPr>
                          <a:xfrm>
                            <a:off x="1817" y="3249"/>
                            <a:ext cx="194" cy="154"/>
                          </a:xfrm>
                          <a:prstGeom prst="rect">
                            <a:avLst/>
                          </a:prstGeom>
                          <a:noFill/>
                          <a:ln w="38100">
                            <a:noFill/>
                            <a:miter/>
                          </a:ln>
                        </p:spPr>
                      </p:pic>
                    </p:oleObj>
                  </mc:Fallback>
                </mc:AlternateContent>
              </a:graphicData>
            </a:graphic>
          </p:graphicFrame>
          <p:graphicFrame>
            <p:nvGraphicFramePr>
              <p:cNvPr id="22586" name="对象 22585"/>
              <p:cNvGraphicFramePr/>
              <p:nvPr/>
            </p:nvGraphicFramePr>
            <p:xfrm>
              <a:off x="978" y="3261"/>
              <a:ext cx="257" cy="166"/>
            </p:xfrm>
            <a:graphic>
              <a:graphicData uri="http://schemas.openxmlformats.org/presentationml/2006/ole">
                <mc:AlternateContent xmlns:mc="http://schemas.openxmlformats.org/markup-compatibility/2006">
                  <mc:Choice xmlns:v="urn:schemas-microsoft-com:vml" Requires="v">
                    <p:oleObj spid="_x0000_s3132" name="" r:id="rId37" imgW="266065" imgH="177800" progId="Equation.3">
                      <p:embed/>
                    </p:oleObj>
                  </mc:Choice>
                  <mc:Fallback>
                    <p:oleObj name="" r:id="rId37" imgW="266065" imgH="177800" progId="Equation.3">
                      <p:embed/>
                      <p:pic>
                        <p:nvPicPr>
                          <p:cNvPr id="0" name="图片 3131"/>
                          <p:cNvPicPr/>
                          <p:nvPr/>
                        </p:nvPicPr>
                        <p:blipFill>
                          <a:blip r:embed="rId38"/>
                          <a:stretch>
                            <a:fillRect/>
                          </a:stretch>
                        </p:blipFill>
                        <p:spPr>
                          <a:xfrm>
                            <a:off x="978" y="3261"/>
                            <a:ext cx="257" cy="166"/>
                          </a:xfrm>
                          <a:prstGeom prst="rect">
                            <a:avLst/>
                          </a:prstGeom>
                          <a:noFill/>
                          <a:ln w="38100">
                            <a:noFill/>
                            <a:miter/>
                          </a:ln>
                        </p:spPr>
                      </p:pic>
                    </p:oleObj>
                  </mc:Fallback>
                </mc:AlternateContent>
              </a:graphicData>
            </a:graphic>
          </p:graphicFrame>
          <p:graphicFrame>
            <p:nvGraphicFramePr>
              <p:cNvPr id="22587" name="对象 22586"/>
              <p:cNvGraphicFramePr/>
              <p:nvPr/>
            </p:nvGraphicFramePr>
            <p:xfrm>
              <a:off x="467" y="3692"/>
              <a:ext cx="276" cy="161"/>
            </p:xfrm>
            <a:graphic>
              <a:graphicData uri="http://schemas.openxmlformats.org/presentationml/2006/ole">
                <mc:AlternateContent xmlns:mc="http://schemas.openxmlformats.org/markup-compatibility/2006">
                  <mc:Choice xmlns:v="urn:schemas-microsoft-com:vml" Requires="v">
                    <p:oleObj spid="_x0000_s3189" name="" r:id="rId39" imgW="329565" imgH="177800" progId="Equation.3">
                      <p:embed/>
                    </p:oleObj>
                  </mc:Choice>
                  <mc:Fallback>
                    <p:oleObj name="" r:id="rId39" imgW="329565" imgH="177800" progId="Equation.3">
                      <p:embed/>
                      <p:pic>
                        <p:nvPicPr>
                          <p:cNvPr id="0" name="图片 3188"/>
                          <p:cNvPicPr/>
                          <p:nvPr/>
                        </p:nvPicPr>
                        <p:blipFill>
                          <a:blip r:embed="rId40"/>
                          <a:stretch>
                            <a:fillRect/>
                          </a:stretch>
                        </p:blipFill>
                        <p:spPr>
                          <a:xfrm>
                            <a:off x="467" y="3692"/>
                            <a:ext cx="276" cy="161"/>
                          </a:xfrm>
                          <a:prstGeom prst="rect">
                            <a:avLst/>
                          </a:prstGeom>
                          <a:noFill/>
                          <a:ln w="38100">
                            <a:noFill/>
                            <a:miter/>
                          </a:ln>
                        </p:spPr>
                      </p:pic>
                    </p:oleObj>
                  </mc:Fallback>
                </mc:AlternateContent>
              </a:graphicData>
            </a:graphic>
          </p:graphicFrame>
        </p:grpSp>
        <p:grpSp>
          <p:nvGrpSpPr>
            <p:cNvPr id="22588" name="组合 22587"/>
            <p:cNvGrpSpPr/>
            <p:nvPr/>
          </p:nvGrpSpPr>
          <p:grpSpPr>
            <a:xfrm>
              <a:off x="3665" y="1078"/>
              <a:ext cx="1704" cy="530"/>
              <a:chOff x="320" y="2708"/>
              <a:chExt cx="1704" cy="530"/>
            </a:xfrm>
          </p:grpSpPr>
          <p:sp>
            <p:nvSpPr>
              <p:cNvPr id="22589" name="直接连接符 22588"/>
              <p:cNvSpPr/>
              <p:nvPr/>
            </p:nvSpPr>
            <p:spPr>
              <a:xfrm>
                <a:off x="322" y="3236"/>
                <a:ext cx="1202" cy="0"/>
              </a:xfrm>
              <a:prstGeom prst="line">
                <a:avLst/>
              </a:prstGeom>
              <a:ln w="28575" cap="flat" cmpd="sng">
                <a:solidFill>
                  <a:schemeClr val="tx1"/>
                </a:solidFill>
                <a:prstDash val="solid"/>
                <a:headEnd type="none" w="med" len="med"/>
                <a:tailEnd type="none" w="med" len="med"/>
              </a:ln>
            </p:spPr>
          </p:sp>
          <p:sp>
            <p:nvSpPr>
              <p:cNvPr id="22590" name="直接连接符 22589"/>
              <p:cNvSpPr/>
              <p:nvPr/>
            </p:nvSpPr>
            <p:spPr>
              <a:xfrm rot="-63690" flipV="1">
                <a:off x="1461" y="2723"/>
                <a:ext cx="563" cy="515"/>
              </a:xfrm>
              <a:prstGeom prst="line">
                <a:avLst/>
              </a:prstGeom>
              <a:ln w="28575" cap="flat" cmpd="sng">
                <a:solidFill>
                  <a:schemeClr val="tx1"/>
                </a:solidFill>
                <a:prstDash val="solid"/>
                <a:headEnd type="none" w="med" len="med"/>
                <a:tailEnd type="none" w="med" len="med"/>
              </a:ln>
            </p:spPr>
          </p:sp>
          <p:sp>
            <p:nvSpPr>
              <p:cNvPr id="22591" name="直接连接符 22590"/>
              <p:cNvSpPr/>
              <p:nvPr/>
            </p:nvSpPr>
            <p:spPr>
              <a:xfrm flipV="1">
                <a:off x="320" y="2964"/>
                <a:ext cx="293" cy="246"/>
              </a:xfrm>
              <a:prstGeom prst="line">
                <a:avLst/>
              </a:prstGeom>
              <a:ln w="28575" cap="flat" cmpd="sng">
                <a:solidFill>
                  <a:schemeClr val="tx1"/>
                </a:solidFill>
                <a:prstDash val="solid"/>
                <a:headEnd type="none" w="med" len="med"/>
                <a:tailEnd type="none" w="med" len="med"/>
              </a:ln>
            </p:spPr>
          </p:sp>
          <p:sp>
            <p:nvSpPr>
              <p:cNvPr id="22592" name="直接连接符 22591"/>
              <p:cNvSpPr/>
              <p:nvPr/>
            </p:nvSpPr>
            <p:spPr>
              <a:xfrm>
                <a:off x="901" y="2732"/>
                <a:ext cx="883" cy="0"/>
              </a:xfrm>
              <a:prstGeom prst="line">
                <a:avLst/>
              </a:prstGeom>
              <a:ln w="28575" cap="rnd" cmpd="sng">
                <a:solidFill>
                  <a:schemeClr val="tx1"/>
                </a:solidFill>
                <a:prstDash val="sysDot"/>
                <a:headEnd type="none" w="med" len="med"/>
                <a:tailEnd type="none" w="med" len="med"/>
              </a:ln>
            </p:spPr>
          </p:sp>
          <p:sp>
            <p:nvSpPr>
              <p:cNvPr id="22593" name="直接连接符 22592"/>
              <p:cNvSpPr/>
              <p:nvPr/>
            </p:nvSpPr>
            <p:spPr>
              <a:xfrm flipV="1">
                <a:off x="626" y="2708"/>
                <a:ext cx="319" cy="246"/>
              </a:xfrm>
              <a:prstGeom prst="line">
                <a:avLst/>
              </a:prstGeom>
              <a:ln w="28575" cap="rnd" cmpd="sng">
                <a:solidFill>
                  <a:schemeClr val="tx1"/>
                </a:solidFill>
                <a:prstDash val="sysDot"/>
                <a:headEnd type="none" w="med" len="med"/>
                <a:tailEnd type="none" w="med" len="med"/>
              </a:ln>
            </p:spPr>
          </p:sp>
          <p:sp>
            <p:nvSpPr>
              <p:cNvPr id="22594" name="直接连接符 22593"/>
              <p:cNvSpPr/>
              <p:nvPr/>
            </p:nvSpPr>
            <p:spPr>
              <a:xfrm>
                <a:off x="1778" y="2721"/>
                <a:ext cx="220" cy="0"/>
              </a:xfrm>
              <a:prstGeom prst="line">
                <a:avLst/>
              </a:prstGeom>
              <a:ln w="28575" cap="flat" cmpd="sng">
                <a:solidFill>
                  <a:schemeClr val="tx1"/>
                </a:solidFill>
                <a:prstDash val="solid"/>
                <a:headEnd type="none" w="med" len="med"/>
                <a:tailEnd type="none" w="med" len="med"/>
              </a:ln>
            </p:spPr>
          </p:sp>
        </p:grpSp>
      </p:grpSp>
      <p:pic>
        <p:nvPicPr>
          <p:cNvPr id="2" name="图片 1"/>
          <p:cNvPicPr>
            <a:picLocks noChangeAspect="1"/>
          </p:cNvPicPr>
          <p:nvPr/>
        </p:nvPicPr>
        <p:blipFill>
          <a:blip r:embed="rId41"/>
          <a:stretch>
            <a:fillRect/>
          </a:stretch>
        </p:blipFill>
        <p:spPr>
          <a:xfrm>
            <a:off x="1591945" y="859790"/>
            <a:ext cx="3924935" cy="434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2547"/>
                                        </p:tgtEl>
                                        <p:attrNameLst>
                                          <p:attrName>style.visibility</p:attrName>
                                        </p:attrNameLst>
                                      </p:cBhvr>
                                      <p:to>
                                        <p:strVal val="visible"/>
                                      </p:to>
                                    </p:set>
                                    <p:animEffect transition="in" filter="wipe(left)">
                                      <p:cBhvr>
                                        <p:cTn id="13" dur="500"/>
                                        <p:tgtEl>
                                          <p:spTgt spid="2254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2540"/>
                                        </p:tgtEl>
                                        <p:attrNameLst>
                                          <p:attrName>style.visibility</p:attrName>
                                        </p:attrNameLst>
                                      </p:cBhvr>
                                      <p:to>
                                        <p:strVal val="visible"/>
                                      </p:to>
                                    </p:set>
                                    <p:animEffect transition="in" filter="wipe(left)">
                                      <p:cBhvr>
                                        <p:cTn id="18" dur="500"/>
                                        <p:tgtEl>
                                          <p:spTgt spid="2254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2541"/>
                                        </p:tgtEl>
                                        <p:attrNameLst>
                                          <p:attrName>style.visibility</p:attrName>
                                        </p:attrNameLst>
                                      </p:cBhvr>
                                      <p:to>
                                        <p:strVal val="visible"/>
                                      </p:to>
                                    </p:set>
                                    <p:animEffect transition="in" filter="wipe(left)">
                                      <p:cBhvr>
                                        <p:cTn id="23" dur="500"/>
                                        <p:tgtEl>
                                          <p:spTgt spid="2254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2530"/>
                                        </p:tgtEl>
                                        <p:attrNameLst>
                                          <p:attrName>style.visibility</p:attrName>
                                        </p:attrNameLst>
                                      </p:cBhvr>
                                      <p:to>
                                        <p:strVal val="visible"/>
                                      </p:to>
                                    </p:set>
                                    <p:animEffect transition="in" filter="wipe(left)">
                                      <p:cBhvr>
                                        <p:cTn id="28" dur="500"/>
                                        <p:tgtEl>
                                          <p:spTgt spid="2253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22531"/>
                                        </p:tgtEl>
                                        <p:attrNameLst>
                                          <p:attrName>style.visibility</p:attrName>
                                        </p:attrNameLst>
                                      </p:cBhvr>
                                      <p:to>
                                        <p:strVal val="visible"/>
                                      </p:to>
                                    </p:set>
                                    <p:animEffect transition="in" filter="wipe(left)">
                                      <p:cBhvr>
                                        <p:cTn id="33" dur="500"/>
                                        <p:tgtEl>
                                          <p:spTgt spid="2253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532"/>
                                        </p:tgtEl>
                                        <p:attrNameLst>
                                          <p:attrName>style.visibility</p:attrName>
                                        </p:attrNameLst>
                                      </p:cBhvr>
                                      <p:to>
                                        <p:strVal val="visible"/>
                                      </p:to>
                                    </p:set>
                                    <p:animEffect transition="in" filter="wipe(left)">
                                      <p:cBhvr>
                                        <p:cTn id="38" dur="500"/>
                                        <p:tgtEl>
                                          <p:spTgt spid="22532"/>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22533"/>
                                        </p:tgtEl>
                                        <p:attrNameLst>
                                          <p:attrName>style.visibility</p:attrName>
                                        </p:attrNameLst>
                                      </p:cBhvr>
                                      <p:to>
                                        <p:strVal val="visible"/>
                                      </p:to>
                                    </p:set>
                                    <p:animEffect transition="in" filter="wipe(left)">
                                      <p:cBhvr>
                                        <p:cTn id="43" dur="500"/>
                                        <p:tgtEl>
                                          <p:spTgt spid="225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2534"/>
                                        </p:tgtEl>
                                        <p:attrNameLst>
                                          <p:attrName>style.visibility</p:attrName>
                                        </p:attrNameLst>
                                      </p:cBhvr>
                                      <p:to>
                                        <p:strVal val="visible"/>
                                      </p:to>
                                    </p:set>
                                    <p:animEffect transition="in" filter="wipe(left)">
                                      <p:cBhvr>
                                        <p:cTn id="48" dur="500"/>
                                        <p:tgtEl>
                                          <p:spTgt spid="22534"/>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2535"/>
                                        </p:tgtEl>
                                        <p:attrNameLst>
                                          <p:attrName>style.visibility</p:attrName>
                                        </p:attrNameLst>
                                      </p:cBhvr>
                                      <p:to>
                                        <p:strVal val="visible"/>
                                      </p:to>
                                    </p:set>
                                    <p:animEffect transition="in" filter="wipe(left)">
                                      <p:cBhvr>
                                        <p:cTn id="53" dur="500"/>
                                        <p:tgtEl>
                                          <p:spTgt spid="22535"/>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2536"/>
                                        </p:tgtEl>
                                        <p:attrNameLst>
                                          <p:attrName>style.visibility</p:attrName>
                                        </p:attrNameLst>
                                      </p:cBhvr>
                                      <p:to>
                                        <p:strVal val="visible"/>
                                      </p:to>
                                    </p:set>
                                    <p:animEffect transition="in" filter="wipe(left)">
                                      <p:cBhvr>
                                        <p:cTn id="58" dur="500"/>
                                        <p:tgtEl>
                                          <p:spTgt spid="2253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22537"/>
                                        </p:tgtEl>
                                        <p:attrNameLst>
                                          <p:attrName>style.visibility</p:attrName>
                                        </p:attrNameLst>
                                      </p:cBhvr>
                                      <p:to>
                                        <p:strVal val="visible"/>
                                      </p:to>
                                    </p:set>
                                    <p:animEffect transition="in" filter="wipe(left)">
                                      <p:cBhvr>
                                        <p:cTn id="63" dur="500"/>
                                        <p:tgtEl>
                                          <p:spTgt spid="22537"/>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2538"/>
                                        </p:tgtEl>
                                        <p:attrNameLst>
                                          <p:attrName>style.visibility</p:attrName>
                                        </p:attrNameLst>
                                      </p:cBhvr>
                                      <p:to>
                                        <p:strVal val="visible"/>
                                      </p:to>
                                    </p:set>
                                    <p:animEffect transition="in" filter="wipe(left)">
                                      <p:cBhvr>
                                        <p:cTn id="68" dur="500"/>
                                        <p:tgtEl>
                                          <p:spTgt spid="22538"/>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2543"/>
                                        </p:tgtEl>
                                        <p:attrNameLst>
                                          <p:attrName>style.visibility</p:attrName>
                                        </p:attrNameLst>
                                      </p:cBhvr>
                                      <p:to>
                                        <p:strVal val="visible"/>
                                      </p:to>
                                    </p:set>
                                    <p:animEffect transition="in" filter="wipe(left)">
                                      <p:cBhvr>
                                        <p:cTn id="73" dur="500"/>
                                        <p:tgtEl>
                                          <p:spTgt spid="22543"/>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22539"/>
                                        </p:tgtEl>
                                        <p:attrNameLst>
                                          <p:attrName>style.visibility</p:attrName>
                                        </p:attrNameLst>
                                      </p:cBhvr>
                                      <p:to>
                                        <p:strVal val="visible"/>
                                      </p:to>
                                    </p:set>
                                    <p:animEffect transition="in" filter="wipe(left)">
                                      <p:cBhvr>
                                        <p:cTn id="78" dur="500"/>
                                        <p:tgtEl>
                                          <p:spTgt spid="22539"/>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22544"/>
                                        </p:tgtEl>
                                        <p:attrNameLst>
                                          <p:attrName>style.visibility</p:attrName>
                                        </p:attrNameLst>
                                      </p:cBhvr>
                                      <p:to>
                                        <p:strVal val="visible"/>
                                      </p:to>
                                    </p:set>
                                    <p:animEffect transition="in" filter="wipe(left)">
                                      <p:cBhvr>
                                        <p:cTn id="83" dur="500"/>
                                        <p:tgtEl>
                                          <p:spTgt spid="22544"/>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8" fill="hold" grpId="0" nodeType="clickEffect">
                                  <p:stCondLst>
                                    <p:cond delay="0"/>
                                  </p:stCondLst>
                                  <p:childTnLst>
                                    <p:set>
                                      <p:cBhvr>
                                        <p:cTn id="87" dur="1" fill="hold">
                                          <p:stCondLst>
                                            <p:cond delay="0"/>
                                          </p:stCondLst>
                                        </p:cTn>
                                        <p:tgtEl>
                                          <p:spTgt spid="22542"/>
                                        </p:tgtEl>
                                        <p:attrNameLst>
                                          <p:attrName>style.visibility</p:attrName>
                                        </p:attrNameLst>
                                      </p:cBhvr>
                                      <p:to>
                                        <p:strVal val="visible"/>
                                      </p:to>
                                    </p:set>
                                    <p:animEffect transition="in" filter="wipe(left)">
                                      <p:cBhvr>
                                        <p:cTn id="88" dur="500"/>
                                        <p:tgtEl>
                                          <p:spTgt spid="2254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2545"/>
                                        </p:tgtEl>
                                        <p:attrNameLst>
                                          <p:attrName>style.visibility</p:attrName>
                                        </p:attrNameLst>
                                      </p:cBhvr>
                                      <p:to>
                                        <p:strVal val="visible"/>
                                      </p:to>
                                    </p:set>
                                    <p:animEffect transition="in" filter="wipe(left)">
                                      <p:cBhvr>
                                        <p:cTn id="93" dur="500"/>
                                        <p:tgtEl>
                                          <p:spTgt spid="22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p:bldP spid="22534" grpId="0"/>
      <p:bldP spid="22536" grpId="0"/>
      <p:bldP spid="22538" grpId="0"/>
      <p:bldP spid="22539" grpId="0"/>
      <p:bldP spid="22540" grpId="0"/>
      <p:bldP spid="225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3554" name="组合 23553"/>
          <p:cNvGrpSpPr/>
          <p:nvPr/>
        </p:nvGrpSpPr>
        <p:grpSpPr>
          <a:xfrm>
            <a:off x="3313113" y="3538538"/>
            <a:ext cx="1946275" cy="1516062"/>
            <a:chOff x="1559" y="2270"/>
            <a:chExt cx="1226" cy="955"/>
          </a:xfrm>
        </p:grpSpPr>
        <p:sp>
          <p:nvSpPr>
            <p:cNvPr id="23555" name="文本框 23554"/>
            <p:cNvSpPr txBox="1"/>
            <p:nvPr/>
          </p:nvSpPr>
          <p:spPr>
            <a:xfrm>
              <a:off x="1559" y="2944"/>
              <a:ext cx="442" cy="251"/>
            </a:xfrm>
            <a:prstGeom prst="rect">
              <a:avLst/>
            </a:prstGeom>
            <a:noFill/>
            <a:ln w="9525">
              <a:noFill/>
            </a:ln>
          </p:spPr>
          <p:txBody>
            <a:bodyPr anchor="ctr">
              <a:spAutoFit/>
            </a:bodyPr>
            <a:p>
              <a:pPr algn="ctr">
                <a:buClr>
                  <a:schemeClr val="bg1"/>
                </a:buClr>
              </a:pPr>
              <a:r>
                <a:rPr lang="en-US" altLang="zh-CN" sz="2000" b="1">
                  <a:latin typeface="Times New Roman" panose="02020603050405020304" pitchFamily="18" charset="0"/>
                  <a:ea typeface="楷体_GB2312" panose="02010609030101010101" pitchFamily="49" charset="-122"/>
                </a:rPr>
                <a:t>x</a:t>
              </a:r>
              <a:endParaRPr lang="en-US" altLang="zh-CN" sz="2000" b="1">
                <a:latin typeface="Times New Roman" panose="02020603050405020304" pitchFamily="18" charset="0"/>
                <a:ea typeface="楷体_GB2312" panose="02010609030101010101" pitchFamily="49" charset="-122"/>
              </a:endParaRPr>
            </a:p>
          </p:txBody>
        </p:sp>
        <p:sp>
          <p:nvSpPr>
            <p:cNvPr id="23556" name="直接连接符 23555"/>
            <p:cNvSpPr/>
            <p:nvPr/>
          </p:nvSpPr>
          <p:spPr>
            <a:xfrm flipH="1">
              <a:off x="1830" y="2270"/>
              <a:ext cx="955" cy="955"/>
            </a:xfrm>
            <a:prstGeom prst="line">
              <a:avLst/>
            </a:prstGeom>
            <a:ln w="28575" cap="flat" cmpd="sng">
              <a:solidFill>
                <a:schemeClr val="tx1"/>
              </a:solidFill>
              <a:prstDash val="solid"/>
              <a:headEnd type="none" w="med" len="med"/>
              <a:tailEnd type="triangle" w="med" len="med"/>
            </a:ln>
          </p:spPr>
        </p:sp>
      </p:grpSp>
      <p:sp>
        <p:nvSpPr>
          <p:cNvPr id="23557" name="矩形 23556"/>
          <p:cNvSpPr/>
          <p:nvPr/>
        </p:nvSpPr>
        <p:spPr>
          <a:xfrm>
            <a:off x="3032125" y="1363663"/>
            <a:ext cx="4441825" cy="4403725"/>
          </a:xfrm>
          <a:prstGeom prst="rect">
            <a:avLst/>
          </a:prstGeom>
          <a:solidFill>
            <a:srgbClr val="00FF99"/>
          </a:solidFill>
          <a:ln w="38100" cap="flat" cmpd="sng">
            <a:solidFill>
              <a:schemeClr val="accent2"/>
            </a:solidFill>
            <a:prstDash val="solid"/>
            <a:miter/>
            <a:headEnd type="none" w="med" len="med"/>
            <a:tailEnd type="none" w="med" len="med"/>
          </a:ln>
        </p:spPr>
        <p:txBody>
          <a:bodyPr/>
          <a:p>
            <a:endParaRPr lang="zh-CN" altLang="en-US"/>
          </a:p>
        </p:txBody>
      </p:sp>
      <p:grpSp>
        <p:nvGrpSpPr>
          <p:cNvPr id="23558" name="组合 23557"/>
          <p:cNvGrpSpPr/>
          <p:nvPr/>
        </p:nvGrpSpPr>
        <p:grpSpPr>
          <a:xfrm>
            <a:off x="2298700" y="846137"/>
            <a:ext cx="6780213" cy="4962526"/>
            <a:chOff x="920" y="574"/>
            <a:chExt cx="4271" cy="3126"/>
          </a:xfrm>
        </p:grpSpPr>
        <p:sp>
          <p:nvSpPr>
            <p:cNvPr id="23559" name="文本框 23558"/>
            <p:cNvSpPr txBox="1"/>
            <p:nvPr/>
          </p:nvSpPr>
          <p:spPr>
            <a:xfrm>
              <a:off x="2522" y="2089"/>
              <a:ext cx="350" cy="251"/>
            </a:xfrm>
            <a:prstGeom prst="rect">
              <a:avLst/>
            </a:prstGeom>
            <a:noFill/>
            <a:ln w="9525">
              <a:noFill/>
            </a:ln>
          </p:spPr>
          <p:txBody>
            <a:bodyPr anchor="ctr">
              <a:spAutoFit/>
            </a:bodyPr>
            <a:p>
              <a:pPr algn="ctr">
                <a:buClr>
                  <a:schemeClr val="bg1"/>
                </a:buClr>
              </a:pPr>
              <a:r>
                <a:rPr lang="en-US" altLang="zh-CN" sz="2000" b="1">
                  <a:latin typeface="Times New Roman" panose="02020603050405020304" pitchFamily="18" charset="0"/>
                  <a:ea typeface="楷体_GB2312" panose="02010609030101010101" pitchFamily="49" charset="-122"/>
                </a:rPr>
                <a:t>0</a:t>
              </a:r>
              <a:endParaRPr lang="en-US" altLang="zh-CN" sz="2000">
                <a:latin typeface="Times New Roman" panose="02020603050405020304" pitchFamily="18" charset="0"/>
                <a:ea typeface="楷体_GB2312" panose="02010609030101010101" pitchFamily="49" charset="-122"/>
              </a:endParaRPr>
            </a:p>
          </p:txBody>
        </p:sp>
        <p:sp>
          <p:nvSpPr>
            <p:cNvPr id="23560" name="直接连接符 23559"/>
            <p:cNvSpPr/>
            <p:nvPr/>
          </p:nvSpPr>
          <p:spPr>
            <a:xfrm>
              <a:off x="920" y="2288"/>
              <a:ext cx="4064" cy="0"/>
            </a:xfrm>
            <a:prstGeom prst="line">
              <a:avLst/>
            </a:prstGeom>
            <a:ln w="28575" cap="flat" cmpd="sng">
              <a:solidFill>
                <a:schemeClr val="tx1"/>
              </a:solidFill>
              <a:prstDash val="solid"/>
              <a:headEnd type="none" w="med" len="med"/>
              <a:tailEnd type="triangle" w="med" len="med"/>
            </a:ln>
          </p:spPr>
        </p:sp>
        <p:sp>
          <p:nvSpPr>
            <p:cNvPr id="23561" name="文本框 23560"/>
            <p:cNvSpPr txBox="1"/>
            <p:nvPr/>
          </p:nvSpPr>
          <p:spPr>
            <a:xfrm>
              <a:off x="2400" y="574"/>
              <a:ext cx="550" cy="251"/>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z</a:t>
              </a:r>
              <a:endParaRPr lang="en-US" altLang="zh-CN" sz="2000" b="1">
                <a:latin typeface="Times New Roman" panose="02020603050405020304" pitchFamily="18" charset="0"/>
                <a:ea typeface="楷体_GB2312" panose="02010609030101010101" pitchFamily="49" charset="-122"/>
              </a:endParaRPr>
            </a:p>
          </p:txBody>
        </p:sp>
        <p:sp>
          <p:nvSpPr>
            <p:cNvPr id="23562" name="文本框 23561"/>
            <p:cNvSpPr txBox="1"/>
            <p:nvPr/>
          </p:nvSpPr>
          <p:spPr>
            <a:xfrm>
              <a:off x="4877" y="2202"/>
              <a:ext cx="314" cy="251"/>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y</a:t>
              </a:r>
              <a:endParaRPr lang="en-US" altLang="zh-CN" sz="2000" b="1">
                <a:latin typeface="Times New Roman" panose="02020603050405020304" pitchFamily="18" charset="0"/>
                <a:ea typeface="楷体_GB2312" panose="02010609030101010101" pitchFamily="49" charset="-122"/>
              </a:endParaRPr>
            </a:p>
          </p:txBody>
        </p:sp>
        <p:sp>
          <p:nvSpPr>
            <p:cNvPr id="23563" name="直接连接符 23562"/>
            <p:cNvSpPr/>
            <p:nvPr/>
          </p:nvSpPr>
          <p:spPr>
            <a:xfrm flipV="1">
              <a:off x="2781" y="709"/>
              <a:ext cx="0" cy="2991"/>
            </a:xfrm>
            <a:prstGeom prst="line">
              <a:avLst/>
            </a:prstGeom>
            <a:ln w="28575" cap="flat" cmpd="sng">
              <a:solidFill>
                <a:schemeClr val="tx1"/>
              </a:solidFill>
              <a:prstDash val="solid"/>
              <a:headEnd type="none" w="med" len="med"/>
              <a:tailEnd type="triangle" w="med" len="med"/>
            </a:ln>
          </p:spPr>
        </p:sp>
      </p:grpSp>
      <p:sp>
        <p:nvSpPr>
          <p:cNvPr id="23564" name="矩形 23563"/>
          <p:cNvSpPr/>
          <p:nvPr/>
        </p:nvSpPr>
        <p:spPr>
          <a:xfrm>
            <a:off x="3027363" y="3565525"/>
            <a:ext cx="2220912" cy="221615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23565" name="矩形 23564"/>
          <p:cNvSpPr/>
          <p:nvPr/>
        </p:nvSpPr>
        <p:spPr>
          <a:xfrm>
            <a:off x="5264150" y="3557588"/>
            <a:ext cx="2214563" cy="220980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23566" name="矩形 23565"/>
          <p:cNvSpPr/>
          <p:nvPr/>
        </p:nvSpPr>
        <p:spPr>
          <a:xfrm>
            <a:off x="3027363" y="1350963"/>
            <a:ext cx="2227262" cy="221615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23567" name="任意多边形 23566"/>
          <p:cNvSpPr/>
          <p:nvPr/>
        </p:nvSpPr>
        <p:spPr>
          <a:xfrm>
            <a:off x="7473950" y="2703513"/>
            <a:ext cx="806450" cy="857250"/>
          </a:xfrm>
          <a:custGeom>
            <a:avLst/>
            <a:gdLst/>
            <a:ahLst/>
            <a:cxnLst/>
            <a:pathLst>
              <a:path w="504" h="540">
                <a:moveTo>
                  <a:pt x="0" y="4"/>
                </a:moveTo>
                <a:lnTo>
                  <a:pt x="0" y="540"/>
                </a:lnTo>
                <a:lnTo>
                  <a:pt x="504" y="0"/>
                </a:lnTo>
                <a:lnTo>
                  <a:pt x="0" y="4"/>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23568" name="任意多边形 23567"/>
          <p:cNvSpPr/>
          <p:nvPr/>
        </p:nvSpPr>
        <p:spPr>
          <a:xfrm>
            <a:off x="2216150" y="3560763"/>
            <a:ext cx="3022600" cy="914400"/>
          </a:xfrm>
          <a:custGeom>
            <a:avLst/>
            <a:gdLst/>
            <a:ahLst/>
            <a:cxnLst/>
            <a:pathLst>
              <a:path w="1884" h="536">
                <a:moveTo>
                  <a:pt x="0" y="536"/>
                </a:moveTo>
                <a:lnTo>
                  <a:pt x="1348" y="536"/>
                </a:lnTo>
                <a:lnTo>
                  <a:pt x="1884" y="0"/>
                </a:lnTo>
                <a:lnTo>
                  <a:pt x="496" y="0"/>
                </a:lnTo>
                <a:lnTo>
                  <a:pt x="0" y="536"/>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23569" name="任意多边形 23568"/>
          <p:cNvSpPr/>
          <p:nvPr/>
        </p:nvSpPr>
        <p:spPr>
          <a:xfrm>
            <a:off x="4324350" y="350838"/>
            <a:ext cx="1866900" cy="6376987"/>
          </a:xfrm>
          <a:custGeom>
            <a:avLst/>
            <a:gdLst/>
            <a:ahLst/>
            <a:cxnLst/>
            <a:pathLst>
              <a:path w="1176" h="3900">
                <a:moveTo>
                  <a:pt x="1176" y="0"/>
                </a:moveTo>
                <a:lnTo>
                  <a:pt x="0" y="1188"/>
                </a:lnTo>
                <a:lnTo>
                  <a:pt x="0" y="3900"/>
                </a:lnTo>
                <a:lnTo>
                  <a:pt x="1176" y="2724"/>
                </a:lnTo>
                <a:lnTo>
                  <a:pt x="1176" y="0"/>
                </a:lnTo>
                <a:close/>
              </a:path>
            </a:pathLst>
          </a:custGeom>
          <a:solidFill>
            <a:srgbClr val="3399FF"/>
          </a:solidFill>
          <a:ln w="28575" cap="flat" cmpd="sng">
            <a:solidFill>
              <a:srgbClr val="0000FF"/>
            </a:solidFill>
            <a:prstDash val="solid"/>
            <a:headEnd type="none" w="med" len="med"/>
            <a:tailEnd type="none" w="med" len="med"/>
          </a:ln>
        </p:spPr>
        <p:txBody>
          <a:bodyPr/>
          <a:p>
            <a:endParaRPr lang="zh-CN" altLang="en-US"/>
          </a:p>
        </p:txBody>
      </p:sp>
      <p:sp>
        <p:nvSpPr>
          <p:cNvPr id="23570" name="矩形 23569"/>
          <p:cNvSpPr/>
          <p:nvPr/>
        </p:nvSpPr>
        <p:spPr>
          <a:xfrm>
            <a:off x="5251450" y="1352550"/>
            <a:ext cx="2227263" cy="2209800"/>
          </a:xfrm>
          <a:prstGeom prst="rect">
            <a:avLst/>
          </a:prstGeom>
          <a:solidFill>
            <a:srgbClr val="00FF99"/>
          </a:solidFill>
          <a:ln w="28575" cap="flat" cmpd="sng">
            <a:solidFill>
              <a:srgbClr val="0000FF"/>
            </a:solidFill>
            <a:prstDash val="solid"/>
            <a:miter/>
            <a:headEnd type="none" w="med" len="med"/>
            <a:tailEnd type="none" w="med" len="med"/>
          </a:ln>
        </p:spPr>
        <p:txBody>
          <a:bodyPr/>
          <a:p>
            <a:endParaRPr lang="zh-CN" altLang="en-US"/>
          </a:p>
        </p:txBody>
      </p:sp>
      <p:sp>
        <p:nvSpPr>
          <p:cNvPr id="23571" name="直接连接符 23570"/>
          <p:cNvSpPr/>
          <p:nvPr/>
        </p:nvSpPr>
        <p:spPr>
          <a:xfrm flipH="1">
            <a:off x="3736975" y="3551238"/>
            <a:ext cx="1516063" cy="1516062"/>
          </a:xfrm>
          <a:prstGeom prst="line">
            <a:avLst/>
          </a:prstGeom>
          <a:ln w="28575" cap="flat" cmpd="sng">
            <a:solidFill>
              <a:schemeClr val="tx1"/>
            </a:solidFill>
            <a:prstDash val="solid"/>
            <a:headEnd type="none" w="med" len="med"/>
            <a:tailEnd type="triangle" w="med" len="med"/>
          </a:ln>
        </p:spPr>
      </p:sp>
      <p:sp>
        <p:nvSpPr>
          <p:cNvPr id="23572" name="任意多边形 23571"/>
          <p:cNvSpPr/>
          <p:nvPr/>
        </p:nvSpPr>
        <p:spPr>
          <a:xfrm>
            <a:off x="4324350" y="3559175"/>
            <a:ext cx="3162300" cy="917575"/>
          </a:xfrm>
          <a:custGeom>
            <a:avLst/>
            <a:gdLst/>
            <a:ahLst/>
            <a:cxnLst/>
            <a:pathLst>
              <a:path w="1992" h="578">
                <a:moveTo>
                  <a:pt x="0" y="578"/>
                </a:moveTo>
                <a:lnTo>
                  <a:pt x="1474" y="577"/>
                </a:lnTo>
                <a:lnTo>
                  <a:pt x="1992" y="1"/>
                </a:lnTo>
                <a:lnTo>
                  <a:pt x="578" y="0"/>
                </a:lnTo>
                <a:lnTo>
                  <a:pt x="0" y="578"/>
                </a:lnTo>
                <a:close/>
              </a:path>
            </a:pathLst>
          </a:custGeom>
          <a:solidFill>
            <a:srgbClr val="FFFF00">
              <a:alpha val="100000"/>
            </a:srgbClr>
          </a:solidFill>
          <a:ln w="28575" cap="flat" cmpd="sng">
            <a:solidFill>
              <a:srgbClr val="0000FF">
                <a:alpha val="100000"/>
              </a:srgbClr>
            </a:solidFill>
            <a:prstDash val="solid"/>
            <a:headEnd type="none" w="med" len="med"/>
            <a:tailEnd type="none" w="med" len="med"/>
          </a:ln>
        </p:spPr>
        <p:txBody>
          <a:bodyPr/>
          <a:p>
            <a:endParaRPr lang="zh-CN" altLang="en-US"/>
          </a:p>
        </p:txBody>
      </p:sp>
      <p:sp>
        <p:nvSpPr>
          <p:cNvPr id="23573" name="文本框 23572"/>
          <p:cNvSpPr txBox="1"/>
          <p:nvPr/>
        </p:nvSpPr>
        <p:spPr>
          <a:xfrm>
            <a:off x="7827169" y="407988"/>
            <a:ext cx="1984375" cy="460375"/>
          </a:xfrm>
          <a:prstGeom prst="rect">
            <a:avLst/>
          </a:prstGeom>
          <a:noFill/>
          <a:ln w="28575">
            <a:noFill/>
          </a:ln>
        </p:spPr>
        <p:txBody>
          <a:bodyPr wrap="none" anchor="ctr">
            <a:spAutoFit/>
          </a:bodyPr>
          <a:p>
            <a:pPr algn="ct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M</a:t>
            </a:r>
            <a:r>
              <a:rPr lang="zh-CN" altLang="zh-CN" sz="2400" b="1" dirty="0">
                <a:solidFill>
                  <a:srgbClr val="FF0000"/>
                </a:solidFill>
                <a:latin typeface="Times New Roman" panose="02020603050405020304" pitchFamily="18" charset="0"/>
                <a:ea typeface="楷体_GB2312" panose="02010609030101010101" pitchFamily="49" charset="-122"/>
              </a:rPr>
              <a:t>点的对称点</a:t>
            </a:r>
            <a:endParaRPr lang="en-US" altLang="zh-CN" sz="2400" b="1">
              <a:solidFill>
                <a:srgbClr val="FF0000"/>
              </a:solidFill>
              <a:latin typeface="Times New Roman" panose="02020603050405020304" pitchFamily="18" charset="0"/>
              <a:ea typeface="楷体_GB2312" panose="02010609030101010101" pitchFamily="49" charset="-122"/>
            </a:endParaRPr>
          </a:p>
        </p:txBody>
      </p:sp>
      <p:grpSp>
        <p:nvGrpSpPr>
          <p:cNvPr id="23574" name="组合 23573"/>
          <p:cNvGrpSpPr/>
          <p:nvPr/>
        </p:nvGrpSpPr>
        <p:grpSpPr>
          <a:xfrm>
            <a:off x="6596063" y="2849563"/>
            <a:ext cx="6350" cy="2066925"/>
            <a:chOff x="3627" y="1836"/>
            <a:chExt cx="4" cy="1302"/>
          </a:xfrm>
        </p:grpSpPr>
        <p:sp>
          <p:nvSpPr>
            <p:cNvPr id="23575" name="任意多边形 23574"/>
            <p:cNvSpPr/>
            <p:nvPr/>
          </p:nvSpPr>
          <p:spPr>
            <a:xfrm>
              <a:off x="3630" y="1836"/>
              <a:ext cx="1" cy="795"/>
            </a:xfrm>
            <a:custGeom>
              <a:avLst/>
              <a:gdLst/>
              <a:ahLst/>
              <a:cxnLst/>
              <a:pathLst>
                <a:path w="1" h="795">
                  <a:moveTo>
                    <a:pt x="0" y="0"/>
                  </a:moveTo>
                  <a:lnTo>
                    <a:pt x="0" y="795"/>
                  </a:lnTo>
                </a:path>
              </a:pathLst>
            </a:custGeom>
            <a:noFill/>
            <a:ln w="28575" cap="flat" cmpd="sng">
              <a:solidFill>
                <a:srgbClr val="FF0000">
                  <a:alpha val="100000"/>
                </a:srgbClr>
              </a:solidFill>
              <a:prstDash val="dashDot"/>
              <a:headEnd type="none" w="med" len="med"/>
              <a:tailEnd type="none" w="med" len="med"/>
            </a:ln>
          </p:spPr>
          <p:txBody>
            <a:bodyPr/>
            <a:p>
              <a:endParaRPr lang="zh-CN" altLang="en-US"/>
            </a:p>
          </p:txBody>
        </p:sp>
        <p:sp>
          <p:nvSpPr>
            <p:cNvPr id="23576" name="任意多边形 23575"/>
            <p:cNvSpPr/>
            <p:nvPr/>
          </p:nvSpPr>
          <p:spPr>
            <a:xfrm>
              <a:off x="3627" y="2870"/>
              <a:ext cx="3" cy="268"/>
            </a:xfrm>
            <a:custGeom>
              <a:avLst/>
              <a:gdLst/>
              <a:ahLst/>
              <a:cxnLst/>
              <a:pathLst>
                <a:path w="3" h="268">
                  <a:moveTo>
                    <a:pt x="3" y="0"/>
                  </a:moveTo>
                  <a:lnTo>
                    <a:pt x="0" y="268"/>
                  </a:lnTo>
                </a:path>
              </a:pathLst>
            </a:custGeom>
            <a:noFill/>
            <a:ln w="28575" cap="flat" cmpd="sng">
              <a:solidFill>
                <a:srgbClr val="FF0000">
                  <a:alpha val="100000"/>
                </a:srgbClr>
              </a:solidFill>
              <a:prstDash val="dashDot"/>
              <a:headEnd type="none" w="med" len="med"/>
              <a:tailEnd type="none" w="med" len="med"/>
            </a:ln>
          </p:spPr>
          <p:txBody>
            <a:bodyPr/>
            <a:p>
              <a:endParaRPr lang="zh-CN" altLang="en-US"/>
            </a:p>
          </p:txBody>
        </p:sp>
      </p:grpSp>
      <p:sp>
        <p:nvSpPr>
          <p:cNvPr id="23577" name="文本框 23576"/>
          <p:cNvSpPr txBox="1"/>
          <p:nvPr/>
        </p:nvSpPr>
        <p:spPr>
          <a:xfrm>
            <a:off x="7856855" y="804863"/>
            <a:ext cx="1710690" cy="460375"/>
          </a:xfrm>
          <a:prstGeom prst="rect">
            <a:avLst/>
          </a:prstGeom>
          <a:noFill/>
          <a:ln w="28575">
            <a:noFill/>
          </a:ln>
        </p:spPr>
        <p:txBody>
          <a:bodyPr wrap="none" anchor="ctr">
            <a:spAutoFit/>
          </a:bodyPr>
          <a:p>
            <a:pPr algn="ctr">
              <a:buClr>
                <a:schemeClr val="bg1"/>
              </a:buClr>
            </a:pPr>
            <a:r>
              <a:rPr lang="zh-CN" altLang="zh-CN" sz="2400" b="1" dirty="0">
                <a:solidFill>
                  <a:srgbClr val="0000FF"/>
                </a:solidFill>
                <a:latin typeface="Times New Roman" panose="02020603050405020304" pitchFamily="18" charset="0"/>
                <a:ea typeface="楷体_GB2312" panose="02010609030101010101" pitchFamily="49" charset="-122"/>
              </a:rPr>
              <a:t>关于</a:t>
            </a:r>
            <a:r>
              <a:rPr lang="en-US" altLang="zh-CN" sz="2400" b="1" i="1" err="1">
                <a:solidFill>
                  <a:srgbClr val="0000FF"/>
                </a:solidFill>
                <a:latin typeface="Times New Roman" panose="02020603050405020304" pitchFamily="18" charset="0"/>
                <a:ea typeface="楷体_GB2312" panose="02010609030101010101" pitchFamily="49" charset="-122"/>
              </a:rPr>
              <a:t>xOy</a:t>
            </a:r>
            <a:r>
              <a:rPr lang="zh-CN" altLang="zh-CN" sz="2400" b="1" dirty="0">
                <a:solidFill>
                  <a:srgbClr val="0000FF"/>
                </a:solidFill>
                <a:latin typeface="Times New Roman" panose="02020603050405020304" pitchFamily="18" charset="0"/>
                <a:ea typeface="楷体_GB2312" panose="02010609030101010101" pitchFamily="49" charset="-122"/>
              </a:rPr>
              <a:t>面:</a:t>
            </a:r>
            <a:endParaRPr lang="en-US" altLang="zh-CN" sz="2400" b="1">
              <a:solidFill>
                <a:srgbClr val="0000FF"/>
              </a:solidFill>
              <a:latin typeface="Times New Roman" panose="02020603050405020304" pitchFamily="18" charset="0"/>
              <a:ea typeface="楷体_GB2312" panose="02010609030101010101" pitchFamily="49" charset="-122"/>
            </a:endParaRPr>
          </a:p>
        </p:txBody>
      </p:sp>
      <p:sp>
        <p:nvSpPr>
          <p:cNvPr id="23578" name="文本框 23577"/>
          <p:cNvSpPr txBox="1"/>
          <p:nvPr/>
        </p:nvSpPr>
        <p:spPr>
          <a:xfrm>
            <a:off x="7980998" y="1262063"/>
            <a:ext cx="2100580" cy="460375"/>
          </a:xfrm>
          <a:prstGeom prst="rect">
            <a:avLst/>
          </a:prstGeom>
          <a:noFill/>
          <a:ln w="28575">
            <a:noFill/>
          </a:ln>
        </p:spPr>
        <p:txBody>
          <a:bodyPr wrap="none" anchor="ctr">
            <a:spAutoFit/>
          </a:bodyPr>
          <a:p>
            <a:pPr algn="ctr">
              <a:buClr>
                <a:schemeClr val="bg1"/>
              </a:buClr>
            </a:pP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x,y,z</a:t>
            </a:r>
            <a:r>
              <a:rPr lang="en-US" altLang="zh-CN" sz="2400" b="1">
                <a:latin typeface="Times New Roman" panose="02020603050405020304" pitchFamily="18" charset="0"/>
                <a:ea typeface="楷体_GB2312" panose="02010609030101010101" pitchFamily="49" charset="-122"/>
              </a:rPr>
              <a:t>)</a:t>
            </a:r>
            <a:r>
              <a:rPr lang="en-US" altLang="zh-CN" sz="2000" b="1">
                <a:latin typeface="Times New Roman" panose="02020603050405020304" pitchFamily="18" charset="0"/>
                <a:ea typeface="楷体_GB2312" panose="02010609030101010101" pitchFamily="49" charset="-122"/>
                <a:sym typeface="Symbol" panose="05050102010706020507" pitchFamily="18" charset="2"/>
              </a:rPr>
              <a:t> </a:t>
            </a: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x,y,</a:t>
            </a:r>
            <a:r>
              <a:rPr lang="en-US" altLang="zh-CN" sz="2400" b="1" i="1">
                <a:solidFill>
                  <a:srgbClr val="FF0000"/>
                </a:solidFill>
                <a:latin typeface="Times New Roman" panose="02020603050405020304" pitchFamily="18" charset="0"/>
                <a:ea typeface="楷体_GB2312" panose="02010609030101010101" pitchFamily="49" charset="-122"/>
              </a:rPr>
              <a:t>-z</a:t>
            </a:r>
            <a:r>
              <a:rPr lang="en-US" altLang="zh-CN" sz="2400" b="1">
                <a:latin typeface="Times New Roman" panose="02020603050405020304" pitchFamily="18" charset="0"/>
                <a:ea typeface="楷体_GB2312" panose="02010609030101010101" pitchFamily="49" charset="-122"/>
              </a:rPr>
              <a:t>)</a:t>
            </a:r>
            <a:endParaRPr lang="en-US" altLang="zh-CN" sz="2400" b="1">
              <a:latin typeface="Times New Roman" panose="02020603050405020304" pitchFamily="18" charset="0"/>
              <a:ea typeface="楷体_GB2312" panose="02010609030101010101" pitchFamily="49" charset="-122"/>
            </a:endParaRPr>
          </a:p>
        </p:txBody>
      </p:sp>
      <p:sp>
        <p:nvSpPr>
          <p:cNvPr id="23579" name="椭圆 23578"/>
          <p:cNvSpPr/>
          <p:nvPr/>
        </p:nvSpPr>
        <p:spPr>
          <a:xfrm>
            <a:off x="6557963" y="4886325"/>
            <a:ext cx="74612" cy="74613"/>
          </a:xfrm>
          <a:prstGeom prst="ellipse">
            <a:avLst/>
          </a:prstGeom>
          <a:solidFill>
            <a:srgbClr val="FF0000"/>
          </a:solidFill>
          <a:ln w="9525" cap="flat" cmpd="sng">
            <a:solidFill>
              <a:srgbClr val="FF0000"/>
            </a:solidFill>
            <a:prstDash val="solid"/>
            <a:headEnd type="none" w="med" len="med"/>
            <a:tailEnd type="none" w="med" len="med"/>
          </a:ln>
        </p:spPr>
        <p:txBody>
          <a:bodyPr/>
          <a:p>
            <a:endParaRPr lang="zh-CN" altLang="en-US"/>
          </a:p>
        </p:txBody>
      </p:sp>
      <p:sp>
        <p:nvSpPr>
          <p:cNvPr id="23580" name="文本框 23579"/>
          <p:cNvSpPr txBox="1"/>
          <p:nvPr/>
        </p:nvSpPr>
        <p:spPr>
          <a:xfrm>
            <a:off x="7921943" y="1790700"/>
            <a:ext cx="1355090" cy="460375"/>
          </a:xfrm>
          <a:prstGeom prst="rect">
            <a:avLst/>
          </a:prstGeom>
          <a:noFill/>
          <a:ln w="28575">
            <a:noFill/>
          </a:ln>
        </p:spPr>
        <p:txBody>
          <a:bodyPr wrap="none" anchor="ctr">
            <a:spAutoFit/>
          </a:bodyPr>
          <a:p>
            <a:pPr algn="ctr">
              <a:buClr>
                <a:schemeClr val="bg1"/>
              </a:buClr>
            </a:pPr>
            <a:r>
              <a:rPr lang="zh-CN" altLang="zh-CN" sz="2400" b="1" dirty="0">
                <a:solidFill>
                  <a:srgbClr val="0000FF"/>
                </a:solidFill>
                <a:latin typeface="Times New Roman" panose="02020603050405020304" pitchFamily="18" charset="0"/>
                <a:ea typeface="楷体_GB2312" panose="02010609030101010101" pitchFamily="49" charset="-122"/>
              </a:rPr>
              <a:t>关于</a:t>
            </a:r>
            <a:r>
              <a:rPr lang="en-US" altLang="zh-CN" sz="2400" b="1" i="1">
                <a:solidFill>
                  <a:srgbClr val="0000FF"/>
                </a:solidFill>
                <a:latin typeface="Times New Roman" panose="02020603050405020304" pitchFamily="18" charset="0"/>
                <a:ea typeface="楷体_GB2312" panose="02010609030101010101" pitchFamily="49" charset="-122"/>
              </a:rPr>
              <a:t>x</a:t>
            </a:r>
            <a:r>
              <a:rPr lang="zh-CN" altLang="zh-CN" sz="2400" b="1" dirty="0">
                <a:solidFill>
                  <a:srgbClr val="0000FF"/>
                </a:solidFill>
                <a:latin typeface="Times New Roman" panose="02020603050405020304" pitchFamily="18" charset="0"/>
                <a:ea typeface="楷体_GB2312" panose="02010609030101010101" pitchFamily="49" charset="-122"/>
              </a:rPr>
              <a:t>轴:</a:t>
            </a:r>
            <a:endParaRPr lang="en-US" altLang="zh-CN" sz="2400" b="1">
              <a:solidFill>
                <a:srgbClr val="0000FF"/>
              </a:solidFill>
              <a:latin typeface="Times New Roman" panose="02020603050405020304" pitchFamily="18" charset="0"/>
              <a:ea typeface="楷体_GB2312" panose="02010609030101010101" pitchFamily="49" charset="-122"/>
            </a:endParaRPr>
          </a:p>
        </p:txBody>
      </p:sp>
      <p:sp>
        <p:nvSpPr>
          <p:cNvPr id="23581" name="文本框 23580"/>
          <p:cNvSpPr txBox="1"/>
          <p:nvPr/>
        </p:nvSpPr>
        <p:spPr>
          <a:xfrm>
            <a:off x="7980998" y="2247901"/>
            <a:ext cx="2202180" cy="460375"/>
          </a:xfrm>
          <a:prstGeom prst="rect">
            <a:avLst/>
          </a:prstGeom>
          <a:noFill/>
          <a:ln w="28575">
            <a:noFill/>
          </a:ln>
        </p:spPr>
        <p:txBody>
          <a:bodyPr wrap="none" anchor="ctr">
            <a:spAutoFit/>
          </a:bodyPr>
          <a:p>
            <a:pPr algn="ctr">
              <a:buClr>
                <a:schemeClr val="bg1"/>
              </a:buClr>
            </a:pP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x,y,z</a:t>
            </a:r>
            <a:r>
              <a:rPr lang="en-US" altLang="zh-CN" sz="2400" b="1">
                <a:latin typeface="Times New Roman" panose="02020603050405020304" pitchFamily="18" charset="0"/>
                <a:ea typeface="楷体_GB2312" panose="02010609030101010101" pitchFamily="49" charset="-122"/>
              </a:rPr>
              <a:t>)</a:t>
            </a:r>
            <a:r>
              <a:rPr lang="en-US" altLang="zh-CN" sz="2000" b="1">
                <a:latin typeface="Times New Roman" panose="02020603050405020304" pitchFamily="18" charset="0"/>
                <a:ea typeface="楷体_GB2312" panose="02010609030101010101" pitchFamily="49" charset="-122"/>
                <a:sym typeface="Symbol" panose="05050102010706020507" pitchFamily="18" charset="2"/>
              </a:rPr>
              <a:t> </a:t>
            </a: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a:t>
            </a:r>
            <a:r>
              <a:rPr lang="en-US" altLang="zh-CN" sz="2400" b="1" i="1">
                <a:solidFill>
                  <a:srgbClr val="FF0000"/>
                </a:solidFill>
                <a:latin typeface="Times New Roman" panose="02020603050405020304" pitchFamily="18" charset="0"/>
                <a:ea typeface="楷体_GB2312" panose="02010609030101010101" pitchFamily="49" charset="-122"/>
              </a:rPr>
              <a:t>-y,-z</a:t>
            </a:r>
            <a:r>
              <a:rPr lang="en-US" altLang="zh-CN" sz="2400" b="1">
                <a:latin typeface="Times New Roman" panose="02020603050405020304" pitchFamily="18" charset="0"/>
                <a:ea typeface="楷体_GB2312" panose="02010609030101010101" pitchFamily="49" charset="-122"/>
              </a:rPr>
              <a:t>)</a:t>
            </a:r>
            <a:endParaRPr lang="en-US" altLang="zh-CN" sz="2400" b="1">
              <a:latin typeface="Times New Roman" panose="02020603050405020304" pitchFamily="18" charset="0"/>
              <a:ea typeface="楷体_GB2312" panose="02010609030101010101" pitchFamily="49" charset="-122"/>
            </a:endParaRPr>
          </a:p>
        </p:txBody>
      </p:sp>
      <p:sp>
        <p:nvSpPr>
          <p:cNvPr id="23582" name="任意多边形 23581"/>
          <p:cNvSpPr/>
          <p:nvPr/>
        </p:nvSpPr>
        <p:spPr>
          <a:xfrm>
            <a:off x="4692650" y="4105275"/>
            <a:ext cx="1925638" cy="1588"/>
          </a:xfrm>
          <a:custGeom>
            <a:avLst/>
            <a:gdLst/>
            <a:ahLst/>
            <a:cxnLst/>
            <a:pathLst>
              <a:path w="1213" h="1">
                <a:moveTo>
                  <a:pt x="1213" y="0"/>
                </a:moveTo>
                <a:lnTo>
                  <a:pt x="0" y="1"/>
                </a:lnTo>
              </a:path>
            </a:pathLst>
          </a:custGeom>
          <a:noFill/>
          <a:ln w="28575" cap="flat" cmpd="sng">
            <a:solidFill>
              <a:srgbClr val="FF0000">
                <a:alpha val="100000"/>
              </a:srgbClr>
            </a:solidFill>
            <a:prstDash val="sysDot"/>
            <a:headEnd type="none" w="med" len="med"/>
            <a:tailEnd type="none" w="med" len="med"/>
          </a:ln>
        </p:spPr>
        <p:txBody>
          <a:bodyPr/>
          <a:p>
            <a:endParaRPr lang="zh-CN" altLang="en-US"/>
          </a:p>
        </p:txBody>
      </p:sp>
      <p:sp>
        <p:nvSpPr>
          <p:cNvPr id="23583" name="文本框 23582"/>
          <p:cNvSpPr txBox="1"/>
          <p:nvPr/>
        </p:nvSpPr>
        <p:spPr>
          <a:xfrm>
            <a:off x="3055144" y="4727576"/>
            <a:ext cx="403225" cy="460375"/>
          </a:xfrm>
          <a:prstGeom prst="rect">
            <a:avLst/>
          </a:prstGeom>
          <a:noFill/>
          <a:ln w="28575">
            <a:noFill/>
          </a:ln>
        </p:spPr>
        <p:txBody>
          <a:bodyPr wrap="none" anchor="ctr">
            <a:spAutoFit/>
          </a:bodyPr>
          <a:p>
            <a:pPr algn="ctr">
              <a:buClr>
                <a:schemeClr val="bg1"/>
              </a:buClr>
            </a:pPr>
            <a:r>
              <a:rPr lang="en-US" altLang="zh-CN" sz="2400" b="1" i="1">
                <a:latin typeface="Times New Roman" panose="02020603050405020304" pitchFamily="18" charset="0"/>
                <a:ea typeface="楷体_GB2312" panose="02010609030101010101" pitchFamily="49" charset="-122"/>
              </a:rPr>
              <a:t>Q</a:t>
            </a:r>
            <a:endParaRPr lang="en-US" altLang="zh-CN" sz="2400" b="1" i="1">
              <a:latin typeface="Times New Roman" panose="02020603050405020304" pitchFamily="18" charset="0"/>
              <a:ea typeface="楷体_GB2312" panose="02010609030101010101" pitchFamily="49" charset="-122"/>
            </a:endParaRPr>
          </a:p>
        </p:txBody>
      </p:sp>
      <p:grpSp>
        <p:nvGrpSpPr>
          <p:cNvPr id="23584" name="组合 23583"/>
          <p:cNvGrpSpPr/>
          <p:nvPr/>
        </p:nvGrpSpPr>
        <p:grpSpPr>
          <a:xfrm>
            <a:off x="3448050" y="2828925"/>
            <a:ext cx="3155950" cy="2087563"/>
            <a:chOff x="1644" y="1823"/>
            <a:chExt cx="1988" cy="1315"/>
          </a:xfrm>
        </p:grpSpPr>
        <p:sp>
          <p:nvSpPr>
            <p:cNvPr id="23585" name="任意多边形 23584"/>
            <p:cNvSpPr/>
            <p:nvPr/>
          </p:nvSpPr>
          <p:spPr>
            <a:xfrm>
              <a:off x="2428" y="1823"/>
              <a:ext cx="1204" cy="804"/>
            </a:xfrm>
            <a:custGeom>
              <a:avLst/>
              <a:gdLst/>
              <a:ahLst/>
              <a:cxnLst/>
              <a:pathLst>
                <a:path w="1204" h="804">
                  <a:moveTo>
                    <a:pt x="0" y="804"/>
                  </a:moveTo>
                  <a:lnTo>
                    <a:pt x="1204" y="0"/>
                  </a:lnTo>
                </a:path>
              </a:pathLst>
            </a:custGeom>
            <a:noFill/>
            <a:ln w="28575" cap="flat" cmpd="sng">
              <a:solidFill>
                <a:srgbClr val="FF0000">
                  <a:alpha val="100000"/>
                </a:srgbClr>
              </a:solidFill>
              <a:prstDash val="lgDash"/>
              <a:headEnd type="none" w="med" len="med"/>
              <a:tailEnd type="none" w="med" len="med"/>
            </a:ln>
          </p:spPr>
          <p:txBody>
            <a:bodyPr/>
            <a:p>
              <a:endParaRPr lang="zh-CN" altLang="en-US"/>
            </a:p>
          </p:txBody>
        </p:sp>
        <p:sp>
          <p:nvSpPr>
            <p:cNvPr id="23586" name="任意多边形 23585"/>
            <p:cNvSpPr/>
            <p:nvPr/>
          </p:nvSpPr>
          <p:spPr>
            <a:xfrm>
              <a:off x="1644" y="2865"/>
              <a:ext cx="420" cy="273"/>
            </a:xfrm>
            <a:custGeom>
              <a:avLst/>
              <a:gdLst/>
              <a:ahLst/>
              <a:cxnLst/>
              <a:pathLst>
                <a:path w="420" h="273">
                  <a:moveTo>
                    <a:pt x="420" y="0"/>
                  </a:moveTo>
                  <a:lnTo>
                    <a:pt x="0" y="273"/>
                  </a:lnTo>
                </a:path>
              </a:pathLst>
            </a:custGeom>
            <a:noFill/>
            <a:ln w="28575" cap="flat" cmpd="sng">
              <a:solidFill>
                <a:srgbClr val="FF0000">
                  <a:alpha val="100000"/>
                </a:srgbClr>
              </a:solidFill>
              <a:prstDash val="lgDash"/>
              <a:headEnd type="none" w="med" len="med"/>
              <a:tailEnd type="none" w="med" len="med"/>
            </a:ln>
          </p:spPr>
          <p:txBody>
            <a:bodyPr/>
            <a:p>
              <a:endParaRPr lang="zh-CN" altLang="en-US"/>
            </a:p>
          </p:txBody>
        </p:sp>
      </p:grpSp>
      <p:sp>
        <p:nvSpPr>
          <p:cNvPr id="23587" name="椭圆 23586"/>
          <p:cNvSpPr/>
          <p:nvPr/>
        </p:nvSpPr>
        <p:spPr>
          <a:xfrm>
            <a:off x="3411538" y="4886325"/>
            <a:ext cx="74612" cy="74613"/>
          </a:xfrm>
          <a:prstGeom prst="ellipse">
            <a:avLst/>
          </a:prstGeom>
          <a:solidFill>
            <a:srgbClr val="FF0000"/>
          </a:solidFill>
          <a:ln w="9525" cap="flat" cmpd="sng">
            <a:solidFill>
              <a:srgbClr val="FF0000"/>
            </a:solidFill>
            <a:prstDash val="solid"/>
            <a:headEnd type="none" w="med" len="med"/>
            <a:tailEnd type="none" w="med" len="med"/>
          </a:ln>
        </p:spPr>
        <p:txBody>
          <a:bodyPr/>
          <a:p>
            <a:endParaRPr lang="zh-CN" altLang="en-US"/>
          </a:p>
        </p:txBody>
      </p:sp>
      <p:sp>
        <p:nvSpPr>
          <p:cNvPr id="23588" name="文本框 23587"/>
          <p:cNvSpPr txBox="1"/>
          <p:nvPr/>
        </p:nvSpPr>
        <p:spPr>
          <a:xfrm>
            <a:off x="5194935" y="3122613"/>
            <a:ext cx="335280" cy="460375"/>
          </a:xfrm>
          <a:prstGeom prst="rect">
            <a:avLst/>
          </a:prstGeom>
          <a:noFill/>
          <a:ln w="28575">
            <a:noFill/>
          </a:ln>
        </p:spPr>
        <p:txBody>
          <a:bodyPr wrap="none" anchor="ctr">
            <a:spAutoFit/>
          </a:bodyPr>
          <a:p>
            <a:pPr algn="ctr">
              <a:buClr>
                <a:schemeClr val="bg1"/>
              </a:buClr>
            </a:pPr>
            <a:r>
              <a:rPr lang="en-US" altLang="zh-CN" sz="2400" b="1" i="1">
                <a:latin typeface="Times New Roman" panose="02020603050405020304" pitchFamily="18" charset="0"/>
                <a:ea typeface="楷体_GB2312" panose="02010609030101010101" pitchFamily="49" charset="-122"/>
              </a:rPr>
              <a:t>o</a:t>
            </a:r>
            <a:endParaRPr lang="en-US" altLang="zh-CN" sz="2400" b="1">
              <a:latin typeface="Times New Roman" panose="02020603050405020304" pitchFamily="18" charset="0"/>
              <a:ea typeface="楷体_GB2312" panose="02010609030101010101" pitchFamily="49" charset="-122"/>
            </a:endParaRPr>
          </a:p>
        </p:txBody>
      </p:sp>
      <p:sp>
        <p:nvSpPr>
          <p:cNvPr id="23589" name="文本框 23588"/>
          <p:cNvSpPr txBox="1"/>
          <p:nvPr/>
        </p:nvSpPr>
        <p:spPr>
          <a:xfrm>
            <a:off x="7903845" y="4211638"/>
            <a:ext cx="1508760" cy="460375"/>
          </a:xfrm>
          <a:prstGeom prst="rect">
            <a:avLst/>
          </a:prstGeom>
          <a:noFill/>
          <a:ln w="28575">
            <a:noFill/>
          </a:ln>
        </p:spPr>
        <p:txBody>
          <a:bodyPr wrap="none" anchor="ctr">
            <a:spAutoFit/>
          </a:bodyPr>
          <a:p>
            <a:pPr algn="ctr">
              <a:buClr>
                <a:schemeClr val="bg1"/>
              </a:buClr>
            </a:pPr>
            <a:r>
              <a:rPr lang="zh-CN" altLang="zh-CN" sz="2400" b="1" dirty="0">
                <a:solidFill>
                  <a:srgbClr val="0000FF"/>
                </a:solidFill>
                <a:latin typeface="Times New Roman" panose="02020603050405020304" pitchFamily="18" charset="0"/>
                <a:ea typeface="楷体_GB2312" panose="02010609030101010101" pitchFamily="49" charset="-122"/>
              </a:rPr>
              <a:t>关于原点:</a:t>
            </a:r>
            <a:endParaRPr lang="en-US" altLang="zh-CN" sz="2400" b="1">
              <a:solidFill>
                <a:srgbClr val="0000FF"/>
              </a:solidFill>
              <a:latin typeface="Times New Roman" panose="02020603050405020304" pitchFamily="18" charset="0"/>
              <a:ea typeface="楷体_GB2312" panose="02010609030101010101" pitchFamily="49" charset="-122"/>
            </a:endParaRPr>
          </a:p>
        </p:txBody>
      </p:sp>
      <p:sp>
        <p:nvSpPr>
          <p:cNvPr id="23590" name="文本框 23589"/>
          <p:cNvSpPr txBox="1"/>
          <p:nvPr/>
        </p:nvSpPr>
        <p:spPr>
          <a:xfrm>
            <a:off x="7930198" y="4710113"/>
            <a:ext cx="2303780" cy="460375"/>
          </a:xfrm>
          <a:prstGeom prst="rect">
            <a:avLst/>
          </a:prstGeom>
          <a:noFill/>
          <a:ln w="28575">
            <a:noFill/>
          </a:ln>
        </p:spPr>
        <p:txBody>
          <a:bodyPr wrap="none" anchor="ctr">
            <a:spAutoFit/>
          </a:bodyPr>
          <a:p>
            <a:pPr algn="ctr">
              <a:buClr>
                <a:schemeClr val="bg1"/>
              </a:buClr>
            </a:pP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x,y,z</a:t>
            </a:r>
            <a:r>
              <a:rPr lang="en-US" altLang="zh-CN" sz="2400" b="1">
                <a:latin typeface="Times New Roman" panose="02020603050405020304" pitchFamily="18" charset="0"/>
                <a:ea typeface="楷体_GB2312" panose="02010609030101010101" pitchFamily="49" charset="-122"/>
              </a:rPr>
              <a:t>)</a:t>
            </a:r>
            <a:r>
              <a:rPr lang="en-US" altLang="zh-CN" sz="2000" b="1">
                <a:latin typeface="Times New Roman" panose="02020603050405020304" pitchFamily="18" charset="0"/>
                <a:ea typeface="楷体_GB2312" panose="02010609030101010101" pitchFamily="49" charset="-122"/>
                <a:sym typeface="Symbol" panose="05050102010706020507" pitchFamily="18" charset="2"/>
              </a:rPr>
              <a:t> </a:t>
            </a:r>
            <a:r>
              <a:rPr lang="en-US" altLang="zh-CN" sz="2400" b="1">
                <a:solidFill>
                  <a:srgbClr val="FF0000"/>
                </a:solidFill>
                <a:latin typeface="Times New Roman" panose="02020603050405020304" pitchFamily="18" charset="0"/>
                <a:ea typeface="楷体_GB2312" panose="02010609030101010101" pitchFamily="49" charset="-122"/>
              </a:rPr>
              <a:t>(-</a:t>
            </a:r>
            <a:r>
              <a:rPr lang="en-US" altLang="zh-CN" sz="2400" b="1" i="1">
                <a:solidFill>
                  <a:srgbClr val="FF0000"/>
                </a:solidFill>
                <a:latin typeface="Times New Roman" panose="02020603050405020304" pitchFamily="18" charset="0"/>
                <a:ea typeface="楷体_GB2312" panose="02010609030101010101" pitchFamily="49" charset="-122"/>
              </a:rPr>
              <a:t>x,-y,-z</a:t>
            </a:r>
            <a:r>
              <a:rPr lang="en-US" altLang="zh-CN" sz="2400" b="1">
                <a:solidFill>
                  <a:srgbClr val="FF0000"/>
                </a:solidFill>
                <a:latin typeface="Times New Roman" panose="02020603050405020304" pitchFamily="18" charset="0"/>
                <a:ea typeface="楷体_GB2312" panose="02010609030101010101" pitchFamily="49" charset="-122"/>
              </a:rPr>
              <a:t>)</a:t>
            </a:r>
            <a:endParaRPr lang="en-US" altLang="zh-CN" sz="2400" b="1">
              <a:latin typeface="Times New Roman" panose="02020603050405020304" pitchFamily="18" charset="0"/>
              <a:ea typeface="楷体_GB2312" panose="02010609030101010101" pitchFamily="49" charset="-122"/>
            </a:endParaRPr>
          </a:p>
        </p:txBody>
      </p:sp>
      <p:sp>
        <p:nvSpPr>
          <p:cNvPr id="23591" name="任意多边形 23590"/>
          <p:cNvSpPr/>
          <p:nvPr/>
        </p:nvSpPr>
        <p:spPr>
          <a:xfrm>
            <a:off x="4418013" y="2828925"/>
            <a:ext cx="2179637" cy="1173163"/>
          </a:xfrm>
          <a:custGeom>
            <a:avLst/>
            <a:gdLst/>
            <a:ahLst/>
            <a:cxnLst/>
            <a:pathLst>
              <a:path w="1373" h="739">
                <a:moveTo>
                  <a:pt x="1373" y="0"/>
                </a:moveTo>
                <a:lnTo>
                  <a:pt x="0" y="739"/>
                </a:lnTo>
              </a:path>
            </a:pathLst>
          </a:custGeom>
          <a:noFill/>
          <a:ln w="28575" cap="flat" cmpd="sng">
            <a:solidFill>
              <a:schemeClr val="tx1">
                <a:alpha val="100000"/>
              </a:schemeClr>
            </a:solidFill>
            <a:prstDash val="sysDot"/>
            <a:headEnd type="none" w="med" len="med"/>
            <a:tailEnd type="none" w="med" len="med"/>
          </a:ln>
        </p:spPr>
        <p:txBody>
          <a:bodyPr/>
          <a:p>
            <a:endParaRPr lang="zh-CN" altLang="en-US"/>
          </a:p>
        </p:txBody>
      </p:sp>
      <p:sp>
        <p:nvSpPr>
          <p:cNvPr id="23592" name="椭圆 23591"/>
          <p:cNvSpPr/>
          <p:nvPr/>
        </p:nvSpPr>
        <p:spPr>
          <a:xfrm>
            <a:off x="6557963" y="2774950"/>
            <a:ext cx="74612" cy="74613"/>
          </a:xfrm>
          <a:prstGeom prst="ellipse">
            <a:avLst/>
          </a:prstGeom>
          <a:solidFill>
            <a:srgbClr val="FF0000"/>
          </a:solidFill>
          <a:ln w="9525" cap="flat" cmpd="sng">
            <a:solidFill>
              <a:srgbClr val="FF0000"/>
            </a:solidFill>
            <a:prstDash val="solid"/>
            <a:headEnd type="none" w="med" len="med"/>
            <a:tailEnd type="none" w="med" len="med"/>
          </a:ln>
        </p:spPr>
        <p:txBody>
          <a:bodyPr/>
          <a:p>
            <a:endParaRPr lang="zh-CN" altLang="en-US"/>
          </a:p>
        </p:txBody>
      </p:sp>
      <p:sp>
        <p:nvSpPr>
          <p:cNvPr id="23593" name="文本框 23592"/>
          <p:cNvSpPr txBox="1"/>
          <p:nvPr/>
        </p:nvSpPr>
        <p:spPr>
          <a:xfrm>
            <a:off x="6382544" y="2400301"/>
            <a:ext cx="1292225" cy="460375"/>
          </a:xfrm>
          <a:prstGeom prst="rect">
            <a:avLst/>
          </a:prstGeom>
          <a:noFill/>
          <a:ln w="38100">
            <a:noFill/>
          </a:ln>
        </p:spPr>
        <p:txBody>
          <a:bodyPr wrap="none" anchor="ctr">
            <a:spAutoFit/>
          </a:bodyPr>
          <a:p>
            <a:pPr algn="ctr">
              <a:buClr>
                <a:schemeClr val="bg1"/>
              </a:buClr>
            </a:pPr>
            <a:r>
              <a:rPr lang="en-US" altLang="zh-CN" sz="2400" b="1" i="1">
                <a:solidFill>
                  <a:srgbClr val="FF0000"/>
                </a:solidFill>
                <a:latin typeface="Times New Roman" panose="02020603050405020304" pitchFamily="18" charset="0"/>
                <a:ea typeface="楷体_GB2312" panose="02010609030101010101" pitchFamily="49" charset="-122"/>
              </a:rPr>
              <a:t>M </a:t>
            </a:r>
            <a:r>
              <a:rPr lang="en-US" altLang="zh-CN" sz="2400" b="1">
                <a:solidFill>
                  <a:schemeClr val="tx2"/>
                </a:solidFill>
                <a:latin typeface="Times New Roman" panose="02020603050405020304" pitchFamily="18" charset="0"/>
                <a:ea typeface="楷体_GB2312" panose="02010609030101010101" pitchFamily="49" charset="-122"/>
              </a:rPr>
              <a:t>(</a:t>
            </a:r>
            <a:r>
              <a:rPr lang="en-US" altLang="zh-CN" sz="2400" b="1" i="1">
                <a:solidFill>
                  <a:schemeClr val="tx2"/>
                </a:solidFill>
                <a:latin typeface="Times New Roman" panose="02020603050405020304" pitchFamily="18" charset="0"/>
                <a:ea typeface="楷体_GB2312" panose="02010609030101010101" pitchFamily="49" charset="-122"/>
              </a:rPr>
              <a:t>x</a:t>
            </a:r>
            <a:r>
              <a:rPr lang="en-US" altLang="zh-CN" sz="2400" b="1">
                <a:solidFill>
                  <a:schemeClr val="tx2"/>
                </a:solidFill>
                <a:latin typeface="Times New Roman" panose="02020603050405020304" pitchFamily="18" charset="0"/>
                <a:ea typeface="楷体_GB2312" panose="02010609030101010101" pitchFamily="49" charset="-122"/>
              </a:rPr>
              <a:t>,</a:t>
            </a:r>
            <a:r>
              <a:rPr lang="en-US" altLang="zh-CN" sz="2400" b="1" i="1">
                <a:solidFill>
                  <a:schemeClr val="tx2"/>
                </a:solidFill>
                <a:latin typeface="Times New Roman" panose="02020603050405020304" pitchFamily="18" charset="0"/>
                <a:ea typeface="楷体_GB2312" panose="02010609030101010101" pitchFamily="49" charset="-122"/>
              </a:rPr>
              <a:t>y</a:t>
            </a:r>
            <a:r>
              <a:rPr lang="en-US" altLang="zh-CN" sz="2400" b="1">
                <a:solidFill>
                  <a:schemeClr val="tx2"/>
                </a:solidFill>
                <a:latin typeface="Times New Roman" panose="02020603050405020304" pitchFamily="18" charset="0"/>
                <a:ea typeface="楷体_GB2312" panose="02010609030101010101" pitchFamily="49" charset="-122"/>
              </a:rPr>
              <a:t>,</a:t>
            </a:r>
            <a:r>
              <a:rPr lang="en-US" altLang="zh-CN" sz="2400" b="1" i="1">
                <a:solidFill>
                  <a:schemeClr val="tx2"/>
                </a:solidFill>
                <a:latin typeface="Times New Roman" panose="02020603050405020304" pitchFamily="18" charset="0"/>
                <a:ea typeface="楷体_GB2312" panose="02010609030101010101" pitchFamily="49" charset="-122"/>
              </a:rPr>
              <a:t>z</a:t>
            </a:r>
            <a:r>
              <a:rPr lang="en-US" altLang="zh-CN" sz="2400" b="1">
                <a:solidFill>
                  <a:schemeClr val="tx2"/>
                </a:solidFill>
                <a:latin typeface="Times New Roman" panose="02020603050405020304" pitchFamily="18" charset="0"/>
                <a:ea typeface="楷体_GB2312" panose="02010609030101010101" pitchFamily="49" charset="-122"/>
              </a:rPr>
              <a:t>)</a:t>
            </a:r>
            <a:endParaRPr lang="en-US" altLang="zh-CN" sz="2400" b="1">
              <a:solidFill>
                <a:schemeClr val="tx2"/>
              </a:solidFill>
              <a:latin typeface="Times New Roman" panose="02020603050405020304" pitchFamily="18" charset="0"/>
              <a:ea typeface="楷体_GB2312" panose="02010609030101010101" pitchFamily="49" charset="-122"/>
            </a:endParaRPr>
          </a:p>
        </p:txBody>
      </p:sp>
      <p:sp>
        <p:nvSpPr>
          <p:cNvPr id="23594" name="文本框 23593"/>
          <p:cNvSpPr txBox="1"/>
          <p:nvPr/>
        </p:nvSpPr>
        <p:spPr>
          <a:xfrm>
            <a:off x="3622675" y="4885373"/>
            <a:ext cx="701675" cy="398780"/>
          </a:xfrm>
          <a:prstGeom prst="rect">
            <a:avLst/>
          </a:prstGeom>
          <a:noFill/>
          <a:ln w="9525">
            <a:noFill/>
          </a:ln>
        </p:spPr>
        <p:txBody>
          <a:bodyPr anchor="ctr">
            <a:spAutoFit/>
          </a:bodyPr>
          <a:p>
            <a:pPr algn="ctr">
              <a:buClr>
                <a:schemeClr val="bg1"/>
              </a:buClr>
            </a:pPr>
            <a:r>
              <a:rPr lang="en-US" altLang="zh-CN" sz="2000" b="1" i="1">
                <a:latin typeface="Times New Roman" panose="02020603050405020304" pitchFamily="18" charset="0"/>
                <a:ea typeface="楷体_GB2312" panose="02010609030101010101" pitchFamily="49" charset="-122"/>
              </a:rPr>
              <a:t>x</a:t>
            </a:r>
            <a:endParaRPr lang="en-US" altLang="zh-CN" sz="2000" b="1">
              <a:latin typeface="Times New Roman" panose="02020603050405020304" pitchFamily="18" charset="0"/>
              <a:ea typeface="楷体_GB2312" panose="02010609030101010101" pitchFamily="49" charset="-122"/>
            </a:endParaRPr>
          </a:p>
        </p:txBody>
      </p:sp>
      <p:sp>
        <p:nvSpPr>
          <p:cNvPr id="23595" name="椭圆 23594"/>
          <p:cNvSpPr/>
          <p:nvPr/>
        </p:nvSpPr>
        <p:spPr>
          <a:xfrm>
            <a:off x="4343400" y="3973513"/>
            <a:ext cx="74613" cy="74612"/>
          </a:xfrm>
          <a:prstGeom prst="ellipse">
            <a:avLst/>
          </a:prstGeom>
          <a:solidFill>
            <a:srgbClr val="FF0000"/>
          </a:solidFill>
          <a:ln w="9525" cap="flat" cmpd="sng">
            <a:solidFill>
              <a:srgbClr val="FF0000"/>
            </a:solidFill>
            <a:prstDash val="solid"/>
            <a:headEnd type="none" w="med" len="med"/>
            <a:tailEnd type="none" w="med" len="med"/>
          </a:ln>
        </p:spPr>
        <p:txBody>
          <a:bodyPr/>
          <a:p>
            <a:endParaRPr lang="zh-CN" altLang="en-US"/>
          </a:p>
        </p:txBody>
      </p:sp>
      <p:sp>
        <p:nvSpPr>
          <p:cNvPr id="23596" name="文本框 23595"/>
          <p:cNvSpPr txBox="1"/>
          <p:nvPr/>
        </p:nvSpPr>
        <p:spPr>
          <a:xfrm>
            <a:off x="4252119" y="3607436"/>
            <a:ext cx="352425" cy="398780"/>
          </a:xfrm>
          <a:prstGeom prst="rect">
            <a:avLst/>
          </a:prstGeom>
          <a:noFill/>
          <a:ln w="38100">
            <a:noFill/>
          </a:ln>
        </p:spPr>
        <p:txBody>
          <a:bodyPr wrap="none" anchor="ctr">
            <a:spAutoFit/>
          </a:bodyPr>
          <a:p>
            <a:pPr algn="ctr">
              <a:buClr>
                <a:schemeClr val="bg1"/>
              </a:buClr>
            </a:pPr>
            <a:r>
              <a:rPr lang="en-US" altLang="zh-CN" sz="2000" b="1" i="1">
                <a:solidFill>
                  <a:srgbClr val="FFFFFF"/>
                </a:solidFill>
                <a:latin typeface="Times New Roman" panose="02020603050405020304" pitchFamily="18" charset="0"/>
                <a:ea typeface="楷体_GB2312" panose="02010609030101010101" pitchFamily="49" charset="-122"/>
              </a:rPr>
              <a:t>R</a:t>
            </a:r>
            <a:endParaRPr lang="en-US" altLang="zh-CN" b="1" i="1">
              <a:solidFill>
                <a:srgbClr val="FFFFFF"/>
              </a:solidFill>
              <a:latin typeface="Times New Roman" panose="02020603050405020304" pitchFamily="18" charset="0"/>
              <a:ea typeface="楷体_GB2312" panose="02010609030101010101" pitchFamily="49" charset="-122"/>
            </a:endParaRPr>
          </a:p>
        </p:txBody>
      </p:sp>
      <p:sp>
        <p:nvSpPr>
          <p:cNvPr id="23597" name="文本框 23596"/>
          <p:cNvSpPr txBox="1"/>
          <p:nvPr/>
        </p:nvSpPr>
        <p:spPr>
          <a:xfrm>
            <a:off x="6582252" y="4727576"/>
            <a:ext cx="368935" cy="460375"/>
          </a:xfrm>
          <a:prstGeom prst="rect">
            <a:avLst/>
          </a:prstGeom>
          <a:noFill/>
          <a:ln w="38100">
            <a:noFill/>
          </a:ln>
        </p:spPr>
        <p:txBody>
          <a:bodyPr wrap="none" anchor="ctr">
            <a:spAutoFit/>
          </a:bodyPr>
          <a:p>
            <a:pPr algn="ctr">
              <a:buClr>
                <a:schemeClr val="bg1"/>
              </a:buClr>
            </a:pPr>
            <a:r>
              <a:rPr lang="en-US" altLang="zh-CN" sz="2400" b="1" i="1">
                <a:latin typeface="Times New Roman" panose="02020603050405020304" pitchFamily="18" charset="0"/>
                <a:ea typeface="楷体_GB2312" panose="02010609030101010101" pitchFamily="49" charset="-122"/>
              </a:rPr>
              <a:t>P</a:t>
            </a:r>
            <a:endParaRPr lang="en-US" altLang="zh-CN" sz="2400" b="1" i="1">
              <a:latin typeface="Times New Roman" panose="02020603050405020304" pitchFamily="18" charset="0"/>
              <a:ea typeface="楷体_GB2312" panose="02010609030101010101" pitchFamily="49" charset="-122"/>
            </a:endParaRPr>
          </a:p>
        </p:txBody>
      </p:sp>
      <p:sp>
        <p:nvSpPr>
          <p:cNvPr id="23598" name="文本框 23597"/>
          <p:cNvSpPr txBox="1"/>
          <p:nvPr/>
        </p:nvSpPr>
        <p:spPr>
          <a:xfrm>
            <a:off x="6248400" y="4992688"/>
            <a:ext cx="1035050" cy="460375"/>
          </a:xfrm>
          <a:prstGeom prst="rect">
            <a:avLst/>
          </a:prstGeom>
          <a:noFill/>
          <a:ln w="38100">
            <a:noFill/>
          </a:ln>
        </p:spPr>
        <p:txBody>
          <a:bodyPr wrap="none" anchor="ctr">
            <a:spAutoFit/>
          </a:bodyPr>
          <a:p>
            <a:pPr algn="ctr">
              <a:buClr>
                <a:schemeClr val="bg1"/>
              </a:buClr>
            </a:pP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x,y,</a:t>
            </a:r>
            <a:r>
              <a:rPr lang="en-US" altLang="zh-CN" sz="2400" b="1" i="1">
                <a:solidFill>
                  <a:srgbClr val="FF0000"/>
                </a:solidFill>
                <a:latin typeface="Times New Roman" panose="02020603050405020304" pitchFamily="18" charset="0"/>
                <a:ea typeface="楷体_GB2312" panose="02010609030101010101" pitchFamily="49" charset="-122"/>
              </a:rPr>
              <a:t>-z</a:t>
            </a:r>
            <a:r>
              <a:rPr lang="en-US" altLang="zh-CN" sz="2400" b="1">
                <a:latin typeface="Times New Roman" panose="02020603050405020304" pitchFamily="18" charset="0"/>
                <a:ea typeface="楷体_GB2312" panose="02010609030101010101" pitchFamily="49" charset="-122"/>
              </a:rPr>
              <a:t>)</a:t>
            </a:r>
            <a:endParaRPr lang="en-US" altLang="zh-CN" sz="2400" b="1">
              <a:latin typeface="Times New Roman" panose="02020603050405020304" pitchFamily="18" charset="0"/>
              <a:ea typeface="楷体_GB2312" panose="02010609030101010101" pitchFamily="49" charset="-122"/>
            </a:endParaRPr>
          </a:p>
        </p:txBody>
      </p:sp>
      <p:sp>
        <p:nvSpPr>
          <p:cNvPr id="23599" name="文本框 23598"/>
          <p:cNvSpPr txBox="1"/>
          <p:nvPr/>
        </p:nvSpPr>
        <p:spPr>
          <a:xfrm>
            <a:off x="2600325" y="4958239"/>
            <a:ext cx="1136650" cy="645160"/>
          </a:xfrm>
          <a:prstGeom prst="rect">
            <a:avLst/>
          </a:prstGeom>
          <a:noFill/>
          <a:ln w="38100">
            <a:noFill/>
          </a:ln>
        </p:spPr>
        <p:txBody>
          <a:bodyPr wrap="none" anchor="ctr">
            <a:spAutoFit/>
          </a:bodyPr>
          <a:p>
            <a:pPr algn="ctr">
              <a:buClr>
                <a:schemeClr val="bg1"/>
              </a:buClr>
            </a:pPr>
            <a:r>
              <a:rPr lang="en-US" altLang="zh-CN" sz="2400" b="1">
                <a:latin typeface="Times New Roman" panose="02020603050405020304" pitchFamily="18" charset="0"/>
                <a:ea typeface="楷体_GB2312" panose="02010609030101010101" pitchFamily="49" charset="-122"/>
              </a:rPr>
              <a:t>(</a:t>
            </a:r>
            <a:r>
              <a:rPr lang="en-US" altLang="zh-CN" sz="2400" b="1" i="1">
                <a:latin typeface="Times New Roman" panose="02020603050405020304" pitchFamily="18" charset="0"/>
                <a:ea typeface="楷体_GB2312" panose="02010609030101010101" pitchFamily="49" charset="-122"/>
              </a:rPr>
              <a:t>x,</a:t>
            </a:r>
            <a:r>
              <a:rPr lang="en-US" altLang="zh-CN" sz="2400" b="1" i="1">
                <a:solidFill>
                  <a:srgbClr val="FF0000"/>
                </a:solidFill>
                <a:latin typeface="Times New Roman" panose="02020603050405020304" pitchFamily="18" charset="0"/>
                <a:ea typeface="楷体_GB2312" panose="02010609030101010101" pitchFamily="49" charset="-122"/>
              </a:rPr>
              <a:t>-y,-z</a:t>
            </a:r>
            <a:r>
              <a:rPr lang="en-US" altLang="zh-CN" sz="2400" b="1">
                <a:latin typeface="Times New Roman" panose="02020603050405020304" pitchFamily="18" charset="0"/>
                <a:ea typeface="楷体_GB2312" panose="02010609030101010101" pitchFamily="49" charset="-122"/>
              </a:rPr>
              <a:t>)</a:t>
            </a:r>
            <a:endParaRPr lang="en-US" altLang="zh-CN" sz="2400" b="1">
              <a:latin typeface="Times New Roman" panose="02020603050405020304" pitchFamily="18" charset="0"/>
              <a:ea typeface="楷体_GB2312" panose="02010609030101010101" pitchFamily="49" charset="-122"/>
            </a:endParaRPr>
          </a:p>
          <a:p>
            <a:pPr algn="ctr">
              <a:buClr>
                <a:schemeClr val="bg1"/>
              </a:buClr>
            </a:pPr>
            <a:endParaRPr lang="en-US" altLang="zh-CN" sz="1200">
              <a:solidFill>
                <a:schemeClr val="tx2"/>
              </a:solidFill>
              <a:latin typeface="Times New Roman" panose="02020603050405020304" pitchFamily="18" charset="0"/>
              <a:ea typeface="楷体_GB2312" panose="02010609030101010101" pitchFamily="49" charset="-122"/>
            </a:endParaRPr>
          </a:p>
        </p:txBody>
      </p:sp>
      <p:sp>
        <p:nvSpPr>
          <p:cNvPr id="23600" name="文本框 23599"/>
          <p:cNvSpPr txBox="1"/>
          <p:nvPr/>
        </p:nvSpPr>
        <p:spPr>
          <a:xfrm>
            <a:off x="3173413" y="3743326"/>
            <a:ext cx="1238250" cy="460375"/>
          </a:xfrm>
          <a:prstGeom prst="rect">
            <a:avLst/>
          </a:prstGeom>
          <a:noFill/>
          <a:ln w="38100">
            <a:noFill/>
          </a:ln>
        </p:spPr>
        <p:txBody>
          <a:bodyPr wrap="none" anchor="ctr">
            <a:spAutoFit/>
          </a:bodyPr>
          <a:p>
            <a:pPr algn="ctr">
              <a:buClr>
                <a:schemeClr val="bg1"/>
              </a:buClr>
            </a:pPr>
            <a:r>
              <a:rPr lang="en-US" altLang="zh-CN" sz="2400" b="1">
                <a:solidFill>
                  <a:srgbClr val="FF0000"/>
                </a:solidFill>
                <a:latin typeface="Times New Roman" panose="02020603050405020304" pitchFamily="18" charset="0"/>
                <a:ea typeface="楷体_GB2312" panose="02010609030101010101" pitchFamily="49" charset="-122"/>
              </a:rPr>
              <a:t>(-</a:t>
            </a:r>
            <a:r>
              <a:rPr lang="en-US" altLang="zh-CN" sz="2400" b="1" i="1">
                <a:solidFill>
                  <a:srgbClr val="FF0000"/>
                </a:solidFill>
                <a:latin typeface="Times New Roman" panose="02020603050405020304" pitchFamily="18" charset="0"/>
                <a:ea typeface="楷体_GB2312" panose="02010609030101010101" pitchFamily="49" charset="-122"/>
              </a:rPr>
              <a:t>x,-y,-z</a:t>
            </a:r>
            <a:r>
              <a:rPr lang="en-US" altLang="zh-CN" sz="2400" b="1">
                <a:solidFill>
                  <a:srgbClr val="FF0000"/>
                </a:solidFill>
                <a:latin typeface="Times New Roman" panose="02020603050405020304" pitchFamily="18" charset="0"/>
                <a:ea typeface="楷体_GB2312" panose="02010609030101010101" pitchFamily="49" charset="-122"/>
              </a:rPr>
              <a:t>)</a:t>
            </a:r>
            <a:endParaRPr lang="en-US" altLang="zh-CN" sz="2400" b="1">
              <a:solidFill>
                <a:srgbClr val="FF0000"/>
              </a:solidFill>
              <a:latin typeface="Times New Roman" panose="02020603050405020304" pitchFamily="18" charset="0"/>
              <a:ea typeface="楷体_GB2312" panose="02010609030101010101" pitchFamily="49" charset="-122"/>
            </a:endParaRPr>
          </a:p>
        </p:txBody>
      </p:sp>
      <p:sp>
        <p:nvSpPr>
          <p:cNvPr id="23601" name="矩形 23600"/>
          <p:cNvSpPr>
            <a:spLocks noRot="1"/>
          </p:cNvSpPr>
          <p:nvPr/>
        </p:nvSpPr>
        <p:spPr>
          <a:xfrm>
            <a:off x="1944688" y="458788"/>
            <a:ext cx="2859087" cy="396875"/>
          </a:xfrm>
          <a:prstGeom prst="rect">
            <a:avLst/>
          </a:prstGeom>
          <a:noFill/>
          <a:ln w="9525">
            <a:noFill/>
          </a:ln>
        </p:spPr>
        <p:txBody>
          <a:bodyPr anchor="ctr"/>
          <a:lstStyle>
            <a:lvl1pPr marL="0" lvl="0" indent="0" algn="l" defTabSz="914400" rtl="0" eaLnBrk="1" fontAlgn="base" latinLnBrk="0" hangingPunct="1">
              <a:lnSpc>
                <a:spcPct val="100000"/>
              </a:lnSpc>
              <a:spcBef>
                <a:spcPct val="0"/>
              </a:spcBef>
              <a:spcAft>
                <a:spcPct val="0"/>
              </a:spcAft>
              <a:buNone/>
              <a:defRPr sz="4400" u="none" kern="1200" baseline="0">
                <a:solidFill>
                  <a:schemeClr val="tx1"/>
                </a:solidFill>
                <a:latin typeface="Arial" panose="020B0604020202020204" pitchFamily="34" charset="0"/>
                <a:ea typeface="宋体" panose="02010600030101010101" pitchFamily="2" charset="-122"/>
              </a:defRPr>
            </a:lvl1pPr>
          </a:lstStyle>
          <a:p>
            <a:pPr lvl="0"/>
            <a:r>
              <a:rPr lang="zh-CN" altLang="en-US" sz="2800" b="1" dirty="0">
                <a:solidFill>
                  <a:srgbClr val="FF0000"/>
                </a:solidFill>
                <a:effectLst>
                  <a:outerShdw blurRad="38100" dist="38100" dir="2700000">
                    <a:srgbClr val="C0C0C0"/>
                  </a:outerShdw>
                </a:effectLst>
                <a:ea typeface="楷体_GB2312" panose="02010609030101010101" pitchFamily="49" charset="-122"/>
              </a:rPr>
              <a:t>空间直角坐标系</a:t>
            </a:r>
            <a:endParaRPr lang="zh-CN" altLang="en-US" sz="2800" b="1">
              <a:solidFill>
                <a:srgbClr val="FF0000"/>
              </a:solidFill>
              <a:effectLst>
                <a:outerShdw blurRad="38100" dist="38100" dir="2700000">
                  <a:srgbClr val="C0C0C0"/>
                </a:outerShdw>
              </a:effectLst>
              <a:ea typeface="楷体_GB2312" panose="02010609030101010101" pitchFamily="49" charset="-122"/>
            </a:endParaRPr>
          </a:p>
        </p:txBody>
      </p:sp>
      <p:grpSp>
        <p:nvGrpSpPr>
          <p:cNvPr id="23602" name="组合 23601"/>
          <p:cNvGrpSpPr/>
          <p:nvPr/>
        </p:nvGrpSpPr>
        <p:grpSpPr>
          <a:xfrm>
            <a:off x="5251450" y="4489450"/>
            <a:ext cx="990600" cy="1287463"/>
            <a:chOff x="2780" y="2832"/>
            <a:chExt cx="624" cy="848"/>
          </a:xfrm>
        </p:grpSpPr>
        <p:sp>
          <p:nvSpPr>
            <p:cNvPr id="23603" name="任意多边形 23602"/>
            <p:cNvSpPr/>
            <p:nvPr/>
          </p:nvSpPr>
          <p:spPr>
            <a:xfrm>
              <a:off x="2784" y="2832"/>
              <a:ext cx="620" cy="836"/>
            </a:xfrm>
            <a:custGeom>
              <a:avLst/>
              <a:gdLst/>
              <a:ahLst/>
              <a:cxnLst/>
              <a:pathLst>
                <a:path w="620" h="836">
                  <a:moveTo>
                    <a:pt x="0" y="0"/>
                  </a:moveTo>
                  <a:lnTo>
                    <a:pt x="0" y="836"/>
                  </a:lnTo>
                  <a:lnTo>
                    <a:pt x="52" y="828"/>
                  </a:lnTo>
                  <a:lnTo>
                    <a:pt x="620" y="252"/>
                  </a:lnTo>
                  <a:lnTo>
                    <a:pt x="620" y="0"/>
                  </a:lnTo>
                  <a:lnTo>
                    <a:pt x="0" y="0"/>
                  </a:lnTo>
                  <a:close/>
                </a:path>
              </a:pathLst>
            </a:custGeom>
            <a:solidFill>
              <a:srgbClr val="00FF99">
                <a:alpha val="100000"/>
              </a:srgbClr>
            </a:solidFill>
            <a:ln w="3175">
              <a:noFill/>
            </a:ln>
          </p:spPr>
          <p:txBody>
            <a:bodyPr/>
            <a:p>
              <a:endParaRPr lang="zh-CN" altLang="en-US"/>
            </a:p>
          </p:txBody>
        </p:sp>
        <p:sp>
          <p:nvSpPr>
            <p:cNvPr id="23604" name="直接连接符 23603"/>
            <p:cNvSpPr/>
            <p:nvPr/>
          </p:nvSpPr>
          <p:spPr>
            <a:xfrm>
              <a:off x="2780" y="2832"/>
              <a:ext cx="0" cy="848"/>
            </a:xfrm>
            <a:prstGeom prst="line">
              <a:avLst/>
            </a:prstGeom>
            <a:ln w="28575">
              <a:noFill/>
            </a:ln>
          </p:spPr>
        </p:sp>
      </p:grpSp>
      <p:grpSp>
        <p:nvGrpSpPr>
          <p:cNvPr id="23605" name="组合 23604"/>
          <p:cNvGrpSpPr/>
          <p:nvPr/>
        </p:nvGrpSpPr>
        <p:grpSpPr>
          <a:xfrm>
            <a:off x="5260975" y="4483100"/>
            <a:ext cx="990600" cy="1258888"/>
            <a:chOff x="4818" y="2860"/>
            <a:chExt cx="624" cy="811"/>
          </a:xfrm>
        </p:grpSpPr>
        <p:sp>
          <p:nvSpPr>
            <p:cNvPr id="23606" name="任意多边形 23605"/>
            <p:cNvSpPr/>
            <p:nvPr/>
          </p:nvSpPr>
          <p:spPr>
            <a:xfrm>
              <a:off x="4822" y="2860"/>
              <a:ext cx="620" cy="800"/>
            </a:xfrm>
            <a:custGeom>
              <a:avLst/>
              <a:gdLst/>
              <a:ahLst/>
              <a:cxnLst/>
              <a:pathLst>
                <a:path w="620" h="836">
                  <a:moveTo>
                    <a:pt x="0" y="0"/>
                  </a:moveTo>
                  <a:lnTo>
                    <a:pt x="0" y="836"/>
                  </a:lnTo>
                  <a:lnTo>
                    <a:pt x="52" y="828"/>
                  </a:lnTo>
                  <a:lnTo>
                    <a:pt x="620" y="252"/>
                  </a:lnTo>
                  <a:lnTo>
                    <a:pt x="620" y="0"/>
                  </a:lnTo>
                  <a:lnTo>
                    <a:pt x="0" y="0"/>
                  </a:lnTo>
                  <a:close/>
                </a:path>
              </a:pathLst>
            </a:custGeom>
            <a:solidFill>
              <a:srgbClr val="00FF99">
                <a:alpha val="100000"/>
              </a:srgbClr>
            </a:solidFill>
            <a:ln w="3175" cap="flat" cmpd="sng">
              <a:solidFill>
                <a:srgbClr val="00FF99">
                  <a:alpha val="100000"/>
                </a:srgbClr>
              </a:solidFill>
              <a:prstDash val="solid"/>
              <a:headEnd type="none" w="med" len="med"/>
              <a:tailEnd type="none" w="med" len="med"/>
            </a:ln>
          </p:spPr>
          <p:txBody>
            <a:bodyPr/>
            <a:p>
              <a:endParaRPr lang="zh-CN" altLang="en-US"/>
            </a:p>
          </p:txBody>
        </p:sp>
        <p:sp>
          <p:nvSpPr>
            <p:cNvPr id="23607" name="直接连接符 23606"/>
            <p:cNvSpPr/>
            <p:nvPr/>
          </p:nvSpPr>
          <p:spPr>
            <a:xfrm>
              <a:off x="4818" y="2860"/>
              <a:ext cx="0" cy="811"/>
            </a:xfrm>
            <a:prstGeom prst="line">
              <a:avLst/>
            </a:prstGeom>
            <a:ln w="28575" cap="flat" cmpd="sng">
              <a:solidFill>
                <a:srgbClr val="0000FF"/>
              </a:solidFill>
              <a:prstDash val="solid"/>
              <a:headEnd type="none" w="med" len="med"/>
              <a:tailEnd type="none" w="med" len="med"/>
            </a:ln>
          </p:spPr>
        </p:sp>
      </p:grpSp>
      <p:sp>
        <p:nvSpPr>
          <p:cNvPr id="23608" name="任意多边形 23607"/>
          <p:cNvSpPr/>
          <p:nvPr/>
        </p:nvSpPr>
        <p:spPr>
          <a:xfrm>
            <a:off x="6591300" y="3567113"/>
            <a:ext cx="479425" cy="533400"/>
          </a:xfrm>
          <a:custGeom>
            <a:avLst/>
            <a:gdLst/>
            <a:ahLst/>
            <a:cxnLst/>
            <a:pathLst>
              <a:path w="1213" h="1">
                <a:moveTo>
                  <a:pt x="1213" y="0"/>
                </a:moveTo>
                <a:lnTo>
                  <a:pt x="0" y="1"/>
                </a:lnTo>
              </a:path>
            </a:pathLst>
          </a:custGeom>
          <a:noFill/>
          <a:ln w="28575" cap="flat" cmpd="sng">
            <a:solidFill>
              <a:srgbClr val="FF0000">
                <a:alpha val="100000"/>
              </a:srgbClr>
            </a:solidFill>
            <a:prstDash val="sysDot"/>
            <a:headEnd type="none" w="med" len="med"/>
            <a:tailEnd type="none" w="med" len="med"/>
          </a:ln>
        </p:spPr>
        <p:txBody>
          <a:bodyPr/>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601"/>
                                        </p:tgtEl>
                                        <p:attrNameLst>
                                          <p:attrName>style.visibility</p:attrName>
                                        </p:attrNameLst>
                                      </p:cBhvr>
                                      <p:to>
                                        <p:strVal val="visible"/>
                                      </p:to>
                                    </p:set>
                                    <p:anim calcmode="lin" valueType="num">
                                      <p:cBhvr additive="base">
                                        <p:cTn id="7" dur="500" fill="hold"/>
                                        <p:tgtEl>
                                          <p:spTgt spid="23601"/>
                                        </p:tgtEl>
                                        <p:attrNameLst>
                                          <p:attrName>ppt_x</p:attrName>
                                        </p:attrNameLst>
                                      </p:cBhvr>
                                      <p:tavLst>
                                        <p:tav tm="0">
                                          <p:val>
                                            <p:strVal val="#ppt_x"/>
                                          </p:val>
                                        </p:tav>
                                        <p:tav tm="100000">
                                          <p:val>
                                            <p:strVal val="#ppt_x"/>
                                          </p:val>
                                        </p:tav>
                                      </p:tavLst>
                                    </p:anim>
                                    <p:anim calcmode="lin" valueType="num">
                                      <p:cBhvr additive="base">
                                        <p:cTn id="8" dur="500" fill="hold"/>
                                        <p:tgtEl>
                                          <p:spTgt spid="236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3573"/>
                                        </p:tgtEl>
                                        <p:attrNameLst>
                                          <p:attrName>style.visibility</p:attrName>
                                        </p:attrNameLst>
                                      </p:cBhvr>
                                      <p:to>
                                        <p:strVal val="visible"/>
                                      </p:to>
                                    </p:set>
                                    <p:anim calcmode="lin" valueType="num">
                                      <p:cBhvr additive="base">
                                        <p:cTn id="13" dur="500" fill="hold"/>
                                        <p:tgtEl>
                                          <p:spTgt spid="23573"/>
                                        </p:tgtEl>
                                        <p:attrNameLst>
                                          <p:attrName>ppt_x</p:attrName>
                                        </p:attrNameLst>
                                      </p:cBhvr>
                                      <p:tavLst>
                                        <p:tav tm="0">
                                          <p:val>
                                            <p:strVal val="1+#ppt_w/2"/>
                                          </p:val>
                                        </p:tav>
                                        <p:tav tm="100000">
                                          <p:val>
                                            <p:strVal val="#ppt_x"/>
                                          </p:val>
                                        </p:tav>
                                      </p:tavLst>
                                    </p:anim>
                                    <p:anim calcmode="lin" valueType="num">
                                      <p:cBhvr additive="base">
                                        <p:cTn id="14" dur="500" fill="hold"/>
                                        <p:tgtEl>
                                          <p:spTgt spid="2357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3577"/>
                                        </p:tgtEl>
                                        <p:attrNameLst>
                                          <p:attrName>style.visibility</p:attrName>
                                        </p:attrNameLst>
                                      </p:cBhvr>
                                      <p:to>
                                        <p:strVal val="visible"/>
                                      </p:to>
                                    </p:set>
                                    <p:anim calcmode="lin" valueType="num">
                                      <p:cBhvr additive="base">
                                        <p:cTn id="19" dur="500" fill="hold"/>
                                        <p:tgtEl>
                                          <p:spTgt spid="23577"/>
                                        </p:tgtEl>
                                        <p:attrNameLst>
                                          <p:attrName>ppt_x</p:attrName>
                                        </p:attrNameLst>
                                      </p:cBhvr>
                                      <p:tavLst>
                                        <p:tav tm="0">
                                          <p:val>
                                            <p:strVal val="1+#ppt_w/2"/>
                                          </p:val>
                                        </p:tav>
                                        <p:tav tm="100000">
                                          <p:val>
                                            <p:strVal val="#ppt_x"/>
                                          </p:val>
                                        </p:tav>
                                      </p:tavLst>
                                    </p:anim>
                                    <p:anim calcmode="lin" valueType="num">
                                      <p:cBhvr additive="base">
                                        <p:cTn id="20" dur="500" fill="hold"/>
                                        <p:tgtEl>
                                          <p:spTgt spid="2357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3574"/>
                                        </p:tgtEl>
                                        <p:attrNameLst>
                                          <p:attrName>style.visibility</p:attrName>
                                        </p:attrNameLst>
                                      </p:cBhvr>
                                      <p:to>
                                        <p:strVal val="visible"/>
                                      </p:to>
                                    </p:set>
                                    <p:animEffect transition="in" filter="wipe(up)">
                                      <p:cBhvr>
                                        <p:cTn id="25" dur="500"/>
                                        <p:tgtEl>
                                          <p:spTgt spid="23574"/>
                                        </p:tgtEl>
                                      </p:cBhvr>
                                    </p:animEffect>
                                  </p:childTnLst>
                                </p:cTn>
                              </p:par>
                            </p:childTnLst>
                          </p:cTn>
                        </p:par>
                        <p:par>
                          <p:cTn id="26" fill="hold">
                            <p:stCondLst>
                              <p:cond delay="500"/>
                            </p:stCondLst>
                            <p:childTnLst>
                              <p:par>
                                <p:cTn id="27" presetID="9" presetClass="entr" presetSubtype="0" fill="hold" nodeType="afterEffect">
                                  <p:stCondLst>
                                    <p:cond delay="0"/>
                                  </p:stCondLst>
                                  <p:childTnLst>
                                    <p:set>
                                      <p:cBhvr>
                                        <p:cTn id="28" dur="1" fill="hold">
                                          <p:stCondLst>
                                            <p:cond delay="0"/>
                                          </p:stCondLst>
                                        </p:cTn>
                                        <p:tgtEl>
                                          <p:spTgt spid="23579"/>
                                        </p:tgtEl>
                                        <p:attrNameLst>
                                          <p:attrName>style.visibility</p:attrName>
                                        </p:attrNameLst>
                                      </p:cBhvr>
                                      <p:to>
                                        <p:strVal val="visible"/>
                                      </p:to>
                                    </p:set>
                                    <p:animEffect transition="in" filter="dissolve">
                                      <p:cBhvr>
                                        <p:cTn id="29" dur="500"/>
                                        <p:tgtEl>
                                          <p:spTgt spid="23579"/>
                                        </p:tgtEl>
                                      </p:cBhvr>
                                    </p:animEffect>
                                  </p:childTnLst>
                                </p:cTn>
                              </p:par>
                            </p:childTnLst>
                          </p:cTn>
                        </p:par>
                        <p:par>
                          <p:cTn id="30" fill="hold">
                            <p:stCondLst>
                              <p:cond delay="1000"/>
                            </p:stCondLst>
                            <p:childTnLst>
                              <p:par>
                                <p:cTn id="31" presetID="22" presetClass="entr" presetSubtype="2" fill="hold" nodeType="afterEffect">
                                  <p:stCondLst>
                                    <p:cond delay="0"/>
                                  </p:stCondLst>
                                  <p:childTnLst>
                                    <p:set>
                                      <p:cBhvr>
                                        <p:cTn id="32" dur="1" fill="hold">
                                          <p:stCondLst>
                                            <p:cond delay="0"/>
                                          </p:stCondLst>
                                        </p:cTn>
                                        <p:tgtEl>
                                          <p:spTgt spid="23608"/>
                                        </p:tgtEl>
                                        <p:attrNameLst>
                                          <p:attrName>style.visibility</p:attrName>
                                        </p:attrNameLst>
                                      </p:cBhvr>
                                      <p:to>
                                        <p:strVal val="visible"/>
                                      </p:to>
                                    </p:set>
                                    <p:animEffect transition="in" filter="wipe(right)">
                                      <p:cBhvr>
                                        <p:cTn id="33" dur="500"/>
                                        <p:tgtEl>
                                          <p:spTgt spid="23608"/>
                                        </p:tgtEl>
                                      </p:cBhvr>
                                    </p:animEffect>
                                  </p:childTnLst>
                                </p:cTn>
                              </p:par>
                            </p:childTnLst>
                          </p:cTn>
                        </p:par>
                        <p:par>
                          <p:cTn id="34" fill="hold">
                            <p:stCondLst>
                              <p:cond delay="1500"/>
                            </p:stCondLst>
                            <p:childTnLst>
                              <p:par>
                                <p:cTn id="35" presetID="12" presetClass="entr" presetSubtype="8" fill="hold" grpId="0" nodeType="afterEffect">
                                  <p:stCondLst>
                                    <p:cond delay="0"/>
                                  </p:stCondLst>
                                  <p:childTnLst>
                                    <p:set>
                                      <p:cBhvr>
                                        <p:cTn id="36" dur="1" fill="hold">
                                          <p:stCondLst>
                                            <p:cond delay="0"/>
                                          </p:stCondLst>
                                        </p:cTn>
                                        <p:tgtEl>
                                          <p:spTgt spid="23597"/>
                                        </p:tgtEl>
                                        <p:attrNameLst>
                                          <p:attrName>style.visibility</p:attrName>
                                        </p:attrNameLst>
                                      </p:cBhvr>
                                      <p:to>
                                        <p:strVal val="visible"/>
                                      </p:to>
                                    </p:set>
                                    <p:animEffect transition="in" filter="slide(fromLeft)">
                                      <p:cBhvr>
                                        <p:cTn id="37" dur="500"/>
                                        <p:tgtEl>
                                          <p:spTgt spid="23597"/>
                                        </p:tgtEl>
                                      </p:cBhvr>
                                    </p:animEffect>
                                  </p:childTnLst>
                                </p:cTn>
                              </p:par>
                            </p:childTnLst>
                          </p:cTn>
                        </p:par>
                        <p:par>
                          <p:cTn id="38" fill="hold">
                            <p:stCondLst>
                              <p:cond delay="2000"/>
                            </p:stCondLst>
                            <p:childTnLst>
                              <p:par>
                                <p:cTn id="39" presetID="12" presetClass="entr" presetSubtype="1" fill="hold" grpId="0" nodeType="afterEffect">
                                  <p:stCondLst>
                                    <p:cond delay="0"/>
                                  </p:stCondLst>
                                  <p:childTnLst>
                                    <p:set>
                                      <p:cBhvr>
                                        <p:cTn id="40" dur="1" fill="hold">
                                          <p:stCondLst>
                                            <p:cond delay="0"/>
                                          </p:stCondLst>
                                        </p:cTn>
                                        <p:tgtEl>
                                          <p:spTgt spid="23598"/>
                                        </p:tgtEl>
                                        <p:attrNameLst>
                                          <p:attrName>style.visibility</p:attrName>
                                        </p:attrNameLst>
                                      </p:cBhvr>
                                      <p:to>
                                        <p:strVal val="visible"/>
                                      </p:to>
                                    </p:set>
                                    <p:animEffect transition="in" filter="slide(fromTop)">
                                      <p:cBhvr>
                                        <p:cTn id="41" dur="500"/>
                                        <p:tgtEl>
                                          <p:spTgt spid="23598"/>
                                        </p:tgtEl>
                                      </p:cBhvr>
                                    </p:animEffect>
                                  </p:childTnLst>
                                </p:cTn>
                              </p:par>
                            </p:childTnLst>
                          </p:cTn>
                        </p:par>
                        <p:par>
                          <p:cTn id="42" fill="hold">
                            <p:stCondLst>
                              <p:cond delay="2500"/>
                            </p:stCondLst>
                            <p:childTnLst>
                              <p:par>
                                <p:cTn id="43" presetID="2" presetClass="entr" presetSubtype="2" fill="hold" grpId="0" nodeType="afterEffect">
                                  <p:stCondLst>
                                    <p:cond delay="0"/>
                                  </p:stCondLst>
                                  <p:childTnLst>
                                    <p:set>
                                      <p:cBhvr>
                                        <p:cTn id="44" dur="1" fill="hold">
                                          <p:stCondLst>
                                            <p:cond delay="0"/>
                                          </p:stCondLst>
                                        </p:cTn>
                                        <p:tgtEl>
                                          <p:spTgt spid="23578"/>
                                        </p:tgtEl>
                                        <p:attrNameLst>
                                          <p:attrName>style.visibility</p:attrName>
                                        </p:attrNameLst>
                                      </p:cBhvr>
                                      <p:to>
                                        <p:strVal val="visible"/>
                                      </p:to>
                                    </p:set>
                                    <p:anim calcmode="lin" valueType="num">
                                      <p:cBhvr additive="base">
                                        <p:cTn id="45" dur="500" fill="hold"/>
                                        <p:tgtEl>
                                          <p:spTgt spid="23578"/>
                                        </p:tgtEl>
                                        <p:attrNameLst>
                                          <p:attrName>ppt_x</p:attrName>
                                        </p:attrNameLst>
                                      </p:cBhvr>
                                      <p:tavLst>
                                        <p:tav tm="0">
                                          <p:val>
                                            <p:strVal val="1+#ppt_w/2"/>
                                          </p:val>
                                        </p:tav>
                                        <p:tav tm="100000">
                                          <p:val>
                                            <p:strVal val="#ppt_x"/>
                                          </p:val>
                                        </p:tav>
                                      </p:tavLst>
                                    </p:anim>
                                    <p:anim calcmode="lin" valueType="num">
                                      <p:cBhvr additive="base">
                                        <p:cTn id="46" dur="500" fill="hold"/>
                                        <p:tgtEl>
                                          <p:spTgt spid="23578"/>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23580"/>
                                        </p:tgtEl>
                                        <p:attrNameLst>
                                          <p:attrName>style.visibility</p:attrName>
                                        </p:attrNameLst>
                                      </p:cBhvr>
                                      <p:to>
                                        <p:strVal val="visible"/>
                                      </p:to>
                                    </p:set>
                                    <p:anim calcmode="lin" valueType="num">
                                      <p:cBhvr additive="base">
                                        <p:cTn id="51" dur="500" fill="hold"/>
                                        <p:tgtEl>
                                          <p:spTgt spid="23580"/>
                                        </p:tgtEl>
                                        <p:attrNameLst>
                                          <p:attrName>ppt_x</p:attrName>
                                        </p:attrNameLst>
                                      </p:cBhvr>
                                      <p:tavLst>
                                        <p:tav tm="0">
                                          <p:val>
                                            <p:strVal val="1+#ppt_w/2"/>
                                          </p:val>
                                        </p:tav>
                                        <p:tav tm="100000">
                                          <p:val>
                                            <p:strVal val="#ppt_x"/>
                                          </p:val>
                                        </p:tav>
                                      </p:tavLst>
                                    </p:anim>
                                    <p:anim calcmode="lin" valueType="num">
                                      <p:cBhvr additive="base">
                                        <p:cTn id="52" dur="500" fill="hold"/>
                                        <p:tgtEl>
                                          <p:spTgt spid="23580"/>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2" fill="hold" nodeType="clickEffect">
                                  <p:stCondLst>
                                    <p:cond delay="0"/>
                                  </p:stCondLst>
                                  <p:childTnLst>
                                    <p:set>
                                      <p:cBhvr>
                                        <p:cTn id="56" dur="1" fill="hold">
                                          <p:stCondLst>
                                            <p:cond delay="0"/>
                                          </p:stCondLst>
                                        </p:cTn>
                                        <p:tgtEl>
                                          <p:spTgt spid="23582"/>
                                        </p:tgtEl>
                                        <p:attrNameLst>
                                          <p:attrName>style.visibility</p:attrName>
                                        </p:attrNameLst>
                                      </p:cBhvr>
                                      <p:to>
                                        <p:strVal val="visible"/>
                                      </p:to>
                                    </p:set>
                                    <p:animEffect transition="in" filter="wipe(right)">
                                      <p:cBhvr>
                                        <p:cTn id="57" dur="500"/>
                                        <p:tgtEl>
                                          <p:spTgt spid="23582"/>
                                        </p:tgtEl>
                                      </p:cBhvr>
                                    </p:animEffect>
                                  </p:childTnLst>
                                </p:cTn>
                              </p:par>
                            </p:childTnLst>
                          </p:cTn>
                        </p:par>
                        <p:par>
                          <p:cTn id="58" fill="hold">
                            <p:stCondLst>
                              <p:cond delay="500"/>
                            </p:stCondLst>
                            <p:childTnLst>
                              <p:par>
                                <p:cTn id="59" presetID="22" presetClass="entr" presetSubtype="2" fill="hold" nodeType="afterEffect">
                                  <p:stCondLst>
                                    <p:cond delay="0"/>
                                  </p:stCondLst>
                                  <p:childTnLst>
                                    <p:set>
                                      <p:cBhvr>
                                        <p:cTn id="60" dur="1" fill="hold">
                                          <p:stCondLst>
                                            <p:cond delay="0"/>
                                          </p:stCondLst>
                                        </p:cTn>
                                        <p:tgtEl>
                                          <p:spTgt spid="23584"/>
                                        </p:tgtEl>
                                        <p:attrNameLst>
                                          <p:attrName>style.visibility</p:attrName>
                                        </p:attrNameLst>
                                      </p:cBhvr>
                                      <p:to>
                                        <p:strVal val="visible"/>
                                      </p:to>
                                    </p:set>
                                    <p:animEffect transition="in" filter="wipe(right)">
                                      <p:cBhvr>
                                        <p:cTn id="61" dur="500"/>
                                        <p:tgtEl>
                                          <p:spTgt spid="23584"/>
                                        </p:tgtEl>
                                      </p:cBhvr>
                                    </p:animEffect>
                                  </p:childTnLst>
                                </p:cTn>
                              </p:par>
                            </p:childTnLst>
                          </p:cTn>
                        </p:par>
                        <p:par>
                          <p:cTn id="62" fill="hold">
                            <p:stCondLst>
                              <p:cond delay="1000"/>
                            </p:stCondLst>
                            <p:childTnLst>
                              <p:par>
                                <p:cTn id="63" presetID="9" presetClass="entr" presetSubtype="0" fill="hold" nodeType="afterEffect">
                                  <p:stCondLst>
                                    <p:cond delay="0"/>
                                  </p:stCondLst>
                                  <p:childTnLst>
                                    <p:set>
                                      <p:cBhvr>
                                        <p:cTn id="64" dur="1" fill="hold">
                                          <p:stCondLst>
                                            <p:cond delay="0"/>
                                          </p:stCondLst>
                                        </p:cTn>
                                        <p:tgtEl>
                                          <p:spTgt spid="23587"/>
                                        </p:tgtEl>
                                        <p:attrNameLst>
                                          <p:attrName>style.visibility</p:attrName>
                                        </p:attrNameLst>
                                      </p:cBhvr>
                                      <p:to>
                                        <p:strVal val="visible"/>
                                      </p:to>
                                    </p:set>
                                    <p:animEffect transition="in" filter="dissolve">
                                      <p:cBhvr>
                                        <p:cTn id="65" dur="500"/>
                                        <p:tgtEl>
                                          <p:spTgt spid="23587"/>
                                        </p:tgtEl>
                                      </p:cBhvr>
                                    </p:animEffect>
                                  </p:childTnLst>
                                </p:cTn>
                              </p:par>
                            </p:childTnLst>
                          </p:cTn>
                        </p:par>
                        <p:par>
                          <p:cTn id="66" fill="hold">
                            <p:stCondLst>
                              <p:cond delay="1500"/>
                            </p:stCondLst>
                            <p:childTnLst>
                              <p:par>
                                <p:cTn id="67" presetID="12" presetClass="entr" presetSubtype="2" fill="hold" grpId="0" nodeType="afterEffect">
                                  <p:stCondLst>
                                    <p:cond delay="0"/>
                                  </p:stCondLst>
                                  <p:childTnLst>
                                    <p:set>
                                      <p:cBhvr>
                                        <p:cTn id="68" dur="1" fill="hold">
                                          <p:stCondLst>
                                            <p:cond delay="0"/>
                                          </p:stCondLst>
                                        </p:cTn>
                                        <p:tgtEl>
                                          <p:spTgt spid="23583"/>
                                        </p:tgtEl>
                                        <p:attrNameLst>
                                          <p:attrName>style.visibility</p:attrName>
                                        </p:attrNameLst>
                                      </p:cBhvr>
                                      <p:to>
                                        <p:strVal val="visible"/>
                                      </p:to>
                                    </p:set>
                                    <p:animEffect transition="in" filter="slide(fromRight)">
                                      <p:cBhvr>
                                        <p:cTn id="69" dur="500"/>
                                        <p:tgtEl>
                                          <p:spTgt spid="23583"/>
                                        </p:tgtEl>
                                      </p:cBhvr>
                                    </p:animEffect>
                                  </p:childTnLst>
                                </p:cTn>
                              </p:par>
                            </p:childTnLst>
                          </p:cTn>
                        </p:par>
                        <p:par>
                          <p:cTn id="70" fill="hold">
                            <p:stCondLst>
                              <p:cond delay="2000"/>
                            </p:stCondLst>
                            <p:childTnLst>
                              <p:par>
                                <p:cTn id="71" presetID="12" presetClass="entr" presetSubtype="1" fill="hold" grpId="0" nodeType="afterEffect">
                                  <p:stCondLst>
                                    <p:cond delay="0"/>
                                  </p:stCondLst>
                                  <p:childTnLst>
                                    <p:set>
                                      <p:cBhvr>
                                        <p:cTn id="72" dur="1" fill="hold">
                                          <p:stCondLst>
                                            <p:cond delay="0"/>
                                          </p:stCondLst>
                                        </p:cTn>
                                        <p:tgtEl>
                                          <p:spTgt spid="23599"/>
                                        </p:tgtEl>
                                        <p:attrNameLst>
                                          <p:attrName>style.visibility</p:attrName>
                                        </p:attrNameLst>
                                      </p:cBhvr>
                                      <p:to>
                                        <p:strVal val="visible"/>
                                      </p:to>
                                    </p:set>
                                    <p:animEffect transition="in" filter="slide(fromTop)">
                                      <p:cBhvr>
                                        <p:cTn id="73" dur="500"/>
                                        <p:tgtEl>
                                          <p:spTgt spid="23599"/>
                                        </p:tgtEl>
                                      </p:cBhvr>
                                    </p:animEffect>
                                  </p:childTnLst>
                                </p:cTn>
                              </p:par>
                            </p:childTnLst>
                          </p:cTn>
                        </p:par>
                        <p:par>
                          <p:cTn id="74" fill="hold">
                            <p:stCondLst>
                              <p:cond delay="2500"/>
                            </p:stCondLst>
                            <p:childTnLst>
                              <p:par>
                                <p:cTn id="75" presetID="2" presetClass="entr" presetSubtype="2" fill="hold" grpId="0" nodeType="afterEffect">
                                  <p:stCondLst>
                                    <p:cond delay="0"/>
                                  </p:stCondLst>
                                  <p:childTnLst>
                                    <p:set>
                                      <p:cBhvr>
                                        <p:cTn id="76" dur="1" fill="hold">
                                          <p:stCondLst>
                                            <p:cond delay="0"/>
                                          </p:stCondLst>
                                        </p:cTn>
                                        <p:tgtEl>
                                          <p:spTgt spid="23581"/>
                                        </p:tgtEl>
                                        <p:attrNameLst>
                                          <p:attrName>style.visibility</p:attrName>
                                        </p:attrNameLst>
                                      </p:cBhvr>
                                      <p:to>
                                        <p:strVal val="visible"/>
                                      </p:to>
                                    </p:set>
                                    <p:anim calcmode="lin" valueType="num">
                                      <p:cBhvr additive="base">
                                        <p:cTn id="77" dur="500" fill="hold"/>
                                        <p:tgtEl>
                                          <p:spTgt spid="23581"/>
                                        </p:tgtEl>
                                        <p:attrNameLst>
                                          <p:attrName>ppt_x</p:attrName>
                                        </p:attrNameLst>
                                      </p:cBhvr>
                                      <p:tavLst>
                                        <p:tav tm="0">
                                          <p:val>
                                            <p:strVal val="1+#ppt_w/2"/>
                                          </p:val>
                                        </p:tav>
                                        <p:tav tm="100000">
                                          <p:val>
                                            <p:strVal val="#ppt_x"/>
                                          </p:val>
                                        </p:tav>
                                      </p:tavLst>
                                    </p:anim>
                                    <p:anim calcmode="lin" valueType="num">
                                      <p:cBhvr additive="base">
                                        <p:cTn id="78" dur="500" fill="hold"/>
                                        <p:tgtEl>
                                          <p:spTgt spid="23581"/>
                                        </p:tgtEl>
                                        <p:attrNameLst>
                                          <p:attrName>ppt_y</p:attrName>
                                        </p:attrNameLst>
                                      </p:cBhvr>
                                      <p:tavLst>
                                        <p:tav tm="0">
                                          <p:val>
                                            <p:strVal val="#ppt_y"/>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2" fill="hold" grpId="0" nodeType="clickEffect">
                                  <p:stCondLst>
                                    <p:cond delay="0"/>
                                  </p:stCondLst>
                                  <p:childTnLst>
                                    <p:set>
                                      <p:cBhvr>
                                        <p:cTn id="82" dur="1" fill="hold">
                                          <p:stCondLst>
                                            <p:cond delay="0"/>
                                          </p:stCondLst>
                                        </p:cTn>
                                        <p:tgtEl>
                                          <p:spTgt spid="23589"/>
                                        </p:tgtEl>
                                        <p:attrNameLst>
                                          <p:attrName>style.visibility</p:attrName>
                                        </p:attrNameLst>
                                      </p:cBhvr>
                                      <p:to>
                                        <p:strVal val="visible"/>
                                      </p:to>
                                    </p:set>
                                    <p:anim calcmode="lin" valueType="num">
                                      <p:cBhvr additive="base">
                                        <p:cTn id="83" dur="500" fill="hold"/>
                                        <p:tgtEl>
                                          <p:spTgt spid="23589"/>
                                        </p:tgtEl>
                                        <p:attrNameLst>
                                          <p:attrName>ppt_x</p:attrName>
                                        </p:attrNameLst>
                                      </p:cBhvr>
                                      <p:tavLst>
                                        <p:tav tm="0">
                                          <p:val>
                                            <p:strVal val="1+#ppt_w/2"/>
                                          </p:val>
                                        </p:tav>
                                        <p:tav tm="100000">
                                          <p:val>
                                            <p:strVal val="#ppt_x"/>
                                          </p:val>
                                        </p:tav>
                                      </p:tavLst>
                                    </p:anim>
                                    <p:anim calcmode="lin" valueType="num">
                                      <p:cBhvr additive="base">
                                        <p:cTn id="84" dur="500" fill="hold"/>
                                        <p:tgtEl>
                                          <p:spTgt spid="23589"/>
                                        </p:tgtEl>
                                        <p:attrNameLst>
                                          <p:attrName>ppt_y</p:attrName>
                                        </p:attrNameLst>
                                      </p:cBhvr>
                                      <p:tavLst>
                                        <p:tav tm="0">
                                          <p:val>
                                            <p:strVal val="#ppt_y"/>
                                          </p:val>
                                        </p:tav>
                                        <p:tav tm="100000">
                                          <p:val>
                                            <p:strVal val="#ppt_y"/>
                                          </p:val>
                                        </p:tav>
                                      </p:tavLst>
                                    </p:anim>
                                  </p:childTnLst>
                                </p:cTn>
                              </p:par>
                            </p:childTnLst>
                          </p:cTn>
                        </p:par>
                        <p:par>
                          <p:cTn id="85" fill="hold">
                            <p:stCondLst>
                              <p:cond delay="500"/>
                            </p:stCondLst>
                            <p:childTnLst>
                              <p:par>
                                <p:cTn id="86" presetID="22" presetClass="entr" presetSubtype="2" fill="hold" nodeType="afterEffect">
                                  <p:stCondLst>
                                    <p:cond delay="0"/>
                                  </p:stCondLst>
                                  <p:childTnLst>
                                    <p:set>
                                      <p:cBhvr>
                                        <p:cTn id="87" dur="1" fill="hold">
                                          <p:stCondLst>
                                            <p:cond delay="0"/>
                                          </p:stCondLst>
                                        </p:cTn>
                                        <p:tgtEl>
                                          <p:spTgt spid="23591"/>
                                        </p:tgtEl>
                                        <p:attrNameLst>
                                          <p:attrName>style.visibility</p:attrName>
                                        </p:attrNameLst>
                                      </p:cBhvr>
                                      <p:to>
                                        <p:strVal val="visible"/>
                                      </p:to>
                                    </p:set>
                                    <p:animEffect transition="in" filter="wipe(right)">
                                      <p:cBhvr>
                                        <p:cTn id="88" dur="500"/>
                                        <p:tgtEl>
                                          <p:spTgt spid="23591"/>
                                        </p:tgtEl>
                                      </p:cBhvr>
                                    </p:animEffect>
                                  </p:childTnLst>
                                </p:cTn>
                              </p:par>
                            </p:childTnLst>
                          </p:cTn>
                        </p:par>
                        <p:par>
                          <p:cTn id="89" fill="hold">
                            <p:stCondLst>
                              <p:cond delay="1000"/>
                            </p:stCondLst>
                            <p:childTnLst>
                              <p:par>
                                <p:cTn id="90" presetID="9" presetClass="entr" presetSubtype="0" fill="hold" nodeType="afterEffect">
                                  <p:stCondLst>
                                    <p:cond delay="0"/>
                                  </p:stCondLst>
                                  <p:childTnLst>
                                    <p:set>
                                      <p:cBhvr>
                                        <p:cTn id="91" dur="1" fill="hold">
                                          <p:stCondLst>
                                            <p:cond delay="0"/>
                                          </p:stCondLst>
                                        </p:cTn>
                                        <p:tgtEl>
                                          <p:spTgt spid="23595"/>
                                        </p:tgtEl>
                                        <p:attrNameLst>
                                          <p:attrName>style.visibility</p:attrName>
                                        </p:attrNameLst>
                                      </p:cBhvr>
                                      <p:to>
                                        <p:strVal val="visible"/>
                                      </p:to>
                                    </p:set>
                                    <p:animEffect transition="in" filter="dissolve">
                                      <p:cBhvr>
                                        <p:cTn id="92" dur="500"/>
                                        <p:tgtEl>
                                          <p:spTgt spid="23595"/>
                                        </p:tgtEl>
                                      </p:cBhvr>
                                    </p:animEffect>
                                  </p:childTnLst>
                                </p:cTn>
                              </p:par>
                            </p:childTnLst>
                          </p:cTn>
                        </p:par>
                        <p:par>
                          <p:cTn id="93" fill="hold">
                            <p:stCondLst>
                              <p:cond delay="1500"/>
                            </p:stCondLst>
                            <p:childTnLst>
                              <p:par>
                                <p:cTn id="94" presetID="12" presetClass="entr" presetSubtype="4" fill="hold" grpId="0" nodeType="afterEffect">
                                  <p:stCondLst>
                                    <p:cond delay="0"/>
                                  </p:stCondLst>
                                  <p:childTnLst>
                                    <p:set>
                                      <p:cBhvr>
                                        <p:cTn id="95" dur="1" fill="hold">
                                          <p:stCondLst>
                                            <p:cond delay="0"/>
                                          </p:stCondLst>
                                        </p:cTn>
                                        <p:tgtEl>
                                          <p:spTgt spid="23596"/>
                                        </p:tgtEl>
                                        <p:attrNameLst>
                                          <p:attrName>style.visibility</p:attrName>
                                        </p:attrNameLst>
                                      </p:cBhvr>
                                      <p:to>
                                        <p:strVal val="visible"/>
                                      </p:to>
                                    </p:set>
                                    <p:animEffect transition="in" filter="slide(fromBottom)">
                                      <p:cBhvr>
                                        <p:cTn id="96" dur="500"/>
                                        <p:tgtEl>
                                          <p:spTgt spid="23596"/>
                                        </p:tgtEl>
                                      </p:cBhvr>
                                    </p:animEffect>
                                  </p:childTnLst>
                                </p:cTn>
                              </p:par>
                            </p:childTnLst>
                          </p:cTn>
                        </p:par>
                        <p:par>
                          <p:cTn id="97" fill="hold">
                            <p:stCondLst>
                              <p:cond delay="2000"/>
                            </p:stCondLst>
                            <p:childTnLst>
                              <p:par>
                                <p:cTn id="98" presetID="12" presetClass="entr" presetSubtype="2" fill="hold" grpId="0" nodeType="afterEffect">
                                  <p:stCondLst>
                                    <p:cond delay="0"/>
                                  </p:stCondLst>
                                  <p:childTnLst>
                                    <p:set>
                                      <p:cBhvr>
                                        <p:cTn id="99" dur="1" fill="hold">
                                          <p:stCondLst>
                                            <p:cond delay="0"/>
                                          </p:stCondLst>
                                        </p:cTn>
                                        <p:tgtEl>
                                          <p:spTgt spid="23600"/>
                                        </p:tgtEl>
                                        <p:attrNameLst>
                                          <p:attrName>style.visibility</p:attrName>
                                        </p:attrNameLst>
                                      </p:cBhvr>
                                      <p:to>
                                        <p:strVal val="visible"/>
                                      </p:to>
                                    </p:set>
                                    <p:animEffect transition="in" filter="slide(fromRight)">
                                      <p:cBhvr>
                                        <p:cTn id="100" dur="500"/>
                                        <p:tgtEl>
                                          <p:spTgt spid="23600"/>
                                        </p:tgtEl>
                                      </p:cBhvr>
                                    </p:animEffect>
                                  </p:childTnLst>
                                </p:cTn>
                              </p:par>
                            </p:childTnLst>
                          </p:cTn>
                        </p:par>
                        <p:par>
                          <p:cTn id="101" fill="hold">
                            <p:stCondLst>
                              <p:cond delay="2500"/>
                            </p:stCondLst>
                            <p:childTnLst>
                              <p:par>
                                <p:cTn id="102" presetID="2" presetClass="entr" presetSubtype="2" fill="hold" grpId="0" nodeType="afterEffect">
                                  <p:stCondLst>
                                    <p:cond delay="0"/>
                                  </p:stCondLst>
                                  <p:childTnLst>
                                    <p:set>
                                      <p:cBhvr>
                                        <p:cTn id="103" dur="1" fill="hold">
                                          <p:stCondLst>
                                            <p:cond delay="0"/>
                                          </p:stCondLst>
                                        </p:cTn>
                                        <p:tgtEl>
                                          <p:spTgt spid="23590"/>
                                        </p:tgtEl>
                                        <p:attrNameLst>
                                          <p:attrName>style.visibility</p:attrName>
                                        </p:attrNameLst>
                                      </p:cBhvr>
                                      <p:to>
                                        <p:strVal val="visible"/>
                                      </p:to>
                                    </p:set>
                                    <p:anim calcmode="lin" valueType="num">
                                      <p:cBhvr additive="base">
                                        <p:cTn id="104" dur="500" fill="hold"/>
                                        <p:tgtEl>
                                          <p:spTgt spid="23590"/>
                                        </p:tgtEl>
                                        <p:attrNameLst>
                                          <p:attrName>ppt_x</p:attrName>
                                        </p:attrNameLst>
                                      </p:cBhvr>
                                      <p:tavLst>
                                        <p:tav tm="0">
                                          <p:val>
                                            <p:strVal val="1+#ppt_w/2"/>
                                          </p:val>
                                        </p:tav>
                                        <p:tav tm="100000">
                                          <p:val>
                                            <p:strVal val="#ppt_x"/>
                                          </p:val>
                                        </p:tav>
                                      </p:tavLst>
                                    </p:anim>
                                    <p:anim calcmode="lin" valueType="num">
                                      <p:cBhvr additive="base">
                                        <p:cTn id="105" dur="500" fill="hold"/>
                                        <p:tgtEl>
                                          <p:spTgt spid="235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73" grpId="0"/>
      <p:bldP spid="23577" grpId="0"/>
      <p:bldP spid="23578" grpId="0"/>
      <p:bldP spid="23580" grpId="0"/>
      <p:bldP spid="23581" grpId="0"/>
      <p:bldP spid="23583" grpId="0"/>
      <p:bldP spid="23589" grpId="0"/>
      <p:bldP spid="23590" grpId="0"/>
      <p:bldP spid="23596" grpId="0"/>
      <p:bldP spid="23597" grpId="0"/>
      <p:bldP spid="23598" grpId="0"/>
      <p:bldP spid="23599" grpId="0"/>
      <p:bldP spid="23600" grpId="0"/>
      <p:bldP spid="2360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24577"/>
          <p:cNvSpPr txBox="1"/>
          <p:nvPr/>
        </p:nvSpPr>
        <p:spPr>
          <a:xfrm>
            <a:off x="1139508" y="638810"/>
            <a:ext cx="2710180" cy="429895"/>
          </a:xfrm>
          <a:prstGeom prst="rect">
            <a:avLst/>
          </a:prstGeom>
          <a:noFill/>
          <a:ln w="9525">
            <a:noFill/>
          </a:ln>
        </p:spPr>
        <p:txBody>
          <a:bodyPr wrap="none" anchor="t">
            <a:spAutoFit/>
          </a:bodyPr>
          <a:p>
            <a:pPr>
              <a:buClr>
                <a:schemeClr val="bg1"/>
              </a:buClr>
            </a:pPr>
            <a:r>
              <a:rPr lang="en-US" altLang="zh-CN" sz="2200" b="1" dirty="0">
                <a:solidFill>
                  <a:srgbClr val="3333FF"/>
                </a:solidFill>
                <a:latin typeface="黑体" panose="02010609060101010101" pitchFamily="49" charset="-122"/>
                <a:ea typeface="黑体" panose="02010609060101010101" pitchFamily="49" charset="-122"/>
              </a:rPr>
              <a:t>2.</a:t>
            </a:r>
            <a:r>
              <a:rPr lang="zh-CN" altLang="en-US" sz="2200" b="1" dirty="0">
                <a:solidFill>
                  <a:srgbClr val="3333FF"/>
                </a:solidFill>
                <a:latin typeface="黑体" panose="02010609060101010101" pitchFamily="49" charset="-122"/>
                <a:ea typeface="黑体" panose="02010609060101010101" pitchFamily="49" charset="-122"/>
              </a:rPr>
              <a:t>空间两点间的距离</a:t>
            </a:r>
            <a:endParaRPr lang="zh-CN" altLang="en-US" sz="2200" b="1" dirty="0">
              <a:solidFill>
                <a:srgbClr val="3333FF"/>
              </a:solidFill>
              <a:latin typeface="黑体" panose="02010609060101010101" pitchFamily="49" charset="-122"/>
              <a:ea typeface="黑体" panose="02010609060101010101" pitchFamily="49" charset="-122"/>
            </a:endParaRPr>
          </a:p>
        </p:txBody>
      </p:sp>
      <p:graphicFrame>
        <p:nvGraphicFramePr>
          <p:cNvPr id="24579" name="对象 24578"/>
          <p:cNvGraphicFramePr/>
          <p:nvPr/>
        </p:nvGraphicFramePr>
        <p:xfrm>
          <a:off x="1299210" y="3357245"/>
          <a:ext cx="5276215" cy="640080"/>
        </p:xfrm>
        <a:graphic>
          <a:graphicData uri="http://schemas.openxmlformats.org/presentationml/2006/ole">
            <mc:AlternateContent xmlns:mc="http://schemas.openxmlformats.org/markup-compatibility/2006">
              <mc:Choice xmlns:v="urn:schemas-microsoft-com:vml" Requires="v">
                <p:oleObj spid="_x0000_s3076" name="" r:id="rId1" imgW="1816100" imgH="254000" progId="Equation.3">
                  <p:embed/>
                </p:oleObj>
              </mc:Choice>
              <mc:Fallback>
                <p:oleObj name="" r:id="rId1" imgW="1816100" imgH="254000" progId="Equation.3">
                  <p:embed/>
                  <p:pic>
                    <p:nvPicPr>
                      <p:cNvPr id="0" name="图片 3075"/>
                      <p:cNvPicPr/>
                      <p:nvPr/>
                    </p:nvPicPr>
                    <p:blipFill>
                      <a:blip r:embed="rId2"/>
                      <a:stretch>
                        <a:fillRect/>
                      </a:stretch>
                    </p:blipFill>
                    <p:spPr>
                      <a:xfrm>
                        <a:off x="1299210" y="3357245"/>
                        <a:ext cx="5276215" cy="640080"/>
                      </a:xfrm>
                      <a:prstGeom prst="rect">
                        <a:avLst/>
                      </a:prstGeom>
                      <a:noFill/>
                      <a:ln w="38100">
                        <a:noFill/>
                        <a:miter/>
                      </a:ln>
                    </p:spPr>
                  </p:pic>
                </p:oleObj>
              </mc:Fallback>
            </mc:AlternateContent>
          </a:graphicData>
        </a:graphic>
      </p:graphicFrame>
      <p:graphicFrame>
        <p:nvGraphicFramePr>
          <p:cNvPr id="24580" name="对象 24579"/>
          <p:cNvGraphicFramePr/>
          <p:nvPr/>
        </p:nvGraphicFramePr>
        <p:xfrm>
          <a:off x="2042160" y="4227195"/>
          <a:ext cx="4135120" cy="502285"/>
        </p:xfrm>
        <a:graphic>
          <a:graphicData uri="http://schemas.openxmlformats.org/presentationml/2006/ole">
            <mc:AlternateContent xmlns:mc="http://schemas.openxmlformats.org/markup-compatibility/2006">
              <mc:Choice xmlns:v="urn:schemas-microsoft-com:vml" Requires="v">
                <p:oleObj spid="_x0000_s3089" name="" r:id="rId3" imgW="1699895" imgH="266065" progId="Equation.3">
                  <p:embed/>
                </p:oleObj>
              </mc:Choice>
              <mc:Fallback>
                <p:oleObj name="" r:id="rId3" imgW="1699895" imgH="266065" progId="Equation.3">
                  <p:embed/>
                  <p:pic>
                    <p:nvPicPr>
                      <p:cNvPr id="0" name="图片 3088"/>
                      <p:cNvPicPr/>
                      <p:nvPr/>
                    </p:nvPicPr>
                    <p:blipFill>
                      <a:blip r:embed="rId4"/>
                      <a:stretch>
                        <a:fillRect/>
                      </a:stretch>
                    </p:blipFill>
                    <p:spPr>
                      <a:xfrm>
                        <a:off x="2042160" y="4227195"/>
                        <a:ext cx="4135120" cy="502285"/>
                      </a:xfrm>
                      <a:prstGeom prst="rect">
                        <a:avLst/>
                      </a:prstGeom>
                      <a:noFill/>
                      <a:ln w="38100">
                        <a:noFill/>
                        <a:miter/>
                      </a:ln>
                    </p:spPr>
                  </p:pic>
                </p:oleObj>
              </mc:Fallback>
            </mc:AlternateContent>
          </a:graphicData>
        </a:graphic>
      </p:graphicFrame>
      <p:graphicFrame>
        <p:nvGraphicFramePr>
          <p:cNvPr id="24581" name="对象 24580"/>
          <p:cNvGraphicFramePr/>
          <p:nvPr/>
        </p:nvGraphicFramePr>
        <p:xfrm>
          <a:off x="1060450" y="2700020"/>
          <a:ext cx="2060575" cy="452438"/>
        </p:xfrm>
        <a:graphic>
          <a:graphicData uri="http://schemas.openxmlformats.org/presentationml/2006/ole">
            <mc:AlternateContent xmlns:mc="http://schemas.openxmlformats.org/markup-compatibility/2006">
              <mc:Choice xmlns:v="urn:schemas-microsoft-com:vml" Requires="v">
                <p:oleObj spid="_x0000_s3084" name="" r:id="rId5" imgW="1091565" imgH="241300" progId="Equation.3">
                  <p:embed/>
                </p:oleObj>
              </mc:Choice>
              <mc:Fallback>
                <p:oleObj name="" r:id="rId5" imgW="1091565" imgH="241300" progId="Equation.3">
                  <p:embed/>
                  <p:pic>
                    <p:nvPicPr>
                      <p:cNvPr id="0" name="图片 3083"/>
                      <p:cNvPicPr/>
                      <p:nvPr/>
                    </p:nvPicPr>
                    <p:blipFill>
                      <a:blip r:embed="rId6"/>
                      <a:stretch>
                        <a:fillRect/>
                      </a:stretch>
                    </p:blipFill>
                    <p:spPr>
                      <a:xfrm>
                        <a:off x="1060450" y="2700020"/>
                        <a:ext cx="2060575" cy="452438"/>
                      </a:xfrm>
                      <a:prstGeom prst="rect">
                        <a:avLst/>
                      </a:prstGeom>
                      <a:noFill/>
                      <a:ln w="38100">
                        <a:noFill/>
                        <a:miter/>
                      </a:ln>
                    </p:spPr>
                  </p:pic>
                </p:oleObj>
              </mc:Fallback>
            </mc:AlternateContent>
          </a:graphicData>
        </a:graphic>
      </p:graphicFrame>
      <p:graphicFrame>
        <p:nvGraphicFramePr>
          <p:cNvPr id="24582" name="对象 24581"/>
          <p:cNvGraphicFramePr/>
          <p:nvPr/>
        </p:nvGraphicFramePr>
        <p:xfrm>
          <a:off x="3258820" y="2689225"/>
          <a:ext cx="2028825" cy="463550"/>
        </p:xfrm>
        <a:graphic>
          <a:graphicData uri="http://schemas.openxmlformats.org/presentationml/2006/ole">
            <mc:AlternateContent xmlns:mc="http://schemas.openxmlformats.org/markup-compatibility/2006">
              <mc:Choice xmlns:v="urn:schemas-microsoft-com:vml" Requires="v">
                <p:oleObj spid="_x0000_s3077" name="" r:id="rId7" imgW="989965" imgH="241300" progId="Equation.3">
                  <p:embed/>
                </p:oleObj>
              </mc:Choice>
              <mc:Fallback>
                <p:oleObj name="" r:id="rId7" imgW="989965" imgH="241300" progId="Equation.3">
                  <p:embed/>
                  <p:pic>
                    <p:nvPicPr>
                      <p:cNvPr id="0" name="图片 3076"/>
                      <p:cNvPicPr/>
                      <p:nvPr/>
                    </p:nvPicPr>
                    <p:blipFill>
                      <a:blip r:embed="rId8"/>
                      <a:stretch>
                        <a:fillRect/>
                      </a:stretch>
                    </p:blipFill>
                    <p:spPr>
                      <a:xfrm>
                        <a:off x="3258820" y="2689225"/>
                        <a:ext cx="2028825" cy="463550"/>
                      </a:xfrm>
                      <a:prstGeom prst="rect">
                        <a:avLst/>
                      </a:prstGeom>
                      <a:noFill/>
                      <a:ln w="38100">
                        <a:noFill/>
                        <a:miter/>
                      </a:ln>
                    </p:spPr>
                  </p:pic>
                </p:oleObj>
              </mc:Fallback>
            </mc:AlternateContent>
          </a:graphicData>
        </a:graphic>
      </p:graphicFrame>
      <p:grpSp>
        <p:nvGrpSpPr>
          <p:cNvPr id="24584" name="组合 24583"/>
          <p:cNvGrpSpPr/>
          <p:nvPr/>
        </p:nvGrpSpPr>
        <p:grpSpPr>
          <a:xfrm>
            <a:off x="1102995" y="1099185"/>
            <a:ext cx="4297045" cy="459883"/>
            <a:chOff x="412" y="672"/>
            <a:chExt cx="2707" cy="372"/>
          </a:xfrm>
        </p:grpSpPr>
        <p:graphicFrame>
          <p:nvGraphicFramePr>
            <p:cNvPr id="24585" name="对象 24584"/>
            <p:cNvGraphicFramePr/>
            <p:nvPr/>
          </p:nvGraphicFramePr>
          <p:xfrm>
            <a:off x="705" y="702"/>
            <a:ext cx="1168" cy="303"/>
          </p:xfrm>
          <a:graphic>
            <a:graphicData uri="http://schemas.openxmlformats.org/presentationml/2006/ole">
              <mc:AlternateContent xmlns:mc="http://schemas.openxmlformats.org/markup-compatibility/2006">
                <mc:Choice xmlns:v="urn:schemas-microsoft-com:vml" Requires="v">
                  <p:oleObj spid="_x0000_s3081" name="" r:id="rId9" imgW="989330" imgH="215900" progId="Equation.3">
                    <p:embed/>
                  </p:oleObj>
                </mc:Choice>
                <mc:Fallback>
                  <p:oleObj name="" r:id="rId9" imgW="989330" imgH="215900" progId="Equation.3">
                    <p:embed/>
                    <p:pic>
                      <p:nvPicPr>
                        <p:cNvPr id="0" name="图片 3080"/>
                        <p:cNvPicPr/>
                        <p:nvPr/>
                      </p:nvPicPr>
                      <p:blipFill>
                        <a:blip r:embed="rId10"/>
                        <a:stretch>
                          <a:fillRect/>
                        </a:stretch>
                      </p:blipFill>
                      <p:spPr>
                        <a:xfrm>
                          <a:off x="705" y="702"/>
                          <a:ext cx="1168" cy="303"/>
                        </a:xfrm>
                        <a:prstGeom prst="rect">
                          <a:avLst/>
                        </a:prstGeom>
                        <a:noFill/>
                        <a:ln w="38100">
                          <a:noFill/>
                          <a:miter/>
                        </a:ln>
                      </p:spPr>
                    </p:pic>
                  </p:oleObj>
                </mc:Fallback>
              </mc:AlternateContent>
            </a:graphicData>
          </a:graphic>
        </p:graphicFrame>
        <p:graphicFrame>
          <p:nvGraphicFramePr>
            <p:cNvPr id="24586" name="对象 24585"/>
            <p:cNvGraphicFramePr/>
            <p:nvPr/>
          </p:nvGraphicFramePr>
          <p:xfrm>
            <a:off x="1921" y="708"/>
            <a:ext cx="1198" cy="297"/>
          </p:xfrm>
          <a:graphic>
            <a:graphicData uri="http://schemas.openxmlformats.org/presentationml/2006/ole">
              <mc:AlternateContent xmlns:mc="http://schemas.openxmlformats.org/markup-compatibility/2006">
                <mc:Choice xmlns:v="urn:schemas-microsoft-com:vml" Requires="v">
                  <p:oleObj spid="_x0000_s3085" name="" r:id="rId11" imgW="963930" imgH="215900" progId="Equation.3">
                    <p:embed/>
                  </p:oleObj>
                </mc:Choice>
                <mc:Fallback>
                  <p:oleObj name="" r:id="rId11" imgW="963930" imgH="215900" progId="Equation.3">
                    <p:embed/>
                    <p:pic>
                      <p:nvPicPr>
                        <p:cNvPr id="0" name="图片 3084"/>
                        <p:cNvPicPr/>
                        <p:nvPr/>
                      </p:nvPicPr>
                      <p:blipFill>
                        <a:blip r:embed="rId12"/>
                        <a:stretch>
                          <a:fillRect/>
                        </a:stretch>
                      </p:blipFill>
                      <p:spPr>
                        <a:xfrm>
                          <a:off x="1921" y="708"/>
                          <a:ext cx="1198" cy="297"/>
                        </a:xfrm>
                        <a:prstGeom prst="rect">
                          <a:avLst/>
                        </a:prstGeom>
                        <a:noFill/>
                        <a:ln w="38100">
                          <a:noFill/>
                          <a:miter/>
                        </a:ln>
                      </p:spPr>
                    </p:pic>
                  </p:oleObj>
                </mc:Fallback>
              </mc:AlternateContent>
            </a:graphicData>
          </a:graphic>
        </p:graphicFrame>
        <p:sp>
          <p:nvSpPr>
            <p:cNvPr id="24587" name="文本框 24586"/>
            <p:cNvSpPr txBox="1"/>
            <p:nvPr/>
          </p:nvSpPr>
          <p:spPr>
            <a:xfrm>
              <a:off x="412" y="672"/>
              <a:ext cx="308" cy="372"/>
            </a:xfrm>
            <a:prstGeom prst="rect">
              <a:avLst/>
            </a:prstGeom>
            <a:noFill/>
            <a:ln w="9525">
              <a:noFill/>
            </a:ln>
          </p:spPr>
          <p:txBody>
            <a:bodyPr wrap="square" anchor="t">
              <a:spAutoFit/>
            </a:bodyPr>
            <a:p>
              <a:pPr>
                <a:buClr>
                  <a:schemeClr val="bg1"/>
                </a:buClr>
              </a:pPr>
              <a:r>
                <a:rPr lang="zh-CN" altLang="en-US" sz="2400" b="1">
                  <a:latin typeface="Times New Roman" panose="02020603050405020304" pitchFamily="18" charset="0"/>
                </a:rPr>
                <a:t>设</a:t>
              </a:r>
              <a:endParaRPr lang="zh-CN" altLang="en-US" sz="2400" b="1">
                <a:latin typeface="Times New Roman" panose="02020603050405020304" pitchFamily="18" charset="0"/>
              </a:endParaRPr>
            </a:p>
          </p:txBody>
        </p:sp>
      </p:grpSp>
      <p:graphicFrame>
        <p:nvGraphicFramePr>
          <p:cNvPr id="24590" name="对象 24589"/>
          <p:cNvGraphicFramePr/>
          <p:nvPr/>
        </p:nvGraphicFramePr>
        <p:xfrm>
          <a:off x="5399723" y="2733993"/>
          <a:ext cx="1862137" cy="447675"/>
        </p:xfrm>
        <a:graphic>
          <a:graphicData uri="http://schemas.openxmlformats.org/presentationml/2006/ole">
            <mc:AlternateContent xmlns:mc="http://schemas.openxmlformats.org/markup-compatibility/2006">
              <mc:Choice xmlns:v="urn:schemas-microsoft-com:vml" Requires="v">
                <p:oleObj spid="_x0000_s3082" name="" r:id="rId13" imgW="1053465" imgH="241300" progId="Equation.3">
                  <p:embed/>
                </p:oleObj>
              </mc:Choice>
              <mc:Fallback>
                <p:oleObj name="" r:id="rId13" imgW="1053465" imgH="241300" progId="Equation.3">
                  <p:embed/>
                  <p:pic>
                    <p:nvPicPr>
                      <p:cNvPr id="0" name="图片 3081"/>
                      <p:cNvPicPr/>
                      <p:nvPr/>
                    </p:nvPicPr>
                    <p:blipFill>
                      <a:blip r:embed="rId14"/>
                      <a:stretch>
                        <a:fillRect/>
                      </a:stretch>
                    </p:blipFill>
                    <p:spPr>
                      <a:xfrm>
                        <a:off x="5399723" y="2733993"/>
                        <a:ext cx="1862137" cy="447675"/>
                      </a:xfrm>
                      <a:prstGeom prst="rect">
                        <a:avLst/>
                      </a:prstGeom>
                      <a:noFill/>
                      <a:ln w="38100">
                        <a:noFill/>
                        <a:miter/>
                      </a:ln>
                    </p:spPr>
                  </p:pic>
                </p:oleObj>
              </mc:Fallback>
            </mc:AlternateContent>
          </a:graphicData>
        </a:graphic>
      </p:graphicFrame>
      <p:grpSp>
        <p:nvGrpSpPr>
          <p:cNvPr id="24591" name="组合 24590"/>
          <p:cNvGrpSpPr/>
          <p:nvPr/>
        </p:nvGrpSpPr>
        <p:grpSpPr>
          <a:xfrm>
            <a:off x="7517130" y="929005"/>
            <a:ext cx="3686175" cy="3800475"/>
            <a:chOff x="3216" y="170"/>
            <a:chExt cx="2352" cy="2530"/>
          </a:xfrm>
        </p:grpSpPr>
        <p:graphicFrame>
          <p:nvGraphicFramePr>
            <p:cNvPr id="24592" name="对象 24591"/>
            <p:cNvGraphicFramePr/>
            <p:nvPr/>
          </p:nvGraphicFramePr>
          <p:xfrm>
            <a:off x="3252" y="2460"/>
            <a:ext cx="178" cy="240"/>
          </p:xfrm>
          <a:graphic>
            <a:graphicData uri="http://schemas.openxmlformats.org/presentationml/2006/ole">
              <mc:AlternateContent xmlns:mc="http://schemas.openxmlformats.org/markup-compatibility/2006">
                <mc:Choice xmlns:v="urn:schemas-microsoft-com:vml" Requires="v">
                  <p:oleObj spid="_x0000_s3087" name="" r:id="rId15" imgW="127000" imgH="139700" progId="Equation.3">
                    <p:embed/>
                  </p:oleObj>
                </mc:Choice>
                <mc:Fallback>
                  <p:oleObj name="" r:id="rId15" imgW="127000" imgH="139700" progId="Equation.3">
                    <p:embed/>
                    <p:pic>
                      <p:nvPicPr>
                        <p:cNvPr id="0" name="图片 3086"/>
                        <p:cNvPicPr/>
                        <p:nvPr/>
                      </p:nvPicPr>
                      <p:blipFill>
                        <a:blip r:embed="rId16"/>
                        <a:stretch>
                          <a:fillRect/>
                        </a:stretch>
                      </p:blipFill>
                      <p:spPr>
                        <a:xfrm>
                          <a:off x="3252" y="2460"/>
                          <a:ext cx="178" cy="240"/>
                        </a:xfrm>
                        <a:prstGeom prst="rect">
                          <a:avLst/>
                        </a:prstGeom>
                        <a:noFill/>
                        <a:ln w="38100">
                          <a:noFill/>
                          <a:miter/>
                        </a:ln>
                      </p:spPr>
                    </p:pic>
                  </p:oleObj>
                </mc:Fallback>
              </mc:AlternateContent>
            </a:graphicData>
          </a:graphic>
        </p:graphicFrame>
        <p:sp>
          <p:nvSpPr>
            <p:cNvPr id="24593" name="直接连接符 24592"/>
            <p:cNvSpPr/>
            <p:nvPr/>
          </p:nvSpPr>
          <p:spPr>
            <a:xfrm flipH="1" flipV="1">
              <a:off x="3836" y="178"/>
              <a:ext cx="4" cy="1766"/>
            </a:xfrm>
            <a:prstGeom prst="line">
              <a:avLst/>
            </a:prstGeom>
            <a:ln w="9525" cap="flat" cmpd="sng">
              <a:solidFill>
                <a:schemeClr val="tx1"/>
              </a:solidFill>
              <a:prstDash val="solid"/>
              <a:headEnd type="none" w="med" len="med"/>
              <a:tailEnd type="triangle" w="med" len="med"/>
            </a:ln>
          </p:spPr>
        </p:sp>
        <p:sp>
          <p:nvSpPr>
            <p:cNvPr id="24594" name="直接连接符 24593"/>
            <p:cNvSpPr/>
            <p:nvPr/>
          </p:nvSpPr>
          <p:spPr>
            <a:xfrm flipH="1">
              <a:off x="3216" y="1944"/>
              <a:ext cx="624" cy="600"/>
            </a:xfrm>
            <a:prstGeom prst="line">
              <a:avLst/>
            </a:prstGeom>
            <a:ln w="9525" cap="flat" cmpd="sng">
              <a:solidFill>
                <a:schemeClr val="tx1"/>
              </a:solidFill>
              <a:prstDash val="solid"/>
              <a:headEnd type="none" w="med" len="med"/>
              <a:tailEnd type="triangle" w="med" len="med"/>
            </a:ln>
          </p:spPr>
        </p:sp>
        <p:graphicFrame>
          <p:nvGraphicFramePr>
            <p:cNvPr id="24595" name="对象 24594"/>
            <p:cNvGraphicFramePr/>
            <p:nvPr/>
          </p:nvGraphicFramePr>
          <p:xfrm>
            <a:off x="5395" y="1952"/>
            <a:ext cx="173" cy="231"/>
          </p:xfrm>
          <a:graphic>
            <a:graphicData uri="http://schemas.openxmlformats.org/presentationml/2006/ole">
              <mc:AlternateContent xmlns:mc="http://schemas.openxmlformats.org/markup-compatibility/2006">
                <mc:Choice xmlns:v="urn:schemas-microsoft-com:vml" Requires="v">
                  <p:oleObj spid="_x0000_s3079" name="" r:id="rId17" imgW="139700" imgH="165100" progId="Equation.3">
                    <p:embed/>
                  </p:oleObj>
                </mc:Choice>
                <mc:Fallback>
                  <p:oleObj name="" r:id="rId17" imgW="139700" imgH="165100" progId="Equation.3">
                    <p:embed/>
                    <p:pic>
                      <p:nvPicPr>
                        <p:cNvPr id="0" name="图片 3078"/>
                        <p:cNvPicPr/>
                        <p:nvPr/>
                      </p:nvPicPr>
                      <p:blipFill>
                        <a:blip r:embed="rId18"/>
                        <a:stretch>
                          <a:fillRect/>
                        </a:stretch>
                      </p:blipFill>
                      <p:spPr>
                        <a:xfrm>
                          <a:off x="5395" y="1952"/>
                          <a:ext cx="173" cy="231"/>
                        </a:xfrm>
                        <a:prstGeom prst="rect">
                          <a:avLst/>
                        </a:prstGeom>
                        <a:noFill/>
                        <a:ln w="38100">
                          <a:noFill/>
                          <a:miter/>
                        </a:ln>
                      </p:spPr>
                    </p:pic>
                  </p:oleObj>
                </mc:Fallback>
              </mc:AlternateContent>
            </a:graphicData>
          </a:graphic>
        </p:graphicFrame>
        <p:graphicFrame>
          <p:nvGraphicFramePr>
            <p:cNvPr id="24596" name="对象 24595"/>
            <p:cNvGraphicFramePr/>
            <p:nvPr/>
          </p:nvGraphicFramePr>
          <p:xfrm>
            <a:off x="3692" y="170"/>
            <a:ext cx="159" cy="221"/>
          </p:xfrm>
          <a:graphic>
            <a:graphicData uri="http://schemas.openxmlformats.org/presentationml/2006/ole">
              <mc:AlternateContent xmlns:mc="http://schemas.openxmlformats.org/markup-compatibility/2006">
                <mc:Choice xmlns:v="urn:schemas-microsoft-com:vml" Requires="v">
                  <p:oleObj spid="_x0000_s3088" name="" r:id="rId19" imgW="114300" imgH="139700" progId="Equation.3">
                    <p:embed/>
                  </p:oleObj>
                </mc:Choice>
                <mc:Fallback>
                  <p:oleObj name="" r:id="rId19" imgW="114300" imgH="139700" progId="Equation.3">
                    <p:embed/>
                    <p:pic>
                      <p:nvPicPr>
                        <p:cNvPr id="0" name="图片 3087"/>
                        <p:cNvPicPr/>
                        <p:nvPr/>
                      </p:nvPicPr>
                      <p:blipFill>
                        <a:blip r:embed="rId20"/>
                        <a:stretch>
                          <a:fillRect/>
                        </a:stretch>
                      </p:blipFill>
                      <p:spPr>
                        <a:xfrm>
                          <a:off x="3692" y="170"/>
                          <a:ext cx="159" cy="221"/>
                        </a:xfrm>
                        <a:prstGeom prst="rect">
                          <a:avLst/>
                        </a:prstGeom>
                        <a:noFill/>
                        <a:ln w="38100">
                          <a:noFill/>
                          <a:miter/>
                        </a:ln>
                      </p:spPr>
                    </p:pic>
                  </p:oleObj>
                </mc:Fallback>
              </mc:AlternateContent>
            </a:graphicData>
          </a:graphic>
        </p:graphicFrame>
        <p:graphicFrame>
          <p:nvGraphicFramePr>
            <p:cNvPr id="24597" name="对象 24596"/>
            <p:cNvGraphicFramePr/>
            <p:nvPr/>
          </p:nvGraphicFramePr>
          <p:xfrm>
            <a:off x="3760" y="1952"/>
            <a:ext cx="177" cy="226"/>
          </p:xfrm>
          <a:graphic>
            <a:graphicData uri="http://schemas.openxmlformats.org/presentationml/2006/ole">
              <mc:AlternateContent xmlns:mc="http://schemas.openxmlformats.org/markup-compatibility/2006">
                <mc:Choice xmlns:v="urn:schemas-microsoft-com:vml" Requires="v">
                  <p:oleObj spid="_x0000_s3080" name="" r:id="rId21" imgW="127000" imgH="139700" progId="Equation.3">
                    <p:embed/>
                  </p:oleObj>
                </mc:Choice>
                <mc:Fallback>
                  <p:oleObj name="" r:id="rId21" imgW="127000" imgH="139700" progId="Equation.3">
                    <p:embed/>
                    <p:pic>
                      <p:nvPicPr>
                        <p:cNvPr id="0" name="图片 3079"/>
                        <p:cNvPicPr/>
                        <p:nvPr/>
                      </p:nvPicPr>
                      <p:blipFill>
                        <a:blip r:embed="rId22"/>
                        <a:stretch>
                          <a:fillRect/>
                        </a:stretch>
                      </p:blipFill>
                      <p:spPr>
                        <a:xfrm>
                          <a:off x="3760" y="1952"/>
                          <a:ext cx="177" cy="226"/>
                        </a:xfrm>
                        <a:prstGeom prst="rect">
                          <a:avLst/>
                        </a:prstGeom>
                        <a:noFill/>
                        <a:ln w="38100">
                          <a:noFill/>
                          <a:miter/>
                        </a:ln>
                      </p:spPr>
                    </p:pic>
                  </p:oleObj>
                </mc:Fallback>
              </mc:AlternateContent>
            </a:graphicData>
          </a:graphic>
        </p:graphicFrame>
        <p:sp>
          <p:nvSpPr>
            <p:cNvPr id="24598" name="直接连接符 24597"/>
            <p:cNvSpPr/>
            <p:nvPr/>
          </p:nvSpPr>
          <p:spPr>
            <a:xfrm>
              <a:off x="3832" y="1952"/>
              <a:ext cx="1736" cy="0"/>
            </a:xfrm>
            <a:prstGeom prst="line">
              <a:avLst/>
            </a:prstGeom>
            <a:ln w="9525" cap="flat" cmpd="sng">
              <a:solidFill>
                <a:schemeClr val="tx1"/>
              </a:solidFill>
              <a:prstDash val="solid"/>
              <a:headEnd type="none" w="med" len="med"/>
              <a:tailEnd type="triangle" w="med" len="med"/>
            </a:ln>
          </p:spPr>
        </p:sp>
        <p:sp>
          <p:nvSpPr>
            <p:cNvPr id="24599" name="立方体 24598"/>
            <p:cNvSpPr/>
            <p:nvPr/>
          </p:nvSpPr>
          <p:spPr>
            <a:xfrm>
              <a:off x="4183" y="697"/>
              <a:ext cx="923" cy="823"/>
            </a:xfrm>
            <a:prstGeom prst="cube">
              <a:avLst>
                <a:gd name="adj" fmla="val 25000"/>
              </a:avLst>
            </a:prstGeom>
            <a:gradFill rotWithShape="0">
              <a:gsLst>
                <a:gs pos="0">
                  <a:srgbClr val="0000FF"/>
                </a:gs>
                <a:gs pos="100000">
                  <a:srgbClr val="FFFF00"/>
                </a:gs>
              </a:gsLst>
              <a:lin ang="5400000" scaled="1"/>
              <a:tileRect/>
            </a:gradFill>
            <a:ln w="9525" cap="flat" cmpd="sng">
              <a:solidFill>
                <a:schemeClr val="tx1"/>
              </a:solidFill>
              <a:prstDash val="solid"/>
              <a:miter/>
              <a:headEnd type="none" w="med" len="med"/>
              <a:tailEnd type="none" w="med" len="med"/>
            </a:ln>
          </p:spPr>
          <p:txBody>
            <a:bodyPr/>
            <a:p>
              <a:endParaRPr lang="zh-CN" altLang="en-US"/>
            </a:p>
          </p:txBody>
        </p:sp>
        <p:sp>
          <p:nvSpPr>
            <p:cNvPr id="24600" name="直接连接符 24599"/>
            <p:cNvSpPr/>
            <p:nvPr/>
          </p:nvSpPr>
          <p:spPr>
            <a:xfrm>
              <a:off x="4183" y="1520"/>
              <a:ext cx="0" cy="865"/>
            </a:xfrm>
            <a:prstGeom prst="line">
              <a:avLst/>
            </a:prstGeom>
            <a:ln w="9525" cap="rnd" cmpd="sng">
              <a:solidFill>
                <a:schemeClr val="tx1"/>
              </a:solidFill>
              <a:prstDash val="sysDot"/>
              <a:headEnd type="none" w="med" len="med"/>
              <a:tailEnd type="none" w="med" len="med"/>
            </a:ln>
          </p:spPr>
        </p:sp>
        <p:sp>
          <p:nvSpPr>
            <p:cNvPr id="24601" name="直接连接符 24600"/>
            <p:cNvSpPr/>
            <p:nvPr/>
          </p:nvSpPr>
          <p:spPr>
            <a:xfrm>
              <a:off x="4914" y="1520"/>
              <a:ext cx="0" cy="865"/>
            </a:xfrm>
            <a:prstGeom prst="line">
              <a:avLst/>
            </a:prstGeom>
            <a:ln w="9525" cap="rnd" cmpd="sng">
              <a:solidFill>
                <a:schemeClr val="tx1"/>
              </a:solidFill>
              <a:prstDash val="sysDot"/>
              <a:headEnd type="none" w="med" len="med"/>
              <a:tailEnd type="none" w="med" len="med"/>
            </a:ln>
          </p:spPr>
        </p:sp>
        <p:sp>
          <p:nvSpPr>
            <p:cNvPr id="24602" name="直接连接符 24601"/>
            <p:cNvSpPr/>
            <p:nvPr/>
          </p:nvSpPr>
          <p:spPr>
            <a:xfrm>
              <a:off x="5106" y="1346"/>
              <a:ext cx="0" cy="823"/>
            </a:xfrm>
            <a:prstGeom prst="line">
              <a:avLst/>
            </a:prstGeom>
            <a:ln w="9525" cap="rnd" cmpd="sng">
              <a:solidFill>
                <a:schemeClr val="tx1"/>
              </a:solidFill>
              <a:prstDash val="sysDot"/>
              <a:headEnd type="none" w="med" len="med"/>
              <a:tailEnd type="none" w="med" len="med"/>
            </a:ln>
          </p:spPr>
        </p:sp>
        <p:sp>
          <p:nvSpPr>
            <p:cNvPr id="24603" name="直接连接符 24602"/>
            <p:cNvSpPr/>
            <p:nvPr/>
          </p:nvSpPr>
          <p:spPr>
            <a:xfrm>
              <a:off x="3375" y="2385"/>
              <a:ext cx="1539" cy="0"/>
            </a:xfrm>
            <a:prstGeom prst="line">
              <a:avLst/>
            </a:prstGeom>
            <a:ln w="9525" cap="rnd" cmpd="sng">
              <a:solidFill>
                <a:schemeClr val="tx1"/>
              </a:solidFill>
              <a:prstDash val="sysDot"/>
              <a:headEnd type="none" w="med" len="med"/>
              <a:tailEnd type="none" w="med" len="med"/>
            </a:ln>
          </p:spPr>
        </p:sp>
        <p:sp>
          <p:nvSpPr>
            <p:cNvPr id="24604" name="直接连接符 24603"/>
            <p:cNvSpPr/>
            <p:nvPr/>
          </p:nvSpPr>
          <p:spPr>
            <a:xfrm flipV="1">
              <a:off x="4914" y="1952"/>
              <a:ext cx="385" cy="433"/>
            </a:xfrm>
            <a:prstGeom prst="line">
              <a:avLst/>
            </a:prstGeom>
            <a:ln w="9525" cap="rnd" cmpd="sng">
              <a:solidFill>
                <a:schemeClr val="tx1"/>
              </a:solidFill>
              <a:prstDash val="sysDot"/>
              <a:headEnd type="none" w="med" len="med"/>
              <a:tailEnd type="none" w="med" len="med"/>
            </a:ln>
          </p:spPr>
        </p:sp>
        <p:sp>
          <p:nvSpPr>
            <p:cNvPr id="24605" name="直接连接符 24604"/>
            <p:cNvSpPr/>
            <p:nvPr/>
          </p:nvSpPr>
          <p:spPr>
            <a:xfrm flipV="1">
              <a:off x="4183" y="1952"/>
              <a:ext cx="385" cy="433"/>
            </a:xfrm>
            <a:prstGeom prst="line">
              <a:avLst/>
            </a:prstGeom>
            <a:ln w="9525" cap="rnd" cmpd="sng">
              <a:solidFill>
                <a:schemeClr val="tx1"/>
              </a:solidFill>
              <a:prstDash val="sysDot"/>
              <a:headEnd type="none" w="med" len="med"/>
              <a:tailEnd type="none" w="med" len="med"/>
            </a:ln>
          </p:spPr>
        </p:sp>
        <p:sp>
          <p:nvSpPr>
            <p:cNvPr id="24606" name="直接连接符 24605"/>
            <p:cNvSpPr/>
            <p:nvPr/>
          </p:nvSpPr>
          <p:spPr>
            <a:xfrm>
              <a:off x="3606" y="2169"/>
              <a:ext cx="1500" cy="0"/>
            </a:xfrm>
            <a:prstGeom prst="line">
              <a:avLst/>
            </a:prstGeom>
            <a:ln w="9525" cap="rnd" cmpd="sng">
              <a:solidFill>
                <a:schemeClr val="tx1"/>
              </a:solidFill>
              <a:prstDash val="sysDot"/>
              <a:headEnd type="none" w="med" len="med"/>
              <a:tailEnd type="none" w="med" len="med"/>
            </a:ln>
          </p:spPr>
        </p:sp>
        <p:sp>
          <p:nvSpPr>
            <p:cNvPr id="24607" name="直接连接符 24606"/>
            <p:cNvSpPr/>
            <p:nvPr/>
          </p:nvSpPr>
          <p:spPr>
            <a:xfrm>
              <a:off x="4375" y="1303"/>
              <a:ext cx="731" cy="0"/>
            </a:xfrm>
            <a:prstGeom prst="line">
              <a:avLst/>
            </a:prstGeom>
            <a:ln w="9525" cap="rnd" cmpd="sng">
              <a:solidFill>
                <a:schemeClr val="tx1"/>
              </a:solidFill>
              <a:prstDash val="sysDot"/>
              <a:headEnd type="none" w="med" len="med"/>
              <a:tailEnd type="none" w="med" len="med"/>
            </a:ln>
          </p:spPr>
        </p:sp>
        <p:sp>
          <p:nvSpPr>
            <p:cNvPr id="24608" name="直接连接符 24607"/>
            <p:cNvSpPr/>
            <p:nvPr/>
          </p:nvSpPr>
          <p:spPr>
            <a:xfrm flipV="1">
              <a:off x="4183" y="1303"/>
              <a:ext cx="192" cy="217"/>
            </a:xfrm>
            <a:prstGeom prst="line">
              <a:avLst/>
            </a:prstGeom>
            <a:ln w="9525" cap="rnd" cmpd="sng">
              <a:solidFill>
                <a:schemeClr val="tx1"/>
              </a:solidFill>
              <a:prstDash val="sysDot"/>
              <a:headEnd type="none" w="med" len="med"/>
              <a:tailEnd type="none" w="med" len="med"/>
            </a:ln>
          </p:spPr>
        </p:sp>
        <p:sp>
          <p:nvSpPr>
            <p:cNvPr id="24609" name="直接连接符 24608"/>
            <p:cNvSpPr/>
            <p:nvPr/>
          </p:nvSpPr>
          <p:spPr>
            <a:xfrm>
              <a:off x="4375" y="1303"/>
              <a:ext cx="539" cy="217"/>
            </a:xfrm>
            <a:prstGeom prst="line">
              <a:avLst/>
            </a:prstGeom>
            <a:ln w="9525" cap="rnd" cmpd="sng">
              <a:solidFill>
                <a:schemeClr val="tx1"/>
              </a:solidFill>
              <a:prstDash val="sysDot"/>
              <a:headEnd type="none" w="med" len="med"/>
              <a:tailEnd type="none" w="med" len="med"/>
            </a:ln>
          </p:spPr>
        </p:sp>
        <p:sp>
          <p:nvSpPr>
            <p:cNvPr id="24610" name="直接连接符 24609"/>
            <p:cNvSpPr/>
            <p:nvPr/>
          </p:nvSpPr>
          <p:spPr>
            <a:xfrm flipV="1">
              <a:off x="4375" y="914"/>
              <a:ext cx="539" cy="389"/>
            </a:xfrm>
            <a:prstGeom prst="line">
              <a:avLst/>
            </a:prstGeom>
            <a:ln w="38100" cap="flat" cmpd="sng">
              <a:solidFill>
                <a:srgbClr val="FF00FF"/>
              </a:solidFill>
              <a:prstDash val="sysDot"/>
              <a:headEnd type="none" w="med" len="med"/>
              <a:tailEnd type="none" w="med" len="med"/>
            </a:ln>
          </p:spPr>
        </p:sp>
        <p:sp>
          <p:nvSpPr>
            <p:cNvPr id="24611" name="直接连接符 24610"/>
            <p:cNvSpPr/>
            <p:nvPr/>
          </p:nvSpPr>
          <p:spPr>
            <a:xfrm>
              <a:off x="3375" y="1520"/>
              <a:ext cx="808" cy="0"/>
            </a:xfrm>
            <a:prstGeom prst="line">
              <a:avLst/>
            </a:prstGeom>
            <a:ln w="9525" cap="rnd" cmpd="sng">
              <a:solidFill>
                <a:schemeClr val="tx1"/>
              </a:solidFill>
              <a:prstDash val="sysDot"/>
              <a:headEnd type="none" w="med" len="med"/>
              <a:tailEnd type="none" w="med" len="med"/>
            </a:ln>
          </p:spPr>
        </p:sp>
        <p:sp>
          <p:nvSpPr>
            <p:cNvPr id="24612" name="直接连接符 24611"/>
            <p:cNvSpPr/>
            <p:nvPr/>
          </p:nvSpPr>
          <p:spPr>
            <a:xfrm flipH="1">
              <a:off x="3336" y="914"/>
              <a:ext cx="847" cy="0"/>
            </a:xfrm>
            <a:prstGeom prst="line">
              <a:avLst/>
            </a:prstGeom>
            <a:ln w="9525" cap="rnd" cmpd="sng">
              <a:solidFill>
                <a:schemeClr val="tx1"/>
              </a:solidFill>
              <a:prstDash val="sysDot"/>
              <a:headEnd type="none" w="med" len="med"/>
              <a:tailEnd type="none" w="med" len="med"/>
            </a:ln>
          </p:spPr>
        </p:sp>
        <p:sp>
          <p:nvSpPr>
            <p:cNvPr id="24613" name="直接连接符 24612"/>
            <p:cNvSpPr/>
            <p:nvPr/>
          </p:nvSpPr>
          <p:spPr>
            <a:xfrm flipV="1">
              <a:off x="3375" y="914"/>
              <a:ext cx="0" cy="1471"/>
            </a:xfrm>
            <a:prstGeom prst="line">
              <a:avLst/>
            </a:prstGeom>
            <a:ln w="9525" cap="rnd" cmpd="sng">
              <a:solidFill>
                <a:schemeClr val="tx1"/>
              </a:solidFill>
              <a:prstDash val="sysDot"/>
              <a:headEnd type="none" w="med" len="med"/>
              <a:tailEnd type="none" w="med" len="med"/>
            </a:ln>
          </p:spPr>
        </p:sp>
        <p:sp>
          <p:nvSpPr>
            <p:cNvPr id="24614" name="直接连接符 24613"/>
            <p:cNvSpPr/>
            <p:nvPr/>
          </p:nvSpPr>
          <p:spPr>
            <a:xfrm flipV="1">
              <a:off x="3375" y="394"/>
              <a:ext cx="461" cy="520"/>
            </a:xfrm>
            <a:prstGeom prst="line">
              <a:avLst/>
            </a:prstGeom>
            <a:ln w="9525" cap="rnd" cmpd="sng">
              <a:solidFill>
                <a:schemeClr val="tx1"/>
              </a:solidFill>
              <a:prstDash val="sysDot"/>
              <a:headEnd type="none" w="med" len="med"/>
              <a:tailEnd type="none" w="med" len="med"/>
            </a:ln>
          </p:spPr>
        </p:sp>
        <p:sp>
          <p:nvSpPr>
            <p:cNvPr id="24615" name="直接连接符 24614"/>
            <p:cNvSpPr/>
            <p:nvPr/>
          </p:nvSpPr>
          <p:spPr>
            <a:xfrm flipH="1">
              <a:off x="3529" y="697"/>
              <a:ext cx="846" cy="0"/>
            </a:xfrm>
            <a:prstGeom prst="line">
              <a:avLst/>
            </a:prstGeom>
            <a:ln w="9525" cap="rnd" cmpd="sng">
              <a:solidFill>
                <a:schemeClr val="tx1"/>
              </a:solidFill>
              <a:prstDash val="sysDot"/>
              <a:headEnd type="none" w="med" len="med"/>
              <a:tailEnd type="none" w="med" len="med"/>
            </a:ln>
          </p:spPr>
        </p:sp>
        <p:sp>
          <p:nvSpPr>
            <p:cNvPr id="24616" name="直接连接符 24615"/>
            <p:cNvSpPr/>
            <p:nvPr/>
          </p:nvSpPr>
          <p:spPr>
            <a:xfrm flipV="1">
              <a:off x="3375" y="1000"/>
              <a:ext cx="461" cy="520"/>
            </a:xfrm>
            <a:prstGeom prst="line">
              <a:avLst/>
            </a:prstGeom>
            <a:ln w="9525" cap="rnd" cmpd="sng">
              <a:solidFill>
                <a:schemeClr val="tx1"/>
              </a:solidFill>
              <a:prstDash val="sysDot"/>
              <a:headEnd type="none" w="med" len="med"/>
              <a:tailEnd type="none" w="med" len="med"/>
            </a:ln>
          </p:spPr>
        </p:sp>
        <p:sp>
          <p:nvSpPr>
            <p:cNvPr id="24617" name="直接连接符 24616"/>
            <p:cNvSpPr/>
            <p:nvPr/>
          </p:nvSpPr>
          <p:spPr>
            <a:xfrm flipV="1">
              <a:off x="4375" y="697"/>
              <a:ext cx="0" cy="1472"/>
            </a:xfrm>
            <a:prstGeom prst="line">
              <a:avLst/>
            </a:prstGeom>
            <a:ln w="9525" cap="rnd" cmpd="sng">
              <a:solidFill>
                <a:schemeClr val="tx1"/>
              </a:solidFill>
              <a:prstDash val="sysDot"/>
              <a:headEnd type="none" w="med" len="med"/>
              <a:tailEnd type="none" w="med" len="med"/>
            </a:ln>
          </p:spPr>
        </p:sp>
        <p:graphicFrame>
          <p:nvGraphicFramePr>
            <p:cNvPr id="24618" name="对象 24617"/>
            <p:cNvGraphicFramePr/>
            <p:nvPr/>
          </p:nvGraphicFramePr>
          <p:xfrm>
            <a:off x="4005" y="1509"/>
            <a:ext cx="177" cy="196"/>
          </p:xfrm>
          <a:graphic>
            <a:graphicData uri="http://schemas.openxmlformats.org/presentationml/2006/ole">
              <mc:AlternateContent xmlns:mc="http://schemas.openxmlformats.org/markup-compatibility/2006">
                <mc:Choice xmlns:v="urn:schemas-microsoft-com:vml" Requires="v">
                  <p:oleObj spid="_x0000_s3092" name="" r:id="rId23" imgW="165100" imgH="165100" progId="Equation.3">
                    <p:embed/>
                  </p:oleObj>
                </mc:Choice>
                <mc:Fallback>
                  <p:oleObj name="" r:id="rId23" imgW="165100" imgH="165100" progId="Equation.3">
                    <p:embed/>
                    <p:pic>
                      <p:nvPicPr>
                        <p:cNvPr id="0" name="图片 3091"/>
                        <p:cNvPicPr/>
                        <p:nvPr/>
                      </p:nvPicPr>
                      <p:blipFill>
                        <a:blip r:embed="rId24"/>
                        <a:stretch>
                          <a:fillRect/>
                        </a:stretch>
                      </p:blipFill>
                      <p:spPr>
                        <a:xfrm>
                          <a:off x="4005" y="1509"/>
                          <a:ext cx="177" cy="196"/>
                        </a:xfrm>
                        <a:prstGeom prst="rect">
                          <a:avLst/>
                        </a:prstGeom>
                        <a:noFill/>
                        <a:ln w="38100">
                          <a:noFill/>
                          <a:miter/>
                        </a:ln>
                      </p:spPr>
                    </p:pic>
                  </p:oleObj>
                </mc:Fallback>
              </mc:AlternateContent>
            </a:graphicData>
          </a:graphic>
        </p:graphicFrame>
        <p:graphicFrame>
          <p:nvGraphicFramePr>
            <p:cNvPr id="24619" name="对象 24618"/>
            <p:cNvGraphicFramePr/>
            <p:nvPr/>
          </p:nvGraphicFramePr>
          <p:xfrm>
            <a:off x="3490" y="1996"/>
            <a:ext cx="115" cy="186"/>
          </p:xfrm>
          <a:graphic>
            <a:graphicData uri="http://schemas.openxmlformats.org/presentationml/2006/ole">
              <mc:AlternateContent xmlns:mc="http://schemas.openxmlformats.org/markup-compatibility/2006">
                <mc:Choice xmlns:v="urn:schemas-microsoft-com:vml" Requires="v">
                  <p:oleObj spid="_x0000_s3093" name="" r:id="rId25" imgW="292100" imgH="419100" progId="Equation.3">
                    <p:embed/>
                  </p:oleObj>
                </mc:Choice>
                <mc:Fallback>
                  <p:oleObj name="" r:id="rId25" imgW="292100" imgH="419100" progId="Equation.3">
                    <p:embed/>
                    <p:pic>
                      <p:nvPicPr>
                        <p:cNvPr id="0" name="图片 3092"/>
                        <p:cNvPicPr/>
                        <p:nvPr/>
                      </p:nvPicPr>
                      <p:blipFill>
                        <a:blip r:embed="rId26"/>
                        <a:stretch>
                          <a:fillRect/>
                        </a:stretch>
                      </p:blipFill>
                      <p:spPr>
                        <a:xfrm>
                          <a:off x="3490" y="1996"/>
                          <a:ext cx="115" cy="186"/>
                        </a:xfrm>
                        <a:prstGeom prst="rect">
                          <a:avLst/>
                        </a:prstGeom>
                        <a:noFill/>
                        <a:ln w="38100">
                          <a:noFill/>
                          <a:miter/>
                        </a:ln>
                      </p:spPr>
                    </p:pic>
                  </p:oleObj>
                </mc:Fallback>
              </mc:AlternateContent>
            </a:graphicData>
          </a:graphic>
        </p:graphicFrame>
        <p:graphicFrame>
          <p:nvGraphicFramePr>
            <p:cNvPr id="24620" name="对象 24619"/>
            <p:cNvGraphicFramePr/>
            <p:nvPr/>
          </p:nvGraphicFramePr>
          <p:xfrm>
            <a:off x="3221" y="2212"/>
            <a:ext cx="125" cy="187"/>
          </p:xfrm>
          <a:graphic>
            <a:graphicData uri="http://schemas.openxmlformats.org/presentationml/2006/ole">
              <mc:AlternateContent xmlns:mc="http://schemas.openxmlformats.org/markup-compatibility/2006">
                <mc:Choice xmlns:v="urn:schemas-microsoft-com:vml" Requires="v">
                  <p:oleObj spid="_x0000_s3100" name="" r:id="rId27" imgW="317500" imgH="418465" progId="Equation.3">
                    <p:embed/>
                  </p:oleObj>
                </mc:Choice>
                <mc:Fallback>
                  <p:oleObj name="" r:id="rId27" imgW="317500" imgH="418465" progId="Equation.3">
                    <p:embed/>
                    <p:pic>
                      <p:nvPicPr>
                        <p:cNvPr id="0" name="图片 3099"/>
                        <p:cNvPicPr/>
                        <p:nvPr/>
                      </p:nvPicPr>
                      <p:blipFill>
                        <a:blip r:embed="rId28"/>
                        <a:stretch>
                          <a:fillRect/>
                        </a:stretch>
                      </p:blipFill>
                      <p:spPr>
                        <a:xfrm>
                          <a:off x="3221" y="2212"/>
                          <a:ext cx="125" cy="187"/>
                        </a:xfrm>
                        <a:prstGeom prst="rect">
                          <a:avLst/>
                        </a:prstGeom>
                        <a:noFill/>
                        <a:ln w="38100">
                          <a:noFill/>
                          <a:miter/>
                        </a:ln>
                      </p:spPr>
                    </p:pic>
                  </p:oleObj>
                </mc:Fallback>
              </mc:AlternateContent>
            </a:graphicData>
          </a:graphic>
        </p:graphicFrame>
        <p:graphicFrame>
          <p:nvGraphicFramePr>
            <p:cNvPr id="24621" name="对象 24620"/>
            <p:cNvGraphicFramePr/>
            <p:nvPr/>
          </p:nvGraphicFramePr>
          <p:xfrm>
            <a:off x="4337" y="567"/>
            <a:ext cx="111" cy="130"/>
          </p:xfrm>
          <a:graphic>
            <a:graphicData uri="http://schemas.openxmlformats.org/presentationml/2006/ole">
              <mc:AlternateContent xmlns:mc="http://schemas.openxmlformats.org/markup-compatibility/2006">
                <mc:Choice xmlns:v="urn:schemas-microsoft-com:vml" Requires="v">
                  <p:oleObj spid="_x0000_s3102" name="" r:id="rId29" imgW="279400" imgH="292100" progId="Equation.3">
                    <p:embed/>
                  </p:oleObj>
                </mc:Choice>
                <mc:Fallback>
                  <p:oleObj name="" r:id="rId29" imgW="279400" imgH="292100" progId="Equation.3">
                    <p:embed/>
                    <p:pic>
                      <p:nvPicPr>
                        <p:cNvPr id="0" name="图片 3101"/>
                        <p:cNvPicPr/>
                        <p:nvPr/>
                      </p:nvPicPr>
                      <p:blipFill>
                        <a:blip r:embed="rId30"/>
                        <a:stretch>
                          <a:fillRect/>
                        </a:stretch>
                      </p:blipFill>
                      <p:spPr>
                        <a:xfrm>
                          <a:off x="4337" y="567"/>
                          <a:ext cx="111" cy="130"/>
                        </a:xfrm>
                        <a:prstGeom prst="rect">
                          <a:avLst/>
                        </a:prstGeom>
                        <a:noFill/>
                        <a:ln w="38100">
                          <a:noFill/>
                          <a:miter/>
                        </a:ln>
                      </p:spPr>
                    </p:pic>
                  </p:oleObj>
                </mc:Fallback>
              </mc:AlternateContent>
            </a:graphicData>
          </a:graphic>
        </p:graphicFrame>
        <p:graphicFrame>
          <p:nvGraphicFramePr>
            <p:cNvPr id="24622" name="对象 24621"/>
            <p:cNvGraphicFramePr/>
            <p:nvPr/>
          </p:nvGraphicFramePr>
          <p:xfrm>
            <a:off x="3836" y="914"/>
            <a:ext cx="133" cy="187"/>
          </p:xfrm>
          <a:graphic>
            <a:graphicData uri="http://schemas.openxmlformats.org/presentationml/2006/ole">
              <mc:AlternateContent xmlns:mc="http://schemas.openxmlformats.org/markup-compatibility/2006">
                <mc:Choice xmlns:v="urn:schemas-microsoft-com:vml" Requires="v">
                  <p:oleObj spid="_x0000_s3091" name="" r:id="rId31" imgW="330200" imgH="419100" progId="Equation.3">
                    <p:embed/>
                  </p:oleObj>
                </mc:Choice>
                <mc:Fallback>
                  <p:oleObj name="" r:id="rId31" imgW="330200" imgH="419100" progId="Equation.3">
                    <p:embed/>
                    <p:pic>
                      <p:nvPicPr>
                        <p:cNvPr id="0" name="图片 3090"/>
                        <p:cNvPicPr/>
                        <p:nvPr/>
                      </p:nvPicPr>
                      <p:blipFill>
                        <a:blip r:embed="rId32"/>
                        <a:stretch>
                          <a:fillRect/>
                        </a:stretch>
                      </p:blipFill>
                      <p:spPr>
                        <a:xfrm>
                          <a:off x="3836" y="914"/>
                          <a:ext cx="133" cy="187"/>
                        </a:xfrm>
                        <a:prstGeom prst="rect">
                          <a:avLst/>
                        </a:prstGeom>
                        <a:noFill/>
                        <a:ln w="38100">
                          <a:noFill/>
                          <a:miter/>
                        </a:ln>
                      </p:spPr>
                    </p:pic>
                  </p:oleObj>
                </mc:Fallback>
              </mc:AlternateContent>
            </a:graphicData>
          </a:graphic>
        </p:graphicFrame>
        <p:graphicFrame>
          <p:nvGraphicFramePr>
            <p:cNvPr id="24623" name="对象 24622"/>
            <p:cNvGraphicFramePr/>
            <p:nvPr/>
          </p:nvGraphicFramePr>
          <p:xfrm>
            <a:off x="3836" y="308"/>
            <a:ext cx="148" cy="187"/>
          </p:xfrm>
          <a:graphic>
            <a:graphicData uri="http://schemas.openxmlformats.org/presentationml/2006/ole">
              <mc:AlternateContent xmlns:mc="http://schemas.openxmlformats.org/markup-compatibility/2006">
                <mc:Choice xmlns:v="urn:schemas-microsoft-com:vml" Requires="v">
                  <p:oleObj spid="_x0000_s3094" name="" r:id="rId33" imgW="368300" imgH="419100" progId="Equation.3">
                    <p:embed/>
                  </p:oleObj>
                </mc:Choice>
                <mc:Fallback>
                  <p:oleObj name="" r:id="rId33" imgW="368300" imgH="419100" progId="Equation.3">
                    <p:embed/>
                    <p:pic>
                      <p:nvPicPr>
                        <p:cNvPr id="0" name="图片 3093"/>
                        <p:cNvPicPr/>
                        <p:nvPr/>
                      </p:nvPicPr>
                      <p:blipFill>
                        <a:blip r:embed="rId34"/>
                        <a:stretch>
                          <a:fillRect/>
                        </a:stretch>
                      </p:blipFill>
                      <p:spPr>
                        <a:xfrm>
                          <a:off x="3836" y="308"/>
                          <a:ext cx="148" cy="187"/>
                        </a:xfrm>
                        <a:prstGeom prst="rect">
                          <a:avLst/>
                        </a:prstGeom>
                        <a:noFill/>
                        <a:ln w="38100">
                          <a:noFill/>
                          <a:miter/>
                        </a:ln>
                      </p:spPr>
                    </p:pic>
                  </p:oleObj>
                </mc:Fallback>
              </mc:AlternateContent>
            </a:graphicData>
          </a:graphic>
        </p:graphicFrame>
        <p:graphicFrame>
          <p:nvGraphicFramePr>
            <p:cNvPr id="24624" name="对象 24623"/>
            <p:cNvGraphicFramePr/>
            <p:nvPr/>
          </p:nvGraphicFramePr>
          <p:xfrm>
            <a:off x="5137" y="1217"/>
            <a:ext cx="121" cy="173"/>
          </p:xfrm>
          <a:graphic>
            <a:graphicData uri="http://schemas.openxmlformats.org/presentationml/2006/ole">
              <mc:AlternateContent xmlns:mc="http://schemas.openxmlformats.org/markup-compatibility/2006">
                <mc:Choice xmlns:v="urn:schemas-microsoft-com:vml" Requires="v">
                  <p:oleObj spid="_x0000_s3090" name="" r:id="rId35" imgW="292100" imgH="368300" progId="Equation.3">
                    <p:embed/>
                  </p:oleObj>
                </mc:Choice>
                <mc:Fallback>
                  <p:oleObj name="" r:id="rId35" imgW="292100" imgH="368300" progId="Equation.3">
                    <p:embed/>
                    <p:pic>
                      <p:nvPicPr>
                        <p:cNvPr id="0" name="图片 3089"/>
                        <p:cNvPicPr/>
                        <p:nvPr/>
                      </p:nvPicPr>
                      <p:blipFill>
                        <a:blip r:embed="rId36"/>
                        <a:stretch>
                          <a:fillRect/>
                        </a:stretch>
                      </p:blipFill>
                      <p:spPr>
                        <a:xfrm>
                          <a:off x="5137" y="1217"/>
                          <a:ext cx="121" cy="173"/>
                        </a:xfrm>
                        <a:prstGeom prst="rect">
                          <a:avLst/>
                        </a:prstGeom>
                        <a:noFill/>
                        <a:ln w="38100">
                          <a:noFill/>
                          <a:miter/>
                        </a:ln>
                      </p:spPr>
                    </p:pic>
                  </p:oleObj>
                </mc:Fallback>
              </mc:AlternateContent>
            </a:graphicData>
          </a:graphic>
        </p:graphicFrame>
        <p:graphicFrame>
          <p:nvGraphicFramePr>
            <p:cNvPr id="24625" name="对象 24624"/>
            <p:cNvGraphicFramePr/>
            <p:nvPr/>
          </p:nvGraphicFramePr>
          <p:xfrm>
            <a:off x="5222" y="1757"/>
            <a:ext cx="138" cy="171"/>
          </p:xfrm>
          <a:graphic>
            <a:graphicData uri="http://schemas.openxmlformats.org/presentationml/2006/ole">
              <mc:AlternateContent xmlns:mc="http://schemas.openxmlformats.org/markup-compatibility/2006">
                <mc:Choice xmlns:v="urn:schemas-microsoft-com:vml" Requires="v">
                  <p:oleObj spid="_x0000_s3095" name="" r:id="rId37" imgW="381000" imgH="419100" progId="Equation.3">
                    <p:embed/>
                  </p:oleObj>
                </mc:Choice>
                <mc:Fallback>
                  <p:oleObj name="" r:id="rId37" imgW="381000" imgH="419100" progId="Equation.3">
                    <p:embed/>
                    <p:pic>
                      <p:nvPicPr>
                        <p:cNvPr id="0" name="图片 3094"/>
                        <p:cNvPicPr/>
                        <p:nvPr/>
                      </p:nvPicPr>
                      <p:blipFill>
                        <a:blip r:embed="rId38"/>
                        <a:stretch>
                          <a:fillRect/>
                        </a:stretch>
                      </p:blipFill>
                      <p:spPr>
                        <a:xfrm>
                          <a:off x="5222" y="1757"/>
                          <a:ext cx="138" cy="171"/>
                        </a:xfrm>
                        <a:prstGeom prst="rect">
                          <a:avLst/>
                        </a:prstGeom>
                        <a:noFill/>
                        <a:ln w="38100">
                          <a:noFill/>
                          <a:miter/>
                        </a:ln>
                      </p:spPr>
                    </p:pic>
                  </p:oleObj>
                </mc:Fallback>
              </mc:AlternateContent>
            </a:graphicData>
          </a:graphic>
        </p:graphicFrame>
        <p:graphicFrame>
          <p:nvGraphicFramePr>
            <p:cNvPr id="24626" name="对象 24625"/>
            <p:cNvGraphicFramePr/>
            <p:nvPr/>
          </p:nvGraphicFramePr>
          <p:xfrm>
            <a:off x="4550" y="1767"/>
            <a:ext cx="115" cy="154"/>
          </p:xfrm>
          <a:graphic>
            <a:graphicData uri="http://schemas.openxmlformats.org/presentationml/2006/ole">
              <mc:AlternateContent xmlns:mc="http://schemas.openxmlformats.org/markup-compatibility/2006">
                <mc:Choice xmlns:v="urn:schemas-microsoft-com:vml" Requires="v">
                  <p:oleObj spid="_x0000_s3096" name="" r:id="rId39" imgW="355600" imgH="418465" progId="Equation.3">
                    <p:embed/>
                  </p:oleObj>
                </mc:Choice>
                <mc:Fallback>
                  <p:oleObj name="" r:id="rId39" imgW="355600" imgH="418465" progId="Equation.3">
                    <p:embed/>
                    <p:pic>
                      <p:nvPicPr>
                        <p:cNvPr id="0" name="图片 3095"/>
                        <p:cNvPicPr/>
                        <p:nvPr/>
                      </p:nvPicPr>
                      <p:blipFill>
                        <a:blip r:embed="rId40"/>
                        <a:stretch>
                          <a:fillRect/>
                        </a:stretch>
                      </p:blipFill>
                      <p:spPr>
                        <a:xfrm>
                          <a:off x="4550" y="1767"/>
                          <a:ext cx="115" cy="154"/>
                        </a:xfrm>
                        <a:prstGeom prst="rect">
                          <a:avLst/>
                        </a:prstGeom>
                        <a:noFill/>
                        <a:ln w="38100">
                          <a:noFill/>
                          <a:miter/>
                        </a:ln>
                      </p:spPr>
                    </p:pic>
                  </p:oleObj>
                </mc:Fallback>
              </mc:AlternateContent>
            </a:graphicData>
          </a:graphic>
        </p:graphicFrame>
        <p:graphicFrame>
          <p:nvGraphicFramePr>
            <p:cNvPr id="24627" name="对象 24626"/>
            <p:cNvGraphicFramePr/>
            <p:nvPr/>
          </p:nvGraphicFramePr>
          <p:xfrm>
            <a:off x="4904" y="1419"/>
            <a:ext cx="206" cy="203"/>
          </p:xfrm>
          <a:graphic>
            <a:graphicData uri="http://schemas.openxmlformats.org/presentationml/2006/ole">
              <mc:AlternateContent xmlns:mc="http://schemas.openxmlformats.org/markup-compatibility/2006">
                <mc:Choice xmlns:v="urn:schemas-microsoft-com:vml" Requires="v">
                  <p:oleObj spid="_x0000_s3097" name="" r:id="rId41" imgW="190500" imgH="165100" progId="Equation.3">
                    <p:embed/>
                  </p:oleObj>
                </mc:Choice>
                <mc:Fallback>
                  <p:oleObj name="" r:id="rId41" imgW="190500" imgH="165100" progId="Equation.3">
                    <p:embed/>
                    <p:pic>
                      <p:nvPicPr>
                        <p:cNvPr id="0" name="图片 3096"/>
                        <p:cNvPicPr/>
                        <p:nvPr/>
                      </p:nvPicPr>
                      <p:blipFill>
                        <a:blip r:embed="rId42"/>
                        <a:stretch>
                          <a:fillRect/>
                        </a:stretch>
                      </p:blipFill>
                      <p:spPr>
                        <a:xfrm>
                          <a:off x="4904" y="1419"/>
                          <a:ext cx="206" cy="203"/>
                        </a:xfrm>
                        <a:prstGeom prst="rect">
                          <a:avLst/>
                        </a:prstGeom>
                        <a:noFill/>
                        <a:ln w="38100">
                          <a:noFill/>
                          <a:miter/>
                        </a:ln>
                      </p:spPr>
                    </p:pic>
                  </p:oleObj>
                </mc:Fallback>
              </mc:AlternateContent>
            </a:graphicData>
          </a:graphic>
        </p:graphicFrame>
        <p:graphicFrame>
          <p:nvGraphicFramePr>
            <p:cNvPr id="24628" name="对象 24627"/>
            <p:cNvGraphicFramePr/>
            <p:nvPr/>
          </p:nvGraphicFramePr>
          <p:xfrm>
            <a:off x="4893" y="820"/>
            <a:ext cx="232" cy="227"/>
          </p:xfrm>
          <a:graphic>
            <a:graphicData uri="http://schemas.openxmlformats.org/presentationml/2006/ole">
              <mc:AlternateContent xmlns:mc="http://schemas.openxmlformats.org/markup-compatibility/2006">
                <mc:Choice xmlns:v="urn:schemas-microsoft-com:vml" Requires="v">
                  <p:oleObj spid="_x0000_s3098" name="" r:id="rId43" imgW="253365" imgH="215900" progId="Equation.3">
                    <p:embed/>
                  </p:oleObj>
                </mc:Choice>
                <mc:Fallback>
                  <p:oleObj name="" r:id="rId43" imgW="253365" imgH="215900" progId="Equation.3">
                    <p:embed/>
                    <p:pic>
                      <p:nvPicPr>
                        <p:cNvPr id="0" name="图片 3097"/>
                        <p:cNvPicPr/>
                        <p:nvPr/>
                      </p:nvPicPr>
                      <p:blipFill>
                        <a:blip r:embed="rId44"/>
                        <a:stretch>
                          <a:fillRect/>
                        </a:stretch>
                      </p:blipFill>
                      <p:spPr>
                        <a:xfrm>
                          <a:off x="4893" y="820"/>
                          <a:ext cx="232" cy="227"/>
                        </a:xfrm>
                        <a:prstGeom prst="rect">
                          <a:avLst/>
                        </a:prstGeom>
                        <a:noFill/>
                        <a:ln w="38100">
                          <a:noFill/>
                          <a:miter/>
                        </a:ln>
                      </p:spPr>
                    </p:pic>
                  </p:oleObj>
                </mc:Fallback>
              </mc:AlternateContent>
            </a:graphicData>
          </a:graphic>
        </p:graphicFrame>
        <p:graphicFrame>
          <p:nvGraphicFramePr>
            <p:cNvPr id="24629" name="对象 24628"/>
            <p:cNvGraphicFramePr/>
            <p:nvPr/>
          </p:nvGraphicFramePr>
          <p:xfrm>
            <a:off x="4154" y="1120"/>
            <a:ext cx="233" cy="229"/>
          </p:xfrm>
          <a:graphic>
            <a:graphicData uri="http://schemas.openxmlformats.org/presentationml/2006/ole">
              <mc:AlternateContent xmlns:mc="http://schemas.openxmlformats.org/markup-compatibility/2006">
                <mc:Choice xmlns:v="urn:schemas-microsoft-com:vml" Requires="v">
                  <p:oleObj spid="_x0000_s3099" name="" r:id="rId45" imgW="241300" imgH="215900" progId="Equation.3">
                    <p:embed/>
                  </p:oleObj>
                </mc:Choice>
                <mc:Fallback>
                  <p:oleObj name="" r:id="rId45" imgW="241300" imgH="215900" progId="Equation.3">
                    <p:embed/>
                    <p:pic>
                      <p:nvPicPr>
                        <p:cNvPr id="0" name="图片 3098"/>
                        <p:cNvPicPr/>
                        <p:nvPr/>
                      </p:nvPicPr>
                      <p:blipFill>
                        <a:blip r:embed="rId46"/>
                        <a:stretch>
                          <a:fillRect/>
                        </a:stretch>
                      </p:blipFill>
                      <p:spPr>
                        <a:xfrm>
                          <a:off x="4154" y="1120"/>
                          <a:ext cx="233" cy="229"/>
                        </a:xfrm>
                        <a:prstGeom prst="rect">
                          <a:avLst/>
                        </a:prstGeom>
                        <a:noFill/>
                        <a:ln w="38100">
                          <a:noFill/>
                          <a:miter/>
                        </a:ln>
                      </p:spPr>
                    </p:pic>
                  </p:oleObj>
                </mc:Fallback>
              </mc:AlternateContent>
            </a:graphicData>
          </a:graphic>
        </p:graphicFrame>
        <p:sp>
          <p:nvSpPr>
            <p:cNvPr id="24630" name="直接连接符 24629"/>
            <p:cNvSpPr/>
            <p:nvPr/>
          </p:nvSpPr>
          <p:spPr>
            <a:xfrm>
              <a:off x="3554" y="712"/>
              <a:ext cx="0" cy="564"/>
            </a:xfrm>
            <a:prstGeom prst="line">
              <a:avLst/>
            </a:prstGeom>
            <a:ln w="9525" cap="rnd" cmpd="sng">
              <a:solidFill>
                <a:schemeClr val="tx1"/>
              </a:solidFill>
              <a:prstDash val="sysDot"/>
              <a:headEnd type="none" w="med" len="med"/>
              <a:tailEnd type="none" w="med" len="med"/>
            </a:ln>
          </p:spPr>
        </p:sp>
        <p:sp>
          <p:nvSpPr>
            <p:cNvPr id="24631" name="直接连接符 24630"/>
            <p:cNvSpPr/>
            <p:nvPr/>
          </p:nvSpPr>
          <p:spPr>
            <a:xfrm flipV="1">
              <a:off x="3370" y="2169"/>
              <a:ext cx="245" cy="221"/>
            </a:xfrm>
            <a:prstGeom prst="line">
              <a:avLst/>
            </a:prstGeom>
            <a:ln w="25400" cap="flat" cmpd="sng">
              <a:solidFill>
                <a:srgbClr val="0000FF"/>
              </a:solidFill>
              <a:prstDash val="solid"/>
              <a:headEnd type="triangle" w="med" len="med"/>
              <a:tailEnd type="none" w="med" len="med"/>
            </a:ln>
          </p:spPr>
        </p:sp>
        <p:sp>
          <p:nvSpPr>
            <p:cNvPr id="24632" name="直接连接符 24631"/>
            <p:cNvSpPr/>
            <p:nvPr/>
          </p:nvSpPr>
          <p:spPr>
            <a:xfrm flipV="1">
              <a:off x="4571" y="1949"/>
              <a:ext cx="724" cy="0"/>
            </a:xfrm>
            <a:prstGeom prst="line">
              <a:avLst/>
            </a:prstGeom>
            <a:ln w="25400" cap="flat" cmpd="sng">
              <a:solidFill>
                <a:srgbClr val="0000FF"/>
              </a:solidFill>
              <a:prstDash val="solid"/>
              <a:headEnd type="none" w="med" len="med"/>
              <a:tailEnd type="triangle" w="med" len="med"/>
            </a:ln>
          </p:spPr>
        </p:sp>
        <p:sp>
          <p:nvSpPr>
            <p:cNvPr id="24633" name="直接连接符 24632"/>
            <p:cNvSpPr/>
            <p:nvPr/>
          </p:nvSpPr>
          <p:spPr>
            <a:xfrm rot="-5400000" flipV="1">
              <a:off x="3496" y="715"/>
              <a:ext cx="663" cy="0"/>
            </a:xfrm>
            <a:prstGeom prst="line">
              <a:avLst/>
            </a:prstGeom>
            <a:ln w="25400" cap="flat" cmpd="sng">
              <a:solidFill>
                <a:srgbClr val="0000FF"/>
              </a:solidFill>
              <a:prstDash val="solid"/>
              <a:headEnd type="none" w="med" len="med"/>
              <a:tailEnd type="triangle" w="med" len="med"/>
            </a:ln>
          </p:spPr>
        </p:sp>
      </p:grpSp>
      <p:graphicFrame>
        <p:nvGraphicFramePr>
          <p:cNvPr id="2" name="对象 1">
            <a:hlinkClick r:id="" action="ppaction://ole?verb="/>
          </p:cNvPr>
          <p:cNvGraphicFramePr>
            <a:graphicFrameLocks noChangeAspect="1"/>
          </p:cNvGraphicFramePr>
          <p:nvPr/>
        </p:nvGraphicFramePr>
        <p:xfrm>
          <a:off x="1060450" y="1525270"/>
          <a:ext cx="6426200" cy="1046480"/>
        </p:xfrm>
        <a:graphic>
          <a:graphicData uri="http://schemas.openxmlformats.org/presentationml/2006/ole">
            <mc:AlternateContent xmlns:mc="http://schemas.openxmlformats.org/markup-compatibility/2006">
              <mc:Choice xmlns:v="urn:schemas-microsoft-com:vml" Requires="v">
                <p:oleObj spid="_x0000_s1025" name="" r:id="rId47" imgW="2108200" imgH="342900" progId="Equation.KSEE3">
                  <p:embed/>
                </p:oleObj>
              </mc:Choice>
              <mc:Fallback>
                <p:oleObj name="" r:id="rId47" imgW="2108200" imgH="342900" progId="Equation.KSEE3">
                  <p:embed/>
                  <p:pic>
                    <p:nvPicPr>
                      <p:cNvPr id="0" name="图片 1024"/>
                      <p:cNvPicPr/>
                      <p:nvPr/>
                    </p:nvPicPr>
                    <p:blipFill>
                      <a:blip r:embed="rId48"/>
                      <a:stretch>
                        <a:fillRect/>
                      </a:stretch>
                    </p:blipFill>
                    <p:spPr>
                      <a:xfrm>
                        <a:off x="1060450" y="1525270"/>
                        <a:ext cx="6426200" cy="1046480"/>
                      </a:xfrm>
                      <a:prstGeom prst="rect">
                        <a:avLst/>
                      </a:prstGeom>
                    </p:spPr>
                  </p:pic>
                </p:oleObj>
              </mc:Fallback>
            </mc:AlternateContent>
          </a:graphicData>
        </a:graphic>
      </p:graphicFrame>
      <p:graphicFrame>
        <p:nvGraphicFramePr>
          <p:cNvPr id="3" name="对象 2"/>
          <p:cNvGraphicFramePr/>
          <p:nvPr/>
        </p:nvGraphicFramePr>
        <p:xfrm>
          <a:off x="1139825" y="4906010"/>
          <a:ext cx="5263515" cy="704850"/>
        </p:xfrm>
        <a:graphic>
          <a:graphicData uri="http://schemas.openxmlformats.org/presentationml/2006/ole">
            <mc:AlternateContent xmlns:mc="http://schemas.openxmlformats.org/markup-compatibility/2006">
              <mc:Choice xmlns:v="urn:schemas-microsoft-com:vml" Requires="v">
                <p:oleObj spid="_x0000_s4" name="" r:id="rId49" imgW="2184400" imgH="266700" progId="Equation.3">
                  <p:embed/>
                </p:oleObj>
              </mc:Choice>
              <mc:Fallback>
                <p:oleObj name="" r:id="rId49" imgW="2184400" imgH="266700" progId="Equation.3">
                  <p:embed/>
                  <p:pic>
                    <p:nvPicPr>
                      <p:cNvPr id="0" name="图片 3082"/>
                      <p:cNvPicPr/>
                      <p:nvPr/>
                    </p:nvPicPr>
                    <p:blipFill>
                      <a:blip r:embed="rId50"/>
                      <a:stretch>
                        <a:fillRect/>
                      </a:stretch>
                    </p:blipFill>
                    <p:spPr>
                      <a:xfrm>
                        <a:off x="1139825" y="4906010"/>
                        <a:ext cx="5263515" cy="704850"/>
                      </a:xfrm>
                      <a:prstGeom prst="rect">
                        <a:avLst/>
                      </a:prstGeom>
                      <a:noFill/>
                      <a:ln w="9525" cap="flat" cmpd="sng">
                        <a:noFill/>
                        <a:prstDash val="solid"/>
                        <a:miter/>
                        <a:headEnd type="none" w="med" len="med"/>
                        <a:tailEnd type="none" w="med" len="med"/>
                      </a:ln>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474470" y="5768340"/>
          <a:ext cx="5499100" cy="524510"/>
        </p:xfrm>
        <a:graphic>
          <a:graphicData uri="http://schemas.openxmlformats.org/presentationml/2006/ole">
            <mc:AlternateContent xmlns:mc="http://schemas.openxmlformats.org/markup-compatibility/2006">
              <mc:Choice xmlns:v="urn:schemas-microsoft-com:vml" Requires="v">
                <p:oleObj spid="_x0000_s1026" name="" r:id="rId51" imgW="1409700" imgH="139700" progId="Equation.KSEE3">
                  <p:embed/>
                </p:oleObj>
              </mc:Choice>
              <mc:Fallback>
                <p:oleObj name="" r:id="rId51" imgW="1409700" imgH="139700" progId="Equation.KSEE3">
                  <p:embed/>
                  <p:pic>
                    <p:nvPicPr>
                      <p:cNvPr id="0" name="图片 1025"/>
                      <p:cNvPicPr/>
                      <p:nvPr/>
                    </p:nvPicPr>
                    <p:blipFill>
                      <a:blip r:embed="rId52"/>
                      <a:stretch>
                        <a:fillRect/>
                      </a:stretch>
                    </p:blipFill>
                    <p:spPr>
                      <a:xfrm>
                        <a:off x="1474470" y="5768340"/>
                        <a:ext cx="5499100" cy="52451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Effect transition="in" filter="wipe(left)">
                                      <p:cBhvr>
                                        <p:cTn id="7" dur="500"/>
                                        <p:tgtEl>
                                          <p:spTgt spid="2457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4591"/>
                                        </p:tgtEl>
                                        <p:attrNameLst>
                                          <p:attrName>style.visibility</p:attrName>
                                        </p:attrNameLst>
                                      </p:cBhvr>
                                      <p:to>
                                        <p:strVal val="visible"/>
                                      </p:to>
                                    </p:set>
                                    <p:animEffect transition="in" filter="wipe(left)">
                                      <p:cBhvr>
                                        <p:cTn id="12" dur="500"/>
                                        <p:tgtEl>
                                          <p:spTgt spid="2459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4584"/>
                                        </p:tgtEl>
                                        <p:attrNameLst>
                                          <p:attrName>style.visibility</p:attrName>
                                        </p:attrNameLst>
                                      </p:cBhvr>
                                      <p:to>
                                        <p:strVal val="visible"/>
                                      </p:to>
                                    </p:set>
                                    <p:animEffect transition="in" filter="wipe(left)">
                                      <p:cBhvr>
                                        <p:cTn id="17" dur="500"/>
                                        <p:tgtEl>
                                          <p:spTgt spid="2458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4581"/>
                                        </p:tgtEl>
                                        <p:attrNameLst>
                                          <p:attrName>style.visibility</p:attrName>
                                        </p:attrNameLst>
                                      </p:cBhvr>
                                      <p:to>
                                        <p:strVal val="visible"/>
                                      </p:to>
                                    </p:set>
                                    <p:animEffect transition="in" filter="wipe(left)">
                                      <p:cBhvr>
                                        <p:cTn id="27" dur="500"/>
                                        <p:tgtEl>
                                          <p:spTgt spid="2458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4582"/>
                                        </p:tgtEl>
                                        <p:attrNameLst>
                                          <p:attrName>style.visibility</p:attrName>
                                        </p:attrNameLst>
                                      </p:cBhvr>
                                      <p:to>
                                        <p:strVal val="visible"/>
                                      </p:to>
                                    </p:set>
                                    <p:animEffect transition="in" filter="wipe(left)">
                                      <p:cBhvr>
                                        <p:cTn id="32" dur="500"/>
                                        <p:tgtEl>
                                          <p:spTgt spid="2458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4590"/>
                                        </p:tgtEl>
                                        <p:attrNameLst>
                                          <p:attrName>style.visibility</p:attrName>
                                        </p:attrNameLst>
                                      </p:cBhvr>
                                      <p:to>
                                        <p:strVal val="visible"/>
                                      </p:to>
                                    </p:set>
                                    <p:animEffect transition="in" filter="wipe(left)">
                                      <p:cBhvr>
                                        <p:cTn id="37" dur="500"/>
                                        <p:tgtEl>
                                          <p:spTgt spid="2459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4579"/>
                                        </p:tgtEl>
                                        <p:attrNameLst>
                                          <p:attrName>style.visibility</p:attrName>
                                        </p:attrNameLst>
                                      </p:cBhvr>
                                      <p:to>
                                        <p:strVal val="visible"/>
                                      </p:to>
                                    </p:set>
                                    <p:animEffect transition="in" filter="wipe(left)">
                                      <p:cBhvr>
                                        <p:cTn id="42" dur="500"/>
                                        <p:tgtEl>
                                          <p:spTgt spid="2457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24580"/>
                                        </p:tgtEl>
                                        <p:attrNameLst>
                                          <p:attrName>style.visibility</p:attrName>
                                        </p:attrNameLst>
                                      </p:cBhvr>
                                      <p:to>
                                        <p:strVal val="visible"/>
                                      </p:to>
                                    </p:set>
                                    <p:animEffect transition="in" filter="wipe(left)">
                                      <p:cBhvr>
                                        <p:cTn id="47" dur="500"/>
                                        <p:tgtEl>
                                          <p:spTgt spid="24580"/>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37" fill="hold" nodeType="clickPar">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barn(outVertical)">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down)">
                                      <p:cBhvr>
                                        <p:cTn id="5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2550</Words>
  <Application>WPS 演示</Application>
  <PresentationFormat>宽屏</PresentationFormat>
  <Paragraphs>341</Paragraphs>
  <Slides>23</Slides>
  <Notes>0</Notes>
  <HiddenSlides>0</HiddenSlides>
  <MMClips>0</MMClips>
  <ScaleCrop>false</ScaleCrop>
  <HeadingPairs>
    <vt:vector size="8" baseType="variant">
      <vt:variant>
        <vt:lpstr>已用的字体</vt:lpstr>
      </vt:variant>
      <vt:variant>
        <vt:i4>12</vt:i4>
      </vt:variant>
      <vt:variant>
        <vt:lpstr>主题</vt:lpstr>
      </vt:variant>
      <vt:variant>
        <vt:i4>5</vt:i4>
      </vt:variant>
      <vt:variant>
        <vt:lpstr>嵌入 OLE 服务器</vt:lpstr>
      </vt:variant>
      <vt:variant>
        <vt:i4>120</vt:i4>
      </vt:variant>
      <vt:variant>
        <vt:lpstr>幻灯片标题</vt:lpstr>
      </vt:variant>
      <vt:variant>
        <vt:i4>23</vt:i4>
      </vt:variant>
    </vt:vector>
  </HeadingPairs>
  <TitlesOfParts>
    <vt:vector size="160" baseType="lpstr">
      <vt:lpstr>Arial</vt:lpstr>
      <vt:lpstr>宋体</vt:lpstr>
      <vt:lpstr>Wingdings</vt:lpstr>
      <vt:lpstr>Times New Roman</vt:lpstr>
      <vt:lpstr>EU-B1X</vt:lpstr>
      <vt:lpstr>楷体_GB2312</vt:lpstr>
      <vt:lpstr>Symbol</vt:lpstr>
      <vt:lpstr>黑体</vt:lpstr>
      <vt:lpstr>Calibri</vt:lpstr>
      <vt:lpstr>微软雅黑</vt:lpstr>
      <vt:lpstr>Arial Unicode MS</vt:lpstr>
      <vt:lpstr>Calibri Light</vt:lpstr>
      <vt:lpstr>Office 主题</vt:lpstr>
      <vt:lpstr>3_自定义设计方案</vt:lpstr>
      <vt:lpstr>2_自定义设计方案</vt:lpstr>
      <vt:lpstr>1_自定义设计方案</vt:lpstr>
      <vt:lpstr>自定义设计方案</vt:lpstr>
      <vt:lpstr>Equation.KSEE3</vt:lpstr>
      <vt:lpstr>Equation.KSEE3</vt:lpstr>
      <vt:lpstr>Equation.3</vt:lpstr>
      <vt:lpstr>Equation.3</vt:lpstr>
      <vt:lpstr>Equation.KSEE3</vt:lpstr>
      <vt:lpstr>Equation.3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Equation.KSEE3</vt:lpstr>
      <vt:lpstr>Equation.3</vt:lpstr>
      <vt:lpstr>Equation.3</vt:lpstr>
      <vt:lpstr>Equation.KSEE3</vt:lpstr>
      <vt:lpstr>Equation.KSEE3</vt:lpstr>
      <vt:lpstr>Equation.KSEE3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Equation.KSEE3</vt:lpstr>
      <vt:lpstr>Equation.3</vt:lpstr>
      <vt:lpstr>Equation.KSEE3</vt:lpstr>
      <vt:lpstr>Equation.KSEE3</vt:lpstr>
      <vt:lpstr>Equation.3</vt:lpstr>
      <vt:lpstr>Equation.KSEE3</vt:lpstr>
      <vt:lpstr>Equation.KSEE3</vt:lpstr>
      <vt:lpstr>Equation.KSEE3</vt:lpstr>
      <vt:lpstr>Equation.KSEE3</vt:lpstr>
      <vt:lpstr>Equation.KSEE3</vt:lpstr>
      <vt:lpstr>Equation.3</vt:lpstr>
      <vt:lpstr>Equation.3</vt:lpstr>
      <vt:lpstr>Equation.3</vt:lpstr>
      <vt:lpstr>Equation.3</vt:lpstr>
      <vt:lpstr>Equation.KSEE3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武静影</cp:lastModifiedBy>
  <cp:revision>88</cp:revision>
  <dcterms:created xsi:type="dcterms:W3CDTF">2018-10-12T15:11:00Z</dcterms:created>
  <dcterms:modified xsi:type="dcterms:W3CDTF">2021-01-08T06:22:47Z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