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31"/>
  </p:notesMasterIdLst>
  <p:sldIdLst>
    <p:sldId id="263" r:id="rId7"/>
    <p:sldId id="272" r:id="rId8"/>
    <p:sldId id="273" r:id="rId9"/>
    <p:sldId id="270" r:id="rId10"/>
    <p:sldId id="274" r:id="rId11"/>
    <p:sldId id="276" r:id="rId12"/>
    <p:sldId id="277" r:id="rId13"/>
    <p:sldId id="278" r:id="rId14"/>
    <p:sldId id="275" r:id="rId15"/>
    <p:sldId id="281" r:id="rId16"/>
    <p:sldId id="280" r:id="rId17"/>
    <p:sldId id="279" r:id="rId18"/>
    <p:sldId id="285" r:id="rId19"/>
    <p:sldId id="287" r:id="rId20"/>
    <p:sldId id="290" r:id="rId21"/>
    <p:sldId id="288" r:id="rId22"/>
    <p:sldId id="289" r:id="rId23"/>
    <p:sldId id="296" r:id="rId24"/>
    <p:sldId id="295" r:id="rId25"/>
    <p:sldId id="294" r:id="rId26"/>
    <p:sldId id="297" r:id="rId27"/>
    <p:sldId id="299" r:id="rId28"/>
    <p:sldId id="298" r:id="rId29"/>
    <p:sldId id="266" r:id="rId3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9" Type="http://schemas.openxmlformats.org/officeDocument/2006/relationships/image" Target="../media/image45.wmf"/><Relationship Id="rId8" Type="http://schemas.openxmlformats.org/officeDocument/2006/relationships/image" Target="../media/image44.wmf"/><Relationship Id="rId7" Type="http://schemas.openxmlformats.org/officeDocument/2006/relationships/image" Target="../media/image43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wmf"/><Relationship Id="rId1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59.wmf"/><Relationship Id="rId8" Type="http://schemas.openxmlformats.org/officeDocument/2006/relationships/image" Target="../media/image58.wmf"/><Relationship Id="rId7" Type="http://schemas.openxmlformats.org/officeDocument/2006/relationships/image" Target="../media/image57.wmf"/><Relationship Id="rId6" Type="http://schemas.openxmlformats.org/officeDocument/2006/relationships/image" Target="../media/image56.wmf"/><Relationship Id="rId5" Type="http://schemas.openxmlformats.org/officeDocument/2006/relationships/image" Target="../media/image55.wmf"/><Relationship Id="rId4" Type="http://schemas.openxmlformats.org/officeDocument/2006/relationships/image" Target="../media/image54.wmf"/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4.vml.rels><?xml version="1.0" encoding="UTF-8" standalone="yes"?>
<Relationships xmlns="http://schemas.openxmlformats.org/package/2006/relationships"><Relationship Id="rId6" Type="http://schemas.openxmlformats.org/officeDocument/2006/relationships/image" Target="../media/image65.wmf"/><Relationship Id="rId5" Type="http://schemas.openxmlformats.org/officeDocument/2006/relationships/image" Target="../media/image64.wmf"/><Relationship Id="rId4" Type="http://schemas.openxmlformats.org/officeDocument/2006/relationships/image" Target="../media/image63.wmf"/><Relationship Id="rId3" Type="http://schemas.openxmlformats.org/officeDocument/2006/relationships/image" Target="../media/image62.wmf"/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5.vml.rels><?xml version="1.0" encoding="UTF-8" standalone="yes"?>
<Relationships xmlns="http://schemas.openxmlformats.org/package/2006/relationships"><Relationship Id="rId9" Type="http://schemas.openxmlformats.org/officeDocument/2006/relationships/image" Target="../media/image74.wmf"/><Relationship Id="rId8" Type="http://schemas.openxmlformats.org/officeDocument/2006/relationships/image" Target="../media/image73.wmf"/><Relationship Id="rId7" Type="http://schemas.openxmlformats.org/officeDocument/2006/relationships/image" Target="../media/image72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76.wmf"/><Relationship Id="rId1" Type="http://schemas.openxmlformats.org/officeDocument/2006/relationships/image" Target="../media/image75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8.wmf"/><Relationship Id="rId7" Type="http://schemas.openxmlformats.org/officeDocument/2006/relationships/image" Target="../media/image87.wmf"/><Relationship Id="rId6" Type="http://schemas.openxmlformats.org/officeDocument/2006/relationships/image" Target="../media/image86.wmf"/><Relationship Id="rId5" Type="http://schemas.openxmlformats.org/officeDocument/2006/relationships/image" Target="../media/image85.wmf"/><Relationship Id="rId4" Type="http://schemas.openxmlformats.org/officeDocument/2006/relationships/image" Target="../media/image84.wmf"/><Relationship Id="rId3" Type="http://schemas.openxmlformats.org/officeDocument/2006/relationships/image" Target="../media/image83.wmf"/><Relationship Id="rId2" Type="http://schemas.openxmlformats.org/officeDocument/2006/relationships/image" Target="../media/image82.wmf"/><Relationship Id="rId1" Type="http://schemas.openxmlformats.org/officeDocument/2006/relationships/image" Target="../media/image8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wmf"/></Relationships>
</file>

<file path=ppt/drawings/_rels/vmlDrawing2.vml.rels><?xml version="1.0" encoding="UTF-8" standalone="yes"?>
<Relationships xmlns="http://schemas.openxmlformats.org/package/2006/relationships"><Relationship Id="rId9" Type="http://schemas.openxmlformats.org/officeDocument/2006/relationships/image" Target="../media/image12.wmf"/><Relationship Id="rId8" Type="http://schemas.openxmlformats.org/officeDocument/2006/relationships/image" Target="../media/image11.wmf"/><Relationship Id="rId7" Type="http://schemas.openxmlformats.org/officeDocument/2006/relationships/image" Target="../media/image10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Relationship Id="rId3" Type="http://schemas.openxmlformats.org/officeDocument/2006/relationships/image" Target="../media/image6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0.vml.rels><?xml version="1.0" encoding="UTF-8" standalone="yes"?>
<Relationships xmlns="http://schemas.openxmlformats.org/package/2006/relationships"><Relationship Id="rId4" Type="http://schemas.openxmlformats.org/officeDocument/2006/relationships/image" Target="../media/image94.wmf"/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18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7" Type="http://schemas.openxmlformats.org/officeDocument/2006/relationships/image" Target="../media/image30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36.wmf"/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3.wmf"/><Relationship Id="rId1" Type="http://schemas.openxmlformats.org/officeDocument/2006/relationships/oleObject" Target="../embeddings/oleObject33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8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37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36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35.bin"/><Relationship Id="rId2" Type="http://schemas.openxmlformats.org/officeDocument/2006/relationships/image" Target="../media/image24.wmf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31.wmf"/><Relationship Id="rId15" Type="http://schemas.openxmlformats.org/officeDocument/2006/relationships/oleObject" Target="../embeddings/oleObject41.bin"/><Relationship Id="rId14" Type="http://schemas.openxmlformats.org/officeDocument/2006/relationships/image" Target="../media/image30.wmf"/><Relationship Id="rId13" Type="http://schemas.openxmlformats.org/officeDocument/2006/relationships/oleObject" Target="../embeddings/oleObject40.bin"/><Relationship Id="rId12" Type="http://schemas.openxmlformats.org/officeDocument/2006/relationships/image" Target="../media/image29.wmf"/><Relationship Id="rId11" Type="http://schemas.openxmlformats.org/officeDocument/2006/relationships/oleObject" Target="../embeddings/oleObject39.bin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34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6.bin"/><Relationship Id="rId8" Type="http://schemas.openxmlformats.org/officeDocument/2006/relationships/image" Target="../media/image35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32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42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1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50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9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48.bin"/><Relationship Id="rId20" Type="http://schemas.openxmlformats.org/officeDocument/2006/relationships/vmlDrawing" Target="../drawings/vmlDrawing10.vml"/><Relationship Id="rId2" Type="http://schemas.openxmlformats.org/officeDocument/2006/relationships/image" Target="../media/image37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45.wmf"/><Relationship Id="rId17" Type="http://schemas.openxmlformats.org/officeDocument/2006/relationships/oleObject" Target="../embeddings/oleObject55.bin"/><Relationship Id="rId16" Type="http://schemas.openxmlformats.org/officeDocument/2006/relationships/image" Target="../media/image44.wmf"/><Relationship Id="rId15" Type="http://schemas.openxmlformats.org/officeDocument/2006/relationships/oleObject" Target="../embeddings/oleObject54.bin"/><Relationship Id="rId14" Type="http://schemas.openxmlformats.org/officeDocument/2006/relationships/image" Target="../media/image43.wmf"/><Relationship Id="rId13" Type="http://schemas.openxmlformats.org/officeDocument/2006/relationships/oleObject" Target="../embeddings/oleObject53.bin"/><Relationship Id="rId12" Type="http://schemas.openxmlformats.org/officeDocument/2006/relationships/image" Target="../media/image42.wmf"/><Relationship Id="rId11" Type="http://schemas.openxmlformats.org/officeDocument/2006/relationships/oleObject" Target="../embeddings/oleObject52.bin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4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56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0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49.wmf"/><Relationship Id="rId1" Type="http://schemas.openxmlformats.org/officeDocument/2006/relationships/oleObject" Target="../embeddings/oleObject59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5.bin"/><Relationship Id="rId8" Type="http://schemas.openxmlformats.org/officeDocument/2006/relationships/image" Target="../media/image54.wmf"/><Relationship Id="rId7" Type="http://schemas.openxmlformats.org/officeDocument/2006/relationships/oleObject" Target="../embeddings/oleObject64.bin"/><Relationship Id="rId6" Type="http://schemas.openxmlformats.org/officeDocument/2006/relationships/image" Target="../media/image53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62.bin"/><Relationship Id="rId20" Type="http://schemas.openxmlformats.org/officeDocument/2006/relationships/vmlDrawing" Target="../drawings/vmlDrawing13.vml"/><Relationship Id="rId2" Type="http://schemas.openxmlformats.org/officeDocument/2006/relationships/image" Target="../media/image51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59.wmf"/><Relationship Id="rId17" Type="http://schemas.openxmlformats.org/officeDocument/2006/relationships/oleObject" Target="../embeddings/oleObject69.bin"/><Relationship Id="rId16" Type="http://schemas.openxmlformats.org/officeDocument/2006/relationships/image" Target="../media/image58.wmf"/><Relationship Id="rId15" Type="http://schemas.openxmlformats.org/officeDocument/2006/relationships/oleObject" Target="../embeddings/oleObject68.bin"/><Relationship Id="rId14" Type="http://schemas.openxmlformats.org/officeDocument/2006/relationships/image" Target="../media/image57.wmf"/><Relationship Id="rId13" Type="http://schemas.openxmlformats.org/officeDocument/2006/relationships/oleObject" Target="../embeddings/oleObject67.bin"/><Relationship Id="rId12" Type="http://schemas.openxmlformats.org/officeDocument/2006/relationships/image" Target="../media/image56.wmf"/><Relationship Id="rId11" Type="http://schemas.openxmlformats.org/officeDocument/2006/relationships/oleObject" Target="../embeddings/oleObject66.bin"/><Relationship Id="rId10" Type="http://schemas.openxmlformats.org/officeDocument/2006/relationships/image" Target="../media/image55.wmf"/><Relationship Id="rId1" Type="http://schemas.openxmlformats.org/officeDocument/2006/relationships/oleObject" Target="../embeddings/oleObject61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4.bin"/><Relationship Id="rId8" Type="http://schemas.openxmlformats.org/officeDocument/2006/relationships/image" Target="../media/image63.wmf"/><Relationship Id="rId7" Type="http://schemas.openxmlformats.org/officeDocument/2006/relationships/oleObject" Target="../embeddings/oleObject73.bin"/><Relationship Id="rId6" Type="http://schemas.openxmlformats.org/officeDocument/2006/relationships/image" Target="../media/image62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61.wmf"/><Relationship Id="rId3" Type="http://schemas.openxmlformats.org/officeDocument/2006/relationships/oleObject" Target="../embeddings/oleObject71.bin"/><Relationship Id="rId2" Type="http://schemas.openxmlformats.org/officeDocument/2006/relationships/image" Target="../media/image60.wmf"/><Relationship Id="rId14" Type="http://schemas.openxmlformats.org/officeDocument/2006/relationships/vmlDrawing" Target="../drawings/vmlDrawing14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65.wmf"/><Relationship Id="rId11" Type="http://schemas.openxmlformats.org/officeDocument/2006/relationships/oleObject" Target="../embeddings/oleObject75.bin"/><Relationship Id="rId10" Type="http://schemas.openxmlformats.org/officeDocument/2006/relationships/image" Target="../media/image64.wmf"/><Relationship Id="rId1" Type="http://schemas.openxmlformats.org/officeDocument/2006/relationships/oleObject" Target="../embeddings/oleObject70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0.bin"/><Relationship Id="rId8" Type="http://schemas.openxmlformats.org/officeDocument/2006/relationships/image" Target="../media/image69.wmf"/><Relationship Id="rId7" Type="http://schemas.openxmlformats.org/officeDocument/2006/relationships/oleObject" Target="../embeddings/oleObject79.bin"/><Relationship Id="rId6" Type="http://schemas.openxmlformats.org/officeDocument/2006/relationships/image" Target="../media/image68.wmf"/><Relationship Id="rId5" Type="http://schemas.openxmlformats.org/officeDocument/2006/relationships/oleObject" Target="../embeddings/oleObject78.bin"/><Relationship Id="rId4" Type="http://schemas.openxmlformats.org/officeDocument/2006/relationships/image" Target="../media/image67.wmf"/><Relationship Id="rId3" Type="http://schemas.openxmlformats.org/officeDocument/2006/relationships/oleObject" Target="../embeddings/oleObject77.bin"/><Relationship Id="rId20" Type="http://schemas.openxmlformats.org/officeDocument/2006/relationships/vmlDrawing" Target="../drawings/vmlDrawing15.vml"/><Relationship Id="rId2" Type="http://schemas.openxmlformats.org/officeDocument/2006/relationships/image" Target="../media/image66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74.wmf"/><Relationship Id="rId17" Type="http://schemas.openxmlformats.org/officeDocument/2006/relationships/oleObject" Target="../embeddings/oleObject84.bin"/><Relationship Id="rId16" Type="http://schemas.openxmlformats.org/officeDocument/2006/relationships/image" Target="../media/image73.wmf"/><Relationship Id="rId15" Type="http://schemas.openxmlformats.org/officeDocument/2006/relationships/oleObject" Target="../embeddings/oleObject83.bin"/><Relationship Id="rId14" Type="http://schemas.openxmlformats.org/officeDocument/2006/relationships/image" Target="../media/image72.wmf"/><Relationship Id="rId13" Type="http://schemas.openxmlformats.org/officeDocument/2006/relationships/oleObject" Target="../embeddings/oleObject82.bin"/><Relationship Id="rId12" Type="http://schemas.openxmlformats.org/officeDocument/2006/relationships/image" Target="../media/image71.wmf"/><Relationship Id="rId11" Type="http://schemas.openxmlformats.org/officeDocument/2006/relationships/oleObject" Target="../embeddings/oleObject81.bin"/><Relationship Id="rId10" Type="http://schemas.openxmlformats.org/officeDocument/2006/relationships/image" Target="../media/image70.wmf"/><Relationship Id="rId1" Type="http://schemas.openxmlformats.org/officeDocument/2006/relationships/oleObject" Target="../embeddings/oleObject76.bin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6.wmf"/><Relationship Id="rId3" Type="http://schemas.openxmlformats.org/officeDocument/2006/relationships/oleObject" Target="../embeddings/oleObject86.bin"/><Relationship Id="rId2" Type="http://schemas.openxmlformats.org/officeDocument/2006/relationships/image" Target="../media/image75.wmf"/><Relationship Id="rId1" Type="http://schemas.openxmlformats.org/officeDocument/2006/relationships/oleObject" Target="../embeddings/oleObject85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80.wmf"/><Relationship Id="rId7" Type="http://schemas.openxmlformats.org/officeDocument/2006/relationships/oleObject" Target="../embeddings/oleObject90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89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88.bin"/><Relationship Id="rId2" Type="http://schemas.openxmlformats.org/officeDocument/2006/relationships/image" Target="../media/image77.wmf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87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95.bin"/><Relationship Id="rId8" Type="http://schemas.openxmlformats.org/officeDocument/2006/relationships/image" Target="../media/image84.wmf"/><Relationship Id="rId7" Type="http://schemas.openxmlformats.org/officeDocument/2006/relationships/oleObject" Target="../embeddings/oleObject94.bin"/><Relationship Id="rId6" Type="http://schemas.openxmlformats.org/officeDocument/2006/relationships/image" Target="../media/image83.wmf"/><Relationship Id="rId5" Type="http://schemas.openxmlformats.org/officeDocument/2006/relationships/oleObject" Target="../embeddings/oleObject93.bin"/><Relationship Id="rId4" Type="http://schemas.openxmlformats.org/officeDocument/2006/relationships/image" Target="../media/image82.wmf"/><Relationship Id="rId3" Type="http://schemas.openxmlformats.org/officeDocument/2006/relationships/oleObject" Target="../embeddings/oleObject92.bin"/><Relationship Id="rId2" Type="http://schemas.openxmlformats.org/officeDocument/2006/relationships/image" Target="../media/image81.wmf"/><Relationship Id="rId18" Type="http://schemas.openxmlformats.org/officeDocument/2006/relationships/vmlDrawing" Target="../drawings/vmlDrawing18.vml"/><Relationship Id="rId17" Type="http://schemas.openxmlformats.org/officeDocument/2006/relationships/slideLayout" Target="../slideLayouts/slideLayout4.xml"/><Relationship Id="rId16" Type="http://schemas.openxmlformats.org/officeDocument/2006/relationships/image" Target="../media/image88.wmf"/><Relationship Id="rId15" Type="http://schemas.openxmlformats.org/officeDocument/2006/relationships/oleObject" Target="../embeddings/oleObject98.bin"/><Relationship Id="rId14" Type="http://schemas.openxmlformats.org/officeDocument/2006/relationships/image" Target="../media/image87.wmf"/><Relationship Id="rId13" Type="http://schemas.openxmlformats.org/officeDocument/2006/relationships/oleObject" Target="../embeddings/oleObject97.bin"/><Relationship Id="rId12" Type="http://schemas.openxmlformats.org/officeDocument/2006/relationships/image" Target="../media/image86.wmf"/><Relationship Id="rId11" Type="http://schemas.openxmlformats.org/officeDocument/2006/relationships/oleObject" Target="../embeddings/oleObject96.bin"/><Relationship Id="rId10" Type="http://schemas.openxmlformats.org/officeDocument/2006/relationships/image" Target="../media/image85.wmf"/><Relationship Id="rId1" Type="http://schemas.openxmlformats.org/officeDocument/2006/relationships/oleObject" Target="../embeddings/oleObject91.bin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9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0.png"/><Relationship Id="rId2" Type="http://schemas.openxmlformats.org/officeDocument/2006/relationships/image" Target="../media/image89.wmf"/><Relationship Id="rId1" Type="http://schemas.openxmlformats.org/officeDocument/2006/relationships/oleObject" Target="../embeddings/oleObject99.bin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94.wmf"/><Relationship Id="rId7" Type="http://schemas.openxmlformats.org/officeDocument/2006/relationships/oleObject" Target="../embeddings/oleObject103.bin"/><Relationship Id="rId6" Type="http://schemas.openxmlformats.org/officeDocument/2006/relationships/image" Target="../media/image93.wmf"/><Relationship Id="rId5" Type="http://schemas.openxmlformats.org/officeDocument/2006/relationships/oleObject" Target="../embeddings/oleObject102.bin"/><Relationship Id="rId4" Type="http://schemas.openxmlformats.org/officeDocument/2006/relationships/image" Target="../media/image92.wmf"/><Relationship Id="rId3" Type="http://schemas.openxmlformats.org/officeDocument/2006/relationships/oleObject" Target="../embeddings/oleObject101.bin"/><Relationship Id="rId2" Type="http://schemas.openxmlformats.org/officeDocument/2006/relationships/image" Target="../media/image91.wmf"/><Relationship Id="rId10" Type="http://schemas.openxmlformats.org/officeDocument/2006/relationships/vmlDrawing" Target="../drawings/vmlDrawing20.vml"/><Relationship Id="rId1" Type="http://schemas.openxmlformats.org/officeDocument/2006/relationships/oleObject" Target="../embeddings/oleObject100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wmf"/><Relationship Id="rId8" Type="http://schemas.openxmlformats.org/officeDocument/2006/relationships/oleObject" Target="../embeddings/oleObject5.bin"/><Relationship Id="rId7" Type="http://schemas.openxmlformats.org/officeDocument/2006/relationships/image" Target="../media/image6.wmf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png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4" Type="http://schemas.openxmlformats.org/officeDocument/2006/relationships/vmlDrawing" Target="../drawings/vmlDrawing2.vml"/><Relationship Id="rId23" Type="http://schemas.openxmlformats.org/officeDocument/2006/relationships/slideLayout" Target="../slideLayouts/slideLayout4.xml"/><Relationship Id="rId22" Type="http://schemas.openxmlformats.org/officeDocument/2006/relationships/image" Target="../media/image12.wmf"/><Relationship Id="rId21" Type="http://schemas.openxmlformats.org/officeDocument/2006/relationships/oleObject" Target="../embeddings/oleObject13.bin"/><Relationship Id="rId20" Type="http://schemas.openxmlformats.org/officeDocument/2006/relationships/image" Target="../media/image11.wmf"/><Relationship Id="rId2" Type="http://schemas.openxmlformats.org/officeDocument/2006/relationships/image" Target="../media/image3.wmf"/><Relationship Id="rId19" Type="http://schemas.openxmlformats.org/officeDocument/2006/relationships/oleObject" Target="../embeddings/oleObject12.bin"/><Relationship Id="rId18" Type="http://schemas.openxmlformats.org/officeDocument/2006/relationships/oleObject" Target="../embeddings/oleObject11.bin"/><Relationship Id="rId17" Type="http://schemas.openxmlformats.org/officeDocument/2006/relationships/oleObject" Target="../embeddings/oleObject10.bin"/><Relationship Id="rId16" Type="http://schemas.openxmlformats.org/officeDocument/2006/relationships/oleObject" Target="../embeddings/oleObject9.bin"/><Relationship Id="rId15" Type="http://schemas.openxmlformats.org/officeDocument/2006/relationships/image" Target="../media/image10.wmf"/><Relationship Id="rId14" Type="http://schemas.openxmlformats.org/officeDocument/2006/relationships/oleObject" Target="../embeddings/oleObject8.bin"/><Relationship Id="rId13" Type="http://schemas.openxmlformats.org/officeDocument/2006/relationships/image" Target="../media/image9.wmf"/><Relationship Id="rId12" Type="http://schemas.openxmlformats.org/officeDocument/2006/relationships/oleObject" Target="../embeddings/oleObject7.bin"/><Relationship Id="rId11" Type="http://schemas.openxmlformats.org/officeDocument/2006/relationships/image" Target="../media/image8.wmf"/><Relationship Id="rId10" Type="http://schemas.openxmlformats.org/officeDocument/2006/relationships/oleObject" Target="../embeddings/oleObject6.bin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oleObject" Target="../embeddings/oleObject19.bin"/><Relationship Id="rId7" Type="http://schemas.openxmlformats.org/officeDocument/2006/relationships/oleObject" Target="../embeddings/oleObject18.bin"/><Relationship Id="rId6" Type="http://schemas.openxmlformats.org/officeDocument/2006/relationships/oleObject" Target="../embeddings/oleObject17.bin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6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wmf"/><Relationship Id="rId1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25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7.png"/><Relationship Id="rId4" Type="http://schemas.openxmlformats.org/officeDocument/2006/relationships/image" Target="../media/image16.wmf"/><Relationship Id="rId3" Type="http://schemas.openxmlformats.org/officeDocument/2006/relationships/oleObject" Target="../embeddings/oleObject23.bin"/><Relationship Id="rId2" Type="http://schemas.openxmlformats.org/officeDocument/2006/relationships/image" Target="../media/image15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20.wmf"/><Relationship Id="rId10" Type="http://schemas.openxmlformats.org/officeDocument/2006/relationships/oleObject" Target="../embeddings/oleObject26.bin"/><Relationship Id="rId1" Type="http://schemas.openxmlformats.org/officeDocument/2006/relationships/oleObject" Target="../embeddings/oleObject22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17.png"/><Relationship Id="rId7" Type="http://schemas.openxmlformats.org/officeDocument/2006/relationships/image" Target="../media/image18.wmf"/><Relationship Id="rId6" Type="http://schemas.openxmlformats.org/officeDocument/2006/relationships/oleObject" Target="../embeddings/oleObject30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9.bin"/><Relationship Id="rId3" Type="http://schemas.openxmlformats.org/officeDocument/2006/relationships/oleObject" Target="../embeddings/oleObject28.bin"/><Relationship Id="rId2" Type="http://schemas.openxmlformats.org/officeDocument/2006/relationships/image" Target="../media/image20.wmf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22.wmf"/><Relationship Id="rId10" Type="http://schemas.openxmlformats.org/officeDocument/2006/relationships/oleObject" Target="../embeddings/oleObject32.bin"/><Relationship Id="rId1" Type="http://schemas.openxmlformats.org/officeDocument/2006/relationships/oleObject" Target="../embeddings/oleObject2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6645" y="663575"/>
            <a:ext cx="61379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函数微分的计算</a:t>
            </a:r>
            <a:endParaRPr lang="zh-CN" altLang="en-US" sz="22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6468" y="1093153"/>
          <a:ext cx="10299065" cy="547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5143500" imgH="3365500" progId="Equation.KSEE3">
                  <p:embed/>
                </p:oleObj>
              </mc:Choice>
              <mc:Fallback>
                <p:oleObj name="" r:id="rId1" imgW="5143500" imgH="33655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6468" y="1093153"/>
                        <a:ext cx="10299065" cy="547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1885" y="2034223"/>
          <a:ext cx="5155565" cy="3049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2197100" imgH="1257300" progId="Equation.KSEE3">
                  <p:embed/>
                </p:oleObj>
              </mc:Choice>
              <mc:Fallback>
                <p:oleObj name="" r:id="rId1" imgW="2197100" imgH="12573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11885" y="2034223"/>
                        <a:ext cx="5155565" cy="3049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7687945" y="863283"/>
          <a:ext cx="1902460" cy="2057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914400" imgH="190500" progId="Equation.KSEE3">
                  <p:embed/>
                </p:oleObj>
              </mc:Choice>
              <mc:Fallback>
                <p:oleObj name="" r:id="rId3" imgW="914400" imgH="190500" progId="Equation.KSEE3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87945" y="863283"/>
                        <a:ext cx="1902460" cy="2057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1098233" y="638810"/>
          <a:ext cx="5112385" cy="948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2425700" imgH="444500" progId="Equation.KSEE3">
                  <p:embed/>
                </p:oleObj>
              </mc:Choice>
              <mc:Fallback>
                <p:oleObj name="" r:id="rId5" imgW="2425700" imgH="444500" progId="Equation.KSEE3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8233" y="638810"/>
                        <a:ext cx="5112385" cy="948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831965" y="639445"/>
            <a:ext cx="44938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 </a:t>
            </a:r>
            <a:r>
              <a:rPr lang="zh-CN" altLang="en-US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求下列函数的微分：</a:t>
            </a:r>
            <a:r>
              <a:rPr lang="en-US" altLang="zh-CN"/>
              <a:t>  </a:t>
            </a:r>
            <a:endParaRPr lang="en-US" altLang="zh-CN"/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31965" y="1194435"/>
          <a:ext cx="2023110" cy="415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7" imgW="862965" imgH="177165" progId="Equation.KSEE3">
                  <p:embed/>
                </p:oleObj>
              </mc:Choice>
              <mc:Fallback>
                <p:oleObj name="" r:id="rId7" imgW="862965" imgH="177165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831965" y="1194435"/>
                        <a:ext cx="2023110" cy="415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30640" y="1127760"/>
          <a:ext cx="2180590" cy="4819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9" imgW="990600" imgH="215900" progId="Equation.KSEE3">
                  <p:embed/>
                </p:oleObj>
              </mc:Choice>
              <mc:Fallback>
                <p:oleObj name="" r:id="rId9" imgW="990600" imgH="2159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930640" y="1127760"/>
                        <a:ext cx="2180590" cy="4819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06235" y="1939925"/>
          <a:ext cx="4404995" cy="87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1" imgW="2413000" imgH="393700" progId="Equation.KSEE3">
                  <p:embed/>
                </p:oleObj>
              </mc:Choice>
              <mc:Fallback>
                <p:oleObj name="" r:id="rId11" imgW="24130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06235" y="1939925"/>
                        <a:ext cx="4404995" cy="878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85330" y="3122930"/>
          <a:ext cx="4103370" cy="725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3" imgW="2298700" imgH="342900" progId="Equation.KSEE3">
                  <p:embed/>
                </p:oleObj>
              </mc:Choice>
              <mc:Fallback>
                <p:oleObj name="" r:id="rId13" imgW="2298700" imgH="342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85330" y="3122930"/>
                        <a:ext cx="4103370" cy="725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42798" y="4211320"/>
          <a:ext cx="3507740" cy="674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5" imgW="2184400" imgH="342900" progId="Equation.KSEE3">
                  <p:embed/>
                </p:oleObj>
              </mc:Choice>
              <mc:Fallback>
                <p:oleObj name="" r:id="rId15" imgW="2184400" imgH="342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42798" y="4211320"/>
                        <a:ext cx="3507740" cy="674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9185" y="622935"/>
            <a:ext cx="53333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>
                <a:latin typeface="+mn-ea"/>
                <a:cs typeface="+mn-ea"/>
              </a:rPr>
              <a:t>（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3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）微分形式的不变性</a:t>
            </a:r>
            <a:endParaRPr lang="zh-CN" altLang="en-US" sz="2200" b="1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9655" y="981710"/>
            <a:ext cx="1001585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设函数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y=f(u)</a:t>
            </a:r>
            <a:r>
              <a:rPr lang="zh-CN" altLang="en-US" sz="2200"/>
              <a:t>，当u是自变量时，函数f(u)的微分为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dy=f′(u)du;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70610" y="1631950"/>
            <a:ext cx="1005141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zh-CN" altLang="en-US" sz="2200">
                <a:sym typeface="+mn-ea"/>
              </a:rPr>
              <a:t>当u是中间变量时，即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u=φ(x)</a:t>
            </a:r>
            <a:r>
              <a:rPr lang="zh-CN" altLang="en-US" sz="2200">
                <a:sym typeface="+mn-ea"/>
              </a:rPr>
              <a:t>时，则函数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y=f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[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φ(x)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]</a:t>
            </a:r>
            <a:r>
              <a:rPr lang="zh-CN" altLang="en-US" sz="2200">
                <a:sym typeface="+mn-ea"/>
              </a:rPr>
              <a:t>的微分为      </a:t>
            </a:r>
            <a:endParaRPr lang="zh-CN" altLang="en-US" sz="2200">
              <a:sym typeface="+mn-ea"/>
            </a:endParaRPr>
          </a:p>
          <a:p>
            <a:pPr algn="l">
              <a:lnSpc>
                <a:spcPct val="140000"/>
              </a:lnSpc>
            </a:pPr>
            <a:r>
              <a:rPr lang="zh-CN" altLang="en-US" sz="2200">
                <a:sym typeface="+mn-ea"/>
              </a:rPr>
              <a:t>                  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dy=y′dx=f′(u)·φ′(x)dx=f′(u)·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[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φ′(x)dx</a:t>
            </a:r>
            <a:r>
              <a:rPr lang="en-US" altLang="zh-CN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]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=f′(u)du.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23315" y="2672715"/>
            <a:ext cx="994219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>
                <a:sym typeface="+mn-ea"/>
              </a:rPr>
              <a:t>故，对于函数y=f(u)来说，不论u是自变量还是中间变量，y=f(u)的微分总可以用f′(u)与du的乘积来表示．函数微分的这个性质叫做微分形式的不变性，也称为</a:t>
            </a:r>
            <a:r>
              <a:rPr lang="zh-CN" altLang="en-US" sz="2200">
                <a:solidFill>
                  <a:srgbClr val="3333FF"/>
                </a:solidFill>
                <a:sym typeface="+mn-ea"/>
              </a:rPr>
              <a:t>复合函数的微分法则．</a:t>
            </a:r>
            <a:endParaRPr lang="zh-CN" altLang="en-US" sz="2200">
              <a:solidFill>
                <a:srgbClr val="3333FF"/>
              </a:solidFill>
              <a:sym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74115" y="4267200"/>
          <a:ext cx="3365500" cy="534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358900" imgH="215900" progId="Equation.KSEE3">
                  <p:embed/>
                </p:oleObj>
              </mc:Choice>
              <mc:Fallback>
                <p:oleObj name="" r:id="rId1" imgW="13589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74115" y="4267200"/>
                        <a:ext cx="3365500" cy="534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66203" y="4958715"/>
          <a:ext cx="3281045" cy="391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701800" imgH="203200" progId="Equation.KSEE3">
                  <p:embed/>
                </p:oleObj>
              </mc:Choice>
              <mc:Fallback>
                <p:oleObj name="" r:id="rId3" imgW="1701800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66203" y="4958715"/>
                        <a:ext cx="3281045" cy="391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7005" y="5520690"/>
          <a:ext cx="3140710" cy="404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5" imgW="1676400" imgH="215900" progId="Equation.KSEE3">
                  <p:embed/>
                </p:oleObj>
              </mc:Choice>
              <mc:Fallback>
                <p:oleObj name="" r:id="rId5" imgW="1676400" imgH="2159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7005" y="5520690"/>
                        <a:ext cx="3140710" cy="404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98795" y="4410075"/>
          <a:ext cx="3746500" cy="391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7" imgW="1943100" imgH="203200" progId="Equation.KSEE3">
                  <p:embed/>
                </p:oleObj>
              </mc:Choice>
              <mc:Fallback>
                <p:oleObj name="" r:id="rId7" imgW="1943100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98795" y="4410075"/>
                        <a:ext cx="3746500" cy="3917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26760" y="4881880"/>
          <a:ext cx="3195955" cy="9963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9" imgW="1358900" imgH="469900" progId="Equation.KSEE3">
                  <p:embed/>
                </p:oleObj>
              </mc:Choice>
              <mc:Fallback>
                <p:oleObj name="" r:id="rId9" imgW="1358900" imgH="4699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826760" y="4881880"/>
                        <a:ext cx="3195955" cy="9963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1725" y="646430"/>
            <a:ext cx="498919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例</a:t>
            </a:r>
            <a:r>
              <a:rPr lang="en-US" altLang="zh-CN" sz="2200">
                <a:latin typeface="+mn-ea"/>
                <a:cs typeface="+mn-ea"/>
              </a:rPr>
              <a:t>26 </a:t>
            </a:r>
            <a:r>
              <a:rPr lang="zh-CN" altLang="en-US" sz="2200">
                <a:latin typeface="+mn-ea"/>
                <a:cs typeface="+mn-ea"/>
              </a:rPr>
              <a:t>填入适当的函数，使等式成立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1725" y="1245870"/>
          <a:ext cx="4827905" cy="1454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501900" imgH="698500" progId="Equation.KSEE3">
                  <p:embed/>
                </p:oleObj>
              </mc:Choice>
              <mc:Fallback>
                <p:oleObj name="" r:id="rId1" imgW="2501900" imgH="698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1725" y="1245870"/>
                        <a:ext cx="4827905" cy="1454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305" y="2700655"/>
          <a:ext cx="5431790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2984500" imgH="596900" progId="Equation.KSEE3">
                  <p:embed/>
                </p:oleObj>
              </mc:Choice>
              <mc:Fallback>
                <p:oleObj name="" r:id="rId3" imgW="2984500" imgH="596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305" y="2700655"/>
                        <a:ext cx="5431790" cy="1089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95805" y="3895090"/>
          <a:ext cx="2288540" cy="711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939800" imgH="368300" progId="Equation.KSEE3">
                  <p:embed/>
                </p:oleObj>
              </mc:Choice>
              <mc:Fallback>
                <p:oleObj name="" r:id="rId5" imgW="939800" imgH="3683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95805" y="3895090"/>
                        <a:ext cx="2288540" cy="711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940" y="4718050"/>
          <a:ext cx="4978400" cy="68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2273300" imgH="330200" progId="Equation.KSEE3">
                  <p:embed/>
                </p:oleObj>
              </mc:Choice>
              <mc:Fallback>
                <p:oleObj name="" r:id="rId7" imgW="2273300" imgH="3302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3940" y="4718050"/>
                        <a:ext cx="4978400" cy="68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59270" y="791845"/>
          <a:ext cx="438785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9" imgW="2044700" imgH="419100" progId="Equation.KSEE3">
                  <p:embed/>
                </p:oleObj>
              </mc:Choice>
              <mc:Fallback>
                <p:oleObj name="" r:id="rId9" imgW="2044700" imgH="4191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859270" y="791845"/>
                        <a:ext cx="4387850" cy="876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46340" y="1766570"/>
          <a:ext cx="3248025" cy="708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1" imgW="1688465" imgH="368300" progId="Equation.KSEE3">
                  <p:embed/>
                </p:oleObj>
              </mc:Choice>
              <mc:Fallback>
                <p:oleObj name="" r:id="rId11" imgW="1688465" imgH="3683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46340" y="1766570"/>
                        <a:ext cx="3248025" cy="708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28180" y="2701290"/>
          <a:ext cx="3274695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13" imgW="1143000" imgH="190500" progId="Equation.KSEE3">
                  <p:embed/>
                </p:oleObj>
              </mc:Choice>
              <mc:Fallback>
                <p:oleObj name="" r:id="rId13" imgW="1143000" imgH="1905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028180" y="2701290"/>
                        <a:ext cx="3274695" cy="448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16165" y="3422015"/>
          <a:ext cx="4154170" cy="693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" r:id="rId15" imgW="2336800" imgH="368300" progId="Equation.KSEE3">
                  <p:embed/>
                </p:oleObj>
              </mc:Choice>
              <mc:Fallback>
                <p:oleObj name="" r:id="rId15" imgW="2336800" imgH="368300" progId="Equation.KSEE3">
                  <p:embed/>
                  <p:pic>
                    <p:nvPicPr>
                      <p:cNvPr id="0" name="图片 205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416165" y="3422015"/>
                        <a:ext cx="4154170" cy="693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44385" y="4471670"/>
          <a:ext cx="3422015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17" imgW="1536700" imgH="419100" progId="Equation.KSEE3">
                  <p:embed/>
                </p:oleObj>
              </mc:Choice>
              <mc:Fallback>
                <p:oleObj name="" r:id="rId17" imgW="1536700" imgH="419100" progId="Equation.KSEE3">
                  <p:embed/>
                  <p:pic>
                    <p:nvPicPr>
                      <p:cNvPr id="0" name="图片 2056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144385" y="4471670"/>
                        <a:ext cx="3422015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9185" y="622935"/>
            <a:ext cx="53333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latin typeface="+mn-ea"/>
                <a:cs typeface="+mn-ea"/>
              </a:rPr>
              <a:t>（</a:t>
            </a:r>
            <a:r>
              <a:rPr lang="en-US" altLang="zh-CN" sz="2200">
                <a:solidFill>
                  <a:srgbClr val="3333FF"/>
                </a:solidFill>
                <a:latin typeface="+mn-ea"/>
                <a:cs typeface="+mn-ea"/>
              </a:rPr>
              <a:t>3</a:t>
            </a:r>
            <a:r>
              <a:rPr lang="zh-CN" altLang="en-US" sz="2200">
                <a:solidFill>
                  <a:srgbClr val="3333FF"/>
                </a:solidFill>
                <a:latin typeface="+mn-ea"/>
                <a:cs typeface="+mn-ea"/>
              </a:rPr>
              <a:t>）微分的应用</a:t>
            </a:r>
            <a:endParaRPr lang="en-US" altLang="zh-CN" sz="2200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5840" y="1052830"/>
            <a:ext cx="1018095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例27   设某商品的供给函数                              ，其中x是商品价格（单位：元），y是市场供给量（单位：102件）．当x由25变化到25.2时，问市场的供给量是增加了还是减少了？大致改变了多少？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90390" y="1163320"/>
          <a:ext cx="1882140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927100" imgH="228600" progId="Equation.KSEE3">
                  <p:embed/>
                </p:oleObj>
              </mc:Choice>
              <mc:Fallback>
                <p:oleObj name="" r:id="rId1" imgW="927100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90390" y="1163320"/>
                        <a:ext cx="1882140" cy="48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99185" y="2816225"/>
            <a:ext cx="95669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 b="1"/>
              <a:t>解</a:t>
            </a:r>
            <a:r>
              <a:rPr lang="zh-CN" altLang="en-US"/>
              <a:t>：</a:t>
            </a:r>
            <a:r>
              <a:rPr lang="zh-CN" altLang="en-US" sz="2200"/>
              <a:t>商品价格变化Δx=25.2－25=0.2, 用dy来近似地计算市场的供给量的改变量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25700" y="3318510"/>
          <a:ext cx="5635625" cy="658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2413000" imgH="292100" progId="Equation.KSEE3">
                  <p:embed/>
                </p:oleObj>
              </mc:Choice>
              <mc:Fallback>
                <p:oleObj name="" r:id="rId3" imgW="2413000" imgH="2921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25700" y="3318510"/>
                        <a:ext cx="5635625" cy="658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60433" y="4045268"/>
          <a:ext cx="4512945" cy="2010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1651000" imgH="876300" progId="Equation.KSEE3">
                  <p:embed/>
                </p:oleObj>
              </mc:Choice>
              <mc:Fallback>
                <p:oleObj name="" r:id="rId5" imgW="1651000" imgH="8763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60433" y="4045268"/>
                        <a:ext cx="4512945" cy="2010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3.3.2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由方程确定函数的导数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6325" y="1420495"/>
            <a:ext cx="43757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>
                <a:solidFill>
                  <a:srgbClr val="3333FF"/>
                </a:solidFill>
              </a:rPr>
              <a:t>隐函数的求导方法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6325" y="1929130"/>
            <a:ext cx="9909175" cy="15125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/>
              <a:t>（</a:t>
            </a:r>
            <a:r>
              <a:rPr lang="en-US" altLang="zh-CN" sz="2200"/>
              <a:t>1</a:t>
            </a:r>
            <a:r>
              <a:rPr lang="zh-CN" altLang="en-US" sz="2200"/>
              <a:t>）方程两端同时对x求导，利用导数的运算法则求解．遇到y，求y的导数得y′；遇到y的函数g(y)，把g(y)看成x的复合函数，有                           ；遇到x的函数f(x)，直接求导f′(x)，得到一个含有y′的方程，从中解出y′即可．</a:t>
            </a:r>
            <a:endParaRPr lang="zh-CN" altLang="en-US" sz="22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05600" y="2484120"/>
          <a:ext cx="2166620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002665" imgH="203200" progId="Equation.KSEE3">
                  <p:embed/>
                </p:oleObj>
              </mc:Choice>
              <mc:Fallback>
                <p:oleObj name="" r:id="rId1" imgW="1002665" imgH="203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05600" y="2484120"/>
                        <a:ext cx="2166620" cy="46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76325" y="3513455"/>
            <a:ext cx="10063480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（2）方程两端同时求微分，利用微分的运算法则求解．遇到x的函数f(x)，微分形式就是f′(x)dx；遇到y的函数g(y)，利用微分的不变性，微分形式就是g′(y)dy，整理出        即可．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56690" y="4518660"/>
          <a:ext cx="481965" cy="757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203200" imgH="342900" progId="Equation.KSEE3">
                  <p:embed/>
                </p:oleObj>
              </mc:Choice>
              <mc:Fallback>
                <p:oleObj name="" r:id="rId3" imgW="203200" imgH="3429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56690" y="4518660"/>
                        <a:ext cx="481965" cy="757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49655" y="711200"/>
            <a:ext cx="58286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/>
              <a:t>例</a:t>
            </a:r>
            <a:r>
              <a:rPr lang="en-US" altLang="zh-CN" sz="2200"/>
              <a:t>28   </a:t>
            </a:r>
            <a:r>
              <a:rPr lang="zh-CN" altLang="en-US" sz="2200"/>
              <a:t>求由下列方程所确定的隐函数的导数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336030" y="560070"/>
          <a:ext cx="468630" cy="6019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228600" imgH="342900" progId="Equation.KSEE3">
                  <p:embed/>
                </p:oleObj>
              </mc:Choice>
              <mc:Fallback>
                <p:oleObj name="" r:id="rId1" imgW="228600" imgH="342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36030" y="560070"/>
                        <a:ext cx="468630" cy="6019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09700" y="1162050"/>
          <a:ext cx="1678305" cy="475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3" imgW="762000" imgH="215900" progId="Equation.KSEE3">
                  <p:embed/>
                </p:oleObj>
              </mc:Choice>
              <mc:Fallback>
                <p:oleObj name="" r:id="rId3" imgW="7620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9700" y="1162050"/>
                        <a:ext cx="1678305" cy="475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22675" y="1127760"/>
          <a:ext cx="1891665" cy="5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800100" imgH="215900" progId="Equation.KSEE3">
                  <p:embed/>
                </p:oleObj>
              </mc:Choice>
              <mc:Fallback>
                <p:oleObj name="" r:id="rId5" imgW="8001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22675" y="1127760"/>
                        <a:ext cx="1891665" cy="509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87755" y="1722755"/>
            <a:ext cx="5717540" cy="530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200"/>
              <a:t>解：</a:t>
            </a:r>
            <a:r>
              <a:rPr lang="en-US" altLang="zh-CN" sz="2200"/>
              <a:t>(</a:t>
            </a:r>
            <a:r>
              <a:rPr lang="zh-CN" altLang="en-US" sz="2200"/>
              <a:t>1</a:t>
            </a:r>
            <a:r>
              <a:rPr lang="en-US" altLang="zh-CN" sz="2200"/>
              <a:t>)</a:t>
            </a:r>
            <a:r>
              <a:rPr lang="zh-CN" altLang="en-US" sz="2200"/>
              <a:t>方法</a:t>
            </a:r>
            <a:r>
              <a:rPr lang="en-US" altLang="zh-CN" sz="2200"/>
              <a:t>1  </a:t>
            </a:r>
            <a:r>
              <a:rPr lang="zh-CN" altLang="en-US" sz="2200"/>
              <a:t>方程两端同时对x 求导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911600" y="545274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49450" y="2322195"/>
          <a:ext cx="2314575" cy="45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7" imgW="990600" imgH="215900" progId="Equation.KSEE3">
                  <p:embed/>
                </p:oleObj>
              </mc:Choice>
              <mc:Fallback>
                <p:oleObj name="" r:id="rId7" imgW="990600" imgH="2159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49450" y="2322195"/>
                        <a:ext cx="2314575" cy="458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5295" y="2961005"/>
          <a:ext cx="255079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9" imgW="977900" imgH="190500" progId="Equation.KSEE3">
                  <p:embed/>
                </p:oleObj>
              </mc:Choice>
              <mc:Fallback>
                <p:oleObj name="" r:id="rId9" imgW="977900" imgH="1905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25295" y="2961005"/>
                        <a:ext cx="2550795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676400" y="3638550"/>
            <a:ext cx="43516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从中解出y′，得</a:t>
            </a:r>
            <a:endParaRPr lang="zh-CN" altLang="en-US" sz="22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82775" y="4315460"/>
          <a:ext cx="2246630" cy="832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1" imgW="1028700" imgH="381000" progId="Equation.KSEE3">
                  <p:embed/>
                </p:oleObj>
              </mc:Choice>
              <mc:Fallback>
                <p:oleObj name="" r:id="rId11" imgW="1028700" imgH="3810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82775" y="4315460"/>
                        <a:ext cx="2246630" cy="832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264275" y="1637665"/>
            <a:ext cx="49314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方法2 对方程两端同时求微分，根据微分运算法则，有</a:t>
            </a:r>
            <a:endParaRPr lang="zh-CN" altLang="en-US" sz="22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39000" y="2780665"/>
          <a:ext cx="25146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3" imgW="1143000" imgH="215900" progId="Equation.KSEE3">
                  <p:embed/>
                </p:oleObj>
              </mc:Choice>
              <mc:Fallback>
                <p:oleObj name="" r:id="rId13" imgW="1143000" imgH="2159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39000" y="2780665"/>
                        <a:ext cx="251460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14235" y="3554730"/>
          <a:ext cx="2564130" cy="513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5" imgW="1054100" imgH="177165" progId="Equation.KSEE3">
                  <p:embed/>
                </p:oleObj>
              </mc:Choice>
              <mc:Fallback>
                <p:oleObj name="" r:id="rId15" imgW="1054100" imgH="177165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214235" y="3554730"/>
                        <a:ext cx="2564130" cy="513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39000" y="4315460"/>
          <a:ext cx="2108835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17" imgW="762000" imgH="381000" progId="Equation.KSEE3">
                  <p:embed/>
                </p:oleObj>
              </mc:Choice>
              <mc:Fallback>
                <p:oleObj name="" r:id="rId17" imgW="762000" imgH="381000" progId="Equation.KSEE3">
                  <p:embed/>
                  <p:pic>
                    <p:nvPicPr>
                      <p:cNvPr id="0" name="图片 103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239000" y="4315460"/>
                        <a:ext cx="2108835" cy="819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0895" y="1154430"/>
            <a:ext cx="862076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（2）方法１ 方程两端同时对x求导</a:t>
            </a:r>
            <a:endParaRPr lang="zh-CN" altLang="en-US" sz="22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93240" y="1883410"/>
          <a:ext cx="2112010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965200" imgH="215900" progId="Equation.KSEE3">
                  <p:embed/>
                </p:oleObj>
              </mc:Choice>
              <mc:Fallback>
                <p:oleObj name="" r:id="rId1" imgW="965200" imgH="2159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93240" y="1883410"/>
                        <a:ext cx="2112010" cy="460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5130" y="2642870"/>
          <a:ext cx="2005965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965200" imgH="215900" progId="Equation.KSEE3">
                  <p:embed/>
                </p:oleObj>
              </mc:Choice>
              <mc:Fallback>
                <p:oleObj name="" r:id="rId3" imgW="965200" imgH="2159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75130" y="2642870"/>
                        <a:ext cx="2005965" cy="448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38250" y="3375025"/>
          <a:ext cx="3544570" cy="756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816100" imgH="355600" progId="Equation.KSEE3">
                  <p:embed/>
                </p:oleObj>
              </mc:Choice>
              <mc:Fallback>
                <p:oleObj name="" r:id="rId5" imgW="1816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38250" y="3375025"/>
                        <a:ext cx="3544570" cy="7569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6158230" y="980440"/>
            <a:ext cx="469392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方法2   对方程两端同时求微分，根据微分运算法则，有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11290" y="2237740"/>
          <a:ext cx="3426460" cy="595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1511300" imgH="215900" progId="Equation.KSEE3">
                  <p:embed/>
                </p:oleObj>
              </mc:Choice>
              <mc:Fallback>
                <p:oleObj name="" r:id="rId7" imgW="1511300" imgH="215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11290" y="2237740"/>
                        <a:ext cx="3426460" cy="595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42735" y="2958465"/>
          <a:ext cx="2261870" cy="5930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9" imgW="914400" imgH="215900" progId="Equation.KSEE3">
                  <p:embed/>
                </p:oleObj>
              </mc:Choice>
              <mc:Fallback>
                <p:oleObj name="" r:id="rId9" imgW="914400" imgH="2159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42735" y="2958465"/>
                        <a:ext cx="2261870" cy="5930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11290" y="3776980"/>
          <a:ext cx="3321685" cy="877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11" imgW="1346200" imgH="355600" progId="Equation.KSEE3">
                  <p:embed/>
                </p:oleObj>
              </mc:Choice>
              <mc:Fallback>
                <p:oleObj name="" r:id="rId11" imgW="1346200" imgH="355600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511290" y="3776980"/>
                        <a:ext cx="3321685" cy="877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46605" y="581025"/>
            <a:ext cx="882142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 求曲线sin(xy)+x+y=1在x=0处切线的斜率和切线方程.</a:t>
            </a:r>
            <a:r>
              <a:rPr lang="en-US" altLang="zh-CN"/>
              <a:t>  </a:t>
            </a:r>
            <a:endParaRPr lang="en-US" altLang="zh-CN"/>
          </a:p>
        </p:txBody>
      </p:sp>
      <p:sp>
        <p:nvSpPr>
          <p:cNvPr id="3" name="文本框 2"/>
          <p:cNvSpPr txBox="1"/>
          <p:nvPr/>
        </p:nvSpPr>
        <p:spPr>
          <a:xfrm>
            <a:off x="2046605" y="1184275"/>
            <a:ext cx="979106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解：由导数的几何意义，求切线的斜率k,即求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16825" y="876300"/>
          <a:ext cx="785495" cy="73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419100" imgH="393700" progId="Equation.KSEE3">
                  <p:embed/>
                </p:oleObj>
              </mc:Choice>
              <mc:Fallback>
                <p:oleObj name="" r:id="rId1" imgW="4191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16825" y="876300"/>
                        <a:ext cx="785495" cy="73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2046605" y="1692910"/>
            <a:ext cx="69532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方程两边同时对x求导，得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77733" y="2284730"/>
          <a:ext cx="2653665" cy="414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219200" imgH="190500" progId="Equation.KSEE3">
                  <p:embed/>
                </p:oleObj>
              </mc:Choice>
              <mc:Fallback>
                <p:oleObj name="" r:id="rId3" imgW="1219200" imgH="1905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7733" y="2284730"/>
                        <a:ext cx="2653665" cy="414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98390" y="2307590"/>
          <a:ext cx="3117850" cy="369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1473200" imgH="190500" progId="Equation.KSEE3">
                  <p:embed/>
                </p:oleObj>
              </mc:Choice>
              <mc:Fallback>
                <p:oleObj name="" r:id="rId5" imgW="1473200" imgH="1905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98390" y="2307590"/>
                        <a:ext cx="3117850" cy="369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77733" y="2813050"/>
          <a:ext cx="3876675" cy="439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663700" imgH="190500" progId="Equation.KSEE3">
                  <p:embed/>
                </p:oleObj>
              </mc:Choice>
              <mc:Fallback>
                <p:oleObj name="" r:id="rId7" imgW="1663700" imgH="1905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177733" y="2813050"/>
                        <a:ext cx="3876675" cy="439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09335" y="2813050"/>
          <a:ext cx="380111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1854200" imgH="190500" progId="Equation.KSEE3">
                  <p:embed/>
                </p:oleObj>
              </mc:Choice>
              <mc:Fallback>
                <p:oleObj name="" r:id="rId9" imgW="1854200" imgH="1905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09335" y="2813050"/>
                        <a:ext cx="380111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78050" y="3353435"/>
          <a:ext cx="2377440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1206500" imgH="381000" progId="Equation.KSEE3">
                  <p:embed/>
                </p:oleObj>
              </mc:Choice>
              <mc:Fallback>
                <p:oleObj name="" r:id="rId11" imgW="1206500" imgH="3810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2178050" y="3353435"/>
                        <a:ext cx="2377440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6605" y="4187825"/>
          <a:ext cx="751713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3" imgW="3568700" imgH="279400" progId="Equation.KSEE3">
                  <p:embed/>
                </p:oleObj>
              </mc:Choice>
              <mc:Fallback>
                <p:oleObj name="" r:id="rId13" imgW="3568700" imgH="2794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046605" y="4187825"/>
                        <a:ext cx="751713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61510" y="4775200"/>
          <a:ext cx="225107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5" imgW="889000" imgH="177165" progId="Equation.KSEE3">
                  <p:embed/>
                </p:oleObj>
              </mc:Choice>
              <mc:Fallback>
                <p:oleObj name="" r:id="rId15" imgW="889000" imgH="177165" progId="Equation.KSEE3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461510" y="4775200"/>
                        <a:ext cx="225107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78355" y="5318760"/>
          <a:ext cx="4364355" cy="413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7" imgW="1612900" imgH="203200" progId="Equation.KSEE3">
                  <p:embed/>
                </p:oleObj>
              </mc:Choice>
              <mc:Fallback>
                <p:oleObj name="" r:id="rId17" imgW="1612900" imgH="2032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2078355" y="5318760"/>
                        <a:ext cx="4364355" cy="413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3.3.3  </a:t>
            </a:r>
            <a:r>
              <a:rPr lang="zh-CN" altLang="zh-CN" sz="2800" b="1" dirty="0">
                <a:latin typeface="+mj-ea"/>
                <a:ea typeface="+mj-ea"/>
                <a:cs typeface="+mj-ea"/>
                <a:sym typeface="+mn-ea"/>
              </a:rPr>
              <a:t>由参数方程确定函数的导数</a:t>
            </a:r>
            <a:endParaRPr lang="zh-CN" altLang="zh-CN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8705" y="1675765"/>
          <a:ext cx="9798685" cy="864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4888865" imgH="419100" progId="Equation.KSEE3">
                  <p:embed/>
                </p:oleObj>
              </mc:Choice>
              <mc:Fallback>
                <p:oleObj name="" r:id="rId1" imgW="4888865" imgH="4191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8705" y="1675765"/>
                        <a:ext cx="9798685" cy="864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34168" y="2540635"/>
          <a:ext cx="216027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1091565" imgH="381000" progId="Equation.KSEE3">
                  <p:embed/>
                </p:oleObj>
              </mc:Choice>
              <mc:Fallback>
                <p:oleObj name="" r:id="rId3" imgW="1091565" imgH="3810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34168" y="2540635"/>
                        <a:ext cx="2160270" cy="753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762125" y="3820795"/>
            <a:ext cx="662114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上式称为由参数方程所确定的 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 </a:t>
            </a:r>
            <a:r>
              <a:rPr lang="zh-CN" altLang="en-US" sz="2200"/>
              <a:t>对 </a:t>
            </a:r>
            <a:r>
              <a:rPr lang="zh-CN" altLang="en-US" sz="2200">
                <a:latin typeface="Narkisim" panose="020E0502050101010101" charset="0"/>
                <a:cs typeface="Narkisim" panose="020E0502050101010101" charset="0"/>
              </a:rPr>
              <a:t>x </a:t>
            </a:r>
            <a:r>
              <a:rPr lang="zh-CN" altLang="en-US" sz="2200"/>
              <a:t>的求导公式．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6225" y="2563495"/>
            <a:ext cx="897001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3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一元函数微分学</a:t>
            </a:r>
            <a:endParaRPr lang="en-US" altLang="zh-CN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99360" y="452120"/>
          <a:ext cx="7381875" cy="1731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" imgW="3302000" imgH="774065" progId="Equation.KSEE3">
                  <p:embed/>
                </p:oleObj>
              </mc:Choice>
              <mc:Fallback>
                <p:oleObj name="" r:id="rId1" imgW="3302000" imgH="774065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99360" y="452120"/>
                        <a:ext cx="7381875" cy="1731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00960" y="2597150"/>
          <a:ext cx="4519295" cy="794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3" imgW="2095500" imgH="368300" progId="Equation.KSEE3">
                  <p:embed/>
                </p:oleObj>
              </mc:Choice>
              <mc:Fallback>
                <p:oleObj name="" r:id="rId3" imgW="2095500" imgH="368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00960" y="2597150"/>
                        <a:ext cx="4519295" cy="794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31185" y="3564890"/>
          <a:ext cx="3851910" cy="1417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5" imgW="1828800" imgH="673100" progId="Equation.KSEE3">
                  <p:embed/>
                </p:oleObj>
              </mc:Choice>
              <mc:Fallback>
                <p:oleObj name="" r:id="rId5" imgW="1828800" imgH="6731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31185" y="3564890"/>
                        <a:ext cx="3851910" cy="1417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50845" y="5195570"/>
          <a:ext cx="4389755" cy="87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7" imgW="1968500" imgH="393700" progId="Equation.KSEE3">
                  <p:embed/>
                </p:oleObj>
              </mc:Choice>
              <mc:Fallback>
                <p:oleObj name="" r:id="rId7" imgW="1968500" imgH="3937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50845" y="5195570"/>
                        <a:ext cx="4389755" cy="878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4465" y="607060"/>
          <a:ext cx="5489575" cy="79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1" imgW="2540000" imgH="444500" progId="Equation.KSEE3">
                  <p:embed/>
                </p:oleObj>
              </mc:Choice>
              <mc:Fallback>
                <p:oleObj name="" r:id="rId1" imgW="2540000" imgH="4445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34465" y="607060"/>
                        <a:ext cx="5489575" cy="793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4465" y="1530985"/>
          <a:ext cx="5083810" cy="690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3" imgW="2222500" imgH="342900" progId="Equation.KSEE3">
                  <p:embed/>
                </p:oleObj>
              </mc:Choice>
              <mc:Fallback>
                <p:oleObj name="" r:id="rId3" imgW="2222500" imgH="3429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4465" y="1530985"/>
                        <a:ext cx="5083810" cy="690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5485" y="2411413"/>
          <a:ext cx="3557270" cy="722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5" imgW="1688465" imgH="342900" progId="Equation.KSEE3">
                  <p:embed/>
                </p:oleObj>
              </mc:Choice>
              <mc:Fallback>
                <p:oleObj name="" r:id="rId5" imgW="1688465" imgH="3429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75485" y="2411413"/>
                        <a:ext cx="3557270" cy="722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5485" y="3366770"/>
          <a:ext cx="367538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7" imgW="1854200" imgH="431800" progId="Equation.KSEE3">
                  <p:embed/>
                </p:oleObj>
              </mc:Choice>
              <mc:Fallback>
                <p:oleObj name="" r:id="rId7" imgW="1854200" imgH="4318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975485" y="3366770"/>
                        <a:ext cx="367538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5485" y="4551680"/>
          <a:ext cx="3853815" cy="14198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" r:id="rId9" imgW="2032000" imgH="698500" progId="Equation.KSEE3">
                  <p:embed/>
                </p:oleObj>
              </mc:Choice>
              <mc:Fallback>
                <p:oleObj name="" r:id="rId9" imgW="2032000" imgH="698500" progId="Equation.KSEE3">
                  <p:embed/>
                  <p:pic>
                    <p:nvPicPr>
                      <p:cNvPr id="0" name="图片 61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75485" y="4551680"/>
                        <a:ext cx="3853815" cy="14198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67295" y="1702435"/>
          <a:ext cx="1588135" cy="346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" r:id="rId11" imgW="812800" imgH="177165" progId="Equation.KSEE3">
                  <p:embed/>
                </p:oleObj>
              </mc:Choice>
              <mc:Fallback>
                <p:oleObj name="" r:id="rId11" imgW="812800" imgH="177165" progId="Equation.KSEE3">
                  <p:embed/>
                  <p:pic>
                    <p:nvPicPr>
                      <p:cNvPr id="0" name="图片 614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567295" y="1702435"/>
                        <a:ext cx="1588135" cy="346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567295" y="2221230"/>
          <a:ext cx="2940050" cy="870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" r:id="rId13" imgW="1244600" imgH="368300" progId="Equation.KSEE3">
                  <p:embed/>
                </p:oleObj>
              </mc:Choice>
              <mc:Fallback>
                <p:oleObj name="" r:id="rId13" imgW="1244600" imgH="368300" progId="Equation.KSEE3">
                  <p:embed/>
                  <p:pic>
                    <p:nvPicPr>
                      <p:cNvPr id="0" name="图片 614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67295" y="2221230"/>
                        <a:ext cx="2940050" cy="870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18730" y="3366770"/>
          <a:ext cx="288861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" r:id="rId15" imgW="1155700" imgH="228600" progId="Equation.KSEE3">
                  <p:embed/>
                </p:oleObj>
              </mc:Choice>
              <mc:Fallback>
                <p:oleObj name="" r:id="rId15" imgW="1155700" imgH="228600" progId="Equation.KSEE3">
                  <p:embed/>
                  <p:pic>
                    <p:nvPicPr>
                      <p:cNvPr id="0" name="图片 6150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618730" y="3366770"/>
                        <a:ext cx="2888615" cy="571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6638" y="609283"/>
          <a:ext cx="8923655" cy="1680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1" imgW="4229100" imgH="800100" progId="Equation.KSEE3">
                  <p:embed/>
                </p:oleObj>
              </mc:Choice>
              <mc:Fallback>
                <p:oleObj name="" r:id="rId1" imgW="4229100" imgH="8001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36638" y="609283"/>
                        <a:ext cx="8923655" cy="16808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 descr="H]ZZBGTN)]8)DZ(Q13CQ8A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64740" y="2736850"/>
            <a:ext cx="5969000" cy="2329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53540" y="647700"/>
          <a:ext cx="9098280" cy="1259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4191000" imgH="596900" progId="Equation.KSEE3">
                  <p:embed/>
                </p:oleObj>
              </mc:Choice>
              <mc:Fallback>
                <p:oleObj name="" r:id="rId1" imgW="4191000" imgH="5969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53540" y="647700"/>
                        <a:ext cx="9098280" cy="1259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9145" y="2173605"/>
          <a:ext cx="3190240" cy="878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3" imgW="1384300" imgH="381000" progId="Equation.KSEE3">
                  <p:embed/>
                </p:oleObj>
              </mc:Choice>
              <mc:Fallback>
                <p:oleObj name="" r:id="rId3" imgW="1384300" imgH="3810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49145" y="2173605"/>
                        <a:ext cx="3190240" cy="878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9145" y="3051810"/>
          <a:ext cx="5092700" cy="1064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5" imgW="2209800" imgH="482600" progId="Equation.KSEE3">
                  <p:embed/>
                </p:oleObj>
              </mc:Choice>
              <mc:Fallback>
                <p:oleObj name="" r:id="rId5" imgW="2209800" imgH="4826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49145" y="3051810"/>
                        <a:ext cx="5092700" cy="10648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15770" y="4267835"/>
            <a:ext cx="833691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由速度合成的平行四边形法则，得到物体落地时的速度大小为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49145" y="5086985"/>
          <a:ext cx="5697220" cy="622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7" imgW="2298700" imgH="279400" progId="Equation.KSEE3">
                  <p:embed/>
                </p:oleObj>
              </mc:Choice>
              <mc:Fallback>
                <p:oleObj name="" r:id="rId7" imgW="2298700" imgH="2794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49145" y="5086985"/>
                        <a:ext cx="5697220" cy="622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3.3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80410" y="1106805"/>
            <a:ext cx="4930140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600" b="1" dirty="0">
                <a:sym typeface="+mn-ea"/>
              </a:rPr>
              <a:t>微分与方程所确定函数的导数</a:t>
            </a:r>
            <a:endParaRPr lang="zh-CN" altLang="en-US" sz="26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903980" y="2640330"/>
            <a:ext cx="688721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8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函数微分的概念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8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由方程确定函数的导数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8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由参数方程确定函数的导数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43985" y="294322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26840" y="364553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3943985" y="433959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5" grpId="0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3.3.1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函数微分的概念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2045" y="1523365"/>
            <a:ext cx="51473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函数微分的概念</a:t>
            </a:r>
            <a:endParaRPr lang="zh-CN" altLang="en-US" sz="22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2045" y="1953260"/>
            <a:ext cx="1002855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latin typeface="+mn-ea"/>
                <a:cs typeface="+mn-ea"/>
              </a:rPr>
              <a:t>引例</a:t>
            </a:r>
            <a:r>
              <a:rPr lang="en-US" altLang="zh-CN" sz="2200" b="1">
                <a:latin typeface="+mn-ea"/>
                <a:cs typeface="+mn-ea"/>
              </a:rPr>
              <a:t>3 </a:t>
            </a:r>
            <a:r>
              <a:rPr lang="en-US" altLang="zh-CN" sz="2200">
                <a:latin typeface="+mn-ea"/>
                <a:cs typeface="+mn-ea"/>
              </a:rPr>
              <a:t> (受热金属片)若一正方形的边长为   ，则正方形的面积为S=   .</a:t>
            </a:r>
            <a:r>
              <a:rPr lang="zh-CN" altLang="zh-CN" sz="2200">
                <a:latin typeface="+mn-ea"/>
                <a:cs typeface="+mn-ea"/>
              </a:rPr>
              <a:t>如图</a:t>
            </a:r>
            <a:endParaRPr lang="zh-CN" altLang="zh-CN" sz="220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+mn-ea"/>
                <a:cs typeface="+mn-ea"/>
              </a:rPr>
              <a:t>如果边长   取得一个微小的改变量  ，则正方形面积S相应取得的改变量为</a:t>
            </a:r>
            <a:endParaRPr lang="en-US" altLang="zh-CN" sz="2200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endParaRPr lang="en-US" altLang="zh-CN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07150" y="2097405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65100" imgH="190500" progId="Equation.KSEE3">
                  <p:embed/>
                </p:oleObj>
              </mc:Choice>
              <mc:Fallback>
                <p:oleObj name="" r:id="rId1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07150" y="2097405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47225" y="2040890"/>
          <a:ext cx="399415" cy="4870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177165" imgH="215900" progId="Equation.KSEE3">
                  <p:embed/>
                </p:oleObj>
              </mc:Choice>
              <mc:Fallback>
                <p:oleObj name="" r:id="rId3" imgW="177165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547225" y="2040890"/>
                        <a:ext cx="399415" cy="4870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 descr="84DUKP7C[@U_7QO1{)W}QUN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0295" y="3121025"/>
            <a:ext cx="2247900" cy="2534920"/>
          </a:xfrm>
          <a:prstGeom prst="rect">
            <a:avLst/>
          </a:prstGeom>
        </p:spPr>
      </p:pic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35530" y="2568575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6" imgW="165100" imgH="190500" progId="Equation.KSEE3">
                  <p:embed/>
                </p:oleObj>
              </mc:Choice>
              <mc:Fallback>
                <p:oleObj name="" r:id="rId6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5530" y="2568575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93595" y="3137535"/>
          <a:ext cx="5012055" cy="613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8" imgW="1765300" imgH="215900" progId="Equation.KSEE3">
                  <p:embed/>
                </p:oleObj>
              </mc:Choice>
              <mc:Fallback>
                <p:oleObj name="" r:id="rId8" imgW="1765300" imgH="2159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93595" y="3137535"/>
                        <a:ext cx="5012055" cy="6134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81320" y="2616200"/>
          <a:ext cx="346075" cy="363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0" imgW="190500" imgH="152400" progId="Equation.KSEE3">
                  <p:embed/>
                </p:oleObj>
              </mc:Choice>
              <mc:Fallback>
                <p:oleObj name="" r:id="rId10" imgW="190500" imgH="1524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481320" y="2616200"/>
                        <a:ext cx="346075" cy="3632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1057910" y="3590925"/>
            <a:ext cx="7652385" cy="2256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上式包含两部分：第一部分          是Δx的线性函数；而第二部分        ，很明显，当Δx→0时，       是Δx的高阶无穷小量，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在ΔS中所起的作用很小，可以将其忽略掉．所ΔS≈          ．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而                                           所以又有                           </a:t>
            </a:r>
            <a:r>
              <a:rPr lang="en-US" altLang="zh-CN" sz="2200"/>
              <a:t>,</a:t>
            </a:r>
            <a:r>
              <a:rPr lang="zh-CN" altLang="en-US" sz="2200"/>
              <a:t>其误差为 </a:t>
            </a:r>
            <a:r>
              <a:rPr lang="zh-CN" altLang="en-US" sz="2200">
                <a:sym typeface="+mn-ea"/>
              </a:rPr>
              <a:t>Δx</a:t>
            </a:r>
            <a:r>
              <a:rPr lang="zh-CN" altLang="en-US" sz="2200"/>
              <a:t>                             </a:t>
            </a:r>
            <a:endParaRPr lang="zh-CN" altLang="en-US" sz="22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82465" y="3785235"/>
          <a:ext cx="600710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2" imgW="381000" imgH="190500" progId="Equation.KSEE3">
                  <p:embed/>
                </p:oleObj>
              </mc:Choice>
              <mc:Fallback>
                <p:oleObj name="" r:id="rId12" imgW="381000" imgH="1905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482465" y="3785235"/>
                        <a:ext cx="600710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50645" y="4282440"/>
          <a:ext cx="666115" cy="43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" r:id="rId14" imgW="330200" imgH="215900" progId="Equation.KSEE3">
                  <p:embed/>
                </p:oleObj>
              </mc:Choice>
              <mc:Fallback>
                <p:oleObj name="" r:id="rId14" imgW="330200" imgH="2159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350645" y="4282440"/>
                        <a:ext cx="666115" cy="43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71060" y="4293870"/>
          <a:ext cx="666115" cy="43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6" imgW="330200" imgH="215900" progId="Equation.KSEE3">
                  <p:embed/>
                </p:oleObj>
              </mc:Choice>
              <mc:Fallback>
                <p:oleObj name="" r:id="rId16" imgW="330200" imgH="2159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671060" y="4293870"/>
                        <a:ext cx="666115" cy="43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21625" y="4293870"/>
          <a:ext cx="666115" cy="435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7" imgW="330200" imgH="215900" progId="Equation.KSEE3">
                  <p:embed/>
                </p:oleObj>
              </mc:Choice>
              <mc:Fallback>
                <p:oleObj name="" r:id="rId17" imgW="330200" imgH="215900" progId="Equation.KSEE3">
                  <p:embed/>
                  <p:pic>
                    <p:nvPicPr>
                      <p:cNvPr id="0" name="图片 1030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921625" y="4293870"/>
                        <a:ext cx="666115" cy="435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31685" y="4882515"/>
          <a:ext cx="600710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8" imgW="381000" imgH="190500" progId="Equation.KSEE3">
                  <p:embed/>
                </p:oleObj>
              </mc:Choice>
              <mc:Fallback>
                <p:oleObj name="" r:id="rId18" imgW="381000" imgH="1905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131685" y="4882515"/>
                        <a:ext cx="600710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44625" y="5290185"/>
          <a:ext cx="2744470" cy="610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19" imgW="1371600" imgH="304800" progId="Equation.KSEE3">
                  <p:embed/>
                </p:oleObj>
              </mc:Choice>
              <mc:Fallback>
                <p:oleObj name="" r:id="rId19" imgW="1371600" imgH="304800" progId="Equation.KSEE3">
                  <p:embed/>
                  <p:pic>
                    <p:nvPicPr>
                      <p:cNvPr id="0" name="图片 1031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444625" y="5290185"/>
                        <a:ext cx="2744470" cy="610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34305" y="5391785"/>
          <a:ext cx="1723390" cy="40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21" imgW="812800" imgH="190500" progId="Equation.KSEE3">
                  <p:embed/>
                </p:oleObj>
              </mc:Choice>
              <mc:Fallback>
                <p:oleObj name="" r:id="rId21" imgW="812800" imgH="190500" progId="Equation.KSEE3">
                  <p:embed/>
                  <p:pic>
                    <p:nvPicPr>
                      <p:cNvPr id="0" name="图片 103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5234305" y="5391785"/>
                        <a:ext cx="1723390" cy="4076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7910" y="629285"/>
            <a:ext cx="1013206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>
                <a:sym typeface="+mn-ea"/>
              </a:rPr>
              <a:t>的高阶无穷小．那么对一般的可导函数y=f(x)，当|Δx|较小，用f′</a:t>
            </a:r>
            <a:r>
              <a:rPr lang="en-US" altLang="zh-CN" sz="2200">
                <a:sym typeface="+mn-ea"/>
              </a:rPr>
              <a:t>(     )</a:t>
            </a:r>
            <a:r>
              <a:rPr lang="zh-CN" altLang="en-US" sz="2200">
                <a:sym typeface="+mn-ea"/>
              </a:rPr>
              <a:t>Δx近似代替Δy，是否也能保证误差仍为Δx的高阶无穷小呢？这种近似代替的方法是否具有一般性？</a:t>
            </a:r>
            <a:endParaRPr lang="zh-CN" altLang="en-US" sz="2200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63660" y="774065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65100" imgH="190500" progId="Equation.KSEE3">
                  <p:embed/>
                </p:oleObj>
              </mc:Choice>
              <mc:Fallback>
                <p:oleObj name="" r:id="rId1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63660" y="774065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3305" y="1774825"/>
          <a:ext cx="10274300" cy="2127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4888865" imgH="1016000" progId="Equation.KSEE3">
                  <p:embed/>
                </p:oleObj>
              </mc:Choice>
              <mc:Fallback>
                <p:oleObj name="" r:id="rId3" imgW="4888865" imgH="10160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3305" y="1774825"/>
                        <a:ext cx="10274300" cy="2127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09650" y="4010660"/>
            <a:ext cx="1002855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由上式可知，Δy与f′</a:t>
            </a:r>
            <a:r>
              <a:rPr lang="en-US" altLang="zh-CN" sz="2200"/>
              <a:t>(    )</a:t>
            </a:r>
            <a:r>
              <a:rPr lang="zh-CN" altLang="en-US" sz="2200"/>
              <a:t>Δx之差是Δx的高阶无穷小．当f′(    )≠0，且Δx很小时，函数增量Δy中，起主要作用的是f′(    )Δx，这时我们可以近似地用f′(     )Δx来代替Δy，即Δy≈f′(     )Δx．</a:t>
            </a:r>
            <a:endParaRPr lang="zh-CN" altLang="en-US" sz="22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15995" y="4164330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65100" imgH="190500" progId="Equation.KSEE3">
                  <p:embed/>
                </p:oleObj>
              </mc:Choice>
              <mc:Fallback>
                <p:oleObj name="" r:id="rId5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15995" y="4164330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15250" y="4147820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165100" imgH="190500" progId="Equation.KSEE3">
                  <p:embed/>
                </p:oleObj>
              </mc:Choice>
              <mc:Fallback>
                <p:oleObj name="" r:id="rId6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15250" y="4147820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38040" y="4667885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7" imgW="165100" imgH="190500" progId="Equation.KSEE3">
                  <p:embed/>
                </p:oleObj>
              </mc:Choice>
              <mc:Fallback>
                <p:oleObj name="" r:id="rId7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38040" y="4667885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79485" y="4692650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8" imgW="165100" imgH="190500" progId="Equation.KSEE3">
                  <p:embed/>
                </p:oleObj>
              </mc:Choice>
              <mc:Fallback>
                <p:oleObj name="" r:id="rId8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79485" y="4692650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11680" y="5237480"/>
          <a:ext cx="372745" cy="430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9" imgW="165100" imgH="190500" progId="Equation.KSEE3">
                  <p:embed/>
                </p:oleObj>
              </mc:Choice>
              <mc:Fallback>
                <p:oleObj name="" r:id="rId9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11680" y="5237480"/>
                        <a:ext cx="372745" cy="430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65530" y="640080"/>
            <a:ext cx="10169525" cy="2392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定义</a:t>
            </a:r>
            <a:r>
              <a:rPr lang="en-US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  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如果函数y=f(x)在点x的某邻域内有定义，对于点x处的改变量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Δx(Δx≠0)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,相应地，有函数改变量为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Δy=f(x+Δx)－f(x)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．当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Δx→0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时，若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Δy－A·Δx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Δx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的高阶无穷小量，则称函数y=f(x)在点x处可微，且称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AΔx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为y=f(x)在点x处相应于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Δx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的微分．记作dy，即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dy=AΔx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4580" y="3300730"/>
            <a:ext cx="992187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  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函数y=f(x)在点x处可微的充分必要条件是函数y=f(x)在点x处可导，并且dy=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f′(x)Δx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（即</a:t>
            </a:r>
            <a:r>
              <a:rPr lang="en-US" altLang="zh-CN" sz="22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A=f′(x)）</a:t>
            </a:r>
            <a:r>
              <a:rPr lang="en-US" altLang="zh-CN" sz="2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en-US" altLang="zh-CN" sz="2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横卷形 21514"/>
          <p:cNvSpPr/>
          <p:nvPr/>
        </p:nvSpPr>
        <p:spPr>
          <a:xfrm>
            <a:off x="2234565" y="261715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6155" y="616585"/>
            <a:ext cx="10134600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特别地，若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y=x，则dy=dx=x′Δx=Δx</a:t>
            </a:r>
            <a:r>
              <a:rPr lang="zh-CN" altLang="en-US" sz="2200"/>
              <a:t>．因此，我们定义自变量的微分就是自变量的改变量，即Δx=dx．所以函数在x处的微分通常写成dy=f′(x)dx，从而有</a:t>
            </a:r>
            <a:endParaRPr lang="zh-CN" altLang="en-US" sz="2200"/>
          </a:p>
          <a:p>
            <a:pPr>
              <a:lnSpc>
                <a:spcPct val="160000"/>
              </a:lnSpc>
            </a:pPr>
            <a:r>
              <a:rPr lang="zh-CN" altLang="en-US" sz="2200"/>
              <a:t>所以导数又可以看成函数的微分dy与自变量的微分dx之比，故导数又叫微商．</a:t>
            </a:r>
            <a:endParaRPr lang="zh-CN" altLang="en-US" sz="22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33560" y="1209675"/>
          <a:ext cx="1162050" cy="665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571500" imgH="330200" progId="Equation.KSEE3">
                  <p:embed/>
                </p:oleObj>
              </mc:Choice>
              <mc:Fallback>
                <p:oleObj name="" r:id="rId1" imgW="571500" imgH="330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433560" y="1209675"/>
                        <a:ext cx="1162050" cy="665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圆角矩形 5"/>
          <p:cNvSpPr/>
          <p:nvPr/>
        </p:nvSpPr>
        <p:spPr>
          <a:xfrm>
            <a:off x="2152650" y="3620135"/>
            <a:ext cx="7438390" cy="1738630"/>
          </a:xfrm>
          <a:prstGeom prst="roundRect">
            <a:avLst/>
          </a:prstGeom>
          <a:noFill/>
          <a:ln w="25400" cmpd="sng">
            <a:solidFill>
              <a:schemeClr val="accent4">
                <a:lumMod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69845" y="3718560"/>
            <a:ext cx="6922135" cy="1241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200">
                <a:latin typeface="+mn-ea"/>
                <a:cs typeface="+mn-ea"/>
              </a:rPr>
              <a:t>微分和导数是两个不同的概念．微分是研究函数改变量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Δy</a:t>
            </a:r>
            <a:r>
              <a:rPr lang="zh-CN" altLang="en-US" sz="2200">
                <a:latin typeface="+mn-ea"/>
                <a:cs typeface="+mn-ea"/>
              </a:rPr>
              <a:t>的，而导数是研究函数变化快慢程度即变化率的．</a:t>
            </a:r>
            <a:endParaRPr lang="zh-CN" altLang="en-US" sz="22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515" grpId="1" animBg="1"/>
      <p:bldP spid="7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5055" y="675640"/>
            <a:ext cx="904557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  计算函数     当x=1时，Δx=0.001的改变量及微分并加以比较.</a:t>
            </a:r>
            <a:endParaRPr lang="zh-CN" altLang="en-US" sz="2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74670" y="648970"/>
          <a:ext cx="72326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81000" imgH="215900" progId="Equation.KSEE3">
                  <p:embed/>
                </p:oleObj>
              </mc:Choice>
              <mc:Fallback>
                <p:oleObj name="" r:id="rId1" imgW="381000" imgH="215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074670" y="648970"/>
                        <a:ext cx="72326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04925" y="1270635"/>
          <a:ext cx="8049260" cy="1183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3479800" imgH="520700" progId="Equation.KSEE3">
                  <p:embed/>
                </p:oleObj>
              </mc:Choice>
              <mc:Fallback>
                <p:oleObj name="" r:id="rId3" imgW="3479800" imgH="520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4925" y="1270635"/>
                        <a:ext cx="8049260" cy="1183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439545" y="2804160"/>
            <a:ext cx="771017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通过以上计算可以看出，当|Δx|较小时，Δy≈dy</a:t>
            </a:r>
            <a:r>
              <a:rPr lang="zh-CN" altLang="en-US"/>
              <a:t>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5055" y="3498215"/>
            <a:ext cx="51473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2200" b="1">
                <a:solidFill>
                  <a:srgbClr val="3333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微分的几何意义</a:t>
            </a:r>
            <a:endParaRPr lang="zh-CN" altLang="zh-CN" sz="2200" b="1">
              <a:solidFill>
                <a:srgbClr val="3333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图片 6" descr="GB6HZFZPAUFP3X13105TEJ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05090" y="3274695"/>
            <a:ext cx="3015615" cy="24745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08405" y="4175760"/>
            <a:ext cx="620839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/>
              <a:t>（如右图）设曲线y=f(x)在某一点      处的切线为         ，与x轴夹角为α，则此切线的斜率为</a:t>
            </a:r>
            <a:r>
              <a:rPr lang="zh-CN" altLang="en-US" sz="2200">
                <a:latin typeface="Times New Roman" panose="02020603050405020304" charset="0"/>
                <a:cs typeface="Times New Roman" panose="02020603050405020304" charset="0"/>
              </a:rPr>
              <a:t>f′(    )= tan α.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11775" y="4396740"/>
          <a:ext cx="365760" cy="32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6" imgW="215900" imgH="190500" progId="Equation.KSEE3">
                  <p:embed/>
                </p:oleObj>
              </mc:Choice>
              <mc:Fallback>
                <p:oleObj name="" r:id="rId6" imgW="215900" imgH="1905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11775" y="4396740"/>
                        <a:ext cx="365760" cy="323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21155" y="4908550"/>
          <a:ext cx="501650" cy="321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" r:id="rId8" imgW="316865" imgH="190500" progId="Equation.KSEE3">
                  <p:embed/>
                </p:oleObj>
              </mc:Choice>
              <mc:Fallback>
                <p:oleObj name="" r:id="rId8" imgW="316865" imgH="190500" progId="Equation.KSEE3">
                  <p:embed/>
                  <p:pic>
                    <p:nvPicPr>
                      <p:cNvPr id="0" name="图片 409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621155" y="4908550"/>
                        <a:ext cx="501650" cy="321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52575" y="5368290"/>
          <a:ext cx="33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0" imgW="165100" imgH="190500" progId="Equation.KSEE3">
                  <p:embed/>
                </p:oleObj>
              </mc:Choice>
              <mc:Fallback>
                <p:oleObj name="" r:id="rId10" imgW="165100" imgH="1905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52575" y="5368290"/>
                        <a:ext cx="330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3150" y="778510"/>
            <a:ext cx="1000442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/>
              <a:t>当自变量在点     处取得改变量Δx时，就得到曲线另一点M(     +Δx,      +Δy)．过M点作平行于y轴的直线，与切线交于T点，与过     平行于x轴的直线交于N点，如下图所示</a:t>
            </a:r>
            <a:r>
              <a:rPr lang="en-US" altLang="zh-CN" sz="2200"/>
              <a:t>. </a:t>
            </a:r>
            <a:r>
              <a:rPr lang="zh-CN" altLang="en-US" sz="2200"/>
              <a:t>Δx=     N, Δy=NM, 且 </a:t>
            </a:r>
            <a:endParaRPr lang="zh-CN" altLang="en-US" sz="22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30830" y="981075"/>
          <a:ext cx="330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" r:id="rId1" imgW="165100" imgH="190500" progId="Equation.KSEE3">
                  <p:embed/>
                </p:oleObj>
              </mc:Choice>
              <mc:Fallback>
                <p:oleObj name="" r:id="rId1" imgW="165100" imgH="1905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30830" y="981075"/>
                        <a:ext cx="330200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211820" y="969645"/>
          <a:ext cx="37719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65100" imgH="190500" progId="Equation.KSEE3">
                  <p:embed/>
                </p:oleObj>
              </mc:Choice>
              <mc:Fallback>
                <p:oleObj name="" r:id="rId3" imgW="165100" imgH="1905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11820" y="969645"/>
                        <a:ext cx="37719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39860" y="927100"/>
          <a:ext cx="37719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65100" imgH="190500" progId="Equation.KSEE3">
                  <p:embed/>
                </p:oleObj>
              </mc:Choice>
              <mc:Fallback>
                <p:oleObj name="" r:id="rId4" imgW="165100" imgH="190500" progId="Equation.KSEE3">
                  <p:embed/>
                  <p:pic>
                    <p:nvPicPr>
                      <p:cNvPr id="0" name="图片 410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39860" y="927100"/>
                        <a:ext cx="37719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95440" y="1522730"/>
          <a:ext cx="440055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" r:id="rId6" imgW="215900" imgH="190500" progId="Equation.KSEE3">
                  <p:embed/>
                </p:oleObj>
              </mc:Choice>
              <mc:Fallback>
                <p:oleObj name="" r:id="rId6" imgW="215900" imgH="1905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95440" y="1522730"/>
                        <a:ext cx="440055" cy="389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 descr="GB6HZFZPAUFP3X13105TEJ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0965" y="2872105"/>
            <a:ext cx="3015615" cy="2474595"/>
          </a:xfrm>
          <a:prstGeom prst="rect">
            <a:avLst/>
          </a:prstGeom>
        </p:spPr>
      </p:pic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45080" y="2090420"/>
          <a:ext cx="365760" cy="323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15900" imgH="190500" progId="Equation.KSEE3">
                  <p:embed/>
                </p:oleObj>
              </mc:Choice>
              <mc:Fallback>
                <p:oleObj name="" r:id="rId9" imgW="215900" imgH="190500" progId="Equation.KSEE3">
                  <p:embed/>
                  <p:pic>
                    <p:nvPicPr>
                      <p:cNvPr id="0" name="图片 409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45080" y="2090420"/>
                        <a:ext cx="365760" cy="323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35885" y="2635250"/>
          <a:ext cx="4059555" cy="480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10" imgW="2120900" imgH="254000" progId="Equation.KSEE3">
                  <p:embed/>
                </p:oleObj>
              </mc:Choice>
              <mc:Fallback>
                <p:oleObj name="" r:id="rId10" imgW="2120900" imgH="2540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635885" y="2635250"/>
                        <a:ext cx="4059555" cy="480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1073150" y="3348355"/>
            <a:ext cx="6731000" cy="18167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200"/>
              <a:t>由此可见，微分的几何意义就是当曲线在某一点取得自变量的改变量Δx时，曲线在该点切线纵坐标的改变量．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2357</Words>
  <Application>WPS 演示</Application>
  <PresentationFormat>宽屏</PresentationFormat>
  <Paragraphs>118</Paragraphs>
  <Slides>24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103</vt:i4>
      </vt:variant>
      <vt:variant>
        <vt:lpstr>幻灯片标题</vt:lpstr>
      </vt:variant>
      <vt:variant>
        <vt:i4>24</vt:i4>
      </vt:variant>
    </vt:vector>
  </HeadingPairs>
  <TitlesOfParts>
    <vt:vector size="141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Narkisim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77</cp:revision>
  <dcterms:created xsi:type="dcterms:W3CDTF">2018-10-12T15:11:00Z</dcterms:created>
  <dcterms:modified xsi:type="dcterms:W3CDTF">2021-01-08T06:19:36Z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