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4"/>
  </p:notesMasterIdLst>
  <p:sldIdLst>
    <p:sldId id="263" r:id="rId7"/>
    <p:sldId id="264" r:id="rId8"/>
    <p:sldId id="268" r:id="rId9"/>
    <p:sldId id="270" r:id="rId10"/>
    <p:sldId id="274" r:id="rId11"/>
    <p:sldId id="275" r:id="rId12"/>
    <p:sldId id="304" r:id="rId13"/>
    <p:sldId id="307" r:id="rId14"/>
    <p:sldId id="308" r:id="rId15"/>
    <p:sldId id="277" r:id="rId16"/>
    <p:sldId id="334" r:id="rId17"/>
    <p:sldId id="335" r:id="rId18"/>
    <p:sldId id="284" r:id="rId19"/>
    <p:sldId id="336" r:id="rId20"/>
    <p:sldId id="337" r:id="rId21"/>
    <p:sldId id="338" r:id="rId22"/>
    <p:sldId id="291" r:id="rId23"/>
    <p:sldId id="292" r:id="rId25"/>
    <p:sldId id="293" r:id="rId26"/>
    <p:sldId id="340" r:id="rId27"/>
    <p:sldId id="341" r:id="rId28"/>
    <p:sldId id="295" r:id="rId29"/>
    <p:sldId id="296" r:id="rId30"/>
    <p:sldId id="297" r:id="rId31"/>
    <p:sldId id="298" r:id="rId32"/>
    <p:sldId id="343" r:id="rId33"/>
    <p:sldId id="300" r:id="rId34"/>
    <p:sldId id="345" r:id="rId35"/>
    <p:sldId id="344" r:id="rId36"/>
    <p:sldId id="266" r:id="rId3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0.xml"/><Relationship Id="rId36" Type="http://schemas.openxmlformats.org/officeDocument/2006/relationships/slide" Target="slides/slide29.xml"/><Relationship Id="rId35" Type="http://schemas.openxmlformats.org/officeDocument/2006/relationships/slide" Target="slides/slide28.xml"/><Relationship Id="rId34" Type="http://schemas.openxmlformats.org/officeDocument/2006/relationships/slide" Target="slides/slide27.xml"/><Relationship Id="rId33" Type="http://schemas.openxmlformats.org/officeDocument/2006/relationships/slide" Target="slides/slide26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54.wmf"/><Relationship Id="rId8" Type="http://schemas.openxmlformats.org/officeDocument/2006/relationships/image" Target="../media/image53.wmf"/><Relationship Id="rId7" Type="http://schemas.openxmlformats.org/officeDocument/2006/relationships/image" Target="../media/image52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7" Type="http://schemas.openxmlformats.org/officeDocument/2006/relationships/image" Target="../media/image60.wmf"/><Relationship Id="rId6" Type="http://schemas.openxmlformats.org/officeDocument/2006/relationships/image" Target="../media/image59.wmf"/><Relationship Id="rId5" Type="http://schemas.openxmlformats.org/officeDocument/2006/relationships/image" Target="../media/image58.wmf"/><Relationship Id="rId4" Type="http://schemas.openxmlformats.org/officeDocument/2006/relationships/image" Target="../media/image57.wmf"/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4.wmf"/></Relationships>
</file>

<file path=ppt/drawings/_rels/vmlDrawing12.vml.rels><?xml version="1.0" encoding="UTF-8" standalone="yes"?>
<Relationships xmlns="http://schemas.openxmlformats.org/package/2006/relationships"><Relationship Id="rId9" Type="http://schemas.openxmlformats.org/officeDocument/2006/relationships/image" Target="../media/image69.wmf"/><Relationship Id="rId8" Type="http://schemas.openxmlformats.org/officeDocument/2006/relationships/image" Target="../media/image68.wmf"/><Relationship Id="rId7" Type="http://schemas.openxmlformats.org/officeDocument/2006/relationships/image" Target="../media/image67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0" Type="http://schemas.openxmlformats.org/officeDocument/2006/relationships/image" Target="../media/image70.wmf"/><Relationship Id="rId1" Type="http://schemas.openxmlformats.org/officeDocument/2006/relationships/image" Target="../media/image61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76.wmf"/><Relationship Id="rId4" Type="http://schemas.openxmlformats.org/officeDocument/2006/relationships/image" Target="../media/image75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81.wmf"/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90.wmf"/><Relationship Id="rId8" Type="http://schemas.openxmlformats.org/officeDocument/2006/relationships/image" Target="../media/image89.wmf"/><Relationship Id="rId7" Type="http://schemas.openxmlformats.org/officeDocument/2006/relationships/image" Target="../media/image88.wmf"/><Relationship Id="rId6" Type="http://schemas.openxmlformats.org/officeDocument/2006/relationships/image" Target="../media/image87.wmf"/><Relationship Id="rId5" Type="http://schemas.openxmlformats.org/officeDocument/2006/relationships/image" Target="../media/image86.wmf"/><Relationship Id="rId4" Type="http://schemas.openxmlformats.org/officeDocument/2006/relationships/image" Target="../media/image85.wmf"/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6.vml.rels><?xml version="1.0" encoding="UTF-8" standalone="yes"?>
<Relationships xmlns="http://schemas.openxmlformats.org/package/2006/relationships"><Relationship Id="rId9" Type="http://schemas.openxmlformats.org/officeDocument/2006/relationships/image" Target="../media/image99.wmf"/><Relationship Id="rId8" Type="http://schemas.openxmlformats.org/officeDocument/2006/relationships/image" Target="../media/image98.wmf"/><Relationship Id="rId7" Type="http://schemas.openxmlformats.org/officeDocument/2006/relationships/image" Target="../media/image97.wmf"/><Relationship Id="rId6" Type="http://schemas.openxmlformats.org/officeDocument/2006/relationships/image" Target="../media/image96.wmf"/><Relationship Id="rId5" Type="http://schemas.openxmlformats.org/officeDocument/2006/relationships/image" Target="../media/image95.wmf"/><Relationship Id="rId4" Type="http://schemas.openxmlformats.org/officeDocument/2006/relationships/image" Target="../media/image94.wmf"/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0" Type="http://schemas.openxmlformats.org/officeDocument/2006/relationships/image" Target="../media/image100.wmf"/><Relationship Id="rId1" Type="http://schemas.openxmlformats.org/officeDocument/2006/relationships/image" Target="../media/image91.wmf"/></Relationships>
</file>

<file path=ppt/drawings/_rels/vmlDrawing17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5.wmf"/><Relationship Id="rId4" Type="http://schemas.openxmlformats.org/officeDocument/2006/relationships/image" Target="../media/image104.wmf"/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18.vml.rels><?xml version="1.0" encoding="UTF-8" standalone="yes"?>
<Relationships xmlns="http://schemas.openxmlformats.org/package/2006/relationships"><Relationship Id="rId7" Type="http://schemas.openxmlformats.org/officeDocument/2006/relationships/image" Target="../media/image111.wmf"/><Relationship Id="rId6" Type="http://schemas.openxmlformats.org/officeDocument/2006/relationships/image" Target="../media/image110.wmf"/><Relationship Id="rId5" Type="http://schemas.openxmlformats.org/officeDocument/2006/relationships/image" Target="../media/image109.wmf"/><Relationship Id="rId4" Type="http://schemas.openxmlformats.org/officeDocument/2006/relationships/image" Target="../media/image108.wmf"/><Relationship Id="rId3" Type="http://schemas.openxmlformats.org/officeDocument/2006/relationships/image" Target="../media/image4.wmf"/><Relationship Id="rId2" Type="http://schemas.openxmlformats.org/officeDocument/2006/relationships/image" Target="../media/image107.wmf"/><Relationship Id="rId1" Type="http://schemas.openxmlformats.org/officeDocument/2006/relationships/image" Target="../media/image106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wmf"/><Relationship Id="rId2" Type="http://schemas.openxmlformats.org/officeDocument/2006/relationships/image" Target="../media/image112.wmf"/><Relationship Id="rId1" Type="http://schemas.openxmlformats.org/officeDocument/2006/relationships/image" Target="../media/image6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8.wmf"/><Relationship Id="rId5" Type="http://schemas.openxmlformats.org/officeDocument/2006/relationships/image" Target="../media/image117.wmf"/><Relationship Id="rId4" Type="http://schemas.openxmlformats.org/officeDocument/2006/relationships/image" Target="../media/image4.wmf"/><Relationship Id="rId3" Type="http://schemas.openxmlformats.org/officeDocument/2006/relationships/image" Target="../media/image116.wmf"/><Relationship Id="rId2" Type="http://schemas.openxmlformats.org/officeDocument/2006/relationships/image" Target="../media/image115.wmf"/><Relationship Id="rId1" Type="http://schemas.openxmlformats.org/officeDocument/2006/relationships/image" Target="../media/image114.wmf"/></Relationships>
</file>

<file path=ppt/drawings/_rels/vmlDrawing21.vml.rels><?xml version="1.0" encoding="UTF-8" standalone="yes"?>
<Relationships xmlns="http://schemas.openxmlformats.org/package/2006/relationships"><Relationship Id="rId7" Type="http://schemas.openxmlformats.org/officeDocument/2006/relationships/image" Target="../media/image125.wmf"/><Relationship Id="rId6" Type="http://schemas.openxmlformats.org/officeDocument/2006/relationships/image" Target="../media/image124.wmf"/><Relationship Id="rId5" Type="http://schemas.openxmlformats.org/officeDocument/2006/relationships/image" Target="../media/image123.wmf"/><Relationship Id="rId4" Type="http://schemas.openxmlformats.org/officeDocument/2006/relationships/image" Target="../media/image122.wmf"/><Relationship Id="rId3" Type="http://schemas.openxmlformats.org/officeDocument/2006/relationships/image" Target="../media/image121.wmf"/><Relationship Id="rId2" Type="http://schemas.openxmlformats.org/officeDocument/2006/relationships/image" Target="../media/image120.wmf"/><Relationship Id="rId1" Type="http://schemas.openxmlformats.org/officeDocument/2006/relationships/image" Target="../media/image119.wmf"/></Relationships>
</file>

<file path=ppt/drawings/_rels/vmlDrawing2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4.wmf"/><Relationship Id="rId8" Type="http://schemas.openxmlformats.org/officeDocument/2006/relationships/image" Target="../media/image133.wmf"/><Relationship Id="rId7" Type="http://schemas.openxmlformats.org/officeDocument/2006/relationships/image" Target="../media/image132.wmf"/><Relationship Id="rId6" Type="http://schemas.openxmlformats.org/officeDocument/2006/relationships/image" Target="../media/image131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Relationship Id="rId3" Type="http://schemas.openxmlformats.org/officeDocument/2006/relationships/image" Target="../media/image128.wmf"/><Relationship Id="rId2" Type="http://schemas.openxmlformats.org/officeDocument/2006/relationships/image" Target="../media/image127.wmf"/><Relationship Id="rId10" Type="http://schemas.openxmlformats.org/officeDocument/2006/relationships/image" Target="../media/image135.wmf"/><Relationship Id="rId1" Type="http://schemas.openxmlformats.org/officeDocument/2006/relationships/image" Target="../media/image126.wmf"/></Relationships>
</file>

<file path=ppt/drawings/_rels/vmlDrawing2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4.wmf"/><Relationship Id="rId8" Type="http://schemas.openxmlformats.org/officeDocument/2006/relationships/image" Target="../media/image143.wmf"/><Relationship Id="rId7" Type="http://schemas.openxmlformats.org/officeDocument/2006/relationships/image" Target="../media/image142.wmf"/><Relationship Id="rId6" Type="http://schemas.openxmlformats.org/officeDocument/2006/relationships/image" Target="../media/image141.wmf"/><Relationship Id="rId5" Type="http://schemas.openxmlformats.org/officeDocument/2006/relationships/image" Target="../media/image140.wmf"/><Relationship Id="rId4" Type="http://schemas.openxmlformats.org/officeDocument/2006/relationships/image" Target="../media/image139.wmf"/><Relationship Id="rId3" Type="http://schemas.openxmlformats.org/officeDocument/2006/relationships/image" Target="../media/image138.wmf"/><Relationship Id="rId2" Type="http://schemas.openxmlformats.org/officeDocument/2006/relationships/image" Target="../media/image137.wmf"/><Relationship Id="rId1" Type="http://schemas.openxmlformats.org/officeDocument/2006/relationships/image" Target="../media/image136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1.wmf"/><Relationship Id="rId7" Type="http://schemas.openxmlformats.org/officeDocument/2006/relationships/image" Target="../media/image150.wmf"/><Relationship Id="rId6" Type="http://schemas.openxmlformats.org/officeDocument/2006/relationships/image" Target="../media/image149.wmf"/><Relationship Id="rId5" Type="http://schemas.openxmlformats.org/officeDocument/2006/relationships/image" Target="../media/image4.wmf"/><Relationship Id="rId4" Type="http://schemas.openxmlformats.org/officeDocument/2006/relationships/image" Target="../media/image148.wmf"/><Relationship Id="rId3" Type="http://schemas.openxmlformats.org/officeDocument/2006/relationships/image" Target="../media/image147.wmf"/><Relationship Id="rId2" Type="http://schemas.openxmlformats.org/officeDocument/2006/relationships/image" Target="../media/image146.wmf"/><Relationship Id="rId1" Type="http://schemas.openxmlformats.org/officeDocument/2006/relationships/image" Target="../media/image145.wmf"/></Relationships>
</file>

<file path=ppt/drawings/_rels/vmlDrawing25.vml.rels><?xml version="1.0" encoding="UTF-8" standalone="yes"?>
<Relationships xmlns="http://schemas.openxmlformats.org/package/2006/relationships"><Relationship Id="rId9" Type="http://schemas.openxmlformats.org/officeDocument/2006/relationships/image" Target="../media/image160.wmf"/><Relationship Id="rId8" Type="http://schemas.openxmlformats.org/officeDocument/2006/relationships/image" Target="../media/image159.wmf"/><Relationship Id="rId7" Type="http://schemas.openxmlformats.org/officeDocument/2006/relationships/image" Target="../media/image158.wmf"/><Relationship Id="rId6" Type="http://schemas.openxmlformats.org/officeDocument/2006/relationships/image" Target="../media/image157.wmf"/><Relationship Id="rId5" Type="http://schemas.openxmlformats.org/officeDocument/2006/relationships/image" Target="../media/image156.wmf"/><Relationship Id="rId4" Type="http://schemas.openxmlformats.org/officeDocument/2006/relationships/image" Target="../media/image155.wmf"/><Relationship Id="rId3" Type="http://schemas.openxmlformats.org/officeDocument/2006/relationships/image" Target="../media/image154.wmf"/><Relationship Id="rId2" Type="http://schemas.openxmlformats.org/officeDocument/2006/relationships/image" Target="../media/image153.wmf"/><Relationship Id="rId11" Type="http://schemas.openxmlformats.org/officeDocument/2006/relationships/image" Target="../media/image162.wmf"/><Relationship Id="rId10" Type="http://schemas.openxmlformats.org/officeDocument/2006/relationships/image" Target="../media/image161.wmf"/><Relationship Id="rId1" Type="http://schemas.openxmlformats.org/officeDocument/2006/relationships/image" Target="../media/image152.wmf"/></Relationships>
</file>

<file path=ppt/drawings/_rels/vmlDrawing26.vml.rels><?xml version="1.0" encoding="UTF-8" standalone="yes"?>
<Relationships xmlns="http://schemas.openxmlformats.org/package/2006/relationships"><Relationship Id="rId7" Type="http://schemas.openxmlformats.org/officeDocument/2006/relationships/image" Target="../media/image168.wmf"/><Relationship Id="rId6" Type="http://schemas.openxmlformats.org/officeDocument/2006/relationships/image" Target="../media/image167.wmf"/><Relationship Id="rId5" Type="http://schemas.openxmlformats.org/officeDocument/2006/relationships/image" Target="../media/image4.wmf"/><Relationship Id="rId4" Type="http://schemas.openxmlformats.org/officeDocument/2006/relationships/image" Target="../media/image166.wmf"/><Relationship Id="rId3" Type="http://schemas.openxmlformats.org/officeDocument/2006/relationships/image" Target="../media/image165.wmf"/><Relationship Id="rId2" Type="http://schemas.openxmlformats.org/officeDocument/2006/relationships/image" Target="../media/image164.wmf"/><Relationship Id="rId1" Type="http://schemas.openxmlformats.org/officeDocument/2006/relationships/image" Target="../media/image163.wmf"/></Relationships>
</file>

<file path=ppt/drawings/_rels/vmlDrawing27.vml.rels><?xml version="1.0" encoding="UTF-8" standalone="yes"?>
<Relationships xmlns="http://schemas.openxmlformats.org/package/2006/relationships"><Relationship Id="rId7" Type="http://schemas.openxmlformats.org/officeDocument/2006/relationships/image" Target="../media/image175.wmf"/><Relationship Id="rId6" Type="http://schemas.openxmlformats.org/officeDocument/2006/relationships/image" Target="../media/image174.wmf"/><Relationship Id="rId5" Type="http://schemas.openxmlformats.org/officeDocument/2006/relationships/image" Target="../media/image173.wmf"/><Relationship Id="rId4" Type="http://schemas.openxmlformats.org/officeDocument/2006/relationships/image" Target="../media/image172.wmf"/><Relationship Id="rId3" Type="http://schemas.openxmlformats.org/officeDocument/2006/relationships/image" Target="../media/image171.wmf"/><Relationship Id="rId2" Type="http://schemas.openxmlformats.org/officeDocument/2006/relationships/image" Target="../media/image170.wmf"/><Relationship Id="rId1" Type="http://schemas.openxmlformats.org/officeDocument/2006/relationships/image" Target="../media/image169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.wmf"/><Relationship Id="rId8" Type="http://schemas.openxmlformats.org/officeDocument/2006/relationships/image" Target="../media/image12.wmf"/><Relationship Id="rId7" Type="http://schemas.openxmlformats.org/officeDocument/2006/relationships/image" Target="../media/image11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4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7.wmf"/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4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24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7.vml.rels><?xml version="1.0" encoding="UTF-8" standalone="yes"?>
<Relationships xmlns="http://schemas.openxmlformats.org/package/2006/relationships"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6758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67587" name="文本占位符 67586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p>
            <a:pPr lvl="0"/>
            <a:endParaRPr dirty="0"/>
          </a:p>
        </p:txBody>
      </p:sp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0.wmf"/><Relationship Id="rId7" Type="http://schemas.openxmlformats.org/officeDocument/2006/relationships/oleObject" Target="../embeddings/oleObject42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37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39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41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43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49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49.bin"/><Relationship Id="rId20" Type="http://schemas.openxmlformats.org/officeDocument/2006/relationships/vmlDrawing" Target="../drawings/vmlDrawing10.vml"/><Relationship Id="rId2" Type="http://schemas.openxmlformats.org/officeDocument/2006/relationships/image" Target="../media/image46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54.wmf"/><Relationship Id="rId17" Type="http://schemas.openxmlformats.org/officeDocument/2006/relationships/oleObject" Target="../embeddings/oleObject56.bin"/><Relationship Id="rId16" Type="http://schemas.openxmlformats.org/officeDocument/2006/relationships/image" Target="../media/image53.wmf"/><Relationship Id="rId15" Type="http://schemas.openxmlformats.org/officeDocument/2006/relationships/oleObject" Target="../embeddings/oleObject55.bin"/><Relationship Id="rId14" Type="http://schemas.openxmlformats.org/officeDocument/2006/relationships/image" Target="../media/image52.wmf"/><Relationship Id="rId13" Type="http://schemas.openxmlformats.org/officeDocument/2006/relationships/oleObject" Target="../embeddings/oleObject54.bin"/><Relationship Id="rId12" Type="http://schemas.openxmlformats.org/officeDocument/2006/relationships/image" Target="../media/image51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50.wmf"/><Relationship Id="rId1" Type="http://schemas.openxmlformats.org/officeDocument/2006/relationships/oleObject" Target="../embeddings/oleObject48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oleObject" Target="../embeddings/oleObject61.bin"/><Relationship Id="rId7" Type="http://schemas.openxmlformats.org/officeDocument/2006/relationships/image" Target="../media/image56.wmf"/><Relationship Id="rId6" Type="http://schemas.openxmlformats.org/officeDocument/2006/relationships/oleObject" Target="../embeddings/oleObject60.bin"/><Relationship Id="rId5" Type="http://schemas.openxmlformats.org/officeDocument/2006/relationships/oleObject" Target="../embeddings/oleObject59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4.wmf"/><Relationship Id="rId19" Type="http://schemas.openxmlformats.org/officeDocument/2006/relationships/vmlDrawing" Target="../drawings/vmlDrawing11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60.wmf"/><Relationship Id="rId16" Type="http://schemas.openxmlformats.org/officeDocument/2006/relationships/oleObject" Target="../embeddings/oleObject66.bin"/><Relationship Id="rId15" Type="http://schemas.openxmlformats.org/officeDocument/2006/relationships/image" Target="../media/image59.wmf"/><Relationship Id="rId14" Type="http://schemas.openxmlformats.org/officeDocument/2006/relationships/oleObject" Target="../embeddings/oleObject65.bin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58.wmf"/><Relationship Id="rId11" Type="http://schemas.openxmlformats.org/officeDocument/2006/relationships/oleObject" Target="../embeddings/oleObject63.bin"/><Relationship Id="rId10" Type="http://schemas.openxmlformats.org/officeDocument/2006/relationships/image" Target="../media/image57.wmf"/><Relationship Id="rId1" Type="http://schemas.openxmlformats.org/officeDocument/2006/relationships/oleObject" Target="../embeddings/oleObject57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1.bin"/><Relationship Id="rId8" Type="http://schemas.openxmlformats.org/officeDocument/2006/relationships/image" Target="../media/image64.wmf"/><Relationship Id="rId7" Type="http://schemas.openxmlformats.org/officeDocument/2006/relationships/oleObject" Target="../embeddings/oleObject70.bin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68.bin"/><Relationship Id="rId24" Type="http://schemas.openxmlformats.org/officeDocument/2006/relationships/vmlDrawing" Target="../drawings/vmlDrawing12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70.wmf"/><Relationship Id="rId21" Type="http://schemas.openxmlformats.org/officeDocument/2006/relationships/oleObject" Target="../embeddings/oleObject78.bin"/><Relationship Id="rId20" Type="http://schemas.openxmlformats.org/officeDocument/2006/relationships/image" Target="../media/image69.wmf"/><Relationship Id="rId2" Type="http://schemas.openxmlformats.org/officeDocument/2006/relationships/image" Target="../media/image61.wmf"/><Relationship Id="rId19" Type="http://schemas.openxmlformats.org/officeDocument/2006/relationships/oleObject" Target="../embeddings/oleObject77.bin"/><Relationship Id="rId18" Type="http://schemas.openxmlformats.org/officeDocument/2006/relationships/image" Target="../media/image68.wmf"/><Relationship Id="rId17" Type="http://schemas.openxmlformats.org/officeDocument/2006/relationships/oleObject" Target="../embeddings/oleObject76.bin"/><Relationship Id="rId16" Type="http://schemas.openxmlformats.org/officeDocument/2006/relationships/image" Target="../media/image67.wmf"/><Relationship Id="rId15" Type="http://schemas.openxmlformats.org/officeDocument/2006/relationships/oleObject" Target="../embeddings/oleObject75.bin"/><Relationship Id="rId14" Type="http://schemas.openxmlformats.org/officeDocument/2006/relationships/oleObject" Target="../embeddings/oleObject74.bin"/><Relationship Id="rId13" Type="http://schemas.openxmlformats.org/officeDocument/2006/relationships/oleObject" Target="../embeddings/oleObject73.bin"/><Relationship Id="rId12" Type="http://schemas.openxmlformats.org/officeDocument/2006/relationships/image" Target="../media/image66.wmf"/><Relationship Id="rId11" Type="http://schemas.openxmlformats.org/officeDocument/2006/relationships/oleObject" Target="../embeddings/oleObject72.bin"/><Relationship Id="rId10" Type="http://schemas.openxmlformats.org/officeDocument/2006/relationships/image" Target="../media/image65.wmf"/><Relationship Id="rId1" Type="http://schemas.openxmlformats.org/officeDocument/2006/relationships/oleObject" Target="../embeddings/oleObject67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wmf"/><Relationship Id="rId8" Type="http://schemas.openxmlformats.org/officeDocument/2006/relationships/oleObject" Target="../embeddings/oleObject82.bin"/><Relationship Id="rId7" Type="http://schemas.openxmlformats.org/officeDocument/2006/relationships/image" Target="../media/image74.png"/><Relationship Id="rId6" Type="http://schemas.openxmlformats.org/officeDocument/2006/relationships/image" Target="../media/image73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80.bin"/><Relationship Id="rId2" Type="http://schemas.openxmlformats.org/officeDocument/2006/relationships/image" Target="../media/image71.wmf"/><Relationship Id="rId13" Type="http://schemas.openxmlformats.org/officeDocument/2006/relationships/vmlDrawing" Target="../drawings/vmlDrawing13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76.wmf"/><Relationship Id="rId10" Type="http://schemas.openxmlformats.org/officeDocument/2006/relationships/oleObject" Target="../embeddings/oleObject83.bin"/><Relationship Id="rId1" Type="http://schemas.openxmlformats.org/officeDocument/2006/relationships/oleObject" Target="../embeddings/oleObject79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8.bin"/><Relationship Id="rId8" Type="http://schemas.openxmlformats.org/officeDocument/2006/relationships/image" Target="../media/image80.wmf"/><Relationship Id="rId7" Type="http://schemas.openxmlformats.org/officeDocument/2006/relationships/oleObject" Target="../embeddings/oleObject87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86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85.bin"/><Relationship Id="rId2" Type="http://schemas.openxmlformats.org/officeDocument/2006/relationships/image" Target="../media/image77.wmf"/><Relationship Id="rId12" Type="http://schemas.openxmlformats.org/officeDocument/2006/relationships/vmlDrawing" Target="../drawings/vmlDrawing1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81.wmf"/><Relationship Id="rId1" Type="http://schemas.openxmlformats.org/officeDocument/2006/relationships/oleObject" Target="../embeddings/oleObject84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3.bin"/><Relationship Id="rId8" Type="http://schemas.openxmlformats.org/officeDocument/2006/relationships/image" Target="../media/image85.wmf"/><Relationship Id="rId7" Type="http://schemas.openxmlformats.org/officeDocument/2006/relationships/oleObject" Target="../embeddings/oleObject92.bin"/><Relationship Id="rId6" Type="http://schemas.openxmlformats.org/officeDocument/2006/relationships/image" Target="../media/image84.wmf"/><Relationship Id="rId5" Type="http://schemas.openxmlformats.org/officeDocument/2006/relationships/oleObject" Target="../embeddings/oleObject91.bin"/><Relationship Id="rId4" Type="http://schemas.openxmlformats.org/officeDocument/2006/relationships/image" Target="../media/image83.wmf"/><Relationship Id="rId3" Type="http://schemas.openxmlformats.org/officeDocument/2006/relationships/oleObject" Target="../embeddings/oleObject90.bin"/><Relationship Id="rId21" Type="http://schemas.openxmlformats.org/officeDocument/2006/relationships/notesSlide" Target="../notesSlides/notesSlide1.xml"/><Relationship Id="rId20" Type="http://schemas.openxmlformats.org/officeDocument/2006/relationships/vmlDrawing" Target="../drawings/vmlDrawing15.vml"/><Relationship Id="rId2" Type="http://schemas.openxmlformats.org/officeDocument/2006/relationships/image" Target="../media/image8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90.wmf"/><Relationship Id="rId17" Type="http://schemas.openxmlformats.org/officeDocument/2006/relationships/oleObject" Target="../embeddings/oleObject97.bin"/><Relationship Id="rId16" Type="http://schemas.openxmlformats.org/officeDocument/2006/relationships/image" Target="../media/image89.wmf"/><Relationship Id="rId15" Type="http://schemas.openxmlformats.org/officeDocument/2006/relationships/oleObject" Target="../embeddings/oleObject96.bin"/><Relationship Id="rId14" Type="http://schemas.openxmlformats.org/officeDocument/2006/relationships/image" Target="../media/image88.wmf"/><Relationship Id="rId13" Type="http://schemas.openxmlformats.org/officeDocument/2006/relationships/oleObject" Target="../embeddings/oleObject95.bin"/><Relationship Id="rId12" Type="http://schemas.openxmlformats.org/officeDocument/2006/relationships/image" Target="../media/image87.wmf"/><Relationship Id="rId11" Type="http://schemas.openxmlformats.org/officeDocument/2006/relationships/oleObject" Target="../embeddings/oleObject94.bin"/><Relationship Id="rId10" Type="http://schemas.openxmlformats.org/officeDocument/2006/relationships/image" Target="../media/image86.wmf"/><Relationship Id="rId1" Type="http://schemas.openxmlformats.org/officeDocument/2006/relationships/oleObject" Target="../embeddings/oleObject89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2.bin"/><Relationship Id="rId8" Type="http://schemas.openxmlformats.org/officeDocument/2006/relationships/image" Target="../media/image94.wmf"/><Relationship Id="rId7" Type="http://schemas.openxmlformats.org/officeDocument/2006/relationships/oleObject" Target="../embeddings/oleObject101.bin"/><Relationship Id="rId6" Type="http://schemas.openxmlformats.org/officeDocument/2006/relationships/image" Target="../media/image93.wmf"/><Relationship Id="rId5" Type="http://schemas.openxmlformats.org/officeDocument/2006/relationships/oleObject" Target="../embeddings/oleObject100.bin"/><Relationship Id="rId4" Type="http://schemas.openxmlformats.org/officeDocument/2006/relationships/image" Target="../media/image92.wmf"/><Relationship Id="rId3" Type="http://schemas.openxmlformats.org/officeDocument/2006/relationships/oleObject" Target="../embeddings/oleObject99.bin"/><Relationship Id="rId22" Type="http://schemas.openxmlformats.org/officeDocument/2006/relationships/vmlDrawing" Target="../drawings/vmlDrawing16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00.wmf"/><Relationship Id="rId2" Type="http://schemas.openxmlformats.org/officeDocument/2006/relationships/image" Target="../media/image91.wmf"/><Relationship Id="rId19" Type="http://schemas.openxmlformats.org/officeDocument/2006/relationships/oleObject" Target="../embeddings/oleObject107.bin"/><Relationship Id="rId18" Type="http://schemas.openxmlformats.org/officeDocument/2006/relationships/image" Target="../media/image99.wmf"/><Relationship Id="rId17" Type="http://schemas.openxmlformats.org/officeDocument/2006/relationships/oleObject" Target="../embeddings/oleObject106.bin"/><Relationship Id="rId16" Type="http://schemas.openxmlformats.org/officeDocument/2006/relationships/image" Target="../media/image98.wmf"/><Relationship Id="rId15" Type="http://schemas.openxmlformats.org/officeDocument/2006/relationships/oleObject" Target="../embeddings/oleObject105.bin"/><Relationship Id="rId14" Type="http://schemas.openxmlformats.org/officeDocument/2006/relationships/image" Target="../media/image97.wmf"/><Relationship Id="rId13" Type="http://schemas.openxmlformats.org/officeDocument/2006/relationships/oleObject" Target="../embeddings/oleObject104.bin"/><Relationship Id="rId12" Type="http://schemas.openxmlformats.org/officeDocument/2006/relationships/image" Target="../media/image96.wmf"/><Relationship Id="rId11" Type="http://schemas.openxmlformats.org/officeDocument/2006/relationships/oleObject" Target="../embeddings/oleObject103.bin"/><Relationship Id="rId10" Type="http://schemas.openxmlformats.org/officeDocument/2006/relationships/image" Target="../media/image95.wmf"/><Relationship Id="rId1" Type="http://schemas.openxmlformats.org/officeDocument/2006/relationships/oleObject" Target="../embeddings/oleObject98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2.bin"/><Relationship Id="rId8" Type="http://schemas.openxmlformats.org/officeDocument/2006/relationships/image" Target="../media/image104.wmf"/><Relationship Id="rId7" Type="http://schemas.openxmlformats.org/officeDocument/2006/relationships/oleObject" Target="../embeddings/oleObject111.bin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110.bin"/><Relationship Id="rId4" Type="http://schemas.openxmlformats.org/officeDocument/2006/relationships/image" Target="../media/image102.wmf"/><Relationship Id="rId3" Type="http://schemas.openxmlformats.org/officeDocument/2006/relationships/oleObject" Target="../embeddings/oleObject109.bin"/><Relationship Id="rId2" Type="http://schemas.openxmlformats.org/officeDocument/2006/relationships/image" Target="../media/image101.wmf"/><Relationship Id="rId12" Type="http://schemas.openxmlformats.org/officeDocument/2006/relationships/vmlDrawing" Target="../drawings/vmlDrawing17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05.wmf"/><Relationship Id="rId1" Type="http://schemas.openxmlformats.org/officeDocument/2006/relationships/oleObject" Target="../embeddings/oleObject108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7.bin"/><Relationship Id="rId8" Type="http://schemas.openxmlformats.org/officeDocument/2006/relationships/image" Target="../media/image108.wmf"/><Relationship Id="rId7" Type="http://schemas.openxmlformats.org/officeDocument/2006/relationships/oleObject" Target="../embeddings/oleObject116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115.bin"/><Relationship Id="rId4" Type="http://schemas.openxmlformats.org/officeDocument/2006/relationships/image" Target="../media/image107.wmf"/><Relationship Id="rId3" Type="http://schemas.openxmlformats.org/officeDocument/2006/relationships/oleObject" Target="../embeddings/oleObject114.bin"/><Relationship Id="rId2" Type="http://schemas.openxmlformats.org/officeDocument/2006/relationships/image" Target="../media/image106.wmf"/><Relationship Id="rId17" Type="http://schemas.openxmlformats.org/officeDocument/2006/relationships/vmlDrawing" Target="../drawings/vmlDrawing18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111.wmf"/><Relationship Id="rId14" Type="http://schemas.openxmlformats.org/officeDocument/2006/relationships/oleObject" Target="../embeddings/oleObject120.bin"/><Relationship Id="rId13" Type="http://schemas.openxmlformats.org/officeDocument/2006/relationships/image" Target="../media/image110.wmf"/><Relationship Id="rId12" Type="http://schemas.openxmlformats.org/officeDocument/2006/relationships/oleObject" Target="../embeddings/oleObject119.bin"/><Relationship Id="rId11" Type="http://schemas.openxmlformats.org/officeDocument/2006/relationships/oleObject" Target="../embeddings/oleObject118.bin"/><Relationship Id="rId10" Type="http://schemas.openxmlformats.org/officeDocument/2006/relationships/image" Target="../media/image109.wmf"/><Relationship Id="rId1" Type="http://schemas.openxmlformats.org/officeDocument/2006/relationships/oleObject" Target="../embeddings/oleObject113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13.wmf"/><Relationship Id="rId5" Type="http://schemas.openxmlformats.org/officeDocument/2006/relationships/oleObject" Target="../embeddings/oleObject123.bin"/><Relationship Id="rId4" Type="http://schemas.openxmlformats.org/officeDocument/2006/relationships/image" Target="../media/image112.wmf"/><Relationship Id="rId3" Type="http://schemas.openxmlformats.org/officeDocument/2006/relationships/oleObject" Target="../embeddings/oleObject122.bin"/><Relationship Id="rId2" Type="http://schemas.openxmlformats.org/officeDocument/2006/relationships/image" Target="../media/image62.wmf"/><Relationship Id="rId1" Type="http://schemas.openxmlformats.org/officeDocument/2006/relationships/oleObject" Target="../embeddings/oleObject121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8.bin"/><Relationship Id="rId8" Type="http://schemas.openxmlformats.org/officeDocument/2006/relationships/image" Target="../media/image4.wmf"/><Relationship Id="rId7" Type="http://schemas.openxmlformats.org/officeDocument/2006/relationships/oleObject" Target="../embeddings/oleObject127.bin"/><Relationship Id="rId6" Type="http://schemas.openxmlformats.org/officeDocument/2006/relationships/image" Target="../media/image116.wmf"/><Relationship Id="rId5" Type="http://schemas.openxmlformats.org/officeDocument/2006/relationships/oleObject" Target="../embeddings/oleObject126.bin"/><Relationship Id="rId4" Type="http://schemas.openxmlformats.org/officeDocument/2006/relationships/image" Target="../media/image115.wmf"/><Relationship Id="rId3" Type="http://schemas.openxmlformats.org/officeDocument/2006/relationships/oleObject" Target="../embeddings/oleObject125.bin"/><Relationship Id="rId2" Type="http://schemas.openxmlformats.org/officeDocument/2006/relationships/image" Target="../media/image114.wmf"/><Relationship Id="rId15" Type="http://schemas.openxmlformats.org/officeDocument/2006/relationships/vmlDrawing" Target="../drawings/vmlDrawing20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18.wmf"/><Relationship Id="rId12" Type="http://schemas.openxmlformats.org/officeDocument/2006/relationships/oleObject" Target="../embeddings/oleObject130.bin"/><Relationship Id="rId11" Type="http://schemas.openxmlformats.org/officeDocument/2006/relationships/image" Target="../media/image117.wmf"/><Relationship Id="rId10" Type="http://schemas.openxmlformats.org/officeDocument/2006/relationships/oleObject" Target="../embeddings/oleObject129.bin"/><Relationship Id="rId1" Type="http://schemas.openxmlformats.org/officeDocument/2006/relationships/oleObject" Target="../embeddings/oleObject124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35.bin"/><Relationship Id="rId8" Type="http://schemas.openxmlformats.org/officeDocument/2006/relationships/image" Target="../media/image122.wmf"/><Relationship Id="rId7" Type="http://schemas.openxmlformats.org/officeDocument/2006/relationships/oleObject" Target="../embeddings/oleObject134.bin"/><Relationship Id="rId6" Type="http://schemas.openxmlformats.org/officeDocument/2006/relationships/image" Target="../media/image121.wmf"/><Relationship Id="rId5" Type="http://schemas.openxmlformats.org/officeDocument/2006/relationships/oleObject" Target="../embeddings/oleObject133.bin"/><Relationship Id="rId4" Type="http://schemas.openxmlformats.org/officeDocument/2006/relationships/image" Target="../media/image120.wmf"/><Relationship Id="rId3" Type="http://schemas.openxmlformats.org/officeDocument/2006/relationships/oleObject" Target="../embeddings/oleObject132.bin"/><Relationship Id="rId2" Type="http://schemas.openxmlformats.org/officeDocument/2006/relationships/image" Target="../media/image119.wmf"/><Relationship Id="rId16" Type="http://schemas.openxmlformats.org/officeDocument/2006/relationships/vmlDrawing" Target="../drawings/vmlDrawing21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25.wmf"/><Relationship Id="rId13" Type="http://schemas.openxmlformats.org/officeDocument/2006/relationships/oleObject" Target="../embeddings/oleObject137.bin"/><Relationship Id="rId12" Type="http://schemas.openxmlformats.org/officeDocument/2006/relationships/image" Target="../media/image124.wmf"/><Relationship Id="rId11" Type="http://schemas.openxmlformats.org/officeDocument/2006/relationships/oleObject" Target="../embeddings/oleObject136.bin"/><Relationship Id="rId10" Type="http://schemas.openxmlformats.org/officeDocument/2006/relationships/image" Target="../media/image123.wmf"/><Relationship Id="rId1" Type="http://schemas.openxmlformats.org/officeDocument/2006/relationships/oleObject" Target="../embeddings/oleObject131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2.bin"/><Relationship Id="rId8" Type="http://schemas.openxmlformats.org/officeDocument/2006/relationships/image" Target="../media/image129.wmf"/><Relationship Id="rId7" Type="http://schemas.openxmlformats.org/officeDocument/2006/relationships/oleObject" Target="../embeddings/oleObject141.bin"/><Relationship Id="rId6" Type="http://schemas.openxmlformats.org/officeDocument/2006/relationships/image" Target="../media/image128.wmf"/><Relationship Id="rId5" Type="http://schemas.openxmlformats.org/officeDocument/2006/relationships/oleObject" Target="../embeddings/oleObject140.bin"/><Relationship Id="rId4" Type="http://schemas.openxmlformats.org/officeDocument/2006/relationships/image" Target="../media/image127.wmf"/><Relationship Id="rId3" Type="http://schemas.openxmlformats.org/officeDocument/2006/relationships/oleObject" Target="../embeddings/oleObject139.bin"/><Relationship Id="rId22" Type="http://schemas.openxmlformats.org/officeDocument/2006/relationships/vmlDrawing" Target="../drawings/vmlDrawing22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35.wmf"/><Relationship Id="rId2" Type="http://schemas.openxmlformats.org/officeDocument/2006/relationships/image" Target="../media/image126.wmf"/><Relationship Id="rId19" Type="http://schemas.openxmlformats.org/officeDocument/2006/relationships/oleObject" Target="../embeddings/oleObject147.bin"/><Relationship Id="rId18" Type="http://schemas.openxmlformats.org/officeDocument/2006/relationships/image" Target="../media/image134.wmf"/><Relationship Id="rId17" Type="http://schemas.openxmlformats.org/officeDocument/2006/relationships/oleObject" Target="../embeddings/oleObject146.bin"/><Relationship Id="rId16" Type="http://schemas.openxmlformats.org/officeDocument/2006/relationships/image" Target="../media/image133.wmf"/><Relationship Id="rId15" Type="http://schemas.openxmlformats.org/officeDocument/2006/relationships/oleObject" Target="../embeddings/oleObject145.bin"/><Relationship Id="rId14" Type="http://schemas.openxmlformats.org/officeDocument/2006/relationships/image" Target="../media/image132.wmf"/><Relationship Id="rId13" Type="http://schemas.openxmlformats.org/officeDocument/2006/relationships/oleObject" Target="../embeddings/oleObject144.bin"/><Relationship Id="rId12" Type="http://schemas.openxmlformats.org/officeDocument/2006/relationships/image" Target="../media/image131.wmf"/><Relationship Id="rId11" Type="http://schemas.openxmlformats.org/officeDocument/2006/relationships/oleObject" Target="../embeddings/oleObject143.bin"/><Relationship Id="rId10" Type="http://schemas.openxmlformats.org/officeDocument/2006/relationships/image" Target="../media/image130.wmf"/><Relationship Id="rId1" Type="http://schemas.openxmlformats.org/officeDocument/2006/relationships/oleObject" Target="../embeddings/oleObject138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2.bin"/><Relationship Id="rId8" Type="http://schemas.openxmlformats.org/officeDocument/2006/relationships/image" Target="../media/image139.wmf"/><Relationship Id="rId7" Type="http://schemas.openxmlformats.org/officeDocument/2006/relationships/oleObject" Target="../embeddings/oleObject151.bin"/><Relationship Id="rId6" Type="http://schemas.openxmlformats.org/officeDocument/2006/relationships/image" Target="../media/image138.wmf"/><Relationship Id="rId5" Type="http://schemas.openxmlformats.org/officeDocument/2006/relationships/oleObject" Target="../embeddings/oleObject150.bin"/><Relationship Id="rId4" Type="http://schemas.openxmlformats.org/officeDocument/2006/relationships/image" Target="../media/image137.wmf"/><Relationship Id="rId3" Type="http://schemas.openxmlformats.org/officeDocument/2006/relationships/oleObject" Target="../embeddings/oleObject149.bin"/><Relationship Id="rId21" Type="http://schemas.openxmlformats.org/officeDocument/2006/relationships/vmlDrawing" Target="../drawings/vmlDrawing23.v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136.wmf"/><Relationship Id="rId19" Type="http://schemas.openxmlformats.org/officeDocument/2006/relationships/image" Target="../media/image144.wmf"/><Relationship Id="rId18" Type="http://schemas.openxmlformats.org/officeDocument/2006/relationships/oleObject" Target="../embeddings/oleObject156.bin"/><Relationship Id="rId17" Type="http://schemas.openxmlformats.org/officeDocument/2006/relationships/image" Target="../media/image143.wmf"/><Relationship Id="rId16" Type="http://schemas.openxmlformats.org/officeDocument/2006/relationships/oleObject" Target="../embeddings/oleObject155.bin"/><Relationship Id="rId15" Type="http://schemas.openxmlformats.org/officeDocument/2006/relationships/slide" Target="slide1.xml"/><Relationship Id="rId14" Type="http://schemas.openxmlformats.org/officeDocument/2006/relationships/image" Target="../media/image142.wmf"/><Relationship Id="rId13" Type="http://schemas.openxmlformats.org/officeDocument/2006/relationships/oleObject" Target="../embeddings/oleObject154.bin"/><Relationship Id="rId12" Type="http://schemas.openxmlformats.org/officeDocument/2006/relationships/image" Target="../media/image141.wmf"/><Relationship Id="rId11" Type="http://schemas.openxmlformats.org/officeDocument/2006/relationships/oleObject" Target="../embeddings/oleObject153.bin"/><Relationship Id="rId10" Type="http://schemas.openxmlformats.org/officeDocument/2006/relationships/image" Target="../media/image140.wmf"/><Relationship Id="rId1" Type="http://schemas.openxmlformats.org/officeDocument/2006/relationships/oleObject" Target="../embeddings/oleObject148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1.bin"/><Relationship Id="rId8" Type="http://schemas.openxmlformats.org/officeDocument/2006/relationships/image" Target="../media/image148.wmf"/><Relationship Id="rId7" Type="http://schemas.openxmlformats.org/officeDocument/2006/relationships/oleObject" Target="../embeddings/oleObject160.bin"/><Relationship Id="rId6" Type="http://schemas.openxmlformats.org/officeDocument/2006/relationships/image" Target="../media/image147.wmf"/><Relationship Id="rId5" Type="http://schemas.openxmlformats.org/officeDocument/2006/relationships/oleObject" Target="../embeddings/oleObject159.bin"/><Relationship Id="rId4" Type="http://schemas.openxmlformats.org/officeDocument/2006/relationships/image" Target="../media/image146.wmf"/><Relationship Id="rId3" Type="http://schemas.openxmlformats.org/officeDocument/2006/relationships/oleObject" Target="../embeddings/oleObject158.bin"/><Relationship Id="rId2" Type="http://schemas.openxmlformats.org/officeDocument/2006/relationships/image" Target="../media/image145.wmf"/><Relationship Id="rId18" Type="http://schemas.openxmlformats.org/officeDocument/2006/relationships/vmlDrawing" Target="../drawings/vmlDrawing24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51.wmf"/><Relationship Id="rId15" Type="http://schemas.openxmlformats.org/officeDocument/2006/relationships/oleObject" Target="../embeddings/oleObject164.bin"/><Relationship Id="rId14" Type="http://schemas.openxmlformats.org/officeDocument/2006/relationships/image" Target="../media/image150.wmf"/><Relationship Id="rId13" Type="http://schemas.openxmlformats.org/officeDocument/2006/relationships/oleObject" Target="../embeddings/oleObject163.bin"/><Relationship Id="rId12" Type="http://schemas.openxmlformats.org/officeDocument/2006/relationships/image" Target="../media/image149.wmf"/><Relationship Id="rId11" Type="http://schemas.openxmlformats.org/officeDocument/2006/relationships/oleObject" Target="../embeddings/oleObject162.bin"/><Relationship Id="rId10" Type="http://schemas.openxmlformats.org/officeDocument/2006/relationships/image" Target="../media/image4.wmf"/><Relationship Id="rId1" Type="http://schemas.openxmlformats.org/officeDocument/2006/relationships/oleObject" Target="../embeddings/oleObject157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9.bin"/><Relationship Id="rId8" Type="http://schemas.openxmlformats.org/officeDocument/2006/relationships/image" Target="../media/image155.wmf"/><Relationship Id="rId7" Type="http://schemas.openxmlformats.org/officeDocument/2006/relationships/oleObject" Target="../embeddings/oleObject168.bin"/><Relationship Id="rId6" Type="http://schemas.openxmlformats.org/officeDocument/2006/relationships/image" Target="../media/image154.wmf"/><Relationship Id="rId5" Type="http://schemas.openxmlformats.org/officeDocument/2006/relationships/oleObject" Target="../embeddings/oleObject167.bin"/><Relationship Id="rId4" Type="http://schemas.openxmlformats.org/officeDocument/2006/relationships/image" Target="../media/image153.wmf"/><Relationship Id="rId3" Type="http://schemas.openxmlformats.org/officeDocument/2006/relationships/oleObject" Target="../embeddings/oleObject166.bin"/><Relationship Id="rId25" Type="http://schemas.openxmlformats.org/officeDocument/2006/relationships/vmlDrawing" Target="../drawings/vmlDrawing25.vml"/><Relationship Id="rId24" Type="http://schemas.openxmlformats.org/officeDocument/2006/relationships/slideLayout" Target="../slideLayouts/slideLayout4.xml"/><Relationship Id="rId23" Type="http://schemas.openxmlformats.org/officeDocument/2006/relationships/image" Target="../media/image162.wmf"/><Relationship Id="rId22" Type="http://schemas.openxmlformats.org/officeDocument/2006/relationships/oleObject" Target="../embeddings/oleObject176.bin"/><Relationship Id="rId21" Type="http://schemas.openxmlformats.org/officeDocument/2006/relationships/image" Target="../media/image161.wmf"/><Relationship Id="rId20" Type="http://schemas.openxmlformats.org/officeDocument/2006/relationships/oleObject" Target="../embeddings/oleObject175.bin"/><Relationship Id="rId2" Type="http://schemas.openxmlformats.org/officeDocument/2006/relationships/image" Target="../media/image152.wmf"/><Relationship Id="rId19" Type="http://schemas.openxmlformats.org/officeDocument/2006/relationships/image" Target="../media/image160.wmf"/><Relationship Id="rId18" Type="http://schemas.openxmlformats.org/officeDocument/2006/relationships/oleObject" Target="../embeddings/oleObject174.bin"/><Relationship Id="rId17" Type="http://schemas.openxmlformats.org/officeDocument/2006/relationships/oleObject" Target="../embeddings/oleObject173.bin"/><Relationship Id="rId16" Type="http://schemas.openxmlformats.org/officeDocument/2006/relationships/image" Target="../media/image159.wmf"/><Relationship Id="rId15" Type="http://schemas.openxmlformats.org/officeDocument/2006/relationships/oleObject" Target="../embeddings/oleObject172.bin"/><Relationship Id="rId14" Type="http://schemas.openxmlformats.org/officeDocument/2006/relationships/image" Target="../media/image158.wmf"/><Relationship Id="rId13" Type="http://schemas.openxmlformats.org/officeDocument/2006/relationships/oleObject" Target="../embeddings/oleObject171.bin"/><Relationship Id="rId12" Type="http://schemas.openxmlformats.org/officeDocument/2006/relationships/image" Target="../media/image157.wmf"/><Relationship Id="rId11" Type="http://schemas.openxmlformats.org/officeDocument/2006/relationships/oleObject" Target="../embeddings/oleObject170.bin"/><Relationship Id="rId10" Type="http://schemas.openxmlformats.org/officeDocument/2006/relationships/image" Target="../media/image156.wmf"/><Relationship Id="rId1" Type="http://schemas.openxmlformats.org/officeDocument/2006/relationships/oleObject" Target="../embeddings/oleObject165.bin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1.bin"/><Relationship Id="rId8" Type="http://schemas.openxmlformats.org/officeDocument/2006/relationships/image" Target="../media/image166.wmf"/><Relationship Id="rId7" Type="http://schemas.openxmlformats.org/officeDocument/2006/relationships/oleObject" Target="../embeddings/oleObject180.bin"/><Relationship Id="rId6" Type="http://schemas.openxmlformats.org/officeDocument/2006/relationships/image" Target="../media/image165.wmf"/><Relationship Id="rId5" Type="http://schemas.openxmlformats.org/officeDocument/2006/relationships/oleObject" Target="../embeddings/oleObject179.bin"/><Relationship Id="rId4" Type="http://schemas.openxmlformats.org/officeDocument/2006/relationships/image" Target="../media/image164.wmf"/><Relationship Id="rId3" Type="http://schemas.openxmlformats.org/officeDocument/2006/relationships/oleObject" Target="../embeddings/oleObject178.bin"/><Relationship Id="rId2" Type="http://schemas.openxmlformats.org/officeDocument/2006/relationships/image" Target="../media/image163.wmf"/><Relationship Id="rId16" Type="http://schemas.openxmlformats.org/officeDocument/2006/relationships/vmlDrawing" Target="../drawings/vmlDrawing26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68.wmf"/><Relationship Id="rId13" Type="http://schemas.openxmlformats.org/officeDocument/2006/relationships/oleObject" Target="../embeddings/oleObject183.bin"/><Relationship Id="rId12" Type="http://schemas.openxmlformats.org/officeDocument/2006/relationships/image" Target="../media/image167.wmf"/><Relationship Id="rId11" Type="http://schemas.openxmlformats.org/officeDocument/2006/relationships/oleObject" Target="../embeddings/oleObject182.bin"/><Relationship Id="rId10" Type="http://schemas.openxmlformats.org/officeDocument/2006/relationships/image" Target="../media/image4.wmf"/><Relationship Id="rId1" Type="http://schemas.openxmlformats.org/officeDocument/2006/relationships/oleObject" Target="../embeddings/oleObject177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8.bin"/><Relationship Id="rId8" Type="http://schemas.openxmlformats.org/officeDocument/2006/relationships/image" Target="../media/image172.wmf"/><Relationship Id="rId7" Type="http://schemas.openxmlformats.org/officeDocument/2006/relationships/oleObject" Target="../embeddings/oleObject187.bin"/><Relationship Id="rId6" Type="http://schemas.openxmlformats.org/officeDocument/2006/relationships/image" Target="../media/image171.wmf"/><Relationship Id="rId5" Type="http://schemas.openxmlformats.org/officeDocument/2006/relationships/oleObject" Target="../embeddings/oleObject186.bin"/><Relationship Id="rId4" Type="http://schemas.openxmlformats.org/officeDocument/2006/relationships/image" Target="../media/image170.wmf"/><Relationship Id="rId3" Type="http://schemas.openxmlformats.org/officeDocument/2006/relationships/oleObject" Target="../embeddings/oleObject185.bin"/><Relationship Id="rId2" Type="http://schemas.openxmlformats.org/officeDocument/2006/relationships/image" Target="../media/image169.wmf"/><Relationship Id="rId17" Type="http://schemas.openxmlformats.org/officeDocument/2006/relationships/vmlDrawing" Target="../drawings/vmlDrawing27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175.wmf"/><Relationship Id="rId14" Type="http://schemas.openxmlformats.org/officeDocument/2006/relationships/oleObject" Target="../embeddings/oleObject191.bin"/><Relationship Id="rId13" Type="http://schemas.openxmlformats.org/officeDocument/2006/relationships/image" Target="../media/image174.wmf"/><Relationship Id="rId12" Type="http://schemas.openxmlformats.org/officeDocument/2006/relationships/oleObject" Target="../embeddings/oleObject190.bin"/><Relationship Id="rId11" Type="http://schemas.openxmlformats.org/officeDocument/2006/relationships/oleObject" Target="../embeddings/oleObject189.bin"/><Relationship Id="rId10" Type="http://schemas.openxmlformats.org/officeDocument/2006/relationships/image" Target="../media/image173.wmf"/><Relationship Id="rId1" Type="http://schemas.openxmlformats.org/officeDocument/2006/relationships/oleObject" Target="../embeddings/oleObject184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0" Type="http://schemas.openxmlformats.org/officeDocument/2006/relationships/vmlDrawing" Target="../drawings/vmlDrawing3.vml"/><Relationship Id="rId2" Type="http://schemas.openxmlformats.org/officeDocument/2006/relationships/image" Target="../media/image6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3.wmf"/><Relationship Id="rId17" Type="http://schemas.openxmlformats.org/officeDocument/2006/relationships/oleObject" Target="../embeddings/oleObject12.bin"/><Relationship Id="rId16" Type="http://schemas.openxmlformats.org/officeDocument/2006/relationships/image" Target="../media/image12.wmf"/><Relationship Id="rId15" Type="http://schemas.openxmlformats.org/officeDocument/2006/relationships/oleObject" Target="../embeddings/oleObject11.bin"/><Relationship Id="rId14" Type="http://schemas.openxmlformats.org/officeDocument/2006/relationships/image" Target="../media/image11.wmf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6.bin"/><Relationship Id="rId4" Type="http://schemas.openxmlformats.org/officeDocument/2006/relationships/oleObject" Target="../embeddings/oleObject15.bin"/><Relationship Id="rId3" Type="http://schemas.openxmlformats.org/officeDocument/2006/relationships/oleObject" Target="../embeddings/oleObject14.bin"/><Relationship Id="rId2" Type="http://schemas.openxmlformats.org/officeDocument/2006/relationships/image" Target="../media/image4.wmf"/><Relationship Id="rId14" Type="http://schemas.openxmlformats.org/officeDocument/2006/relationships/vmlDrawing" Target="../drawings/vmlDrawing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19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1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18.wmf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24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23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2.wmf"/><Relationship Id="rId1" Type="http://schemas.openxmlformats.org/officeDocument/2006/relationships/oleObject" Target="../embeddings/oleObject2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5.wmf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7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32.wmf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3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7046" name="对象 87045"/>
          <p:cNvGraphicFramePr/>
          <p:nvPr/>
        </p:nvGraphicFramePr>
        <p:xfrm>
          <a:off x="2590165" y="2902585"/>
          <a:ext cx="4574540" cy="819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" r:id="rId1" imgW="1624330" imgH="405765" progId="Equation.3">
                  <p:embed/>
                </p:oleObj>
              </mc:Choice>
              <mc:Fallback>
                <p:oleObj name="" r:id="rId1" imgW="1624330" imgH="405765" progId="Equation.3">
                  <p:embed/>
                  <p:pic>
                    <p:nvPicPr>
                      <p:cNvPr id="0" name="图片 31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90165" y="2902585"/>
                        <a:ext cx="4574540" cy="8197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49" name="矩形 87048"/>
          <p:cNvSpPr/>
          <p:nvPr/>
        </p:nvSpPr>
        <p:spPr>
          <a:xfrm>
            <a:off x="1451293" y="3137218"/>
            <a:ext cx="10210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200" dirty="0">
                <a:latin typeface="宋体" panose="02010600030101010101" pitchFamily="2" charset="-122"/>
                <a:cs typeface="Times New Roman" panose="02020603050405020304" pitchFamily="18" charset="0"/>
              </a:rPr>
              <a:t>从而得</a:t>
            </a:r>
            <a:endParaRPr lang="zh-CN" altLang="en-US" sz="2200" dirty="0"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7050" name="矩形 87049"/>
          <p:cNvSpPr/>
          <p:nvPr/>
        </p:nvSpPr>
        <p:spPr>
          <a:xfrm>
            <a:off x="1333183" y="4270693"/>
            <a:ext cx="15798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200" dirty="0">
                <a:latin typeface="Arial" panose="020B0604020202020204" pitchFamily="34" charset="0"/>
                <a:cs typeface="Times New Roman" panose="02020603050405020304" pitchFamily="18" charset="0"/>
              </a:rPr>
              <a:t>所以，级数</a:t>
            </a:r>
            <a:endParaRPr lang="zh-CN" altLang="en-US" sz="2200" dirty="0">
              <a:latin typeface="Arial" panose="020B0604020202020204" pitchFamily="34" charset="0"/>
            </a:endParaRPr>
          </a:p>
        </p:txBody>
      </p:sp>
      <p:sp>
        <p:nvSpPr>
          <p:cNvPr id="87051" name="矩形 87050"/>
          <p:cNvSpPr/>
          <p:nvPr/>
        </p:nvSpPr>
        <p:spPr>
          <a:xfrm>
            <a:off x="6772910" y="4270693"/>
            <a:ext cx="22783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200" dirty="0">
                <a:latin typeface="+mn-ea"/>
                <a:cs typeface="+mn-ea"/>
              </a:rPr>
              <a:t>收敛，且和为</a:t>
            </a:r>
            <a:r>
              <a:rPr lang="en-US" altLang="zh-CN" sz="2200">
                <a:latin typeface="+mn-ea"/>
                <a:cs typeface="+mn-ea"/>
              </a:rPr>
              <a:t>1. 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87059" name="矩形 87058"/>
          <p:cNvSpPr/>
          <p:nvPr/>
        </p:nvSpPr>
        <p:spPr>
          <a:xfrm>
            <a:off x="1524000" y="50339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87063" name="对象 87062"/>
          <p:cNvGraphicFramePr/>
          <p:nvPr/>
        </p:nvGraphicFramePr>
        <p:xfrm>
          <a:off x="2981960" y="3955415"/>
          <a:ext cx="37909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3" imgW="1904365" imgH="431800" progId="Equation.3">
                  <p:embed/>
                </p:oleObj>
              </mc:Choice>
              <mc:Fallback>
                <p:oleObj name="" r:id="rId3" imgW="1904365" imgH="431800" progId="Equation.3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81960" y="3955415"/>
                        <a:ext cx="3790950" cy="82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12010" y="887730"/>
          <a:ext cx="4936490" cy="849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5" imgW="2730500" imgH="469900" progId="Equation.KSEE3">
                  <p:embed/>
                </p:oleObj>
              </mc:Choice>
              <mc:Fallback>
                <p:oleObj name="" r:id="rId5" imgW="2730500" imgH="4699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12010" y="887730"/>
                        <a:ext cx="4936490" cy="849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2025650" y="1866900"/>
          <a:ext cx="166878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685165" imgH="405765" progId="Equation.3">
                  <p:embed/>
                </p:oleObj>
              </mc:Choice>
              <mc:Fallback>
                <p:oleObj name="" r:id="rId7" imgW="685165" imgH="405765" progId="Equation.3">
                  <p:embed/>
                  <p:pic>
                    <p:nvPicPr>
                      <p:cNvPr id="0" name="图片 310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25650" y="1866900"/>
                        <a:ext cx="1668780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7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9" grpId="0"/>
      <p:bldP spid="87050" grpId="0"/>
      <p:bldP spid="870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7.1.2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收敛级数的性质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3300" y="1480820"/>
          <a:ext cx="10047605" cy="1514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6324600" imgH="952500" progId="Equation.KSEE3">
                  <p:embed/>
                </p:oleObj>
              </mc:Choice>
              <mc:Fallback>
                <p:oleObj name="" r:id="rId1" imgW="6324600" imgH="952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3300" y="1480820"/>
                        <a:ext cx="10047605" cy="1514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2983" y="2997835"/>
          <a:ext cx="9483090" cy="68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5969000" imgH="431800" progId="Equation.KSEE3">
                  <p:embed/>
                </p:oleObj>
              </mc:Choice>
              <mc:Fallback>
                <p:oleObj name="" r:id="rId3" imgW="59690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2983" y="2997835"/>
                        <a:ext cx="9483090" cy="68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3300" y="3831590"/>
          <a:ext cx="1022413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6717665" imgH="254000" progId="Equation.KSEE3">
                  <p:embed/>
                </p:oleObj>
              </mc:Choice>
              <mc:Fallback>
                <p:oleObj name="" r:id="rId5" imgW="6717665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3300" y="3831590"/>
                        <a:ext cx="1022413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3143" y="4403725"/>
          <a:ext cx="9109710" cy="68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5676900" imgH="431800" progId="Equation.KSEE3">
                  <p:embed/>
                </p:oleObj>
              </mc:Choice>
              <mc:Fallback>
                <p:oleObj name="" r:id="rId7" imgW="56769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3143" y="4403725"/>
                        <a:ext cx="9109710" cy="68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3301" y="5092065"/>
          <a:ext cx="7927975" cy="688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4940300" imgH="431800" progId="Equation.KSEE3">
                  <p:embed/>
                </p:oleObj>
              </mc:Choice>
              <mc:Fallback>
                <p:oleObj name="" r:id="rId9" imgW="4940300" imgH="4318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3301" y="5092065"/>
                        <a:ext cx="7927975" cy="688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83300" y="2584768"/>
          <a:ext cx="25400" cy="1688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5400" imgH="1688465" progId="Equation.KSEE3">
                  <p:embed/>
                </p:oleObj>
              </mc:Choice>
              <mc:Fallback>
                <p:oleObj name="" r:id="rId1" imgW="25400" imgH="16884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83300" y="2584768"/>
                        <a:ext cx="25400" cy="1688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93913" y="788353"/>
          <a:ext cx="4662170" cy="513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2425700" imgH="266700" progId="Equation.KSEE3">
                  <p:embed/>
                </p:oleObj>
              </mc:Choice>
              <mc:Fallback>
                <p:oleObj name="" r:id="rId3" imgW="2425700" imgH="2667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93913" y="788353"/>
                        <a:ext cx="4662170" cy="513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70710" y="1508125"/>
          <a:ext cx="6577965" cy="50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3937000" imgH="304800" progId="Equation.KSEE3">
                  <p:embed/>
                </p:oleObj>
              </mc:Choice>
              <mc:Fallback>
                <p:oleObj name="" r:id="rId5" imgW="3937000" imgH="3048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70710" y="1508125"/>
                        <a:ext cx="6577965" cy="509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45210" y="2017395"/>
            <a:ext cx="1010983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</a:t>
            </a:r>
            <a:r>
              <a:rPr lang="zh-CN" altLang="en-US" sz="2200"/>
              <a:t>该性质也可以叙述为，若级数一般项u</a:t>
            </a:r>
            <a:r>
              <a:rPr lang="zh-CN" altLang="en-US" sz="2200" baseline="-25000"/>
              <a:t>n</a:t>
            </a:r>
            <a:r>
              <a:rPr lang="zh-CN" altLang="en-US" sz="2200"/>
              <a:t>满足                    则级数发散，或者说级数一般项u</a:t>
            </a:r>
            <a:r>
              <a:rPr lang="zh-CN" altLang="en-US" sz="2200" baseline="-25000"/>
              <a:t>n</a:t>
            </a:r>
            <a:r>
              <a:rPr lang="zh-CN" altLang="en-US" sz="2200"/>
              <a:t>满足                 是级数发散的充分条件，这就是说当判断出                   时，就可以说级数发散，但要注意，当判断出                    时，尚不能说明级数收敛.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82765" y="2170430"/>
          <a:ext cx="1089660" cy="464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825500" imgH="304800" progId="Equation.KSEE3">
                  <p:embed/>
                </p:oleObj>
              </mc:Choice>
              <mc:Fallback>
                <p:oleObj name="" r:id="rId7" imgW="825500" imgH="3048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82765" y="2170430"/>
                        <a:ext cx="1089660" cy="464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01340" y="2752090"/>
          <a:ext cx="1138555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9" imgW="787400" imgH="304800" progId="Equation.KSEE3">
                  <p:embed/>
                </p:oleObj>
              </mc:Choice>
              <mc:Fallback>
                <p:oleObj name="" r:id="rId9" imgW="787400" imgH="3048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101340" y="2752090"/>
                        <a:ext cx="1138555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84360" y="2752090"/>
          <a:ext cx="1108710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1" imgW="787400" imgH="304800" progId="Equation.KSEE3">
                  <p:embed/>
                </p:oleObj>
              </mc:Choice>
              <mc:Fallback>
                <p:oleObj name="" r:id="rId11" imgW="787400" imgH="3048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484360" y="2752090"/>
                        <a:ext cx="1108710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02045" y="3301365"/>
          <a:ext cx="1124585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774065" imgH="304800" progId="Equation.KSEE3">
                  <p:embed/>
                </p:oleObj>
              </mc:Choice>
              <mc:Fallback>
                <p:oleObj name="" r:id="rId13" imgW="774065" imgH="3048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202045" y="3301365"/>
                        <a:ext cx="1124585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1560" y="3949700"/>
          <a:ext cx="4910455" cy="759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5" imgW="2616200" imgH="482600" progId="Equation.KSEE3">
                  <p:embed/>
                </p:oleObj>
              </mc:Choice>
              <mc:Fallback>
                <p:oleObj name="" r:id="rId15" imgW="2616200" imgH="4826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51560" y="3949700"/>
                        <a:ext cx="4910455" cy="759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70000" y="4878070"/>
          <a:ext cx="7227570" cy="720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7" imgW="4622800" imgH="482600" progId="Equation.KSEE3">
                  <p:embed/>
                </p:oleObj>
              </mc:Choice>
              <mc:Fallback>
                <p:oleObj name="" r:id="rId17" imgW="4622800" imgH="4826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270000" y="4878070"/>
                        <a:ext cx="7227570" cy="720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9395" name="组合 59394"/>
          <p:cNvGrpSpPr/>
          <p:nvPr/>
        </p:nvGrpSpPr>
        <p:grpSpPr>
          <a:xfrm>
            <a:off x="1863725" y="1373188"/>
            <a:ext cx="7112000" cy="850900"/>
            <a:chOff x="214" y="480"/>
            <a:chExt cx="4480" cy="536"/>
          </a:xfrm>
        </p:grpSpPr>
        <p:sp>
          <p:nvSpPr>
            <p:cNvPr id="59396" name="文本框 59395"/>
            <p:cNvSpPr txBox="1"/>
            <p:nvPr/>
          </p:nvSpPr>
          <p:spPr>
            <a:xfrm>
              <a:off x="214" y="634"/>
              <a:ext cx="55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200" b="1" dirty="0">
                  <a:solidFill>
                    <a:srgbClr val="000014"/>
                  </a:solidFill>
                  <a:latin typeface="+mn-ea"/>
                  <a:cs typeface="+mn-ea"/>
                </a:rPr>
                <a:t>1</a:t>
              </a: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、若</a:t>
              </a:r>
              <a:endParaRPr lang="zh-CN" altLang="en-US" sz="2200" b="1" dirty="0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59397" name="对象 59396"/>
            <p:cNvGraphicFramePr/>
            <p:nvPr/>
          </p:nvGraphicFramePr>
          <p:xfrm>
            <a:off x="397" y="605"/>
            <a:ext cx="1205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2" name="" r:id="rId1" imgW="914400" imgH="254000" progId="Equation.3">
                    <p:embed/>
                  </p:oleObj>
                </mc:Choice>
                <mc:Fallback>
                  <p:oleObj name="" r:id="rId1" imgW="914400" imgH="254000" progId="Equation.3">
                    <p:embed/>
                    <p:pic>
                      <p:nvPicPr>
                        <p:cNvPr id="0" name="图片 3081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14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7" y="605"/>
                          <a:ext cx="1205" cy="3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398" name="文本框 59397"/>
            <p:cNvSpPr txBox="1"/>
            <p:nvPr/>
          </p:nvSpPr>
          <p:spPr>
            <a:xfrm>
              <a:off x="4136" y="608"/>
              <a:ext cx="55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收敛</a:t>
              </a:r>
              <a:r>
                <a:rPr lang="en-US" altLang="zh-CN" sz="2200" b="1">
                  <a:solidFill>
                    <a:schemeClr val="tx1"/>
                  </a:solidFill>
                  <a:latin typeface="+mn-ea"/>
                  <a:cs typeface="+mn-ea"/>
                </a:rPr>
                <a:t>?</a:t>
              </a:r>
              <a:endParaRPr lang="en-US" altLang="zh-CN" sz="2200" b="1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59399" name="文本框 59398"/>
            <p:cNvSpPr txBox="1"/>
            <p:nvPr/>
          </p:nvSpPr>
          <p:spPr>
            <a:xfrm>
              <a:off x="1184" y="620"/>
              <a:ext cx="72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发散</a:t>
              </a:r>
              <a:r>
                <a:rPr lang="en-US" altLang="zh-CN" sz="2200" b="1">
                  <a:solidFill>
                    <a:srgbClr val="000014"/>
                  </a:solidFill>
                  <a:latin typeface="+mn-ea"/>
                  <a:cs typeface="+mn-ea"/>
                </a:rPr>
                <a:t>,</a:t>
              </a:r>
              <a:endParaRPr lang="en-US" altLang="zh-CN" sz="2200" b="1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  <p:sp>
          <p:nvSpPr>
            <p:cNvPr id="59400" name="文本框 59399"/>
            <p:cNvSpPr txBox="1"/>
            <p:nvPr/>
          </p:nvSpPr>
          <p:spPr>
            <a:xfrm>
              <a:off x="1794" y="601"/>
              <a:ext cx="292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</a:rPr>
                <a:t>则</a:t>
              </a:r>
              <a:endParaRPr lang="zh-CN" altLang="en-US" sz="2200" b="1" dirty="0">
                <a:solidFill>
                  <a:srgbClr val="000014"/>
                </a:solidFill>
                <a:latin typeface="+mn-ea"/>
              </a:endParaRPr>
            </a:p>
          </p:txBody>
        </p:sp>
        <p:graphicFrame>
          <p:nvGraphicFramePr>
            <p:cNvPr id="59401" name="对象 59400"/>
            <p:cNvGraphicFramePr/>
            <p:nvPr/>
          </p:nvGraphicFramePr>
          <p:xfrm>
            <a:off x="2036" y="480"/>
            <a:ext cx="568" cy="5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3" imgW="457200" imgH="431800" progId="Equation.3">
                    <p:embed/>
                  </p:oleObj>
                </mc:Choice>
                <mc:Fallback>
                  <p:oleObj name="" r:id="rId3" imgW="457200" imgH="431800" progId="Equation.3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036" y="480"/>
                          <a:ext cx="568" cy="5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402" name="文本框 59401"/>
            <p:cNvSpPr txBox="1"/>
            <p:nvPr/>
          </p:nvSpPr>
          <p:spPr>
            <a:xfrm>
              <a:off x="2468" y="609"/>
              <a:ext cx="108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>
                  <a:solidFill>
                    <a:srgbClr val="000014"/>
                  </a:solidFill>
                  <a:latin typeface="+mn-ea"/>
                  <a:cs typeface="+mn-ea"/>
                </a:rPr>
                <a:t>（</a:t>
              </a:r>
              <a:r>
                <a:rPr lang="en-US" altLang="zh-CN" sz="2200" b="1" i="1">
                  <a:solidFill>
                    <a:srgbClr val="000014"/>
                  </a:solidFill>
                  <a:latin typeface="+mn-ea"/>
                  <a:cs typeface="+mn-ea"/>
                </a:rPr>
                <a:t>k</a:t>
              </a: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为常数）</a:t>
              </a:r>
              <a:endParaRPr lang="zh-CN" altLang="en-US" sz="2200" b="1" dirty="0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  <p:sp>
          <p:nvSpPr>
            <p:cNvPr id="59403" name="文本框 59402"/>
            <p:cNvSpPr txBox="1"/>
            <p:nvPr/>
          </p:nvSpPr>
          <p:spPr>
            <a:xfrm>
              <a:off x="3536" y="608"/>
              <a:ext cx="72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发散</a:t>
              </a:r>
              <a:r>
                <a:rPr lang="en-US" altLang="zh-CN" sz="2200" b="1">
                  <a:solidFill>
                    <a:schemeClr val="tx1"/>
                  </a:solidFill>
                  <a:latin typeface="+mn-ea"/>
                  <a:cs typeface="+mn-ea"/>
                </a:rPr>
                <a:t>?</a:t>
              </a:r>
              <a:endParaRPr lang="en-US" altLang="zh-CN" sz="2200" b="1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9404" name="组合 59403"/>
          <p:cNvGrpSpPr/>
          <p:nvPr/>
        </p:nvGrpSpPr>
        <p:grpSpPr>
          <a:xfrm>
            <a:off x="1904365" y="2379740"/>
            <a:ext cx="7090410" cy="755087"/>
            <a:chOff x="239" y="1879"/>
            <a:chExt cx="4300" cy="479"/>
          </a:xfrm>
        </p:grpSpPr>
        <p:sp>
          <p:nvSpPr>
            <p:cNvPr id="59405" name="文本框 59404"/>
            <p:cNvSpPr txBox="1"/>
            <p:nvPr/>
          </p:nvSpPr>
          <p:spPr>
            <a:xfrm>
              <a:off x="239" y="2004"/>
              <a:ext cx="558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200" b="1" dirty="0">
                  <a:solidFill>
                    <a:srgbClr val="000014"/>
                  </a:solidFill>
                  <a:latin typeface="+mn-ea"/>
                  <a:cs typeface="+mn-ea"/>
                </a:rPr>
                <a:t>2</a:t>
              </a: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、若</a:t>
              </a:r>
              <a:endParaRPr lang="zh-CN" altLang="en-US" sz="2200" b="1" dirty="0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59406" name="对象 59405"/>
            <p:cNvGraphicFramePr/>
            <p:nvPr/>
          </p:nvGraphicFramePr>
          <p:xfrm>
            <a:off x="645" y="1977"/>
            <a:ext cx="1206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7" name="" r:id="rId5" imgW="914400" imgH="254000" progId="Equation.3">
                    <p:embed/>
                  </p:oleObj>
                </mc:Choice>
                <mc:Fallback>
                  <p:oleObj name="" r:id="rId5" imgW="914400" imgH="254000" progId="Equation.3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14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45" y="1977"/>
                          <a:ext cx="1206" cy="3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407" name="文本框 59406"/>
            <p:cNvSpPr txBox="1"/>
            <p:nvPr/>
          </p:nvSpPr>
          <p:spPr>
            <a:xfrm>
              <a:off x="1653" y="2014"/>
              <a:ext cx="720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发散</a:t>
              </a:r>
              <a:r>
                <a:rPr lang="en-US" altLang="zh-CN" sz="2200" b="1">
                  <a:solidFill>
                    <a:srgbClr val="000014"/>
                  </a:solidFill>
                  <a:latin typeface="+mn-ea"/>
                  <a:cs typeface="+mn-ea"/>
                </a:rPr>
                <a:t>,</a:t>
              </a:r>
              <a:endParaRPr lang="en-US" altLang="zh-CN" sz="2200" b="1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  <p:sp>
          <p:nvSpPr>
            <p:cNvPr id="59408" name="文本框 59407"/>
            <p:cNvSpPr txBox="1"/>
            <p:nvPr/>
          </p:nvSpPr>
          <p:spPr>
            <a:xfrm>
              <a:off x="2229" y="1999"/>
              <a:ext cx="292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</a:rPr>
                <a:t>则</a:t>
              </a:r>
              <a:endParaRPr lang="zh-CN" altLang="en-US" sz="2200" b="1" dirty="0">
                <a:solidFill>
                  <a:srgbClr val="000014"/>
                </a:solidFill>
                <a:latin typeface="+mn-ea"/>
              </a:endParaRPr>
            </a:p>
          </p:txBody>
        </p:sp>
        <p:graphicFrame>
          <p:nvGraphicFramePr>
            <p:cNvPr id="59409" name="对象 59408"/>
            <p:cNvGraphicFramePr/>
            <p:nvPr/>
          </p:nvGraphicFramePr>
          <p:xfrm>
            <a:off x="2442" y="1879"/>
            <a:ext cx="833" cy="4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8" name="" r:id="rId6" imgW="850900" imgH="431800" progId="Equation.3">
                    <p:embed/>
                  </p:oleObj>
                </mc:Choice>
                <mc:Fallback>
                  <p:oleObj name="" r:id="rId6" imgW="850900" imgH="431800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2442" y="1879"/>
                          <a:ext cx="833" cy="4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410" name="文本框 59409"/>
            <p:cNvSpPr txBox="1"/>
            <p:nvPr/>
          </p:nvSpPr>
          <p:spPr>
            <a:xfrm>
              <a:off x="3981" y="1992"/>
              <a:ext cx="558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收敛</a:t>
              </a:r>
              <a:r>
                <a:rPr lang="en-US" altLang="zh-CN" sz="2200">
                  <a:solidFill>
                    <a:schemeClr val="tx1"/>
                  </a:solidFill>
                  <a:latin typeface="+mn-ea"/>
                  <a:cs typeface="+mn-ea"/>
                </a:rPr>
                <a:t>?</a:t>
              </a:r>
              <a:endParaRPr lang="en-US" altLang="zh-CN" sz="22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59411" name="文本框 59410"/>
            <p:cNvSpPr txBox="1"/>
            <p:nvPr/>
          </p:nvSpPr>
          <p:spPr>
            <a:xfrm>
              <a:off x="3334" y="1992"/>
              <a:ext cx="720" cy="2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发散</a:t>
              </a:r>
              <a:r>
                <a:rPr lang="en-US" altLang="zh-CN" sz="2200" b="1">
                  <a:solidFill>
                    <a:schemeClr val="tx1"/>
                  </a:solidFill>
                  <a:latin typeface="+mn-ea"/>
                  <a:cs typeface="+mn-ea"/>
                </a:rPr>
                <a:t>?</a:t>
              </a:r>
              <a:endParaRPr lang="en-US" altLang="zh-CN" sz="2200" b="1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</p:grpSp>
      <p:grpSp>
        <p:nvGrpSpPr>
          <p:cNvPr id="59412" name="组合 59411"/>
          <p:cNvGrpSpPr/>
          <p:nvPr/>
        </p:nvGrpSpPr>
        <p:grpSpPr>
          <a:xfrm>
            <a:off x="1937068" y="3467100"/>
            <a:ext cx="8772525" cy="708025"/>
            <a:chOff x="239" y="1769"/>
            <a:chExt cx="5526" cy="446"/>
          </a:xfrm>
        </p:grpSpPr>
        <p:sp>
          <p:nvSpPr>
            <p:cNvPr id="59413" name="文本框 59412"/>
            <p:cNvSpPr txBox="1"/>
            <p:nvPr/>
          </p:nvSpPr>
          <p:spPr>
            <a:xfrm>
              <a:off x="239" y="1857"/>
              <a:ext cx="55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200" b="1" dirty="0">
                  <a:solidFill>
                    <a:srgbClr val="000014"/>
                  </a:solidFill>
                  <a:latin typeface="+mn-ea"/>
                  <a:cs typeface="+mn-ea"/>
                </a:rPr>
                <a:t>3</a:t>
              </a: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、若</a:t>
              </a:r>
              <a:endParaRPr lang="zh-CN" altLang="en-US" sz="2200" b="1" dirty="0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59414" name="对象 59413"/>
            <p:cNvGraphicFramePr/>
            <p:nvPr/>
          </p:nvGraphicFramePr>
          <p:xfrm>
            <a:off x="645" y="1830"/>
            <a:ext cx="1205" cy="33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8" imgW="914400" imgH="254000" progId="Equation.3">
                    <p:embed/>
                  </p:oleObj>
                </mc:Choice>
                <mc:Fallback>
                  <p:oleObj name="" r:id="rId8" imgW="914400" imgH="2540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14"/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645" y="1830"/>
                          <a:ext cx="1205" cy="33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9415" name="对象 59414"/>
            <p:cNvGraphicFramePr/>
            <p:nvPr/>
          </p:nvGraphicFramePr>
          <p:xfrm>
            <a:off x="3845" y="1769"/>
            <a:ext cx="840" cy="4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9" imgW="850900" imgH="431800" progId="Equation.3">
                    <p:embed/>
                  </p:oleObj>
                </mc:Choice>
                <mc:Fallback>
                  <p:oleObj name="" r:id="rId9" imgW="850900" imgH="431800" progId="Equation.3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3845" y="1769"/>
                          <a:ext cx="840" cy="4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9416" name="文本框 59415"/>
            <p:cNvSpPr txBox="1"/>
            <p:nvPr/>
          </p:nvSpPr>
          <p:spPr>
            <a:xfrm>
              <a:off x="5207" y="1861"/>
              <a:ext cx="558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收敛</a:t>
              </a:r>
              <a:r>
                <a:rPr lang="en-US" altLang="zh-CN" sz="2200" b="1">
                  <a:solidFill>
                    <a:schemeClr val="tx1"/>
                  </a:solidFill>
                  <a:latin typeface="+mn-ea"/>
                  <a:cs typeface="+mn-ea"/>
                </a:rPr>
                <a:t>?</a:t>
              </a:r>
              <a:endParaRPr lang="en-US" altLang="zh-CN" sz="2200" b="1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59417" name="文本框 59416"/>
            <p:cNvSpPr txBox="1"/>
            <p:nvPr/>
          </p:nvSpPr>
          <p:spPr>
            <a:xfrm>
              <a:off x="4685" y="1861"/>
              <a:ext cx="720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  <a:cs typeface="+mn-ea"/>
                </a:rPr>
                <a:t>发散</a:t>
              </a:r>
              <a:r>
                <a:rPr lang="en-US" altLang="zh-CN" sz="2200" b="1">
                  <a:solidFill>
                    <a:schemeClr val="tx1"/>
                  </a:solidFill>
                  <a:latin typeface="+mn-ea"/>
                  <a:cs typeface="+mn-ea"/>
                </a:rPr>
                <a:t>?</a:t>
              </a:r>
              <a:endParaRPr lang="en-US" altLang="zh-CN" sz="2200" b="1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sp>
          <p:nvSpPr>
            <p:cNvPr id="59418" name="文本框 59417"/>
            <p:cNvSpPr txBox="1"/>
            <p:nvPr/>
          </p:nvSpPr>
          <p:spPr>
            <a:xfrm>
              <a:off x="1646" y="1825"/>
              <a:ext cx="223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14"/>
                  </a:solidFill>
                  <a:latin typeface="+mn-ea"/>
                </a:rPr>
                <a:t>中一个发散，一个收敛，则</a:t>
              </a:r>
              <a:endParaRPr lang="zh-CN" altLang="en-US" sz="2200" b="1" dirty="0">
                <a:solidFill>
                  <a:srgbClr val="000014"/>
                </a:solidFill>
                <a:latin typeface="+mn-ea"/>
              </a:endParaRPr>
            </a:p>
          </p:txBody>
        </p:sp>
      </p:grpSp>
      <p:sp>
        <p:nvSpPr>
          <p:cNvPr id="14" name="横卷形 13"/>
          <p:cNvSpPr/>
          <p:nvPr/>
        </p:nvSpPr>
        <p:spPr>
          <a:xfrm>
            <a:off x="1227455" y="666750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02255" y="1479550"/>
          <a:ext cx="617855" cy="65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1" imgW="405765" imgH="431800" progId="Equation.KSEE3">
                  <p:embed/>
                </p:oleObj>
              </mc:Choice>
              <mc:Fallback>
                <p:oleObj name="" r:id="rId11" imgW="405765" imgH="4318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802255" y="1479550"/>
                        <a:ext cx="617855" cy="657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3" imgW="914400" imgH="254000" progId="Equation.KSEE3">
                  <p:embed/>
                </p:oleObj>
              </mc:Choice>
              <mc:Fallback>
                <p:oleObj name="" r:id="rId13" imgW="914400" imgH="254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49550" y="2467610"/>
          <a:ext cx="1318895" cy="71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14" imgW="800100" imgH="431800" progId="Equation.KSEE3">
                  <p:embed/>
                </p:oleObj>
              </mc:Choice>
              <mc:Fallback>
                <p:oleObj name="" r:id="rId14" imgW="800100" imgH="4318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749550" y="2467610"/>
                        <a:ext cx="1318895" cy="711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63850" y="3401060"/>
          <a:ext cx="1372235" cy="74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6" imgW="800100" imgH="431800" progId="Equation.KSEE3">
                  <p:embed/>
                </p:oleObj>
              </mc:Choice>
              <mc:Fallback>
                <p:oleObj name="" r:id="rId16" imgW="800100" imgH="4318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63850" y="3401060"/>
                        <a:ext cx="1372235" cy="74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7.1.3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正项级数收敛性的判断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5375" y="1602740"/>
            <a:ext cx="67652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7.1  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sym typeface="+mn-ea"/>
              </a:rPr>
              <a:t>正项级数：</a:t>
            </a:r>
            <a:endParaRPr lang="zh-CN" altLang="en-US" sz="2200" b="1" dirty="0">
              <a:solidFill>
                <a:schemeClr val="tx1"/>
              </a:solidFill>
              <a:latin typeface="Times New Roman" panose="02020603050405020304" pitchFamily="18" charset="0"/>
              <a:cs typeface="+mn-ea"/>
              <a:sym typeface="+mn-ea"/>
            </a:endParaRPr>
          </a:p>
        </p:txBody>
      </p:sp>
      <p:graphicFrame>
        <p:nvGraphicFramePr>
          <p:cNvPr id="63492" name="对象 63491"/>
          <p:cNvGraphicFramePr/>
          <p:nvPr/>
        </p:nvGraphicFramePr>
        <p:xfrm>
          <a:off x="3739515" y="1429068"/>
          <a:ext cx="3019425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4" name="" r:id="rId1" imgW="1675765" imgH="431800" progId="Equation.3">
                  <p:embed/>
                </p:oleObj>
              </mc:Choice>
              <mc:Fallback>
                <p:oleObj name="" r:id="rId1" imgW="1675765" imgH="431800" progId="Equation.3">
                  <p:embed/>
                  <p:pic>
                    <p:nvPicPr>
                      <p:cNvPr id="0" name="图片 322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39515" y="1429068"/>
                        <a:ext cx="3019425" cy="7762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95375" y="2129155"/>
            <a:ext cx="96367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/>
              <a:t>其特点：</a:t>
            </a:r>
            <a:r>
              <a:rPr lang="zh-CN" altLang="en-US" sz="2200"/>
              <a:t>它的部分和数列Sn是非减的.</a:t>
            </a:r>
            <a:endParaRPr lang="zh-CN" altLang="en-US" sz="2200"/>
          </a:p>
        </p:txBody>
      </p:sp>
      <p:sp>
        <p:nvSpPr>
          <p:cNvPr id="5" name="文本框 4"/>
          <p:cNvSpPr txBox="1"/>
          <p:nvPr/>
        </p:nvSpPr>
        <p:spPr>
          <a:xfrm>
            <a:off x="1095375" y="2748280"/>
            <a:ext cx="94380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ym typeface="+mn-ea"/>
              </a:rPr>
              <a:t>判断正项级数是否收敛的准则</a:t>
            </a:r>
            <a:r>
              <a:rPr lang="zh-CN" altLang="en-US" sz="2200">
                <a:sym typeface="+mn-ea"/>
              </a:rPr>
              <a:t>：单调有界原理：单调有界数列必有极限</a:t>
            </a:r>
            <a:r>
              <a:rPr lang="zh-CN" altLang="en-US">
                <a:sym typeface="+mn-ea"/>
              </a:rPr>
              <a:t>.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33475" y="3246755"/>
            <a:ext cx="66884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1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正项级数的比较判别法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pSp>
        <p:nvGrpSpPr>
          <p:cNvPr id="63530" name="组合 63529"/>
          <p:cNvGrpSpPr/>
          <p:nvPr/>
        </p:nvGrpSpPr>
        <p:grpSpPr>
          <a:xfrm>
            <a:off x="4068445" y="3724910"/>
            <a:ext cx="4773930" cy="681355"/>
            <a:chOff x="2027" y="2353"/>
            <a:chExt cx="3137" cy="528"/>
          </a:xfrm>
        </p:grpSpPr>
        <p:sp>
          <p:nvSpPr>
            <p:cNvPr id="63531" name="文本框 63530"/>
            <p:cNvSpPr txBox="1"/>
            <p:nvPr/>
          </p:nvSpPr>
          <p:spPr>
            <a:xfrm>
              <a:off x="2027" y="2449"/>
              <a:ext cx="308" cy="3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 dirty="0">
                  <a:latin typeface="Times New Roman" panose="02020603050405020304" pitchFamily="18" charset="0"/>
                </a:rPr>
                <a:t>设</a:t>
              </a:r>
              <a:endParaRPr lang="zh-CN" altLang="en-US" sz="2400" b="1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3532" name="对象 63531"/>
            <p:cNvGraphicFramePr/>
            <p:nvPr/>
          </p:nvGraphicFramePr>
          <p:xfrm>
            <a:off x="2286" y="2353"/>
            <a:ext cx="570" cy="5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0" name="" r:id="rId3" imgW="419100" imgH="431800" progId="Equation.3">
                    <p:embed/>
                  </p:oleObj>
                </mc:Choice>
                <mc:Fallback>
                  <p:oleObj name="" r:id="rId3" imgW="419100" imgH="431800" progId="Equation.3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286" y="2353"/>
                          <a:ext cx="570" cy="5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533" name="对象 63532"/>
            <p:cNvGraphicFramePr/>
            <p:nvPr/>
          </p:nvGraphicFramePr>
          <p:xfrm>
            <a:off x="2863" y="2353"/>
            <a:ext cx="586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6" name="" r:id="rId5" imgW="431800" imgH="431800" progId="Equation.3">
                    <p:embed/>
                  </p:oleObj>
                </mc:Choice>
                <mc:Fallback>
                  <p:oleObj name="" r:id="rId5" imgW="431800" imgH="431800" progId="Equation.3">
                    <p:embed/>
                    <p:pic>
                      <p:nvPicPr>
                        <p:cNvPr id="0" name="图片 312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863" y="2353"/>
                          <a:ext cx="586" cy="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3534" name="对象 63533"/>
            <p:cNvGraphicFramePr/>
            <p:nvPr/>
          </p:nvGraphicFramePr>
          <p:xfrm>
            <a:off x="3501" y="2462"/>
            <a:ext cx="1663" cy="3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7" imgW="1422400" imgH="228600" progId="Equation.3">
                    <p:embed/>
                  </p:oleObj>
                </mc:Choice>
                <mc:Fallback>
                  <p:oleObj name="" r:id="rId7" imgW="1422400" imgH="228600" progId="Equation.3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501" y="2462"/>
                          <a:ext cx="1663" cy="3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文本框 8"/>
          <p:cNvSpPr txBox="1"/>
          <p:nvPr/>
        </p:nvSpPr>
        <p:spPr>
          <a:xfrm>
            <a:off x="8842375" y="3830955"/>
            <a:ext cx="22942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均为正项级数</a:t>
            </a:r>
            <a:r>
              <a:rPr lang="zh-CN" altLang="en-US"/>
              <a:t>，</a:t>
            </a:r>
            <a:endParaRPr lang="zh-CN" altLang="en-US"/>
          </a:p>
        </p:txBody>
      </p:sp>
      <p:grpSp>
        <p:nvGrpSpPr>
          <p:cNvPr id="63536" name="组合 63535"/>
          <p:cNvGrpSpPr/>
          <p:nvPr/>
        </p:nvGrpSpPr>
        <p:grpSpPr>
          <a:xfrm>
            <a:off x="1478280" y="4507865"/>
            <a:ext cx="4025900" cy="635635"/>
            <a:chOff x="250" y="2859"/>
            <a:chExt cx="2536" cy="523"/>
          </a:xfrm>
        </p:grpSpPr>
        <p:sp>
          <p:nvSpPr>
            <p:cNvPr id="63537" name="文本框 63536"/>
            <p:cNvSpPr txBox="1"/>
            <p:nvPr/>
          </p:nvSpPr>
          <p:spPr>
            <a:xfrm>
              <a:off x="250" y="2967"/>
              <a:ext cx="720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dirty="0">
                  <a:latin typeface="Times New Roman" panose="02020603050405020304" pitchFamily="18" charset="0"/>
                </a:rPr>
                <a:t>1)</a:t>
              </a:r>
              <a:r>
                <a:rPr lang="en-US" altLang="zh-CN" sz="2200" dirty="0">
                  <a:latin typeface="Times New Roman" panose="02020603050405020304" pitchFamily="18" charset="0"/>
                </a:rPr>
                <a:t> </a:t>
              </a:r>
              <a:r>
                <a:rPr lang="zh-CN" altLang="en-US" sz="2200" dirty="0">
                  <a:latin typeface="Times New Roman" panose="02020603050405020304" pitchFamily="18" charset="0"/>
                </a:rPr>
                <a:t>若</a:t>
              </a:r>
              <a:endParaRPr lang="zh-CN" altLang="en-US" sz="22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3538" name="对象 63537"/>
            <p:cNvGraphicFramePr/>
            <p:nvPr/>
          </p:nvGraphicFramePr>
          <p:xfrm>
            <a:off x="713" y="2859"/>
            <a:ext cx="394" cy="50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9" imgW="368300" imgH="431800" progId="Equation.3">
                    <p:embed/>
                  </p:oleObj>
                </mc:Choice>
                <mc:Fallback>
                  <p:oleObj name="" r:id="rId9" imgW="368300" imgH="431800" progId="Equation.3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713" y="2859"/>
                          <a:ext cx="394" cy="50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539" name="文本框 63538"/>
            <p:cNvSpPr txBox="1"/>
            <p:nvPr/>
          </p:nvSpPr>
          <p:spPr>
            <a:xfrm>
              <a:off x="1065" y="2976"/>
              <a:ext cx="645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Times New Roman" panose="02020603050405020304" pitchFamily="18" charset="0"/>
                </a:rPr>
                <a:t>收敛</a:t>
              </a:r>
              <a:r>
                <a:rPr lang="en-US" altLang="zh-CN" sz="2400">
                  <a:latin typeface="Times New Roman" panose="02020603050405020304" pitchFamily="18" charset="0"/>
                </a:rPr>
                <a:t>,  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3540" name="对象 63539"/>
            <p:cNvGraphicFramePr/>
            <p:nvPr/>
          </p:nvGraphicFramePr>
          <p:xfrm>
            <a:off x="1893" y="2860"/>
            <a:ext cx="424" cy="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11" imgW="381000" imgH="431800" progId="Equation.3">
                    <p:embed/>
                  </p:oleObj>
                </mc:Choice>
                <mc:Fallback>
                  <p:oleObj name="" r:id="rId11" imgW="381000" imgH="431800" progId="Equation.3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93" y="2860"/>
                          <a:ext cx="424" cy="5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541" name="文本框 63540"/>
            <p:cNvSpPr txBox="1"/>
            <p:nvPr/>
          </p:nvSpPr>
          <p:spPr>
            <a:xfrm>
              <a:off x="2221" y="2967"/>
              <a:ext cx="565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Times New Roman" panose="02020603050405020304" pitchFamily="18" charset="0"/>
                </a:rPr>
                <a:t>收敛</a:t>
              </a:r>
              <a:r>
                <a:rPr lang="en-US" altLang="zh-CN" sz="2400">
                  <a:latin typeface="Times New Roman" panose="02020603050405020304" pitchFamily="18" charset="0"/>
                </a:rPr>
                <a:t>;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63542" name="文本框 63541"/>
            <p:cNvSpPr txBox="1"/>
            <p:nvPr/>
          </p:nvSpPr>
          <p:spPr>
            <a:xfrm>
              <a:off x="1609" y="2976"/>
              <a:ext cx="356" cy="37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en-US" altLang="zh-CN" sz="2400" dirty="0">
                  <a:latin typeface="Times New Roman" panose="02020603050405020304" pitchFamily="18" charset="0"/>
                </a:rPr>
                <a:t> 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则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95375" y="3865880"/>
            <a:ext cx="38830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定理7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1</a:t>
            </a:r>
            <a:r>
              <a:rPr lang="zh-CN" altLang="en-US" sz="2200" b="1">
                <a:solidFill>
                  <a:schemeClr val="tx1"/>
                </a:solidFill>
                <a:latin typeface="+mn-ea"/>
                <a:cs typeface="+mn-ea"/>
              </a:rPr>
              <a:t>（比较判别法）</a:t>
            </a:r>
            <a:endParaRPr lang="zh-CN" altLang="en-US" sz="22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grpSp>
        <p:nvGrpSpPr>
          <p:cNvPr id="63543" name="组合 63542"/>
          <p:cNvGrpSpPr/>
          <p:nvPr/>
        </p:nvGrpSpPr>
        <p:grpSpPr>
          <a:xfrm>
            <a:off x="5764530" y="4444899"/>
            <a:ext cx="3971925" cy="697865"/>
            <a:chOff x="2915" y="2843"/>
            <a:chExt cx="2502" cy="522"/>
          </a:xfrm>
        </p:grpSpPr>
        <p:sp>
          <p:nvSpPr>
            <p:cNvPr id="63544" name="文本框 63543"/>
            <p:cNvSpPr txBox="1"/>
            <p:nvPr/>
          </p:nvSpPr>
          <p:spPr>
            <a:xfrm>
              <a:off x="2915" y="2976"/>
              <a:ext cx="758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400" dirty="0">
                  <a:latin typeface="Times New Roman" panose="02020603050405020304" pitchFamily="18" charset="0"/>
                </a:rPr>
                <a:t>2) </a:t>
              </a:r>
              <a:r>
                <a:rPr lang="zh-CN" altLang="en-US" sz="2200" dirty="0">
                  <a:latin typeface="Times New Roman" panose="02020603050405020304" pitchFamily="18" charset="0"/>
                </a:rPr>
                <a:t>若</a:t>
              </a:r>
              <a:endParaRPr lang="zh-CN" altLang="en-US" sz="2200" dirty="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3545" name="对象 63544"/>
            <p:cNvGraphicFramePr/>
            <p:nvPr/>
          </p:nvGraphicFramePr>
          <p:xfrm>
            <a:off x="3375" y="2843"/>
            <a:ext cx="423" cy="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5" name="" r:id="rId13" imgW="381000" imgH="431800" progId="Equation.3">
                    <p:embed/>
                  </p:oleObj>
                </mc:Choice>
                <mc:Fallback>
                  <p:oleObj name="" r:id="rId13" imgW="381000" imgH="431800" progId="Equation.3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375" y="2843"/>
                          <a:ext cx="423" cy="5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546" name="文本框 63545"/>
            <p:cNvSpPr txBox="1"/>
            <p:nvPr/>
          </p:nvSpPr>
          <p:spPr>
            <a:xfrm>
              <a:off x="3714" y="2961"/>
              <a:ext cx="693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Times New Roman" panose="02020603050405020304" pitchFamily="18" charset="0"/>
                </a:rPr>
                <a:t>发散</a:t>
              </a:r>
              <a:r>
                <a:rPr lang="en-US" altLang="zh-CN" sz="2400">
                  <a:latin typeface="Times New Roman" panose="02020603050405020304" pitchFamily="18" charset="0"/>
                </a:rPr>
                <a:t>,   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3547" name="对象 63546"/>
            <p:cNvGraphicFramePr/>
            <p:nvPr/>
          </p:nvGraphicFramePr>
          <p:xfrm>
            <a:off x="4555" y="2865"/>
            <a:ext cx="393" cy="5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6" name="" r:id="rId14" imgW="368300" imgH="431800" progId="Equation.3">
                    <p:embed/>
                  </p:oleObj>
                </mc:Choice>
                <mc:Fallback>
                  <p:oleObj name="" r:id="rId14" imgW="368300" imgH="431800" progId="Equation.3">
                    <p:embed/>
                    <p:pic>
                      <p:nvPicPr>
                        <p:cNvPr id="0" name="图片 3115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555" y="2865"/>
                          <a:ext cx="393" cy="50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3548" name="文本框 63547"/>
            <p:cNvSpPr txBox="1"/>
            <p:nvPr/>
          </p:nvSpPr>
          <p:spPr>
            <a:xfrm>
              <a:off x="4868" y="2950"/>
              <a:ext cx="549" cy="34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Times New Roman" panose="02020603050405020304" pitchFamily="18" charset="0"/>
                </a:rPr>
                <a:t>发散</a:t>
              </a:r>
              <a:r>
                <a:rPr lang="en-US" altLang="zh-CN" sz="2400">
                  <a:latin typeface="Times New Roman" panose="02020603050405020304" pitchFamily="18" charset="0"/>
                </a:rPr>
                <a:t>.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63549" name="文本框 63548"/>
            <p:cNvSpPr txBox="1"/>
            <p:nvPr/>
          </p:nvSpPr>
          <p:spPr>
            <a:xfrm>
              <a:off x="4301" y="2954"/>
              <a:ext cx="308" cy="3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buClr>
                  <a:schemeClr val="bg1"/>
                </a:buClr>
              </a:pPr>
              <a:r>
                <a:rPr lang="zh-CN" altLang="en-US" sz="2200" dirty="0">
                  <a:latin typeface="Times New Roman" panose="02020603050405020304" pitchFamily="18" charset="0"/>
                </a:rPr>
                <a:t>则</a:t>
              </a:r>
              <a:endParaRPr lang="zh-CN" altLang="en-US" sz="22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305560" y="5142865"/>
            <a:ext cx="2696845" cy="679892"/>
            <a:chOff x="20" y="59"/>
            <a:chExt cx="1699" cy="440"/>
          </a:xfrm>
        </p:grpSpPr>
        <p:sp>
          <p:nvSpPr>
            <p:cNvPr id="12" name="文本框 11"/>
            <p:cNvSpPr txBox="1"/>
            <p:nvPr/>
          </p:nvSpPr>
          <p:spPr>
            <a:xfrm>
              <a:off x="20" y="175"/>
              <a:ext cx="1296" cy="2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+mn-ea"/>
                  <a:cs typeface="+mn-ea"/>
                </a:rPr>
                <a:t>例如</a:t>
              </a:r>
              <a:r>
                <a:rPr lang="en-US" altLang="zh-CN" sz="2200" dirty="0">
                  <a:solidFill>
                    <a:srgbClr val="000000"/>
                  </a:solidFill>
                  <a:latin typeface="+mn-ea"/>
                  <a:cs typeface="+mn-ea"/>
                </a:rPr>
                <a:t>, </a:t>
              </a:r>
              <a:r>
                <a:rPr lang="zh-CN" altLang="en-US" sz="2200" dirty="0">
                  <a:solidFill>
                    <a:srgbClr val="000000"/>
                  </a:solidFill>
                  <a:latin typeface="+mn-ea"/>
                  <a:cs typeface="+mn-ea"/>
                </a:rPr>
                <a:t>级数</a:t>
              </a:r>
              <a:endParaRPr lang="zh-CN" altLang="en-US" sz="22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13" name="对象 12"/>
            <p:cNvGraphicFramePr/>
            <p:nvPr/>
          </p:nvGraphicFramePr>
          <p:xfrm>
            <a:off x="1052" y="59"/>
            <a:ext cx="667" cy="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15" imgW="660400" imgH="431800" progId="Equation.3">
                    <p:embed/>
                  </p:oleObj>
                </mc:Choice>
                <mc:Fallback>
                  <p:oleObj name="" r:id="rId15" imgW="660400" imgH="431800" progId="Equation.3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052" y="59"/>
                          <a:ext cx="667" cy="4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5" name="对象 14"/>
          <p:cNvGraphicFramePr/>
          <p:nvPr/>
        </p:nvGraphicFramePr>
        <p:xfrm>
          <a:off x="5130165" y="5134610"/>
          <a:ext cx="809625" cy="70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7" imgW="418465" imgH="405765" progId="Equation.3">
                  <p:embed/>
                </p:oleObj>
              </mc:Choice>
              <mc:Fallback>
                <p:oleObj name="" r:id="rId17" imgW="418465" imgH="405765" progId="Equation.3">
                  <p:embed/>
                  <p:pic>
                    <p:nvPicPr>
                      <p:cNvPr id="0" name="图片 312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130165" y="5134610"/>
                        <a:ext cx="809625" cy="7054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027670" y="5361623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solidFill>
                  <a:srgbClr val="000000"/>
                </a:solidFill>
                <a:latin typeface="宋体" panose="02010600030101010101" pitchFamily="2" charset="-122"/>
              </a:rPr>
              <a:t>故原级数发散</a:t>
            </a:r>
            <a:r>
              <a:rPr lang="en-US" altLang="zh-CN" sz="2400">
                <a:solidFill>
                  <a:srgbClr val="000000"/>
                </a:solidFill>
                <a:latin typeface="宋体" panose="02010600030101010101" pitchFamily="2" charset="-122"/>
              </a:rPr>
              <a:t>.</a:t>
            </a:r>
            <a:endParaRPr lang="en-US" altLang="zh-CN" sz="24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056948" y="5268278"/>
            <a:ext cx="1925638" cy="674688"/>
            <a:chOff x="3004" y="73"/>
            <a:chExt cx="1213" cy="425"/>
          </a:xfrm>
        </p:grpSpPr>
        <p:sp>
          <p:nvSpPr>
            <p:cNvPr id="19" name="文本框 18"/>
            <p:cNvSpPr txBox="1"/>
            <p:nvPr/>
          </p:nvSpPr>
          <p:spPr>
            <a:xfrm>
              <a:off x="3654" y="154"/>
              <a:ext cx="563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发散</a:t>
              </a:r>
              <a:r>
                <a:rPr lang="en-US" altLang="zh-CN" sz="2400">
                  <a:solidFill>
                    <a:srgbClr val="000000"/>
                  </a:solidFill>
                  <a:latin typeface="宋体" panose="02010600030101010101" pitchFamily="2" charset="-122"/>
                </a:rPr>
                <a:t>,</a:t>
              </a:r>
              <a:endParaRPr lang="en-US" altLang="zh-CN" sz="240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  <p:graphicFrame>
          <p:nvGraphicFramePr>
            <p:cNvPr id="20" name="对象 19"/>
            <p:cNvGraphicFramePr/>
            <p:nvPr/>
          </p:nvGraphicFramePr>
          <p:xfrm>
            <a:off x="3237" y="73"/>
            <a:ext cx="466" cy="4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" name="" r:id="rId19" imgW="419100" imgH="431800" progId="Equation.3">
                    <p:embed/>
                  </p:oleObj>
                </mc:Choice>
                <mc:Fallback>
                  <p:oleObj name="" r:id="rId19" imgW="419100" imgH="431800" progId="Equation.3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237" y="73"/>
                          <a:ext cx="466" cy="42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文本框 21"/>
            <p:cNvSpPr txBox="1"/>
            <p:nvPr/>
          </p:nvSpPr>
          <p:spPr>
            <a:xfrm>
              <a:off x="3004" y="167"/>
              <a:ext cx="29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solidFill>
                    <a:srgbClr val="000000"/>
                  </a:solidFill>
                  <a:latin typeface="宋体" panose="02010600030101010101" pitchFamily="2" charset="-122"/>
                </a:rPr>
                <a:t>而</a:t>
              </a:r>
              <a:endParaRPr lang="zh-CN" altLang="en-US" sz="2200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aphicFrame>
        <p:nvGraphicFramePr>
          <p:cNvPr id="63554" name="对象 63553"/>
          <p:cNvGraphicFramePr/>
          <p:nvPr/>
        </p:nvGraphicFramePr>
        <p:xfrm>
          <a:off x="4068445" y="5130165"/>
          <a:ext cx="102870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" r:id="rId21" imgW="748665" imgH="405765" progId="Equation.3">
                  <p:embed/>
                </p:oleObj>
              </mc:Choice>
              <mc:Fallback>
                <p:oleObj name="" r:id="rId21" imgW="748665" imgH="405765" progId="Equation.3">
                  <p:embed/>
                  <p:pic>
                    <p:nvPicPr>
                      <p:cNvPr id="0" name="图片 312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68445" y="5130165"/>
                        <a:ext cx="1028700" cy="692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3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3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10" grpId="0"/>
      <p:bldP spid="9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46" name="文本框 65545"/>
          <p:cNvSpPr txBox="1"/>
          <p:nvPr/>
        </p:nvSpPr>
        <p:spPr>
          <a:xfrm>
            <a:off x="1070610" y="722630"/>
            <a:ext cx="94132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eaLnBrk="0" hangingPunct="0"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6</a:t>
            </a:r>
            <a:r>
              <a:rPr lang="en-US" altLang="zh-CN" sz="2200" b="1" dirty="0">
                <a:latin typeface="+mn-ea"/>
                <a:cs typeface="+mn-ea"/>
              </a:rPr>
              <a:t> </a:t>
            </a:r>
            <a:r>
              <a:rPr lang="zh-CN" altLang="en-US" sz="2200" dirty="0">
                <a:latin typeface="+mn-ea"/>
                <a:cs typeface="+mn-ea"/>
              </a:rPr>
              <a:t>讨论</a:t>
            </a:r>
            <a:r>
              <a:rPr lang="en-US" altLang="zh-CN" sz="2200" i="1">
                <a:solidFill>
                  <a:schemeClr val="tx1"/>
                </a:solidFill>
                <a:latin typeface="+mn-ea"/>
                <a:cs typeface="+mn-ea"/>
              </a:rPr>
              <a:t>P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-</a:t>
            </a:r>
            <a:r>
              <a:rPr lang="zh-CN" altLang="en-US" sz="2200" dirty="0">
                <a:solidFill>
                  <a:schemeClr val="tx1"/>
                </a:solidFill>
                <a:latin typeface="+mn-ea"/>
                <a:cs typeface="+mn-ea"/>
              </a:rPr>
              <a:t>级数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                        </a:t>
            </a:r>
            <a:r>
              <a:rPr lang="zh-CN" altLang="en-US" sz="2200" dirty="0">
                <a:solidFill>
                  <a:schemeClr val="tx1"/>
                </a:solidFill>
                <a:latin typeface="+mn-ea"/>
                <a:cs typeface="+mn-ea"/>
              </a:rPr>
              <a:t>    </a:t>
            </a:r>
            <a:r>
              <a:rPr lang="zh-CN" altLang="en-US" sz="2200" dirty="0">
                <a:latin typeface="+mn-ea"/>
                <a:cs typeface="+mn-ea"/>
                <a:sym typeface="+mn-ea"/>
              </a:rPr>
              <a:t>的收敛性</a:t>
            </a:r>
            <a:r>
              <a:rPr lang="en-US" altLang="zh-CN" sz="2200" dirty="0">
                <a:latin typeface="+mn-ea"/>
                <a:cs typeface="+mn-ea"/>
                <a:sym typeface="+mn-ea"/>
              </a:rPr>
              <a:t>,</a:t>
            </a:r>
            <a:r>
              <a:rPr lang="zh-CN" altLang="en-US" sz="2200" dirty="0">
                <a:latin typeface="+mn-ea"/>
                <a:cs typeface="+mn-ea"/>
                <a:sym typeface="+mn-ea"/>
              </a:rPr>
              <a:t>其中常数</a:t>
            </a:r>
            <a:r>
              <a:rPr lang="en-US" altLang="zh-CN" sz="2200" dirty="0">
                <a:latin typeface="+mn-ea"/>
                <a:cs typeface="+mn-ea"/>
                <a:sym typeface="+mn-ea"/>
              </a:rPr>
              <a:t>(p&gt;0)</a:t>
            </a:r>
            <a:r>
              <a:rPr lang="en-US" altLang="zh-CN" sz="2400" dirty="0">
                <a:latin typeface="+mn-ea"/>
                <a:sym typeface="+mn-ea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69920" y="588010"/>
          <a:ext cx="3646170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349500" imgH="469900" progId="Equation.KSEE3">
                  <p:embed/>
                </p:oleObj>
              </mc:Choice>
              <mc:Fallback>
                <p:oleObj name="" r:id="rId1" imgW="2349500" imgH="469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69920" y="588010"/>
                        <a:ext cx="3646170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2210" y="1317625"/>
          <a:ext cx="840740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5410200" imgH="469900" progId="Equation.KSEE3">
                  <p:embed/>
                </p:oleObj>
              </mc:Choice>
              <mc:Fallback>
                <p:oleObj name="" r:id="rId3" imgW="5410200" imgH="4699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2210" y="1317625"/>
                        <a:ext cx="8407400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0463" y="2047875"/>
          <a:ext cx="9041130" cy="161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5" imgW="5181600" imgH="990600" progId="Equation.KSEE3">
                  <p:embed/>
                </p:oleObj>
              </mc:Choice>
              <mc:Fallback>
                <p:oleObj name="" r:id="rId5" imgW="5181600" imgH="9906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60463" y="2047875"/>
                        <a:ext cx="9041130" cy="161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265" y="2744470"/>
            <a:ext cx="3946525" cy="2456815"/>
          </a:xfrm>
          <a:prstGeom prst="rect">
            <a:avLst/>
          </a:prstGeom>
        </p:spPr>
      </p:pic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60475" y="3815080"/>
          <a:ext cx="4711700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8" imgW="2691765" imgH="533400" progId="Equation.KSEE3">
                  <p:embed/>
                </p:oleObj>
              </mc:Choice>
              <mc:Fallback>
                <p:oleObj name="" r:id="rId8" imgW="2691765" imgH="5334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260475" y="3815080"/>
                        <a:ext cx="4711700" cy="934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6" name="对象 65555"/>
          <p:cNvGraphicFramePr/>
          <p:nvPr/>
        </p:nvGraphicFramePr>
        <p:xfrm>
          <a:off x="1172210" y="4889183"/>
          <a:ext cx="601980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10" imgW="2882900" imgH="469900" progId="Equation.3">
                  <p:embed/>
                </p:oleObj>
              </mc:Choice>
              <mc:Fallback>
                <p:oleObj name="" r:id="rId10" imgW="2882900" imgH="469900" progId="Equation.3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72210" y="4889183"/>
                        <a:ext cx="6019800" cy="8985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7715" y="638175"/>
          <a:ext cx="3859530" cy="103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1752600" imgH="469900" progId="Equation.KSEE3">
                  <p:embed/>
                </p:oleObj>
              </mc:Choice>
              <mc:Fallback>
                <p:oleObj name="" r:id="rId1" imgW="1752600" imgH="469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7715" y="638175"/>
                        <a:ext cx="3859530" cy="1035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7715" y="1673225"/>
          <a:ext cx="5558790" cy="942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2997200" imgH="508000" progId="Equation.KSEE3">
                  <p:embed/>
                </p:oleObj>
              </mc:Choice>
              <mc:Fallback>
                <p:oleObj name="" r:id="rId3" imgW="2997200" imgH="5080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7715" y="1673225"/>
                        <a:ext cx="5558790" cy="942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5556" name="对象 65555"/>
          <p:cNvGraphicFramePr/>
          <p:nvPr/>
        </p:nvGraphicFramePr>
        <p:xfrm>
          <a:off x="1101090" y="2701925"/>
          <a:ext cx="849058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4" name="" r:id="rId5" imgW="4711700" imgH="469900" progId="Equation.3">
                  <p:embed/>
                </p:oleObj>
              </mc:Choice>
              <mc:Fallback>
                <p:oleObj name="" r:id="rId5" imgW="4711700" imgH="469900" progId="Equation.3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01090" y="2701925"/>
                        <a:ext cx="8490585" cy="752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1090" y="3900805"/>
          <a:ext cx="2932430" cy="494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1447800" imgH="266700" progId="Equation.KSEE3">
                  <p:embed/>
                </p:oleObj>
              </mc:Choice>
              <mc:Fallback>
                <p:oleObj name="" r:id="rId7" imgW="1447800" imgH="2667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1090" y="3900805"/>
                        <a:ext cx="2932430" cy="494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4033520" y="3665220"/>
          <a:ext cx="5833110" cy="965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3454400" imgH="584200" progId="Equation.3">
                  <p:embed/>
                </p:oleObj>
              </mc:Choice>
              <mc:Fallback>
                <p:oleObj name="" r:id="rId9" imgW="3454400" imgH="584200" progId="Equation.3">
                  <p:embed/>
                  <p:pic>
                    <p:nvPicPr>
                      <p:cNvPr id="0" name="图片 324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33520" y="3665220"/>
                        <a:ext cx="5833110" cy="9658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13460" y="4631055"/>
            <a:ext cx="10048875" cy="12477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 b="1">
                <a:latin typeface="+mn-ea"/>
                <a:cs typeface="+mn-ea"/>
              </a:rPr>
              <a:t>应用比较判别法的基本思想</a:t>
            </a:r>
            <a:r>
              <a:rPr lang="en-US" altLang="zh-CN" sz="2200" b="1">
                <a:latin typeface="+mn-ea"/>
                <a:cs typeface="+mn-ea"/>
              </a:rPr>
              <a:t>:</a:t>
            </a:r>
            <a:r>
              <a:rPr lang="zh-CN" altLang="en-US" sz="2200">
                <a:latin typeface="+mn-ea"/>
                <a:cs typeface="+mn-ea"/>
              </a:rPr>
              <a:t>把所给的正项级数与敛散性已知的正项级数作比较.经常把几何级数和广义调和级数作为比较的标准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/>
          </a:p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12190" y="5670550"/>
            <a:ext cx="1023937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>
                <a:sym typeface="+mn-ea"/>
              </a:rPr>
              <a:t>应用比较判别法的步骤：</a:t>
            </a:r>
            <a:r>
              <a:rPr lang="en-US" altLang="zh-CN" sz="2200" b="1">
                <a:sym typeface="+mn-ea"/>
              </a:rPr>
              <a:t>(1)</a:t>
            </a:r>
            <a:r>
              <a:rPr lang="zh-CN" altLang="en-US" sz="2200">
                <a:sym typeface="+mn-ea"/>
              </a:rPr>
              <a:t>选取参照级数</a:t>
            </a:r>
            <a:r>
              <a:rPr lang="en-US" altLang="zh-CN" sz="2200">
                <a:sym typeface="+mn-ea"/>
              </a:rPr>
              <a:t>;   (2)</a:t>
            </a:r>
            <a:r>
              <a:rPr lang="zh-CN" altLang="en-US" sz="2200">
                <a:sym typeface="+mn-ea"/>
              </a:rPr>
              <a:t>推测收敛性</a:t>
            </a:r>
            <a:r>
              <a:rPr lang="en-US" altLang="zh-CN" sz="2200">
                <a:sym typeface="+mn-ea"/>
              </a:rPr>
              <a:t>;  (3)</a:t>
            </a:r>
            <a:r>
              <a:rPr lang="zh-CN" altLang="en-US" sz="2200">
                <a:sym typeface="+mn-ea"/>
              </a:rPr>
              <a:t>证明结论.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600" name="文本框 66599"/>
          <p:cNvSpPr txBox="1"/>
          <p:nvPr/>
        </p:nvSpPr>
        <p:spPr>
          <a:xfrm>
            <a:off x="1044575" y="638810"/>
            <a:ext cx="38176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rgbClr val="3333FF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rgbClr val="3333FF"/>
                </a:solidFill>
                <a:latin typeface="+mn-ea"/>
                <a:cs typeface="+mn-ea"/>
              </a:rPr>
              <a:t>7</a:t>
            </a:r>
            <a:r>
              <a:rPr lang="en-US" altLang="zh-CN" sz="2200">
                <a:solidFill>
                  <a:srgbClr val="FF0000"/>
                </a:solidFill>
                <a:latin typeface="+mn-ea"/>
                <a:cs typeface="+mn-ea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 sz="2200" dirty="0">
                <a:solidFill>
                  <a:srgbClr val="000000"/>
                </a:solidFill>
                <a:latin typeface="+mn-ea"/>
                <a:cs typeface="+mn-ea"/>
              </a:rPr>
              <a:t>判别下列级数的敛散性</a:t>
            </a:r>
            <a:r>
              <a:rPr lang="en-US" altLang="zh-CN" sz="2200">
                <a:solidFill>
                  <a:srgbClr val="000000"/>
                </a:solidFill>
                <a:latin typeface="+mn-ea"/>
                <a:cs typeface="+mn-ea"/>
              </a:rPr>
              <a:t>:</a:t>
            </a:r>
            <a:endParaRPr lang="en-US" altLang="zh-CN" sz="2200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66601" name="对象 66600"/>
          <p:cNvGraphicFramePr/>
          <p:nvPr/>
        </p:nvGraphicFramePr>
        <p:xfrm>
          <a:off x="4178935" y="1068388"/>
          <a:ext cx="2168525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1" imgW="1091565" imgH="457200" progId="Equation.3">
                  <p:embed/>
                </p:oleObj>
              </mc:Choice>
              <mc:Fallback>
                <p:oleObj name="" r:id="rId1" imgW="1091565" imgH="4572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78935" y="1068388"/>
                        <a:ext cx="2168525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02" name="对象 66601"/>
          <p:cNvGraphicFramePr/>
          <p:nvPr/>
        </p:nvGraphicFramePr>
        <p:xfrm>
          <a:off x="6786880" y="1116013"/>
          <a:ext cx="167640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" r:id="rId3" imgW="862965" imgH="444500" progId="Equation.3">
                  <p:embed/>
                </p:oleObj>
              </mc:Choice>
              <mc:Fallback>
                <p:oleObj name="" r:id="rId3" imgW="862965" imgH="444500" progId="Equation.3">
                  <p:embed/>
                  <p:pic>
                    <p:nvPicPr>
                      <p:cNvPr id="0" name="图片 314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86880" y="1116013"/>
                        <a:ext cx="1676400" cy="860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04" name="对象 66603"/>
          <p:cNvGraphicFramePr/>
          <p:nvPr/>
        </p:nvGraphicFramePr>
        <p:xfrm>
          <a:off x="1744980" y="3319780"/>
          <a:ext cx="471741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9" name="" r:id="rId5" imgW="3073400" imgH="469900" progId="Equation.3">
                  <p:embed/>
                </p:oleObj>
              </mc:Choice>
              <mc:Fallback>
                <p:oleObj name="" r:id="rId5" imgW="3073400" imgH="469900" progId="Equation.3">
                  <p:embed/>
                  <p:pic>
                    <p:nvPicPr>
                      <p:cNvPr id="0" name="图片 31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44980" y="3319780"/>
                        <a:ext cx="4717415" cy="7556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05" name="对象 66604"/>
          <p:cNvGraphicFramePr/>
          <p:nvPr/>
        </p:nvGraphicFramePr>
        <p:xfrm>
          <a:off x="4696778" y="4272598"/>
          <a:ext cx="58420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2" name="" r:id="rId7" imgW="342900" imgH="405765" progId="Equation.3">
                  <p:embed/>
                </p:oleObj>
              </mc:Choice>
              <mc:Fallback>
                <p:oleObj name="" r:id="rId7" imgW="342900" imgH="405765" progId="Equation.3">
                  <p:embed/>
                  <p:pic>
                    <p:nvPicPr>
                      <p:cNvPr id="0" name="图片 316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96778" y="4272598"/>
                        <a:ext cx="584200" cy="774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06" name="对象 66605"/>
          <p:cNvGraphicFramePr/>
          <p:nvPr/>
        </p:nvGraphicFramePr>
        <p:xfrm>
          <a:off x="5380038" y="4272915"/>
          <a:ext cx="742950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" r:id="rId9" imgW="405765" imgH="405765" progId="Equation.3">
                  <p:embed/>
                </p:oleObj>
              </mc:Choice>
              <mc:Fallback>
                <p:oleObj name="" r:id="rId9" imgW="405765" imgH="405765" progId="Equation.3">
                  <p:embed/>
                  <p:pic>
                    <p:nvPicPr>
                      <p:cNvPr id="0" name="图片 315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80038" y="4272915"/>
                        <a:ext cx="742950" cy="785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18" name="对象 66617"/>
          <p:cNvGraphicFramePr/>
          <p:nvPr/>
        </p:nvGraphicFramePr>
        <p:xfrm>
          <a:off x="8923973" y="1090613"/>
          <a:ext cx="19716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" r:id="rId11" imgW="1015365" imgH="431800" progId="Equation.3">
                  <p:embed/>
                </p:oleObj>
              </mc:Choice>
              <mc:Fallback>
                <p:oleObj name="" r:id="rId11" imgW="1015365" imgH="431800" progId="Equation.3">
                  <p:embed/>
                  <p:pic>
                    <p:nvPicPr>
                      <p:cNvPr id="0" name="图片 31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23973" y="1090613"/>
                        <a:ext cx="1971675" cy="8350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6619" name="对象 66618"/>
          <p:cNvGraphicFramePr/>
          <p:nvPr/>
        </p:nvGraphicFramePr>
        <p:xfrm>
          <a:off x="1744980" y="1068705"/>
          <a:ext cx="166528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" r:id="rId13" imgW="837565" imgH="431800" progId="Equation.3">
                  <p:embed/>
                </p:oleObj>
              </mc:Choice>
              <mc:Fallback>
                <p:oleObj name="" r:id="rId13" imgW="837565" imgH="431800" progId="Equation.3">
                  <p:embed/>
                  <p:pic>
                    <p:nvPicPr>
                      <p:cNvPr id="0" name="图片 315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44980" y="1068705"/>
                        <a:ext cx="1665288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灯片编号占位符 1"/>
          <p:cNvSpPr/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3785" y="2162810"/>
            <a:ext cx="997331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解：应用比较判别法，通常对要判断的级数作一个估计，是收敛还是发散，然后再用比较判别法.</a:t>
            </a:r>
            <a:endParaRPr lang="zh-CN" altLang="en-US" sz="2200"/>
          </a:p>
        </p:txBody>
      </p:sp>
      <p:graphicFrame>
        <p:nvGraphicFramePr>
          <p:cNvPr id="4" name="对象 3"/>
          <p:cNvGraphicFramePr/>
          <p:nvPr/>
        </p:nvGraphicFramePr>
        <p:xfrm>
          <a:off x="3105151" y="4193223"/>
          <a:ext cx="1525905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5" imgW="850900" imgH="469900" progId="Equation.3">
                  <p:embed/>
                </p:oleObj>
              </mc:Choice>
              <mc:Fallback>
                <p:oleObj name="" r:id="rId15" imgW="850900" imgH="4699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105151" y="4193223"/>
                        <a:ext cx="1525905" cy="9340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45055" y="5369560"/>
          <a:ext cx="4002405" cy="775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7" imgW="2425700" imgH="469900" progId="Equation.KSEE3">
                  <p:embed/>
                </p:oleObj>
              </mc:Choice>
              <mc:Fallback>
                <p:oleObj name="" r:id="rId17" imgW="2425700" imgH="4699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345055" y="5369560"/>
                        <a:ext cx="4002405" cy="775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00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8622" name="对象 68621"/>
          <p:cNvGraphicFramePr/>
          <p:nvPr/>
        </p:nvGraphicFramePr>
        <p:xfrm>
          <a:off x="2135188" y="1425575"/>
          <a:ext cx="18796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" r:id="rId1" imgW="939800" imgH="419100" progId="Equation.3">
                  <p:embed/>
                </p:oleObj>
              </mc:Choice>
              <mc:Fallback>
                <p:oleObj name="" r:id="rId1" imgW="939800" imgH="419100" progId="Equation.3">
                  <p:embed/>
                  <p:pic>
                    <p:nvPicPr>
                      <p:cNvPr id="0" name="图片 314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35188" y="1425575"/>
                        <a:ext cx="1879600" cy="838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23" name="对象 68622"/>
          <p:cNvGraphicFramePr/>
          <p:nvPr/>
        </p:nvGraphicFramePr>
        <p:xfrm>
          <a:off x="4083050" y="1395413"/>
          <a:ext cx="83502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" r:id="rId3" imgW="393065" imgH="405765" progId="Equation.3">
                  <p:embed/>
                </p:oleObj>
              </mc:Choice>
              <mc:Fallback>
                <p:oleObj name="" r:id="rId3" imgW="393065" imgH="405765" progId="Equation.3">
                  <p:embed/>
                  <p:pic>
                    <p:nvPicPr>
                      <p:cNvPr id="0" name="图片 315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3050" y="1395413"/>
                        <a:ext cx="835025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625" name="组合 68624"/>
          <p:cNvGrpSpPr/>
          <p:nvPr/>
        </p:nvGrpSpPr>
        <p:grpSpPr>
          <a:xfrm>
            <a:off x="5226050" y="1420813"/>
            <a:ext cx="1563688" cy="838200"/>
            <a:chOff x="3272" y="3180"/>
            <a:chExt cx="985" cy="528"/>
          </a:xfrm>
        </p:grpSpPr>
        <p:graphicFrame>
          <p:nvGraphicFramePr>
            <p:cNvPr id="68626" name="对象 68625"/>
            <p:cNvGraphicFramePr/>
            <p:nvPr/>
          </p:nvGraphicFramePr>
          <p:xfrm>
            <a:off x="3272" y="3180"/>
            <a:ext cx="496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0" name="" r:id="rId5" imgW="405765" imgH="431165" progId="Equation.3">
                    <p:embed/>
                  </p:oleObj>
                </mc:Choice>
                <mc:Fallback>
                  <p:oleObj name="" r:id="rId5" imgW="405765" imgH="431165" progId="Equation.3">
                    <p:embed/>
                    <p:pic>
                      <p:nvPicPr>
                        <p:cNvPr id="0" name="图片 3149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272" y="3180"/>
                          <a:ext cx="496" cy="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627" name="文本框 68626"/>
            <p:cNvSpPr txBox="1"/>
            <p:nvPr/>
          </p:nvSpPr>
          <p:spPr>
            <a:xfrm>
              <a:off x="3744" y="3324"/>
              <a:ext cx="51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收敛</a:t>
              </a:r>
              <a:r>
                <a:rPr lang="en-US" altLang="zh-CN" sz="2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,</a:t>
              </a:r>
              <a:endPara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8628" name="文本框 68627"/>
          <p:cNvSpPr txBox="1"/>
          <p:nvPr/>
        </p:nvSpPr>
        <p:spPr>
          <a:xfrm>
            <a:off x="6924675" y="1647825"/>
            <a:ext cx="2339975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故原级数收敛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630" name="文本框 68629"/>
          <p:cNvSpPr txBox="1"/>
          <p:nvPr/>
        </p:nvSpPr>
        <p:spPr>
          <a:xfrm>
            <a:off x="2459038" y="3284538"/>
            <a:ext cx="7813675" cy="2630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lnSpc>
                <a:spcPct val="150000"/>
              </a:lnSpc>
              <a:buClr>
                <a:schemeClr val="bg1"/>
              </a:buClr>
            </a:pPr>
            <a:r>
              <a:rPr lang="zh-CN" altLang="en-US" sz="2200" b="1" dirty="0">
                <a:latin typeface="Times New Roman" panose="02020603050405020304" pitchFamily="18" charset="0"/>
              </a:rPr>
              <a:t>用比较审敛法判断正项级数的敛散性</a:t>
            </a:r>
            <a:r>
              <a:rPr lang="en-US" altLang="zh-CN" sz="2200" b="1">
                <a:latin typeface="Times New Roman" panose="02020603050405020304" pitchFamily="18" charset="0"/>
              </a:rPr>
              <a:t>:</a:t>
            </a:r>
            <a:endParaRPr lang="en-US" altLang="zh-CN" sz="22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  <a:buClr>
                <a:schemeClr val="bg1"/>
              </a:buClr>
            </a:pP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1)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若要判断该级数收敛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,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需要找一个比该级数大的收敛的级数与它进行比较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;</a:t>
            </a:r>
            <a:endParaRPr lang="en-US" altLang="zh-CN" sz="2200" b="1">
              <a:solidFill>
                <a:schemeClr val="tx1"/>
              </a:solidFill>
              <a:latin typeface="+mn-ea"/>
              <a:cs typeface="+mn-ea"/>
            </a:endParaRPr>
          </a:p>
          <a:p>
            <a:pPr eaLnBrk="0" hangingPunct="0">
              <a:lnSpc>
                <a:spcPct val="150000"/>
              </a:lnSpc>
              <a:buClr>
                <a:schemeClr val="bg1"/>
              </a:buClr>
            </a:pP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2) 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若要判断该级数发散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,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需要找一个比该级数小的发散的级数与它进行比较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.</a:t>
            </a:r>
            <a:endParaRPr lang="en-US" altLang="zh-CN" sz="2200" b="1">
              <a:solidFill>
                <a:schemeClr val="tx1"/>
              </a:solidFill>
              <a:latin typeface="+mn-ea"/>
              <a:cs typeface="+mn-ea"/>
            </a:endParaRPr>
          </a:p>
        </p:txBody>
      </p:sp>
      <p:graphicFrame>
        <p:nvGraphicFramePr>
          <p:cNvPr id="68631" name="对象 68630"/>
          <p:cNvGraphicFramePr/>
          <p:nvPr/>
        </p:nvGraphicFramePr>
        <p:xfrm>
          <a:off x="2090738" y="2420938"/>
          <a:ext cx="2209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1" name="" r:id="rId7" imgW="1104265" imgH="431800" progId="Equation.3">
                  <p:embed/>
                </p:oleObj>
              </mc:Choice>
              <mc:Fallback>
                <p:oleObj name="" r:id="rId7" imgW="1104265" imgH="431800" progId="Equation.3">
                  <p:embed/>
                  <p:pic>
                    <p:nvPicPr>
                      <p:cNvPr id="0" name="图片 31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90738" y="2420938"/>
                        <a:ext cx="2209800" cy="863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32" name="对象 68631"/>
          <p:cNvGraphicFramePr/>
          <p:nvPr/>
        </p:nvGraphicFramePr>
        <p:xfrm>
          <a:off x="4270375" y="2403475"/>
          <a:ext cx="7016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" r:id="rId9" imgW="330200" imgH="405765" progId="Equation.3">
                  <p:embed/>
                </p:oleObj>
              </mc:Choice>
              <mc:Fallback>
                <p:oleObj name="" r:id="rId9" imgW="330200" imgH="405765" progId="Equation.3">
                  <p:embed/>
                  <p:pic>
                    <p:nvPicPr>
                      <p:cNvPr id="0" name="图片 315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70375" y="2403475"/>
                        <a:ext cx="701675" cy="857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633" name="组合 68632"/>
          <p:cNvGrpSpPr/>
          <p:nvPr/>
        </p:nvGrpSpPr>
        <p:grpSpPr>
          <a:xfrm>
            <a:off x="5407025" y="2428875"/>
            <a:ext cx="1503363" cy="838200"/>
            <a:chOff x="3310" y="3180"/>
            <a:chExt cx="947" cy="528"/>
          </a:xfrm>
        </p:grpSpPr>
        <p:graphicFrame>
          <p:nvGraphicFramePr>
            <p:cNvPr id="68634" name="对象 68633"/>
            <p:cNvGraphicFramePr/>
            <p:nvPr/>
          </p:nvGraphicFramePr>
          <p:xfrm>
            <a:off x="3310" y="3180"/>
            <a:ext cx="419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7" name="" r:id="rId11" imgW="342900" imgH="431800" progId="Equation.3">
                    <p:embed/>
                  </p:oleObj>
                </mc:Choice>
                <mc:Fallback>
                  <p:oleObj name="" r:id="rId11" imgW="342900" imgH="431800" progId="Equation.3">
                    <p:embed/>
                    <p:pic>
                      <p:nvPicPr>
                        <p:cNvPr id="0" name="图片 3156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310" y="3180"/>
                          <a:ext cx="419" cy="5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635" name="文本框 68634"/>
            <p:cNvSpPr txBox="1"/>
            <p:nvPr/>
          </p:nvSpPr>
          <p:spPr>
            <a:xfrm>
              <a:off x="3744" y="3324"/>
              <a:ext cx="51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发散</a:t>
              </a:r>
              <a:r>
                <a:rPr lang="en-US" altLang="zh-CN" sz="2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,</a:t>
              </a:r>
              <a:endPara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8636" name="文本框 68635"/>
          <p:cNvSpPr txBox="1"/>
          <p:nvPr/>
        </p:nvSpPr>
        <p:spPr>
          <a:xfrm>
            <a:off x="6851650" y="2655888"/>
            <a:ext cx="2339975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故原级数发散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68637" name="对象 68636"/>
          <p:cNvGraphicFramePr/>
          <p:nvPr/>
        </p:nvGraphicFramePr>
        <p:xfrm>
          <a:off x="2208213" y="474663"/>
          <a:ext cx="2093912" cy="908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13" imgW="1168400" imgH="457200" progId="Equation.3">
                  <p:embed/>
                </p:oleObj>
              </mc:Choice>
              <mc:Fallback>
                <p:oleObj name="" r:id="rId13" imgW="1168400" imgH="457200" progId="Equation.3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08213" y="474663"/>
                        <a:ext cx="2093912" cy="908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38" name="对象 68637"/>
          <p:cNvGraphicFramePr/>
          <p:nvPr/>
        </p:nvGraphicFramePr>
        <p:xfrm>
          <a:off x="4268788" y="493713"/>
          <a:ext cx="1298575" cy="919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" r:id="rId15" imgW="761365" imgH="482600" progId="Equation.3">
                  <p:embed/>
                </p:oleObj>
              </mc:Choice>
              <mc:Fallback>
                <p:oleObj name="" r:id="rId15" imgW="761365" imgH="482600" progId="Equation.3">
                  <p:embed/>
                  <p:pic>
                    <p:nvPicPr>
                      <p:cNvPr id="0" name="图片 315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268788" y="493713"/>
                        <a:ext cx="1298575" cy="9191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8639" name="对象 68638"/>
          <p:cNvGraphicFramePr/>
          <p:nvPr/>
        </p:nvGraphicFramePr>
        <p:xfrm>
          <a:off x="5584825" y="485775"/>
          <a:ext cx="974725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17" imgW="532765" imgH="405765" progId="Equation.3">
                  <p:embed/>
                </p:oleObj>
              </mc:Choice>
              <mc:Fallback>
                <p:oleObj name="" r:id="rId17" imgW="532765" imgH="405765" progId="Equation.3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584825" y="485775"/>
                        <a:ext cx="974725" cy="7858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8640" name="组合 68639"/>
          <p:cNvGrpSpPr/>
          <p:nvPr/>
        </p:nvGrpSpPr>
        <p:grpSpPr>
          <a:xfrm>
            <a:off x="6616700" y="482600"/>
            <a:ext cx="1576388" cy="809625"/>
            <a:chOff x="3216" y="2622"/>
            <a:chExt cx="993" cy="510"/>
          </a:xfrm>
        </p:grpSpPr>
        <p:graphicFrame>
          <p:nvGraphicFramePr>
            <p:cNvPr id="68641" name="对象 68640"/>
            <p:cNvGraphicFramePr/>
            <p:nvPr/>
          </p:nvGraphicFramePr>
          <p:xfrm>
            <a:off x="3216" y="2622"/>
            <a:ext cx="552" cy="5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60" name="" r:id="rId19" imgW="546100" imgH="431800" progId="Equation.3">
                    <p:embed/>
                  </p:oleObj>
                </mc:Choice>
                <mc:Fallback>
                  <p:oleObj name="" r:id="rId19" imgW="546100" imgH="431800" progId="Equation.3">
                    <p:embed/>
                    <p:pic>
                      <p:nvPicPr>
                        <p:cNvPr id="0" name="图片 3159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3216" y="2622"/>
                          <a:ext cx="552" cy="5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8642" name="文本框 68641"/>
            <p:cNvSpPr txBox="1"/>
            <p:nvPr/>
          </p:nvSpPr>
          <p:spPr>
            <a:xfrm>
              <a:off x="3696" y="2748"/>
              <a:ext cx="51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发散</a:t>
              </a:r>
              <a:r>
                <a:rPr lang="en-US" altLang="zh-CN" sz="22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,</a:t>
              </a:r>
              <a:endPara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8643" name="文本框 68642"/>
          <p:cNvSpPr txBox="1"/>
          <p:nvPr/>
        </p:nvSpPr>
        <p:spPr>
          <a:xfrm>
            <a:off x="8077200" y="698500"/>
            <a:ext cx="2339975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故原级数发散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en-US" altLang="zh-CN" sz="22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横卷形 13"/>
          <p:cNvSpPr/>
          <p:nvPr/>
        </p:nvSpPr>
        <p:spPr>
          <a:xfrm>
            <a:off x="1310640" y="3284855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8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8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8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3" grpId="0"/>
      <p:bldP spid="68628" grpId="0"/>
      <p:bldP spid="68636" grpId="0"/>
      <p:bldP spid="14" grpId="0" animBg="1"/>
      <p:bldP spid="686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73" name="文本框 69672"/>
          <p:cNvSpPr txBox="1"/>
          <p:nvPr/>
        </p:nvSpPr>
        <p:spPr>
          <a:xfrm>
            <a:off x="2112645" y="4846955"/>
            <a:ext cx="5172075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即           与            </a:t>
            </a:r>
            <a:r>
              <a:rPr lang="zh-CN" altLang="en-US" sz="2200" dirty="0">
                <a:latin typeface="+mn-ea"/>
                <a:cs typeface="+mn-ea"/>
                <a:sym typeface="+mn-ea"/>
              </a:rPr>
              <a:t>的敛散性相同</a:t>
            </a:r>
            <a:r>
              <a:rPr lang="en-US" altLang="zh-CN" sz="2200">
                <a:latin typeface="+mn-ea"/>
                <a:cs typeface="+mn-ea"/>
                <a:sym typeface="+mn-ea"/>
              </a:rPr>
              <a:t>.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sp>
        <p:nvSpPr>
          <p:cNvPr id="69658" name="矩形 69657"/>
          <p:cNvSpPr/>
          <p:nvPr/>
        </p:nvSpPr>
        <p:spPr>
          <a:xfrm>
            <a:off x="1139825" y="656590"/>
            <a:ext cx="91262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7.2</a:t>
            </a:r>
            <a:r>
              <a:rPr lang="en-US" altLang="zh-CN" sz="2400" b="1">
                <a:latin typeface="Times New Roman" panose="02020603050405020304" pitchFamily="18" charset="0"/>
              </a:rPr>
              <a:t>  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  (</a:t>
            </a:r>
            <a:r>
              <a:rPr lang="zh-CN" altLang="en-US" sz="2200" dirty="0">
                <a:solidFill>
                  <a:schemeClr val="tx1"/>
                </a:solidFill>
                <a:latin typeface="+mn-ea"/>
                <a:cs typeface="+mn-ea"/>
              </a:rPr>
              <a:t>比较判别法的极限形式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)</a:t>
            </a:r>
            <a:r>
              <a:rPr lang="zh-CN" altLang="en-US" sz="2200">
                <a:latin typeface="Times New Roman" panose="02020603050405020304" pitchFamily="18" charset="0"/>
              </a:rPr>
              <a:t>设</a:t>
            </a:r>
            <a:r>
              <a:rPr lang="zh-CN" altLang="en-US" sz="2200" b="1">
                <a:latin typeface="Times New Roman" panose="02020603050405020304" pitchFamily="18" charset="0"/>
              </a:rPr>
              <a:t>                        </a:t>
            </a:r>
            <a:r>
              <a:rPr lang="zh-CN" altLang="en-US" sz="2200">
                <a:latin typeface="Times New Roman" panose="02020603050405020304" pitchFamily="18" charset="0"/>
              </a:rPr>
              <a:t>为正项级数，若</a:t>
            </a:r>
            <a:endParaRPr lang="zh-CN" altLang="en-US" sz="2200">
              <a:latin typeface="Times New Roman" panose="02020603050405020304" pitchFamily="18" charset="0"/>
            </a:endParaRPr>
          </a:p>
        </p:txBody>
      </p:sp>
      <p:graphicFrame>
        <p:nvGraphicFramePr>
          <p:cNvPr id="69665" name="对象 69664"/>
          <p:cNvGraphicFramePr/>
          <p:nvPr/>
        </p:nvGraphicFramePr>
        <p:xfrm>
          <a:off x="6078855" y="397510"/>
          <a:ext cx="1628775" cy="719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1" imgW="825500" imgH="431800" progId="Equation.3">
                  <p:embed/>
                </p:oleObj>
              </mc:Choice>
              <mc:Fallback>
                <p:oleObj name="" r:id="rId1" imgW="825500" imgH="431800" progId="Equation.3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078855" y="397510"/>
                        <a:ext cx="1628775" cy="7194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68" name="对象 69667"/>
          <p:cNvGraphicFramePr/>
          <p:nvPr/>
        </p:nvGraphicFramePr>
        <p:xfrm>
          <a:off x="4582160" y="1116965"/>
          <a:ext cx="3125470" cy="804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3" imgW="1510665" imgH="444500" progId="Equation.3">
                  <p:embed/>
                </p:oleObj>
              </mc:Choice>
              <mc:Fallback>
                <p:oleObj name="" r:id="rId3" imgW="1510665" imgH="444500" progId="Equation.3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82160" y="1116965"/>
                        <a:ext cx="3125470" cy="8045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69" name="文本框 69668"/>
          <p:cNvSpPr txBox="1"/>
          <p:nvPr/>
        </p:nvSpPr>
        <p:spPr>
          <a:xfrm>
            <a:off x="1139508" y="1687195"/>
            <a:ext cx="4622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则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69670" name="对象 69669"/>
          <p:cNvGraphicFramePr/>
          <p:nvPr/>
        </p:nvGraphicFramePr>
        <p:xfrm>
          <a:off x="2503170" y="4665345"/>
          <a:ext cx="781685" cy="701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5" imgW="405765" imgH="431800" progId="Equation.3">
                  <p:embed/>
                </p:oleObj>
              </mc:Choice>
              <mc:Fallback>
                <p:oleObj name="" r:id="rId5" imgW="405765" imgH="431800" progId="Equation.3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03170" y="4665345"/>
                        <a:ext cx="781685" cy="7010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72" name="对象 69671"/>
          <p:cNvGraphicFramePr/>
          <p:nvPr/>
        </p:nvGraphicFramePr>
        <p:xfrm>
          <a:off x="3613785" y="4655185"/>
          <a:ext cx="70802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4" name="" r:id="rId7" imgW="393700" imgH="431800" progId="Equation.3">
                  <p:embed/>
                </p:oleObj>
              </mc:Choice>
              <mc:Fallback>
                <p:oleObj name="" r:id="rId7" imgW="393700" imgH="431800" progId="Equation.3">
                  <p:embed/>
                  <p:pic>
                    <p:nvPicPr>
                      <p:cNvPr id="0" name="图片 31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613785" y="4655185"/>
                        <a:ext cx="708025" cy="711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1040" y="1819910"/>
          <a:ext cx="6362065" cy="2845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9" imgW="3187700" imgH="1384300" progId="Equation.KSEE3">
                  <p:embed/>
                </p:oleObj>
              </mc:Choice>
              <mc:Fallback>
                <p:oleObj name="" r:id="rId9" imgW="3187700" imgH="13843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71040" y="1819910"/>
                        <a:ext cx="6362065" cy="2845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9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9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9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9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9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69" grpId="0"/>
      <p:bldP spid="69673" grpId="0"/>
      <p:bldP spid="696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7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无穷级数</a:t>
            </a:r>
            <a:endParaRPr lang="en-US" altLang="zh-CN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9" name="文本框 70658"/>
          <p:cNvSpPr txBox="1"/>
          <p:nvPr/>
        </p:nvSpPr>
        <p:spPr>
          <a:xfrm>
            <a:off x="1055370" y="645795"/>
            <a:ext cx="671830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>
                <a:schemeClr val="bg1"/>
              </a:buClr>
            </a:pPr>
            <a:r>
              <a:rPr lang="zh-CN" sz="2200" b="1">
                <a:latin typeface="+mn-ea"/>
                <a:cs typeface="+mn-ea"/>
              </a:rPr>
              <a:t>例</a:t>
            </a:r>
            <a:r>
              <a:rPr lang="en-US" altLang="zh-CN" sz="2200" b="1">
                <a:latin typeface="+mn-ea"/>
                <a:cs typeface="+mn-ea"/>
              </a:rPr>
              <a:t>8   </a:t>
            </a:r>
            <a:r>
              <a:rPr sz="2200" b="1">
                <a:latin typeface="+mn-ea"/>
                <a:cs typeface="+mn-ea"/>
              </a:rPr>
              <a:t>由比较法的极限形式，判定下列级数的收敛性.</a:t>
            </a:r>
            <a:endParaRPr sz="2200" b="1">
              <a:latin typeface="+mn-ea"/>
              <a:cs typeface="+mn-ea"/>
            </a:endParaRPr>
          </a:p>
        </p:txBody>
      </p:sp>
      <p:graphicFrame>
        <p:nvGraphicFramePr>
          <p:cNvPr id="70690" name="对象 70689"/>
          <p:cNvGraphicFramePr/>
          <p:nvPr/>
        </p:nvGraphicFramePr>
        <p:xfrm>
          <a:off x="2360295" y="1257618"/>
          <a:ext cx="1873250" cy="820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" r:id="rId1" imgW="977265" imgH="431800" progId="Equation.3">
                  <p:embed/>
                </p:oleObj>
              </mc:Choice>
              <mc:Fallback>
                <p:oleObj name="" r:id="rId1" imgW="977265" imgH="431800" progId="Equation.3">
                  <p:embed/>
                  <p:pic>
                    <p:nvPicPr>
                      <p:cNvPr id="0" name="图片 318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0295" y="1257618"/>
                        <a:ext cx="1873250" cy="8207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89" name="对象 70688"/>
          <p:cNvGraphicFramePr/>
          <p:nvPr/>
        </p:nvGraphicFramePr>
        <p:xfrm>
          <a:off x="5889308" y="1186180"/>
          <a:ext cx="206375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9" name="" r:id="rId3" imgW="1104265" imgH="431800" progId="Equation.3">
                  <p:embed/>
                </p:oleObj>
              </mc:Choice>
              <mc:Fallback>
                <p:oleObj name="" r:id="rId3" imgW="1104265" imgH="431800" progId="Equation.3">
                  <p:embed/>
                  <p:pic>
                    <p:nvPicPr>
                      <p:cNvPr id="0" name="图片 317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89308" y="1186180"/>
                        <a:ext cx="2063750" cy="80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5" imgW="914400" imgH="254000" progId="Equation.KSEE3">
                  <p:embed/>
                </p:oleObj>
              </mc:Choice>
              <mc:Fallback>
                <p:oleObj name="" r:id="rId5" imgW="914400" imgH="2540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63" name="对象 70662"/>
          <p:cNvGraphicFramePr/>
          <p:nvPr/>
        </p:nvGraphicFramePr>
        <p:xfrm>
          <a:off x="1673226" y="1989455"/>
          <a:ext cx="6196965" cy="1341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5" name="" r:id="rId7" imgW="3200400" imgH="774065" progId="Equation.3">
                  <p:embed/>
                </p:oleObj>
              </mc:Choice>
              <mc:Fallback>
                <p:oleObj name="" r:id="rId7" imgW="3200400" imgH="774065" progId="Equation.3">
                  <p:embed/>
                  <p:pic>
                    <p:nvPicPr>
                      <p:cNvPr id="0" name="图片 318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73226" y="1989455"/>
                        <a:ext cx="6196965" cy="13417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0295" y="3331210"/>
          <a:ext cx="4436745" cy="852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9" imgW="2349500" imgH="495300" progId="Equation.KSEE3">
                  <p:embed/>
                </p:oleObj>
              </mc:Choice>
              <mc:Fallback>
                <p:oleObj name="" r:id="rId9" imgW="2349500" imgH="4953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60295" y="3331210"/>
                        <a:ext cx="4436745" cy="852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11" imgW="914400" imgH="254000" progId="Equation.KSEE3">
                  <p:embed/>
                </p:oleObj>
              </mc:Choice>
              <mc:Fallback>
                <p:oleObj name="" r:id="rId11" imgW="914400" imgH="2540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74" name="对象 70673"/>
          <p:cNvGraphicFramePr/>
          <p:nvPr/>
        </p:nvGraphicFramePr>
        <p:xfrm>
          <a:off x="2104390" y="4118610"/>
          <a:ext cx="6363335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" r:id="rId12" imgW="3238500" imgH="939800" progId="Equation.3">
                  <p:embed/>
                </p:oleObj>
              </mc:Choice>
              <mc:Fallback>
                <p:oleObj name="" r:id="rId12" imgW="3238500" imgH="939800" progId="Equation.3">
                  <p:embed/>
                  <p:pic>
                    <p:nvPicPr>
                      <p:cNvPr id="0" name="图片 311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2104390" y="4118610"/>
                        <a:ext cx="6363335" cy="14446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19985" y="5628640"/>
          <a:ext cx="5732145" cy="747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4" imgW="3035300" imgH="469900" progId="Equation.KSEE3">
                  <p:embed/>
                </p:oleObj>
              </mc:Choice>
              <mc:Fallback>
                <p:oleObj name="" r:id="rId14" imgW="3035300" imgH="4699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19985" y="5628640"/>
                        <a:ext cx="5732145" cy="747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356360" y="1347470"/>
            <a:ext cx="93103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定理7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  (比值判别法)</a:t>
            </a:r>
            <a:r>
              <a:rPr lang="zh-CN" altLang="en-US" sz="2200" dirty="0">
                <a:latin typeface="Times New Roman" panose="02020603050405020304" pitchFamily="18" charset="0"/>
                <a:sym typeface="+mn-ea"/>
              </a:rPr>
              <a:t>设正项级数                                         ，则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3320" y="636905"/>
            <a:ext cx="71672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2.正项级数的比值判别法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71686" name="对象 71685"/>
          <p:cNvGraphicFramePr/>
          <p:nvPr/>
        </p:nvGraphicFramePr>
        <p:xfrm>
          <a:off x="5856288" y="1142365"/>
          <a:ext cx="779462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419100" imgH="431800" progId="Equation.3">
                  <p:embed/>
                </p:oleObj>
              </mc:Choice>
              <mc:Fallback>
                <p:oleObj name="" r:id="rId1" imgW="419100" imgH="4318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856288" y="1142365"/>
                        <a:ext cx="779462" cy="7842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687" name="对象 71686"/>
          <p:cNvGraphicFramePr/>
          <p:nvPr/>
        </p:nvGraphicFramePr>
        <p:xfrm>
          <a:off x="6733540" y="1066800"/>
          <a:ext cx="1866900" cy="935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3" imgW="927100" imgH="520700" progId="Equation.3">
                  <p:embed/>
                </p:oleObj>
              </mc:Choice>
              <mc:Fallback>
                <p:oleObj name="" r:id="rId3" imgW="927100" imgH="5207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33540" y="1066800"/>
                        <a:ext cx="1866900" cy="9353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0095" y="2002155"/>
          <a:ext cx="5761355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5" imgW="3543300" imgH="1358900" progId="Equation.KSEE3">
                  <p:embed/>
                </p:oleObj>
              </mc:Choice>
              <mc:Fallback>
                <p:oleObj name="" r:id="rId5" imgW="3543300" imgH="13589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0095" y="2002155"/>
                        <a:ext cx="5761355" cy="204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0" name="矩形 71719"/>
          <p:cNvSpPr/>
          <p:nvPr/>
        </p:nvSpPr>
        <p:spPr>
          <a:xfrm>
            <a:off x="1635919" y="4323080"/>
            <a:ext cx="835279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>
              <a:buClr>
                <a:schemeClr val="bg1"/>
              </a:buClr>
            </a:pPr>
            <a:r>
              <a:rPr lang="zh-CN" altLang="en-US" sz="2000" b="1" dirty="0">
                <a:solidFill>
                  <a:schemeClr val="tx1"/>
                </a:solidFill>
                <a:latin typeface="+mn-ea"/>
                <a:cs typeface="+mn-ea"/>
              </a:rPr>
              <a:t>（不需借助其它级数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cs typeface="+mn-ea"/>
              </a:rPr>
              <a:t>,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cs typeface="+mn-ea"/>
              </a:rPr>
              <a:t>仅由级数本身的一般项判定级数敛散性的判别法</a:t>
            </a:r>
            <a:r>
              <a:rPr lang="en-US" altLang="zh-CN" sz="2000" b="1" dirty="0">
                <a:solidFill>
                  <a:schemeClr val="tx1"/>
                </a:solidFill>
                <a:latin typeface="+mn-ea"/>
                <a:cs typeface="+mn-ea"/>
              </a:rPr>
              <a:t>.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  <a:cs typeface="+mn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0" grpId="0"/>
      <p:bldP spid="2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1722" name="对象 71721"/>
          <p:cNvGraphicFramePr/>
          <p:nvPr/>
        </p:nvGraphicFramePr>
        <p:xfrm>
          <a:off x="1854835" y="1372235"/>
          <a:ext cx="121920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9" name="" r:id="rId1" imgW="635000" imgH="444500" progId="Equation.DSMT4">
                  <p:embed/>
                </p:oleObj>
              </mc:Choice>
              <mc:Fallback>
                <p:oleObj name="" r:id="rId1" imgW="635000" imgH="444500" progId="Equation.DSMT4">
                  <p:embed/>
                  <p:pic>
                    <p:nvPicPr>
                      <p:cNvPr id="0" name="图片 31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54835" y="1372235"/>
                        <a:ext cx="1219200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1" name="对象 71720"/>
          <p:cNvGraphicFramePr/>
          <p:nvPr/>
        </p:nvGraphicFramePr>
        <p:xfrm>
          <a:off x="3968750" y="1372235"/>
          <a:ext cx="174117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2" name="" r:id="rId3" imgW="951865" imgH="431800" progId="Equation.DSMT4">
                  <p:embed/>
                </p:oleObj>
              </mc:Choice>
              <mc:Fallback>
                <p:oleObj name="" r:id="rId3" imgW="951865" imgH="431800" progId="Equation.DSMT4">
                  <p:embed/>
                  <p:pic>
                    <p:nvPicPr>
                      <p:cNvPr id="0" name="图片 319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68750" y="1372235"/>
                        <a:ext cx="1741170" cy="8540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3" name="矩形 71722"/>
          <p:cNvSpPr/>
          <p:nvPr/>
        </p:nvSpPr>
        <p:spPr>
          <a:xfrm>
            <a:off x="1177290" y="680403"/>
            <a:ext cx="46558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defTabSz="0">
              <a:tabLst>
                <a:tab pos="695325" algn="l"/>
              </a:tabLst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9</a:t>
            </a:r>
            <a:r>
              <a:rPr lang="en-US" altLang="zh-CN" sz="2200" dirty="0">
                <a:latin typeface="+mn-ea"/>
                <a:cs typeface="+mn-ea"/>
              </a:rPr>
              <a:t> </a:t>
            </a:r>
            <a:r>
              <a:rPr lang="zh-CN" altLang="en-US" sz="2200" dirty="0">
                <a:latin typeface="+mn-ea"/>
                <a:cs typeface="+mn-ea"/>
              </a:rPr>
              <a:t>由比值法判定下列级数的收敛性</a:t>
            </a:r>
            <a:endParaRPr lang="zh-CN" altLang="en-US" sz="2200" dirty="0"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75410" y="2487930"/>
          <a:ext cx="7134225" cy="836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5" imgW="3721100" imgH="533400" progId="Equation.KSEE3">
                  <p:embed/>
                </p:oleObj>
              </mc:Choice>
              <mc:Fallback>
                <p:oleObj name="" r:id="rId5" imgW="3721100" imgH="5334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75410" y="2487930"/>
                        <a:ext cx="7134225" cy="836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7" imgW="914400" imgH="254000" progId="Equation.KSEE3">
                  <p:embed/>
                </p:oleObj>
              </mc:Choice>
              <mc:Fallback>
                <p:oleObj name="" r:id="rId7" imgW="914400" imgH="2540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9" imgW="914400" imgH="254000" progId="Equation.KSEE3">
                  <p:embed/>
                </p:oleObj>
              </mc:Choice>
              <mc:Fallback>
                <p:oleObj name="" r:id="rId9" imgW="914400" imgH="2540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57" name="对象 73756"/>
          <p:cNvGraphicFramePr/>
          <p:nvPr/>
        </p:nvGraphicFramePr>
        <p:xfrm>
          <a:off x="1778477" y="3325019"/>
          <a:ext cx="5076825" cy="1937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5" name="" r:id="rId10" imgW="2463165" imgH="939800" progId="Equation.3">
                  <p:embed/>
                </p:oleObj>
              </mc:Choice>
              <mc:Fallback>
                <p:oleObj name="" r:id="rId10" imgW="2463165" imgH="939800" progId="Equation.3">
                  <p:embed/>
                  <p:pic>
                    <p:nvPicPr>
                      <p:cNvPr id="0" name="图片 319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78477" y="3325019"/>
                        <a:ext cx="5076825" cy="19373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01510" y="3829685"/>
          <a:ext cx="3077845" cy="928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12" imgW="1600200" imgH="482600" progId="Equation.KSEE3">
                  <p:embed/>
                </p:oleObj>
              </mc:Choice>
              <mc:Fallback>
                <p:oleObj name="" r:id="rId12" imgW="1600200" imgH="4826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001510" y="3829685"/>
                        <a:ext cx="3077845" cy="928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778635" y="5436870"/>
            <a:ext cx="605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atin typeface="+mn-ea"/>
                <a:cs typeface="+mn-ea"/>
              </a:rPr>
              <a:t>故原级数收敛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3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3748" name="对象 73747"/>
          <p:cNvGraphicFramePr/>
          <p:nvPr/>
        </p:nvGraphicFramePr>
        <p:xfrm>
          <a:off x="3359309" y="1542892"/>
          <a:ext cx="3017520" cy="1072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3" name="" r:id="rId1" imgW="1498600" imgH="533400" progId="Equation.3">
                  <p:embed/>
                </p:oleObj>
              </mc:Choice>
              <mc:Fallback>
                <p:oleObj name="" r:id="rId1" imgW="1498600" imgH="533400" progId="Equation.3">
                  <p:embed/>
                  <p:pic>
                    <p:nvPicPr>
                      <p:cNvPr id="0" name="图片 320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9309" y="1542892"/>
                        <a:ext cx="3017520" cy="10725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49" name="对象 73748"/>
          <p:cNvGraphicFramePr/>
          <p:nvPr/>
        </p:nvGraphicFramePr>
        <p:xfrm>
          <a:off x="6452394" y="1559560"/>
          <a:ext cx="2220595" cy="1031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2" name="" r:id="rId3" imgW="1054100" imgH="520700" progId="Equation.3">
                  <p:embed/>
                </p:oleObj>
              </mc:Choice>
              <mc:Fallback>
                <p:oleObj name="" r:id="rId3" imgW="1054100" imgH="520700" progId="Equation.3">
                  <p:embed/>
                  <p:pic>
                    <p:nvPicPr>
                      <p:cNvPr id="0" name="图片 320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452394" y="1559560"/>
                        <a:ext cx="2220595" cy="10312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50" name="对象 73749"/>
          <p:cNvGraphicFramePr/>
          <p:nvPr/>
        </p:nvGraphicFramePr>
        <p:xfrm>
          <a:off x="5586730" y="2798763"/>
          <a:ext cx="626110" cy="964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1" name="" r:id="rId5" imgW="304800" imgH="469900" progId="Equation.3">
                  <p:embed/>
                </p:oleObj>
              </mc:Choice>
              <mc:Fallback>
                <p:oleObj name="" r:id="rId5" imgW="304800" imgH="469900" progId="Equation.3">
                  <p:embed/>
                  <p:pic>
                    <p:nvPicPr>
                      <p:cNvPr id="0" name="图片 319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86730" y="2798763"/>
                        <a:ext cx="626110" cy="9645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51" name="对象 73750"/>
          <p:cNvGraphicFramePr/>
          <p:nvPr/>
        </p:nvGraphicFramePr>
        <p:xfrm>
          <a:off x="6299518" y="3109913"/>
          <a:ext cx="47625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9" name="" r:id="rId7" imgW="228600" imgH="165100" progId="Equation.3">
                  <p:embed/>
                </p:oleObj>
              </mc:Choice>
              <mc:Fallback>
                <p:oleObj name="" r:id="rId7" imgW="228600" imgH="165100" progId="Equation.3">
                  <p:embed/>
                  <p:pic>
                    <p:nvPicPr>
                      <p:cNvPr id="0" name="图片 318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99518" y="3109913"/>
                        <a:ext cx="476250" cy="3429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52" name="文本框 73751"/>
          <p:cNvSpPr txBox="1"/>
          <p:nvPr/>
        </p:nvSpPr>
        <p:spPr>
          <a:xfrm>
            <a:off x="2443480" y="4194175"/>
            <a:ext cx="31115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故原级数收敛</a:t>
            </a:r>
            <a:r>
              <a:rPr lang="en-US" altLang="zh-CN" sz="2400">
                <a:latin typeface="Times New Roman" panose="02020603050405020304" pitchFamily="18" charset="0"/>
              </a:rPr>
              <a:t>.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graphicFrame>
        <p:nvGraphicFramePr>
          <p:cNvPr id="73758" name="对象 73757"/>
          <p:cNvGraphicFramePr/>
          <p:nvPr/>
        </p:nvGraphicFramePr>
        <p:xfrm>
          <a:off x="1472565" y="1561624"/>
          <a:ext cx="17780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" name="" r:id="rId9" imgW="876300" imgH="520700" progId="Equation.3">
                  <p:embed/>
                </p:oleObj>
              </mc:Choice>
              <mc:Fallback>
                <p:oleObj name="" r:id="rId9" imgW="876300" imgH="520700" progId="Equation.3">
                  <p:embed/>
                  <p:pic>
                    <p:nvPicPr>
                      <p:cNvPr id="0" name="图片 31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72565" y="1561624"/>
                        <a:ext cx="1778000" cy="1054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23" name="矩形 71722"/>
          <p:cNvSpPr/>
          <p:nvPr/>
        </p:nvSpPr>
        <p:spPr>
          <a:xfrm>
            <a:off x="1177290" y="680403"/>
            <a:ext cx="437769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defTabSz="0">
              <a:tabLst>
                <a:tab pos="695325" algn="l"/>
              </a:tabLst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 dirty="0">
                <a:solidFill>
                  <a:schemeClr val="tx1"/>
                </a:solidFill>
                <a:latin typeface="+mn-ea"/>
                <a:cs typeface="+mn-ea"/>
              </a:rPr>
              <a:t>10</a:t>
            </a:r>
            <a:r>
              <a:rPr lang="en-US" altLang="zh-CN" sz="2200" dirty="0">
                <a:latin typeface="+mn-ea"/>
                <a:cs typeface="+mn-ea"/>
              </a:rPr>
              <a:t> </a:t>
            </a:r>
            <a:r>
              <a:rPr lang="zh-CN" altLang="en-US" sz="2200" dirty="0">
                <a:latin typeface="+mn-ea"/>
                <a:cs typeface="+mn-ea"/>
              </a:rPr>
              <a:t>判别级数        的敛散性</a:t>
            </a:r>
            <a:r>
              <a:rPr lang="en-US" altLang="zh-CN" sz="2200" dirty="0">
                <a:latin typeface="+mn-ea"/>
                <a:cs typeface="+mn-ea"/>
              </a:rPr>
              <a:t>.</a:t>
            </a:r>
            <a:endParaRPr lang="en-US" altLang="zh-CN" sz="2200" dirty="0">
              <a:latin typeface="+mn-ea"/>
              <a:cs typeface="+mn-ea"/>
            </a:endParaRPr>
          </a:p>
        </p:txBody>
      </p:sp>
      <p:graphicFrame>
        <p:nvGraphicFramePr>
          <p:cNvPr id="71726" name="对象 71725"/>
          <p:cNvGraphicFramePr/>
          <p:nvPr/>
        </p:nvGraphicFramePr>
        <p:xfrm>
          <a:off x="3107055" y="518795"/>
          <a:ext cx="91059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" name="" r:id="rId11" imgW="482600" imgH="469900" progId="Equation.3">
                  <p:embed/>
                </p:oleObj>
              </mc:Choice>
              <mc:Fallback>
                <p:oleObj name="" r:id="rId11" imgW="482600" imgH="469900" progId="Equation.3">
                  <p:embed/>
                  <p:pic>
                    <p:nvPicPr>
                      <p:cNvPr id="0" name="图片 319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07055" y="518795"/>
                        <a:ext cx="910590" cy="7537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/>
          <p:nvPr/>
        </p:nvGraphicFramePr>
        <p:xfrm>
          <a:off x="3338830" y="2711768"/>
          <a:ext cx="2099945" cy="1137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" r:id="rId13" imgW="1054100" imgH="584200" progId="Equation.3">
                  <p:embed/>
                </p:oleObj>
              </mc:Choice>
              <mc:Fallback>
                <p:oleObj name="" r:id="rId13" imgW="1054100" imgH="584200" progId="Equation.3">
                  <p:embed/>
                  <p:pic>
                    <p:nvPicPr>
                      <p:cNvPr id="0" name="图片 31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338830" y="2711768"/>
                        <a:ext cx="2099945" cy="1137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3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3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3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3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3" grpId="0"/>
      <p:bldP spid="7375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9" name="文本框 75778"/>
          <p:cNvSpPr txBox="1"/>
          <p:nvPr/>
        </p:nvSpPr>
        <p:spPr>
          <a:xfrm>
            <a:off x="1158240" y="659130"/>
            <a:ext cx="4417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11</a:t>
            </a:r>
            <a:r>
              <a:rPr lang="en-US" altLang="zh-CN" sz="2400" b="1" dirty="0">
                <a:latin typeface="Times New Roman" panose="02020603050405020304" pitchFamily="18" charset="0"/>
              </a:rPr>
              <a:t>  </a:t>
            </a:r>
            <a:r>
              <a:rPr lang="zh-CN" altLang="en-US" sz="2200" dirty="0">
                <a:latin typeface="Times New Roman" panose="02020603050405020304" pitchFamily="18" charset="0"/>
              </a:rPr>
              <a:t>证明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75783" name="对象 75782"/>
          <p:cNvGraphicFramePr/>
          <p:nvPr/>
        </p:nvGraphicFramePr>
        <p:xfrm>
          <a:off x="7277735" y="3071495"/>
          <a:ext cx="2952115" cy="782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5" name="" r:id="rId1" imgW="1714500" imgH="469900" progId="Equation.3">
                  <p:embed/>
                </p:oleObj>
              </mc:Choice>
              <mc:Fallback>
                <p:oleObj name="" r:id="rId1" imgW="1714500" imgH="469900" progId="Equation.3">
                  <p:embed/>
                  <p:pic>
                    <p:nvPicPr>
                      <p:cNvPr id="0" name="图片 32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77735" y="3071495"/>
                        <a:ext cx="2952115" cy="782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4" name="对象 75783"/>
          <p:cNvGraphicFramePr/>
          <p:nvPr/>
        </p:nvGraphicFramePr>
        <p:xfrm>
          <a:off x="2974023" y="3042920"/>
          <a:ext cx="1182370" cy="810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7" name="" r:id="rId3" imgW="596900" imgH="520700" progId="Equation.3">
                  <p:embed/>
                </p:oleObj>
              </mc:Choice>
              <mc:Fallback>
                <p:oleObj name="" r:id="rId3" imgW="596900" imgH="520700" progId="Equation.3">
                  <p:embed/>
                  <p:pic>
                    <p:nvPicPr>
                      <p:cNvPr id="0" name="图片 32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74023" y="3042920"/>
                        <a:ext cx="1182370" cy="810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5" name="对象 75784"/>
          <p:cNvGraphicFramePr/>
          <p:nvPr/>
        </p:nvGraphicFramePr>
        <p:xfrm>
          <a:off x="4250373" y="3071495"/>
          <a:ext cx="3076575" cy="782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2" name="" r:id="rId5" imgW="1714500" imgH="520700" progId="Equation.3">
                  <p:embed/>
                </p:oleObj>
              </mc:Choice>
              <mc:Fallback>
                <p:oleObj name="" r:id="rId5" imgW="1714500" imgH="520700" progId="Equation.3">
                  <p:embed/>
                  <p:pic>
                    <p:nvPicPr>
                      <p:cNvPr id="0" name="图片 32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50373" y="3071495"/>
                        <a:ext cx="3076575" cy="78295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86" name="文本框 75785"/>
          <p:cNvSpPr txBox="1"/>
          <p:nvPr/>
        </p:nvSpPr>
        <p:spPr>
          <a:xfrm>
            <a:off x="1797050" y="3987165"/>
            <a:ext cx="8871585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dirty="0">
                <a:latin typeface="+mn-ea"/>
                <a:cs typeface="+mn-ea"/>
              </a:rPr>
              <a:t>由比值判别法可知    收敛，又有比较判别法知，</a:t>
            </a:r>
            <a:endParaRPr lang="zh-CN" altLang="en-US" sz="2200" dirty="0">
              <a:latin typeface="+mn-ea"/>
              <a:cs typeface="+mn-ea"/>
            </a:endParaRPr>
          </a:p>
        </p:txBody>
      </p:sp>
      <p:sp>
        <p:nvSpPr>
          <p:cNvPr id="75788" name="文本框 75787"/>
          <p:cNvSpPr txBox="1"/>
          <p:nvPr/>
        </p:nvSpPr>
        <p:spPr>
          <a:xfrm>
            <a:off x="1157923" y="1450340"/>
            <a:ext cx="804164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证明：</a:t>
            </a:r>
            <a:r>
              <a:rPr lang="zh-CN" altLang="en-US" sz="2200" dirty="0">
                <a:latin typeface="+mn-ea"/>
                <a:cs typeface="+mn-ea"/>
              </a:rPr>
              <a:t>令</a:t>
            </a:r>
            <a:r>
              <a:rPr lang="zh-CN" altLang="en-US" sz="2200" b="1" dirty="0">
                <a:latin typeface="+mn-ea"/>
                <a:cs typeface="+mn-ea"/>
              </a:rPr>
              <a:t>                    </a:t>
            </a:r>
            <a:r>
              <a:rPr lang="zh-CN" altLang="en-US" sz="2200" dirty="0">
                <a:latin typeface="+mn-ea"/>
                <a:cs typeface="+mn-ea"/>
              </a:rPr>
              <a:t>若级数</a:t>
            </a:r>
            <a:r>
              <a:rPr lang="zh-CN" altLang="en-US" sz="2200" b="1" dirty="0">
                <a:latin typeface="+mn-ea"/>
                <a:cs typeface="+mn-ea"/>
              </a:rPr>
              <a:t>     </a:t>
            </a:r>
            <a:r>
              <a:rPr lang="zh-CN" altLang="en-US" sz="2200" dirty="0">
                <a:latin typeface="+mn-ea"/>
                <a:cs typeface="+mn-ea"/>
              </a:rPr>
              <a:t>收敛，则结果成立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75790" name="文本框 75789"/>
          <p:cNvSpPr txBox="1"/>
          <p:nvPr/>
        </p:nvSpPr>
        <p:spPr>
          <a:xfrm>
            <a:off x="2016760" y="2364105"/>
            <a:ext cx="7442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dirty="0">
                <a:latin typeface="+mn-ea"/>
              </a:rPr>
              <a:t>由于</a:t>
            </a:r>
            <a:endParaRPr lang="zh-CN" altLang="en-US" sz="2200" dirty="0">
              <a:latin typeface="+mn-ea"/>
            </a:endParaRPr>
          </a:p>
        </p:txBody>
      </p:sp>
      <p:graphicFrame>
        <p:nvGraphicFramePr>
          <p:cNvPr id="75791" name="对象 75790"/>
          <p:cNvGraphicFramePr/>
          <p:nvPr/>
        </p:nvGraphicFramePr>
        <p:xfrm>
          <a:off x="6119495" y="1385570"/>
          <a:ext cx="670560" cy="59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5" name="" r:id="rId7" imgW="405765" imgH="431800" progId="Equation.3">
                  <p:embed/>
                </p:oleObj>
              </mc:Choice>
              <mc:Fallback>
                <p:oleObj name="" r:id="rId7" imgW="405765" imgH="431800" progId="Equation.3">
                  <p:embed/>
                  <p:pic>
                    <p:nvPicPr>
                      <p:cNvPr id="0" name="图片 320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19495" y="1385570"/>
                        <a:ext cx="670560" cy="593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92" name="文本框 75791"/>
          <p:cNvSpPr txBox="1"/>
          <p:nvPr/>
        </p:nvSpPr>
        <p:spPr>
          <a:xfrm>
            <a:off x="1921510" y="3281045"/>
            <a:ext cx="7442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dirty="0">
                <a:latin typeface="+mn-ea"/>
              </a:rPr>
              <a:t>而且</a:t>
            </a:r>
            <a:endParaRPr lang="zh-CN" altLang="en-US" sz="2200" dirty="0">
              <a:latin typeface="+mn-ea"/>
            </a:endParaRPr>
          </a:p>
        </p:txBody>
      </p:sp>
      <p:sp>
        <p:nvSpPr>
          <p:cNvPr id="75799" name="矩形 75798"/>
          <p:cNvSpPr/>
          <p:nvPr/>
        </p:nvSpPr>
        <p:spPr>
          <a:xfrm>
            <a:off x="1524000" y="3219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75798" name="对象 75797"/>
          <p:cNvGraphicFramePr/>
          <p:nvPr/>
        </p:nvGraphicFramePr>
        <p:xfrm>
          <a:off x="2735580" y="492601"/>
          <a:ext cx="2590800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6" name="" r:id="rId9" imgW="1371600" imgH="419100" progId="Equation.DSMT4">
                  <p:embed/>
                </p:oleObj>
              </mc:Choice>
              <mc:Fallback>
                <p:oleObj name="" r:id="rId9" imgW="1371600" imgH="419100" progId="Equation.DSMT4">
                  <p:embed/>
                  <p:pic>
                    <p:nvPicPr>
                      <p:cNvPr id="0" name="图片 32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35580" y="492601"/>
                        <a:ext cx="2590800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800" name="对象 75799"/>
          <p:cNvGraphicFramePr/>
          <p:nvPr/>
        </p:nvGraphicFramePr>
        <p:xfrm>
          <a:off x="2665571" y="1285717"/>
          <a:ext cx="2325370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" r:id="rId11" imgW="1231265" imgH="419100" progId="Equation.DSMT4">
                  <p:embed/>
                </p:oleObj>
              </mc:Choice>
              <mc:Fallback>
                <p:oleObj name="" r:id="rId11" imgW="1231265" imgH="419100" progId="Equation.DSMT4">
                  <p:embed/>
                  <p:pic>
                    <p:nvPicPr>
                      <p:cNvPr id="0" name="图片 321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65571" y="1285717"/>
                        <a:ext cx="2325370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802" name="矩形 75801"/>
          <p:cNvSpPr/>
          <p:nvPr/>
        </p:nvSpPr>
        <p:spPr>
          <a:xfrm>
            <a:off x="1524000" y="32194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graphicFrame>
        <p:nvGraphicFramePr>
          <p:cNvPr id="75801" name="对象 75800"/>
          <p:cNvGraphicFramePr/>
          <p:nvPr/>
        </p:nvGraphicFramePr>
        <p:xfrm>
          <a:off x="3074036" y="2205196"/>
          <a:ext cx="3323590" cy="7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4" name="" r:id="rId13" imgW="1917065" imgH="419100" progId="Equation.DSMT4">
                  <p:embed/>
                </p:oleObj>
              </mc:Choice>
              <mc:Fallback>
                <p:oleObj name="" r:id="rId13" imgW="1917065" imgH="419100" progId="Equation.DSMT4">
                  <p:embed/>
                  <p:pic>
                    <p:nvPicPr>
                      <p:cNvPr id="0" name="图片 321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74036" y="2205196"/>
                        <a:ext cx="3323590" cy="7283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803" name="对象 75802"/>
          <p:cNvGraphicFramePr/>
          <p:nvPr/>
        </p:nvGraphicFramePr>
        <p:xfrm>
          <a:off x="2562225" y="4581525"/>
          <a:ext cx="2026920" cy="715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" r:id="rId15" imgW="1219200" imgH="482600" progId="Equation.3">
                  <p:embed/>
                </p:oleObj>
              </mc:Choice>
              <mc:Fallback>
                <p:oleObj name="" r:id="rId15" imgW="1219200" imgH="482600" progId="Equation.3">
                  <p:embed/>
                  <p:pic>
                    <p:nvPicPr>
                      <p:cNvPr id="0" name="图片 32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562225" y="4581525"/>
                        <a:ext cx="2026920" cy="7150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804" name="文本框 75803"/>
          <p:cNvSpPr txBox="1"/>
          <p:nvPr/>
        </p:nvSpPr>
        <p:spPr>
          <a:xfrm>
            <a:off x="4719955" y="4724400"/>
            <a:ext cx="1300480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dirty="0">
                <a:latin typeface="Times New Roman" panose="02020603050405020304" pitchFamily="18" charset="0"/>
              </a:rPr>
              <a:t>收敛，即</a:t>
            </a:r>
            <a:endParaRPr lang="zh-CN" altLang="en-US" sz="22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75805" name="对象 75804"/>
          <p:cNvGraphicFramePr/>
          <p:nvPr/>
        </p:nvGraphicFramePr>
        <p:xfrm>
          <a:off x="6119178" y="4542631"/>
          <a:ext cx="2590800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0" name="" r:id="rId17" imgW="1371600" imgH="419100" progId="Equation.DSMT4">
                  <p:embed/>
                </p:oleObj>
              </mc:Choice>
              <mc:Fallback>
                <p:oleObj name="" r:id="rId17" imgW="1371600" imgH="419100" progId="Equation.DSMT4">
                  <p:embed/>
                  <p:pic>
                    <p:nvPicPr>
                      <p:cNvPr id="0" name="图片 320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119178" y="4542631"/>
                        <a:ext cx="2590800" cy="7924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30040" y="3878580"/>
          <a:ext cx="589915" cy="647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19" imgW="393700" imgH="431800" progId="Equation.KSEE3">
                  <p:embed/>
                </p:oleObj>
              </mc:Choice>
              <mc:Fallback>
                <p:oleObj name="" r:id="rId19" imgW="393700" imgH="4318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130040" y="3878580"/>
                        <a:ext cx="589915" cy="647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637030" y="5410835"/>
            <a:ext cx="830326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    </a:t>
            </a:r>
            <a:r>
              <a:rPr lang="zh-CN" altLang="en-US" sz="2200"/>
              <a:t>由以上例题可以看出，当正项级数的一般项含有方次或阶乘的因子时可尝试比值判别法.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5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5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5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5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5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5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8" grpId="0"/>
      <p:bldP spid="75790" grpId="0"/>
      <p:bldP spid="75792" grpId="0"/>
      <p:bldP spid="75786" grpId="0"/>
      <p:bldP spid="75804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7828" name="组合 77827"/>
          <p:cNvGrpSpPr/>
          <p:nvPr/>
        </p:nvGrpSpPr>
        <p:grpSpPr>
          <a:xfrm>
            <a:off x="2302510" y="2736850"/>
            <a:ext cx="5171184" cy="648335"/>
            <a:chOff x="1142" y="358"/>
            <a:chExt cx="3575" cy="575"/>
          </a:xfrm>
        </p:grpSpPr>
        <p:graphicFrame>
          <p:nvGraphicFramePr>
            <p:cNvPr id="77829" name="对象 77828"/>
            <p:cNvGraphicFramePr/>
            <p:nvPr/>
          </p:nvGraphicFramePr>
          <p:xfrm>
            <a:off x="1142" y="398"/>
            <a:ext cx="909" cy="51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3" name="" r:id="rId1" imgW="862965" imgH="431800" progId="Equation.3">
                    <p:embed/>
                  </p:oleObj>
                </mc:Choice>
                <mc:Fallback>
                  <p:oleObj name="" r:id="rId1" imgW="862965" imgH="431800" progId="Equation.3">
                    <p:embed/>
                    <p:pic>
                      <p:nvPicPr>
                        <p:cNvPr id="0" name="图片 32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42" y="398"/>
                          <a:ext cx="909" cy="51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7830" name="组合 77829"/>
            <p:cNvGrpSpPr/>
            <p:nvPr/>
          </p:nvGrpSpPr>
          <p:grpSpPr>
            <a:xfrm>
              <a:off x="2042" y="358"/>
              <a:ext cx="2675" cy="575"/>
              <a:chOff x="2174" y="314"/>
              <a:chExt cx="2675" cy="575"/>
            </a:xfrm>
          </p:grpSpPr>
          <p:sp>
            <p:nvSpPr>
              <p:cNvPr id="77831" name="文本框 77830"/>
              <p:cNvSpPr txBox="1"/>
              <p:nvPr/>
            </p:nvSpPr>
            <p:spPr>
              <a:xfrm>
                <a:off x="2174" y="457"/>
                <a:ext cx="2675" cy="38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>
                  <a:buClr>
                    <a:schemeClr val="bg1"/>
                  </a:buClr>
                </a:pPr>
                <a:r>
                  <a:rPr lang="zh-CN" altLang="en-US" sz="2200" b="1" dirty="0">
                    <a:latin typeface="+mn-ea"/>
                  </a:rPr>
                  <a:t>或           </a:t>
                </a:r>
                <a:r>
                  <a:rPr lang="zh-CN" altLang="en-US" sz="2200" dirty="0">
                    <a:latin typeface="+mn-ea"/>
                  </a:rPr>
                  <a:t>称作交错级数</a:t>
                </a:r>
                <a:r>
                  <a:rPr lang="en-US" altLang="zh-CN" sz="2200" dirty="0">
                    <a:latin typeface="+mn-ea"/>
                  </a:rPr>
                  <a:t>.</a:t>
                </a:r>
                <a:endParaRPr lang="en-US" altLang="zh-CN" sz="2200" dirty="0">
                  <a:latin typeface="+mn-ea"/>
                </a:endParaRPr>
              </a:p>
            </p:txBody>
          </p:sp>
          <p:graphicFrame>
            <p:nvGraphicFramePr>
              <p:cNvPr id="77832" name="对象 77831"/>
              <p:cNvGraphicFramePr/>
              <p:nvPr/>
            </p:nvGraphicFramePr>
            <p:xfrm>
              <a:off x="2438" y="314"/>
              <a:ext cx="1031" cy="5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6" name="" r:id="rId3" imgW="850900" imgH="431800" progId="Equation.3">
                      <p:embed/>
                    </p:oleObj>
                  </mc:Choice>
                  <mc:Fallback>
                    <p:oleObj name="" r:id="rId3" imgW="850900" imgH="431800" progId="Equation.3">
                      <p:embed/>
                      <p:pic>
                        <p:nvPicPr>
                          <p:cNvPr id="0" name="图片 3205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2438" y="314"/>
                            <a:ext cx="1031" cy="575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77827" name="文本框 77826"/>
          <p:cNvSpPr txBox="1"/>
          <p:nvPr/>
        </p:nvSpPr>
        <p:spPr>
          <a:xfrm>
            <a:off x="1054100" y="2165350"/>
            <a:ext cx="10358120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solidFill>
                  <a:schemeClr val="tx1"/>
                </a:solidFill>
                <a:latin typeface="+mn-ea"/>
              </a:rPr>
              <a:t>交错级数，是指级数各项是正负相间的级数.若                  则</a:t>
            </a:r>
            <a:endParaRPr lang="zh-CN" altLang="en-US" sz="2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7836" name="矩形 77835"/>
          <p:cNvSpPr/>
          <p:nvPr/>
        </p:nvSpPr>
        <p:spPr>
          <a:xfrm>
            <a:off x="1054100" y="3686810"/>
            <a:ext cx="3414395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Clr>
                <a:schemeClr val="bg1"/>
              </a:buClr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7.4</a:t>
            </a:r>
            <a:r>
              <a:rPr lang="en-US" altLang="zh-CN" sz="2200" b="1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(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莱布尼茨定理</a:t>
            </a:r>
            <a:r>
              <a:rPr lang="en-US" altLang="zh-CN" sz="2200" b="1">
                <a:solidFill>
                  <a:srgbClr val="000000"/>
                </a:solidFill>
                <a:latin typeface="+mn-ea"/>
                <a:cs typeface="+mn-ea"/>
              </a:rPr>
              <a:t>)</a:t>
            </a:r>
            <a:endParaRPr lang="en-US" altLang="zh-CN" sz="22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grpSp>
        <p:nvGrpSpPr>
          <p:cNvPr id="77837" name="组合 77836"/>
          <p:cNvGrpSpPr/>
          <p:nvPr/>
        </p:nvGrpSpPr>
        <p:grpSpPr>
          <a:xfrm>
            <a:off x="4468178" y="3515043"/>
            <a:ext cx="5260975" cy="873125"/>
            <a:chOff x="2145" y="1276"/>
            <a:chExt cx="3314" cy="550"/>
          </a:xfrm>
        </p:grpSpPr>
        <p:graphicFrame>
          <p:nvGraphicFramePr>
            <p:cNvPr id="77838" name="对象 77837"/>
            <p:cNvGraphicFramePr/>
            <p:nvPr/>
          </p:nvGraphicFramePr>
          <p:xfrm>
            <a:off x="2145" y="1276"/>
            <a:ext cx="1084" cy="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1" name="" r:id="rId5" imgW="862965" imgH="431800" progId="Equation.3">
                    <p:embed/>
                  </p:oleObj>
                </mc:Choice>
                <mc:Fallback>
                  <p:oleObj name="" r:id="rId5" imgW="862965" imgH="431800" progId="Equation.3">
                    <p:embed/>
                    <p:pic>
                      <p:nvPicPr>
                        <p:cNvPr id="0" name="图片 321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45" y="1276"/>
                          <a:ext cx="1084" cy="5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7839" name="对象 77838"/>
            <p:cNvGraphicFramePr/>
            <p:nvPr/>
          </p:nvGraphicFramePr>
          <p:xfrm>
            <a:off x="3315" y="1417"/>
            <a:ext cx="1452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08" name="" r:id="rId7" imgW="1168400" imgH="228600" progId="Equation.3">
                    <p:embed/>
                  </p:oleObj>
                </mc:Choice>
                <mc:Fallback>
                  <p:oleObj name="" r:id="rId7" imgW="1168400" imgH="228600" progId="Equation.3">
                    <p:embed/>
                    <p:pic>
                      <p:nvPicPr>
                        <p:cNvPr id="0" name="图片 3207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15" y="1417"/>
                          <a:ext cx="1452" cy="2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7840" name="文本框 77839"/>
            <p:cNvSpPr txBox="1"/>
            <p:nvPr/>
          </p:nvSpPr>
          <p:spPr>
            <a:xfrm>
              <a:off x="4701" y="1406"/>
              <a:ext cx="75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400" b="1" dirty="0">
                  <a:latin typeface="Times New Roman" panose="02020603050405020304" pitchFamily="18" charset="0"/>
                </a:rPr>
                <a:t>若满足</a:t>
              </a:r>
              <a:r>
                <a:rPr lang="en-US" altLang="zh-CN" sz="2400" b="1">
                  <a:latin typeface="Times New Roman" panose="02020603050405020304" pitchFamily="18" charset="0"/>
                </a:rPr>
                <a:t>: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77841" name="对象 77840"/>
          <p:cNvGraphicFramePr/>
          <p:nvPr/>
        </p:nvGraphicFramePr>
        <p:xfrm>
          <a:off x="1705928" y="4518025"/>
          <a:ext cx="3392487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9" name="" r:id="rId9" imgW="1574800" imgH="228600" progId="Equation.3">
                  <p:embed/>
                </p:oleObj>
              </mc:Choice>
              <mc:Fallback>
                <p:oleObj name="" r:id="rId9" imgW="1574800" imgH="228600" progId="Equation.3">
                  <p:embed/>
                  <p:pic>
                    <p:nvPicPr>
                      <p:cNvPr id="0" name="图片 320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05928" y="4518025"/>
                        <a:ext cx="3392487" cy="425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42" name="文本框 77841"/>
          <p:cNvSpPr txBox="1"/>
          <p:nvPr/>
        </p:nvSpPr>
        <p:spPr>
          <a:xfrm>
            <a:off x="1637983" y="5294630"/>
            <a:ext cx="172720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latin typeface="+mn-ea"/>
                <a:cs typeface="+mn-ea"/>
              </a:rPr>
              <a:t>则级数收敛</a:t>
            </a:r>
            <a:r>
              <a:rPr lang="en-US" altLang="zh-CN" sz="2200" b="1">
                <a:latin typeface="+mn-ea"/>
                <a:cs typeface="+mn-ea"/>
              </a:rPr>
              <a:t>,</a:t>
            </a:r>
            <a:endParaRPr lang="en-US" altLang="zh-CN" sz="2200" b="1">
              <a:latin typeface="+mn-ea"/>
              <a:cs typeface="+mn-ea"/>
            </a:endParaRPr>
          </a:p>
        </p:txBody>
      </p:sp>
      <p:grpSp>
        <p:nvGrpSpPr>
          <p:cNvPr id="77843" name="组合 77842"/>
          <p:cNvGrpSpPr/>
          <p:nvPr/>
        </p:nvGrpSpPr>
        <p:grpSpPr>
          <a:xfrm>
            <a:off x="3263583" y="5294630"/>
            <a:ext cx="1946275" cy="433388"/>
            <a:chOff x="1248" y="2159"/>
            <a:chExt cx="1226" cy="273"/>
          </a:xfrm>
        </p:grpSpPr>
        <p:sp>
          <p:nvSpPr>
            <p:cNvPr id="77844" name="文本框 77843"/>
            <p:cNvSpPr txBox="1"/>
            <p:nvPr/>
          </p:nvSpPr>
          <p:spPr>
            <a:xfrm>
              <a:off x="1248" y="2159"/>
              <a:ext cx="6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latin typeface="+mn-ea"/>
                </a:rPr>
                <a:t>且其和</a:t>
              </a:r>
              <a:endParaRPr lang="zh-CN" altLang="en-US" sz="2200" b="1" dirty="0">
                <a:latin typeface="+mn-ea"/>
              </a:endParaRPr>
            </a:p>
          </p:txBody>
        </p:sp>
        <p:graphicFrame>
          <p:nvGraphicFramePr>
            <p:cNvPr id="77845" name="对象 77844"/>
            <p:cNvGraphicFramePr/>
            <p:nvPr/>
          </p:nvGraphicFramePr>
          <p:xfrm>
            <a:off x="1872" y="2159"/>
            <a:ext cx="602" cy="2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2" name="" r:id="rId11" imgW="456565" imgH="215900" progId="Equation.3">
                    <p:embed/>
                  </p:oleObj>
                </mc:Choice>
                <mc:Fallback>
                  <p:oleObj name="" r:id="rId11" imgW="456565" imgH="215900" progId="Equation.3">
                    <p:embed/>
                    <p:pic>
                      <p:nvPicPr>
                        <p:cNvPr id="0" name="图片 323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72" y="2159"/>
                          <a:ext cx="602" cy="2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7846" name="组合 77845"/>
          <p:cNvGrpSpPr/>
          <p:nvPr/>
        </p:nvGrpSpPr>
        <p:grpSpPr>
          <a:xfrm>
            <a:off x="5300028" y="5289550"/>
            <a:ext cx="2362200" cy="492125"/>
            <a:chOff x="2496" y="2137"/>
            <a:chExt cx="1488" cy="310"/>
          </a:xfrm>
        </p:grpSpPr>
        <p:sp>
          <p:nvSpPr>
            <p:cNvPr id="77847" name="文本框 77846"/>
            <p:cNvSpPr txBox="1"/>
            <p:nvPr/>
          </p:nvSpPr>
          <p:spPr>
            <a:xfrm>
              <a:off x="2496" y="2141"/>
              <a:ext cx="6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latin typeface="+mn-ea"/>
                </a:rPr>
                <a:t>其余项</a:t>
              </a:r>
              <a:endParaRPr lang="zh-CN" altLang="en-US" sz="2200" b="1" dirty="0">
                <a:latin typeface="+mn-ea"/>
              </a:endParaRPr>
            </a:p>
          </p:txBody>
        </p:sp>
        <p:graphicFrame>
          <p:nvGraphicFramePr>
            <p:cNvPr id="77848" name="对象 77847"/>
            <p:cNvGraphicFramePr/>
            <p:nvPr/>
          </p:nvGraphicFramePr>
          <p:xfrm>
            <a:off x="3134" y="2137"/>
            <a:ext cx="850" cy="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3" name="" r:id="rId13" imgW="698500" imgH="228600" progId="Equation.3">
                    <p:embed/>
                  </p:oleObj>
                </mc:Choice>
                <mc:Fallback>
                  <p:oleObj name="" r:id="rId13" imgW="698500" imgH="228600" progId="Equation.3">
                    <p:embed/>
                    <p:pic>
                      <p:nvPicPr>
                        <p:cNvPr id="0" name="图片 323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134" y="2137"/>
                          <a:ext cx="850" cy="31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77849" name="对象 77848">
            <a:hlinkClick r:id="rId15" action="ppaction://hlinksldjump"/>
          </p:cNvPr>
          <p:cNvGraphicFramePr/>
          <p:nvPr/>
        </p:nvGraphicFramePr>
        <p:xfrm>
          <a:off x="6046788" y="4518025"/>
          <a:ext cx="1911350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6" name="" r:id="rId16" imgW="850265" imgH="279400" progId="Equation.3">
                  <p:embed/>
                </p:oleObj>
              </mc:Choice>
              <mc:Fallback>
                <p:oleObj name="" r:id="rId16" imgW="850265" imgH="279400" progId="Equation.3">
                  <p:embed/>
                  <p:pic>
                    <p:nvPicPr>
                      <p:cNvPr id="0" name="图片 3225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046788" y="4518025"/>
                        <a:ext cx="1911350" cy="5619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68" name="文本框 77867"/>
          <p:cNvSpPr txBox="1"/>
          <p:nvPr/>
        </p:nvSpPr>
        <p:spPr>
          <a:xfrm>
            <a:off x="1054100" y="1541463"/>
            <a:ext cx="3775075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en-US" altLang="zh-CN" sz="2200" b="1" dirty="0">
                <a:solidFill>
                  <a:srgbClr val="0000FF"/>
                </a:solidFill>
                <a:latin typeface="+mn-ea"/>
                <a:cs typeface="+mn-ea"/>
              </a:rPr>
              <a:t>1. </a:t>
            </a:r>
            <a:r>
              <a:rPr lang="zh-CN" altLang="en-US" sz="2200" b="1" dirty="0">
                <a:solidFill>
                  <a:srgbClr val="0000FF"/>
                </a:solidFill>
                <a:latin typeface="+mn-ea"/>
                <a:cs typeface="+mn-ea"/>
              </a:rPr>
              <a:t>交错级数</a:t>
            </a:r>
            <a:endParaRPr lang="zh-CN" altLang="en-US" sz="2200" b="1" dirty="0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7.1.4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任意项级数的收敛性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3" name="对象 2"/>
          <p:cNvGraphicFramePr/>
          <p:nvPr/>
        </p:nvGraphicFramePr>
        <p:xfrm>
          <a:off x="6884834" y="2240810"/>
          <a:ext cx="2498080" cy="357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8" imgW="1384300" imgH="254000" progId="Equation.3">
                  <p:embed/>
                </p:oleObj>
              </mc:Choice>
              <mc:Fallback>
                <p:oleObj name="" r:id="rId18" imgW="1384300" imgH="254000" progId="Equation.3">
                  <p:embed/>
                  <p:pic>
                    <p:nvPicPr>
                      <p:cNvPr id="0" name="图片 3206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6884834" y="2240810"/>
                        <a:ext cx="2498080" cy="357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7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7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7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7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7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68" grpId="0"/>
      <p:bldP spid="77827" grpId="0"/>
      <p:bldP spid="77836" grpId="0"/>
      <p:bldP spid="778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71" name="矩形 88070"/>
          <p:cNvSpPr/>
          <p:nvPr/>
        </p:nvSpPr>
        <p:spPr>
          <a:xfrm>
            <a:off x="1051560" y="759143"/>
            <a:ext cx="9510395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</a:rPr>
              <a:t>例</a:t>
            </a:r>
            <a:r>
              <a:rPr lang="en-US" sz="2200" b="1" dirty="0">
                <a:solidFill>
                  <a:schemeClr val="tx1"/>
                </a:solidFill>
                <a:latin typeface="+mn-ea"/>
                <a:cs typeface="+mn-ea"/>
              </a:rPr>
              <a:t>12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 </a:t>
            </a:r>
            <a:r>
              <a:rPr lang="zh-CN" altLang="en-US" sz="2300">
                <a:solidFill>
                  <a:schemeClr val="tx1"/>
                </a:solidFill>
                <a:latin typeface="+mn-ea"/>
                <a:cs typeface="+mn-ea"/>
              </a:rPr>
              <a:t>判定交错级数</a:t>
            </a:r>
            <a:r>
              <a:rPr lang="zh-CN" altLang="en-US" sz="2200">
                <a:solidFill>
                  <a:schemeClr val="tx1"/>
                </a:solidFill>
                <a:latin typeface="+mn-ea"/>
                <a:cs typeface="+mn-ea"/>
              </a:rPr>
              <a:t>       </a:t>
            </a:r>
            <a:r>
              <a:rPr lang="zh-CN" altLang="en-US" sz="2200" dirty="0">
                <a:latin typeface="+mn-ea"/>
                <a:cs typeface="+mn-ea"/>
              </a:rPr>
              <a:t>                            </a:t>
            </a:r>
            <a:r>
              <a:rPr lang="zh-CN" altLang="en-US" sz="2300" dirty="0">
                <a:latin typeface="+mn-ea"/>
                <a:cs typeface="+mn-ea"/>
                <a:sym typeface="+mn-ea"/>
              </a:rPr>
              <a:t>的敛散性</a:t>
            </a:r>
            <a:r>
              <a:rPr lang="en-US" altLang="zh-CN" sz="2300" dirty="0">
                <a:latin typeface="+mn-ea"/>
                <a:cs typeface="+mn-ea"/>
                <a:sym typeface="+mn-ea"/>
              </a:rPr>
              <a:t>.</a:t>
            </a:r>
            <a:r>
              <a:rPr lang="zh-CN" altLang="en-US" sz="2200" dirty="0">
                <a:latin typeface="+mn-ea"/>
                <a:cs typeface="+mn-ea"/>
              </a:rPr>
              <a:t>           </a:t>
            </a:r>
            <a:endParaRPr lang="zh-CN" altLang="en-US" sz="2200" dirty="0">
              <a:latin typeface="+mn-ea"/>
              <a:cs typeface="+mn-ea"/>
            </a:endParaRPr>
          </a:p>
        </p:txBody>
      </p:sp>
      <p:graphicFrame>
        <p:nvGraphicFramePr>
          <p:cNvPr id="88070" name="对象 88069"/>
          <p:cNvGraphicFramePr/>
          <p:nvPr/>
        </p:nvGraphicFramePr>
        <p:xfrm>
          <a:off x="3739515" y="629285"/>
          <a:ext cx="4650105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7" name="" r:id="rId1" imgW="2501900" imgH="469900" progId="Equation.3">
                  <p:embed/>
                </p:oleObj>
              </mc:Choice>
              <mc:Fallback>
                <p:oleObj name="" r:id="rId1" imgW="2501900" imgH="469900" progId="Equation.3">
                  <p:embed/>
                  <p:pic>
                    <p:nvPicPr>
                      <p:cNvPr id="0" name="图片 322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39515" y="629285"/>
                        <a:ext cx="4650105" cy="704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8090" y="1392555"/>
          <a:ext cx="6144895" cy="773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" r:id="rId3" imgW="3365500" imgH="469900" progId="Equation.KSEE3">
                  <p:embed/>
                </p:oleObj>
              </mc:Choice>
              <mc:Fallback>
                <p:oleObj name="" r:id="rId3" imgW="3365500" imgH="469900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8090" y="1392555"/>
                        <a:ext cx="6144895" cy="773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5100" y="2224405"/>
          <a:ext cx="4798060" cy="67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3225800" imgH="469900" progId="Equation.KSEE3">
                  <p:embed/>
                </p:oleObj>
              </mc:Choice>
              <mc:Fallback>
                <p:oleObj name="" r:id="rId5" imgW="3225800" imgH="469900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5100" y="2224405"/>
                        <a:ext cx="4798060" cy="67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6553200" y="2386330"/>
            <a:ext cx="37420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由定理7</a:t>
            </a:r>
            <a:r>
              <a:rPr lang="en-US" altLang="zh-CN" sz="2200">
                <a:latin typeface="+mn-ea"/>
                <a:cs typeface="+mn-ea"/>
              </a:rPr>
              <a:t>.</a:t>
            </a:r>
            <a:r>
              <a:rPr lang="zh-CN" altLang="en-US" sz="2200">
                <a:latin typeface="+mn-ea"/>
                <a:cs typeface="+mn-ea"/>
              </a:rPr>
              <a:t>4知它是收敛的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7905" y="3012440"/>
          <a:ext cx="5120005" cy="833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" r:id="rId7" imgW="2743200" imgH="508000" progId="Equation.KSEE3">
                  <p:embed/>
                </p:oleObj>
              </mc:Choice>
              <mc:Fallback>
                <p:oleObj name="" r:id="rId7" imgW="2743200" imgH="508000" progId="Equation.KSEE3">
                  <p:embed/>
                  <p:pic>
                    <p:nvPicPr>
                      <p:cNvPr id="0" name="图片 1331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17905" y="3012440"/>
                        <a:ext cx="5120005" cy="833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" r:id="rId9" imgW="914400" imgH="254000" progId="Equation.KSEE3">
                  <p:embed/>
                </p:oleObj>
              </mc:Choice>
              <mc:Fallback>
                <p:oleObj name="" r:id="rId9" imgW="914400" imgH="254000" progId="Equation.KSEE3">
                  <p:embed/>
                  <p:pic>
                    <p:nvPicPr>
                      <p:cNvPr id="0" name="图片 1331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7905" y="3845560"/>
          <a:ext cx="8671560" cy="789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1" imgW="6108700" imgH="508000" progId="Equation.KSEE3">
                  <p:embed/>
                </p:oleObj>
              </mc:Choice>
              <mc:Fallback>
                <p:oleObj name="" r:id="rId11" imgW="6108700" imgH="508000" progId="Equation.KSEE3">
                  <p:embed/>
                  <p:pic>
                    <p:nvPicPr>
                      <p:cNvPr id="0" name="图片 133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17905" y="3845560"/>
                        <a:ext cx="8671560" cy="789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12545" y="4823460"/>
          <a:ext cx="4530090" cy="722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" r:id="rId13" imgW="3352800" imgH="495300" progId="Equation.KSEE3">
                  <p:embed/>
                </p:oleObj>
              </mc:Choice>
              <mc:Fallback>
                <p:oleObj name="" r:id="rId13" imgW="3352800" imgH="495300" progId="Equation.KSEE3">
                  <p:embed/>
                  <p:pic>
                    <p:nvPicPr>
                      <p:cNvPr id="0" name="图片 133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312545" y="4823460"/>
                        <a:ext cx="4530090" cy="722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33160" y="4769485"/>
          <a:ext cx="3248025" cy="777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" r:id="rId15" imgW="2070100" imgH="495300" progId="Equation.KSEE3">
                  <p:embed/>
                </p:oleObj>
              </mc:Choice>
              <mc:Fallback>
                <p:oleObj name="" r:id="rId15" imgW="2070100" imgH="495300" progId="Equation.KSEE3">
                  <p:embed/>
                  <p:pic>
                    <p:nvPicPr>
                      <p:cNvPr id="0" name="图片 1331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233160" y="4769485"/>
                        <a:ext cx="3248025" cy="777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312545" y="5762625"/>
            <a:ext cx="551434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由定理7</a:t>
            </a:r>
            <a:r>
              <a:rPr lang="en-US" altLang="zh-CN" sz="2200">
                <a:latin typeface="+mn-ea"/>
                <a:cs typeface="+mn-ea"/>
              </a:rPr>
              <a:t>.</a:t>
            </a:r>
            <a:r>
              <a:rPr lang="zh-CN" altLang="en-US" sz="2200">
                <a:latin typeface="+mn-ea"/>
                <a:cs typeface="+mn-ea"/>
              </a:rPr>
              <a:t>4知它是收敛的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71" grpId="0"/>
      <p:bldP spid="5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38780" y="4926330"/>
          <a:ext cx="6285865" cy="1014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1" imgW="4013200" imgH="647700" progId="Equation.KSEE3">
                  <p:embed/>
                </p:oleObj>
              </mc:Choice>
              <mc:Fallback>
                <p:oleObj name="" r:id="rId1" imgW="4013200" imgH="647700" progId="Equation.KSEE3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38780" y="4926330"/>
                        <a:ext cx="6285865" cy="1014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898" name="文本框 80897"/>
          <p:cNvSpPr txBox="1"/>
          <p:nvPr/>
        </p:nvSpPr>
        <p:spPr>
          <a:xfrm>
            <a:off x="2063750" y="549275"/>
            <a:ext cx="31318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en-US" altLang="zh-CN" sz="2200" b="1" dirty="0">
                <a:solidFill>
                  <a:srgbClr val="0000FF"/>
                </a:solidFill>
                <a:latin typeface="+mn-ea"/>
                <a:cs typeface="+mn-ea"/>
              </a:rPr>
              <a:t>2. </a:t>
            </a:r>
            <a:r>
              <a:rPr lang="zh-CN" altLang="en-US" sz="2200" b="1" dirty="0">
                <a:solidFill>
                  <a:srgbClr val="0000FF"/>
                </a:solidFill>
                <a:latin typeface="+mn-ea"/>
                <a:cs typeface="+mn-ea"/>
              </a:rPr>
              <a:t>条件收敛与绝对收敛</a:t>
            </a:r>
            <a:endParaRPr lang="zh-CN" altLang="en-US" sz="2200" b="1" dirty="0">
              <a:solidFill>
                <a:srgbClr val="0000FF"/>
              </a:solidFill>
              <a:latin typeface="+mn-ea"/>
              <a:cs typeface="+mn-ea"/>
            </a:endParaRPr>
          </a:p>
        </p:txBody>
      </p:sp>
      <p:sp>
        <p:nvSpPr>
          <p:cNvPr id="80899" name="文本框 80898"/>
          <p:cNvSpPr txBox="1"/>
          <p:nvPr/>
        </p:nvSpPr>
        <p:spPr>
          <a:xfrm>
            <a:off x="2051050" y="1176020"/>
            <a:ext cx="6751955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rgbClr val="0000FF"/>
                </a:solidFill>
                <a:latin typeface="+mn-ea"/>
              </a:rPr>
              <a:t>定义  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</a:rPr>
              <a:t>任意项级数          为任意实数，</a:t>
            </a:r>
            <a:endParaRPr lang="zh-CN" altLang="en-US" sz="22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80900" name="组合 80899"/>
          <p:cNvGrpSpPr/>
          <p:nvPr/>
        </p:nvGrpSpPr>
        <p:grpSpPr>
          <a:xfrm>
            <a:off x="2041525" y="1637665"/>
            <a:ext cx="5564188" cy="681038"/>
            <a:chOff x="222" y="782"/>
            <a:chExt cx="3505" cy="429"/>
          </a:xfrm>
        </p:grpSpPr>
        <p:sp>
          <p:nvSpPr>
            <p:cNvPr id="80901" name="文本框 80900"/>
            <p:cNvSpPr txBox="1"/>
            <p:nvPr/>
          </p:nvSpPr>
          <p:spPr>
            <a:xfrm>
              <a:off x="1848" y="846"/>
              <a:ext cx="46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+mn-ea"/>
                </a:rPr>
                <a:t>则称</a:t>
              </a:r>
              <a:endParaRPr lang="zh-CN" altLang="en-US" sz="2200" dirty="0">
                <a:latin typeface="+mn-ea"/>
              </a:endParaRPr>
            </a:p>
          </p:txBody>
        </p:sp>
        <p:graphicFrame>
          <p:nvGraphicFramePr>
            <p:cNvPr id="80902" name="对象 80901"/>
            <p:cNvGraphicFramePr/>
            <p:nvPr/>
          </p:nvGraphicFramePr>
          <p:xfrm>
            <a:off x="2310" y="787"/>
            <a:ext cx="460" cy="4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0" name="" r:id="rId3" imgW="381000" imgH="431800" progId="Equation.3">
                    <p:embed/>
                  </p:oleObj>
                </mc:Choice>
                <mc:Fallback>
                  <p:oleObj name="" r:id="rId3" imgW="381000" imgH="431800" progId="Equation.3">
                    <p:embed/>
                    <p:pic>
                      <p:nvPicPr>
                        <p:cNvPr id="0" name="图片 323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310" y="787"/>
                          <a:ext cx="460" cy="42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3" name="文本框 80902"/>
            <p:cNvSpPr txBox="1"/>
            <p:nvPr/>
          </p:nvSpPr>
          <p:spPr>
            <a:xfrm>
              <a:off x="2642" y="849"/>
              <a:ext cx="108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latin typeface="+mn-ea"/>
                  <a:cs typeface="+mn-ea"/>
                </a:rPr>
                <a:t>为</a:t>
              </a:r>
              <a:r>
                <a:rPr lang="zh-CN" altLang="en-US" sz="2200" dirty="0">
                  <a:solidFill>
                    <a:schemeClr val="tx1"/>
                  </a:solidFill>
                  <a:latin typeface="+mn-ea"/>
                  <a:cs typeface="+mn-ea"/>
                </a:rPr>
                <a:t>绝对收敛</a:t>
              </a:r>
              <a:r>
                <a:rPr lang="en-US" altLang="zh-CN" sz="2200" b="1">
                  <a:latin typeface="+mn-ea"/>
                  <a:cs typeface="+mn-ea"/>
                </a:rPr>
                <a:t>.</a:t>
              </a:r>
              <a:endParaRPr lang="en-US" altLang="zh-CN" sz="2200" b="1">
                <a:latin typeface="+mn-ea"/>
                <a:cs typeface="+mn-ea"/>
              </a:endParaRPr>
            </a:p>
          </p:txBody>
        </p:sp>
        <p:sp>
          <p:nvSpPr>
            <p:cNvPr id="80904" name="文本框 80903"/>
            <p:cNvSpPr txBox="1"/>
            <p:nvPr/>
          </p:nvSpPr>
          <p:spPr>
            <a:xfrm>
              <a:off x="222" y="855"/>
              <a:ext cx="6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200" b="1" dirty="0">
                  <a:latin typeface="+mn-ea"/>
                  <a:cs typeface="+mn-ea"/>
                </a:rPr>
                <a:t>⑴  </a:t>
              </a:r>
              <a:r>
                <a:rPr lang="zh-CN" altLang="en-US" sz="2200" dirty="0">
                  <a:latin typeface="+mn-ea"/>
                  <a:cs typeface="+mn-ea"/>
                </a:rPr>
                <a:t>若</a:t>
              </a:r>
              <a:endParaRPr lang="zh-CN" altLang="en-US" sz="2200" dirty="0">
                <a:latin typeface="+mn-ea"/>
                <a:cs typeface="+mn-ea"/>
              </a:endParaRPr>
            </a:p>
          </p:txBody>
        </p:sp>
        <p:graphicFrame>
          <p:nvGraphicFramePr>
            <p:cNvPr id="80905" name="对象 80904"/>
            <p:cNvGraphicFramePr/>
            <p:nvPr/>
          </p:nvGraphicFramePr>
          <p:xfrm>
            <a:off x="843" y="782"/>
            <a:ext cx="521" cy="3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37" name="" r:id="rId5" imgW="431800" imgH="431800" progId="Equation.3">
                    <p:embed/>
                  </p:oleObj>
                </mc:Choice>
                <mc:Fallback>
                  <p:oleObj name="" r:id="rId5" imgW="431800" imgH="431800" progId="Equation.3">
                    <p:embed/>
                    <p:pic>
                      <p:nvPicPr>
                        <p:cNvPr id="0" name="图片 3236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843" y="782"/>
                          <a:ext cx="521" cy="3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06" name="文本框 80905"/>
            <p:cNvSpPr txBox="1"/>
            <p:nvPr/>
          </p:nvSpPr>
          <p:spPr>
            <a:xfrm>
              <a:off x="1280" y="843"/>
              <a:ext cx="55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solidFill>
                    <a:schemeClr val="tx1"/>
                  </a:solidFill>
                  <a:latin typeface="+mn-ea"/>
                  <a:cs typeface="+mn-ea"/>
                </a:rPr>
                <a:t>收敛</a:t>
              </a:r>
              <a:r>
                <a:rPr lang="en-US" altLang="zh-CN" sz="2200">
                  <a:solidFill>
                    <a:schemeClr val="tx1"/>
                  </a:solidFill>
                  <a:latin typeface="+mn-ea"/>
                  <a:cs typeface="+mn-ea"/>
                </a:rPr>
                <a:t>,</a:t>
              </a:r>
              <a:endParaRPr lang="en-US" altLang="zh-CN" sz="22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80907" name="文本框 80906"/>
          <p:cNvSpPr txBox="1"/>
          <p:nvPr/>
        </p:nvSpPr>
        <p:spPr>
          <a:xfrm>
            <a:off x="2069465" y="3138488"/>
            <a:ext cx="8826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solidFill>
                  <a:schemeClr val="tx1"/>
                </a:solidFill>
                <a:latin typeface="+mn-ea"/>
                <a:cs typeface="+mn-ea"/>
              </a:rPr>
              <a:t>例如</a:t>
            </a:r>
            <a:r>
              <a:rPr lang="en-US" altLang="zh-CN" sz="2200" b="1">
                <a:latin typeface="+mn-ea"/>
                <a:cs typeface="+mn-ea"/>
              </a:rPr>
              <a:t>,</a:t>
            </a:r>
            <a:endParaRPr lang="en-US" altLang="zh-CN" sz="2200" b="1">
              <a:latin typeface="+mn-ea"/>
              <a:cs typeface="+mn-ea"/>
            </a:endParaRPr>
          </a:p>
        </p:txBody>
      </p:sp>
      <p:graphicFrame>
        <p:nvGraphicFramePr>
          <p:cNvPr id="80908" name="对象 80907"/>
          <p:cNvGraphicFramePr/>
          <p:nvPr/>
        </p:nvGraphicFramePr>
        <p:xfrm>
          <a:off x="3032125" y="2985135"/>
          <a:ext cx="1195070" cy="62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" r:id="rId7" imgW="799465" imgH="431800" progId="Equation.3">
                  <p:embed/>
                </p:oleObj>
              </mc:Choice>
              <mc:Fallback>
                <p:oleObj name="" r:id="rId7" imgW="799465" imgH="431800" progId="Equation.3">
                  <p:embed/>
                  <p:pic>
                    <p:nvPicPr>
                      <p:cNvPr id="0" name="图片 323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32125" y="2985135"/>
                        <a:ext cx="1195070" cy="6299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0909" name="对象 80908"/>
          <p:cNvGraphicFramePr/>
          <p:nvPr/>
        </p:nvGraphicFramePr>
        <p:xfrm>
          <a:off x="5883275" y="2985135"/>
          <a:ext cx="1044575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1" name="" r:id="rId9" imgW="774065" imgH="431800" progId="Equation.3">
                  <p:embed/>
                </p:oleObj>
              </mc:Choice>
              <mc:Fallback>
                <p:oleObj name="" r:id="rId9" imgW="774065" imgH="431800" progId="Equation.3">
                  <p:embed/>
                  <p:pic>
                    <p:nvPicPr>
                      <p:cNvPr id="0" name="图片 32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83275" y="2985135"/>
                        <a:ext cx="1044575" cy="6375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10" name="文本框 80909"/>
          <p:cNvSpPr txBox="1"/>
          <p:nvPr/>
        </p:nvSpPr>
        <p:spPr>
          <a:xfrm>
            <a:off x="4356100" y="3085148"/>
            <a:ext cx="1440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latin typeface="+mn-ea"/>
                <a:cs typeface="+mn-ea"/>
              </a:rPr>
              <a:t>条件收敛</a:t>
            </a:r>
            <a:r>
              <a:rPr lang="en-US" altLang="zh-CN" sz="2200">
                <a:latin typeface="+mn-ea"/>
                <a:cs typeface="+mn-ea"/>
              </a:rPr>
              <a:t>;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80911" name="文本框 80910"/>
          <p:cNvSpPr txBox="1"/>
          <p:nvPr/>
        </p:nvSpPr>
        <p:spPr>
          <a:xfrm>
            <a:off x="7083425" y="3184843"/>
            <a:ext cx="1440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latin typeface="+mn-ea"/>
                <a:cs typeface="+mn-ea"/>
              </a:rPr>
              <a:t>绝对收敛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graphicFrame>
        <p:nvGraphicFramePr>
          <p:cNvPr id="80913" name="对象 80912"/>
          <p:cNvGraphicFramePr/>
          <p:nvPr/>
        </p:nvGraphicFramePr>
        <p:xfrm>
          <a:off x="4432300" y="1083310"/>
          <a:ext cx="798830" cy="615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5" name="" r:id="rId11" imgW="457200" imgH="431800" progId="Equation.3">
                  <p:embed/>
                </p:oleObj>
              </mc:Choice>
              <mc:Fallback>
                <p:oleObj name="" r:id="rId11" imgW="457200" imgH="431800" progId="Equation.3">
                  <p:embed/>
                  <p:pic>
                    <p:nvPicPr>
                      <p:cNvPr id="0" name="图片 32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432300" y="1083310"/>
                        <a:ext cx="798830" cy="6153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0931" name="组合 80930"/>
          <p:cNvGrpSpPr/>
          <p:nvPr/>
        </p:nvGrpSpPr>
        <p:grpSpPr>
          <a:xfrm>
            <a:off x="1804353" y="3655060"/>
            <a:ext cx="7445375" cy="679450"/>
            <a:chOff x="113" y="2261"/>
            <a:chExt cx="4690" cy="428"/>
          </a:xfrm>
        </p:grpSpPr>
        <p:sp>
          <p:nvSpPr>
            <p:cNvPr id="80932" name="文本框 80931"/>
            <p:cNvSpPr txBox="1"/>
            <p:nvPr/>
          </p:nvSpPr>
          <p:spPr>
            <a:xfrm>
              <a:off x="1934" y="2339"/>
              <a:ext cx="91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latin typeface="+mn-ea"/>
                  <a:cs typeface="+mn-ea"/>
                </a:rPr>
                <a:t>绝对收敛</a:t>
              </a:r>
              <a:r>
                <a:rPr lang="en-US" altLang="zh-CN" sz="2200" b="1">
                  <a:latin typeface="+mn-ea"/>
                  <a:cs typeface="+mn-ea"/>
                </a:rPr>
                <a:t>,</a:t>
              </a:r>
              <a:endParaRPr lang="en-US" altLang="zh-CN" sz="2200" b="1">
                <a:latin typeface="+mn-ea"/>
                <a:cs typeface="+mn-ea"/>
              </a:endParaRPr>
            </a:p>
          </p:txBody>
        </p:sp>
        <p:sp>
          <p:nvSpPr>
            <p:cNvPr id="80933" name="矩形 80932"/>
            <p:cNvSpPr/>
            <p:nvPr/>
          </p:nvSpPr>
          <p:spPr>
            <a:xfrm>
              <a:off x="113" y="2331"/>
              <a:ext cx="1629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solidFill>
                    <a:srgbClr val="3333FF"/>
                  </a:solidFill>
                  <a:latin typeface="+mn-ea"/>
                </a:rPr>
                <a:t>定理</a:t>
              </a:r>
              <a:r>
                <a:rPr lang="en-US" altLang="zh-CN" sz="2200" b="1" dirty="0">
                  <a:solidFill>
                    <a:srgbClr val="3333FF"/>
                  </a:solidFill>
                  <a:latin typeface="+mn-ea"/>
                </a:rPr>
                <a:t>7.5</a:t>
              </a:r>
              <a:r>
                <a:rPr lang="en-US" altLang="zh-CN" sz="2200" b="1" dirty="0">
                  <a:latin typeface="+mn-ea"/>
                </a:rPr>
                <a:t>  </a:t>
              </a:r>
              <a:r>
                <a:rPr lang="zh-CN" altLang="en-US" sz="2200" b="1" dirty="0">
                  <a:latin typeface="+mn-ea"/>
                </a:rPr>
                <a:t>若级数</a:t>
              </a:r>
              <a:endParaRPr lang="zh-CN" altLang="en-US" sz="2200" b="1" dirty="0">
                <a:latin typeface="+mn-ea"/>
              </a:endParaRPr>
            </a:p>
          </p:txBody>
        </p:sp>
        <p:graphicFrame>
          <p:nvGraphicFramePr>
            <p:cNvPr id="80934" name="对象 80933"/>
            <p:cNvGraphicFramePr/>
            <p:nvPr/>
          </p:nvGraphicFramePr>
          <p:xfrm>
            <a:off x="1542" y="2281"/>
            <a:ext cx="444" cy="4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4" name="" r:id="rId13" imgW="405765" imgH="431800" progId="Equation.3">
                    <p:embed/>
                  </p:oleObj>
                </mc:Choice>
                <mc:Fallback>
                  <p:oleObj name="" r:id="rId13" imgW="405765" imgH="431800" progId="Equation.3">
                    <p:embed/>
                    <p:pic>
                      <p:nvPicPr>
                        <p:cNvPr id="0" name="图片 3243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542" y="2281"/>
                          <a:ext cx="444" cy="4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35" name="文本框 80934"/>
            <p:cNvSpPr txBox="1"/>
            <p:nvPr/>
          </p:nvSpPr>
          <p:spPr>
            <a:xfrm>
              <a:off x="3892" y="2339"/>
              <a:ext cx="91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latin typeface="+mn-ea"/>
                  <a:cs typeface="+mn-ea"/>
                </a:rPr>
                <a:t>必定收敛</a:t>
              </a:r>
              <a:r>
                <a:rPr lang="en-US" altLang="zh-CN" sz="2200" b="1">
                  <a:latin typeface="+mn-ea"/>
                  <a:cs typeface="+mn-ea"/>
                </a:rPr>
                <a:t>.</a:t>
              </a:r>
              <a:endParaRPr lang="en-US" altLang="zh-CN" sz="2200" b="1">
                <a:latin typeface="+mn-ea"/>
                <a:cs typeface="+mn-ea"/>
              </a:endParaRPr>
            </a:p>
          </p:txBody>
        </p:sp>
        <p:sp>
          <p:nvSpPr>
            <p:cNvPr id="80936" name="矩形 80935"/>
            <p:cNvSpPr/>
            <p:nvPr/>
          </p:nvSpPr>
          <p:spPr>
            <a:xfrm>
              <a:off x="2894" y="2333"/>
              <a:ext cx="81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b="1" dirty="0">
                  <a:latin typeface="+mn-ea"/>
                </a:rPr>
                <a:t>则级数</a:t>
              </a:r>
              <a:endParaRPr lang="zh-CN" altLang="en-US" sz="2200" b="1" dirty="0">
                <a:latin typeface="+mn-ea"/>
              </a:endParaRPr>
            </a:p>
          </p:txBody>
        </p:sp>
        <p:graphicFrame>
          <p:nvGraphicFramePr>
            <p:cNvPr id="80937" name="对象 80936"/>
            <p:cNvGraphicFramePr/>
            <p:nvPr/>
          </p:nvGraphicFramePr>
          <p:xfrm>
            <a:off x="3522" y="2261"/>
            <a:ext cx="406" cy="4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2" name="" r:id="rId15" imgW="381000" imgH="431800" progId="Equation.3">
                    <p:embed/>
                  </p:oleObj>
                </mc:Choice>
                <mc:Fallback>
                  <p:oleObj name="" r:id="rId15" imgW="381000" imgH="431800" progId="Equation.3">
                    <p:embed/>
                    <p:pic>
                      <p:nvPicPr>
                        <p:cNvPr id="0" name="图片 3241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3522" y="2261"/>
                          <a:ext cx="406" cy="4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0939" name="组合 80938"/>
          <p:cNvGrpSpPr/>
          <p:nvPr/>
        </p:nvGrpSpPr>
        <p:grpSpPr>
          <a:xfrm>
            <a:off x="2069465" y="2274253"/>
            <a:ext cx="7367588" cy="701675"/>
            <a:chOff x="302" y="1239"/>
            <a:chExt cx="4641" cy="442"/>
          </a:xfrm>
        </p:grpSpPr>
        <p:sp>
          <p:nvSpPr>
            <p:cNvPr id="80940" name="文本框 80939"/>
            <p:cNvSpPr txBox="1"/>
            <p:nvPr/>
          </p:nvSpPr>
          <p:spPr>
            <a:xfrm>
              <a:off x="302" y="1332"/>
              <a:ext cx="64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en-US" altLang="zh-CN" sz="2200" b="1" dirty="0">
                  <a:latin typeface="+mn-ea"/>
                  <a:cs typeface="+mn-ea"/>
                </a:rPr>
                <a:t>⑵  </a:t>
              </a:r>
              <a:r>
                <a:rPr lang="zh-CN" altLang="en-US" sz="2200" b="1" dirty="0">
                  <a:latin typeface="+mn-ea"/>
                  <a:cs typeface="+mn-ea"/>
                </a:rPr>
                <a:t>若</a:t>
              </a:r>
              <a:endParaRPr lang="zh-CN" altLang="en-US" sz="2200" b="1" dirty="0">
                <a:latin typeface="+mn-ea"/>
                <a:cs typeface="+mn-ea"/>
              </a:endParaRPr>
            </a:p>
          </p:txBody>
        </p:sp>
        <p:graphicFrame>
          <p:nvGraphicFramePr>
            <p:cNvPr id="80941" name="对象 80940"/>
            <p:cNvGraphicFramePr/>
            <p:nvPr/>
          </p:nvGraphicFramePr>
          <p:xfrm>
            <a:off x="839" y="1239"/>
            <a:ext cx="470" cy="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3" name="" r:id="rId17" imgW="381000" imgH="431800" progId="Equation.3">
                    <p:embed/>
                  </p:oleObj>
                </mc:Choice>
                <mc:Fallback>
                  <p:oleObj name="" r:id="rId17" imgW="381000" imgH="431800" progId="Equation.3">
                    <p:embed/>
                    <p:pic>
                      <p:nvPicPr>
                        <p:cNvPr id="0" name="图片 324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39" y="1239"/>
                          <a:ext cx="470" cy="4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42" name="文本框 80941"/>
            <p:cNvSpPr txBox="1"/>
            <p:nvPr/>
          </p:nvSpPr>
          <p:spPr>
            <a:xfrm>
              <a:off x="1232" y="1338"/>
              <a:ext cx="55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solidFill>
                    <a:schemeClr val="tx1"/>
                  </a:solidFill>
                  <a:latin typeface="+mn-ea"/>
                  <a:cs typeface="+mn-ea"/>
                </a:rPr>
                <a:t>收敛</a:t>
              </a:r>
              <a:r>
                <a:rPr lang="en-US" altLang="zh-CN" sz="2200">
                  <a:solidFill>
                    <a:srgbClr val="9900CC"/>
                  </a:solidFill>
                  <a:latin typeface="+mn-ea"/>
                  <a:cs typeface="+mn-ea"/>
                </a:rPr>
                <a:t>,</a:t>
              </a:r>
              <a:endParaRPr lang="en-US" altLang="zh-CN" sz="2200">
                <a:solidFill>
                  <a:srgbClr val="9900CC"/>
                </a:solidFill>
                <a:latin typeface="+mn-ea"/>
                <a:cs typeface="+mn-ea"/>
              </a:endParaRPr>
            </a:p>
          </p:txBody>
        </p:sp>
        <p:sp>
          <p:nvSpPr>
            <p:cNvPr id="80943" name="文本框 80942"/>
            <p:cNvSpPr txBox="1"/>
            <p:nvPr/>
          </p:nvSpPr>
          <p:spPr>
            <a:xfrm>
              <a:off x="1764" y="1327"/>
              <a:ext cx="291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+mn-ea"/>
                </a:rPr>
                <a:t>但</a:t>
              </a:r>
              <a:endParaRPr lang="zh-CN" altLang="en-US" sz="2200" dirty="0">
                <a:latin typeface="+mn-ea"/>
              </a:endParaRPr>
            </a:p>
          </p:txBody>
        </p:sp>
        <p:sp>
          <p:nvSpPr>
            <p:cNvPr id="80944" name="文本框 80943"/>
            <p:cNvSpPr txBox="1"/>
            <p:nvPr/>
          </p:nvSpPr>
          <p:spPr>
            <a:xfrm>
              <a:off x="2490" y="1326"/>
              <a:ext cx="556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solidFill>
                    <a:schemeClr val="tx1"/>
                  </a:solidFill>
                  <a:latin typeface="+mn-ea"/>
                  <a:cs typeface="+mn-ea"/>
                </a:rPr>
                <a:t>发散</a:t>
              </a:r>
              <a:r>
                <a:rPr lang="en-US" altLang="zh-CN" sz="2200" b="1">
                  <a:solidFill>
                    <a:srgbClr val="9900CC"/>
                  </a:solidFill>
                  <a:latin typeface="+mn-ea"/>
                  <a:cs typeface="+mn-ea"/>
                </a:rPr>
                <a:t>,</a:t>
              </a:r>
              <a:endParaRPr lang="en-US" altLang="zh-CN" sz="2200" b="1">
                <a:solidFill>
                  <a:srgbClr val="9900CC"/>
                </a:solidFill>
                <a:latin typeface="+mn-ea"/>
                <a:cs typeface="+mn-ea"/>
              </a:endParaRPr>
            </a:p>
          </p:txBody>
        </p:sp>
        <p:sp>
          <p:nvSpPr>
            <p:cNvPr id="80945" name="文本框 80944"/>
            <p:cNvSpPr txBox="1"/>
            <p:nvPr/>
          </p:nvSpPr>
          <p:spPr>
            <a:xfrm>
              <a:off x="3035" y="1311"/>
              <a:ext cx="467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+mn-ea"/>
                </a:rPr>
                <a:t>则称</a:t>
              </a:r>
              <a:endParaRPr lang="zh-CN" altLang="en-US" sz="2200" dirty="0">
                <a:latin typeface="+mn-ea"/>
              </a:endParaRPr>
            </a:p>
          </p:txBody>
        </p:sp>
        <p:graphicFrame>
          <p:nvGraphicFramePr>
            <p:cNvPr id="80946" name="对象 80945"/>
            <p:cNvGraphicFramePr/>
            <p:nvPr/>
          </p:nvGraphicFramePr>
          <p:xfrm>
            <a:off x="3480" y="1239"/>
            <a:ext cx="428" cy="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6" name="" r:id="rId18" imgW="381000" imgH="431800" progId="Equation.3">
                    <p:embed/>
                  </p:oleObj>
                </mc:Choice>
                <mc:Fallback>
                  <p:oleObj name="" r:id="rId18" imgW="381000" imgH="431800" progId="Equation.3">
                    <p:embed/>
                    <p:pic>
                      <p:nvPicPr>
                        <p:cNvPr id="0" name="图片 3245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480" y="1239"/>
                          <a:ext cx="428" cy="44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0947" name="文本框 80946"/>
            <p:cNvSpPr txBox="1"/>
            <p:nvPr/>
          </p:nvSpPr>
          <p:spPr>
            <a:xfrm>
              <a:off x="3860" y="1323"/>
              <a:ext cx="1083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r>
                <a:rPr lang="zh-CN" altLang="en-US" sz="2200" dirty="0">
                  <a:latin typeface="+mn-ea"/>
                  <a:cs typeface="+mn-ea"/>
                </a:rPr>
                <a:t>为</a:t>
              </a:r>
              <a:r>
                <a:rPr lang="zh-CN" altLang="en-US" sz="2200" dirty="0">
                  <a:solidFill>
                    <a:schemeClr val="tx1"/>
                  </a:solidFill>
                  <a:latin typeface="+mn-ea"/>
                  <a:cs typeface="+mn-ea"/>
                </a:rPr>
                <a:t>条件收敛</a:t>
              </a:r>
              <a:r>
                <a:rPr lang="en-US" altLang="zh-CN" sz="2200">
                  <a:solidFill>
                    <a:schemeClr val="tx1"/>
                  </a:solidFill>
                  <a:latin typeface="+mn-ea"/>
                  <a:cs typeface="+mn-ea"/>
                </a:rPr>
                <a:t>.</a:t>
              </a:r>
              <a:endParaRPr lang="en-US" altLang="zh-CN" sz="2200">
                <a:solidFill>
                  <a:schemeClr val="tx1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80948" name="对象 80947"/>
            <p:cNvGraphicFramePr/>
            <p:nvPr/>
          </p:nvGraphicFramePr>
          <p:xfrm>
            <a:off x="2001" y="1267"/>
            <a:ext cx="613" cy="4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48" name="" r:id="rId20" imgW="431800" imgH="431800" progId="Equation.3">
                    <p:embed/>
                  </p:oleObj>
                </mc:Choice>
                <mc:Fallback>
                  <p:oleObj name="" r:id="rId20" imgW="431800" imgH="431800" progId="Equation.3">
                    <p:embed/>
                    <p:pic>
                      <p:nvPicPr>
                        <p:cNvPr id="0" name="图片 3247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2001" y="1267"/>
                          <a:ext cx="613" cy="4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" name="对象 1"/>
          <p:cNvGraphicFramePr/>
          <p:nvPr/>
        </p:nvGraphicFramePr>
        <p:xfrm>
          <a:off x="5367338" y="1181418"/>
          <a:ext cx="428625" cy="423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2" imgW="228600" imgH="228600" progId="Equation.3">
                  <p:embed/>
                </p:oleObj>
              </mc:Choice>
              <mc:Fallback>
                <p:oleObj name="" r:id="rId22" imgW="228600" imgH="228600" progId="Equation.3">
                  <p:embed/>
                  <p:pic>
                    <p:nvPicPr>
                      <p:cNvPr id="0" name="图片 323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67338" y="1181418"/>
                        <a:ext cx="428625" cy="423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520825" y="4856480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2125" y="4338955"/>
            <a:ext cx="70910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</a:rPr>
              <a:t>即绝对收敛的级数一定收敛</a:t>
            </a:r>
            <a:r>
              <a:rPr lang="en-US" altLang="zh-CN" sz="2200" b="1">
                <a:latin typeface="+mn-ea"/>
                <a:cs typeface="+mn-ea"/>
              </a:rPr>
              <a:t>.</a:t>
            </a:r>
            <a:endParaRPr lang="en-US" altLang="zh-CN" sz="2200" b="1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0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0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0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0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/>
      <p:bldP spid="80907" grpId="0"/>
      <p:bldP spid="80910" grpId="0"/>
      <p:bldP spid="80911" grpId="0"/>
      <p:bldP spid="4" grpId="0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5690" y="770890"/>
            <a:ext cx="69500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7.6</a:t>
            </a:r>
            <a:r>
              <a:rPr lang="en-US" altLang="zh-CN" sz="2200">
                <a:latin typeface="+mn-ea"/>
                <a:cs typeface="+mn-ea"/>
              </a:rPr>
              <a:t>  若任意项级数    满足</a:t>
            </a:r>
            <a:r>
              <a:rPr lang="zh-CN" altLang="en-US"/>
              <a:t>：</a:t>
            </a:r>
            <a:endParaRPr lang="zh-CN" altLang="en-US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28135" y="671830"/>
          <a:ext cx="59055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1" imgW="405765" imgH="431800" progId="Equation.KSEE3">
                  <p:embed/>
                </p:oleObj>
              </mc:Choice>
              <mc:Fallback>
                <p:oleObj name="" r:id="rId1" imgW="405765" imgH="431800" progId="Equation.KSEE3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28135" y="671830"/>
                        <a:ext cx="590550" cy="628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27345" y="616585"/>
          <a:ext cx="3360420" cy="739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" r:id="rId3" imgW="2413000" imgH="520700" progId="Equation.KSEE3">
                  <p:embed/>
                </p:oleObj>
              </mc:Choice>
              <mc:Fallback>
                <p:oleObj name="" r:id="rId3" imgW="2413000" imgH="520700" progId="Equation.KSEE3">
                  <p:embed/>
                  <p:pic>
                    <p:nvPicPr>
                      <p:cNvPr id="0" name="图片 143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27345" y="616585"/>
                        <a:ext cx="3360420" cy="739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5690" y="1352550"/>
          <a:ext cx="9984740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5" imgW="6794500" imgH="901700" progId="Equation.KSEE3">
                  <p:embed/>
                </p:oleObj>
              </mc:Choice>
              <mc:Fallback>
                <p:oleObj name="" r:id="rId5" imgW="6794500" imgH="901700" progId="Equation.KSEE3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5690" y="1352550"/>
                        <a:ext cx="9984740" cy="1285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075690" y="1348105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1100" y="2765425"/>
          <a:ext cx="3895725" cy="697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7" imgW="2527300" imgH="469900" progId="Equation.KSEE3">
                  <p:embed/>
                </p:oleObj>
              </mc:Choice>
              <mc:Fallback>
                <p:oleObj name="" r:id="rId7" imgW="2527300" imgH="469900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81100" y="2765425"/>
                        <a:ext cx="3895725" cy="697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914400" imgH="254000" progId="Equation.KSEE3">
                  <p:embed/>
                </p:oleObj>
              </mc:Choice>
              <mc:Fallback>
                <p:oleObj name="" r:id="rId9" imgW="914400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1100" y="3556000"/>
          <a:ext cx="8531225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1" imgW="5308600" imgH="533400" progId="Equation.KSEE3">
                  <p:embed/>
                </p:oleObj>
              </mc:Choice>
              <mc:Fallback>
                <p:oleObj name="" r:id="rId11" imgW="5308600" imgH="533400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81100" y="3556000"/>
                        <a:ext cx="8531225" cy="753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2755" y="4385945"/>
          <a:ext cx="418274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3" imgW="2514600" imgH="469900" progId="Equation.KSEE3">
                  <p:embed/>
                </p:oleObj>
              </mc:Choice>
              <mc:Fallback>
                <p:oleObj name="" r:id="rId13" imgW="2514600" imgH="469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22755" y="4385945"/>
                        <a:ext cx="4182745" cy="63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6165" y="705485"/>
          <a:ext cx="10264775" cy="700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7277100" imgH="495300" progId="Equation.KSEE3">
                  <p:embed/>
                </p:oleObj>
              </mc:Choice>
              <mc:Fallback>
                <p:oleObj name="" r:id="rId1" imgW="7277100" imgH="4953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6165" y="705485"/>
                        <a:ext cx="10264775" cy="7004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94105" y="1336040"/>
            <a:ext cx="10003790" cy="2020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90000"/>
              </a:lnSpc>
            </a:pPr>
            <a:r>
              <a:rPr lang="zh-CN" altLang="en-US" sz="2200" b="1"/>
              <a:t>解：</a:t>
            </a:r>
            <a:r>
              <a:rPr lang="zh-CN" altLang="en-US" sz="2200"/>
              <a:t>显然它是一个交错级数，一般项               递减且趋于零，因而级数本身收敛.但各项加绝对值得到的正项级数                                   为              的       级数，它是发散的，所以                                  为条件收敛</a:t>
            </a:r>
            <a:r>
              <a:rPr lang="en-US" altLang="zh-CN" sz="2200"/>
              <a:t>.</a:t>
            </a:r>
            <a:endParaRPr lang="en-US" altLang="zh-CN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28005" y="1405890"/>
          <a:ext cx="935990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673100" imgH="495300" progId="Equation.KSEE3">
                  <p:embed/>
                </p:oleObj>
              </mc:Choice>
              <mc:Fallback>
                <p:oleObj name="" r:id="rId3" imgW="673100" imgH="4953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28005" y="1405890"/>
                        <a:ext cx="935990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38420" y="2186305"/>
          <a:ext cx="2119630" cy="63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663700" imgH="495300" progId="Equation.KSEE3">
                  <p:embed/>
                </p:oleObj>
              </mc:Choice>
              <mc:Fallback>
                <p:oleObj name="" r:id="rId5" imgW="1663700" imgH="4953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38420" y="2186305"/>
                        <a:ext cx="2119630" cy="63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82535" y="2094865"/>
          <a:ext cx="785495" cy="764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482600" imgH="469900" progId="Equation.KSEE3">
                  <p:embed/>
                </p:oleObj>
              </mc:Choice>
              <mc:Fallback>
                <p:oleObj name="" r:id="rId7" imgW="482600" imgH="469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82535" y="2094865"/>
                        <a:ext cx="785495" cy="764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31250" y="2300605"/>
          <a:ext cx="492125" cy="295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9" imgW="316865" imgH="190500" progId="Equation.KSEE3">
                  <p:embed/>
                </p:oleObj>
              </mc:Choice>
              <mc:Fallback>
                <p:oleObj name="" r:id="rId9" imgW="316865" imgH="1905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731250" y="2300605"/>
                        <a:ext cx="492125" cy="295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85085" y="2725420"/>
          <a:ext cx="2119630" cy="63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1" imgW="1663700" imgH="495300" progId="Equation.KSEE3">
                  <p:embed/>
                </p:oleObj>
              </mc:Choice>
              <mc:Fallback>
                <p:oleObj name="" r:id="rId11" imgW="1663700" imgH="4953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85085" y="2725420"/>
                        <a:ext cx="2119630" cy="63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7770" y="3536315"/>
          <a:ext cx="4420235" cy="683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2" imgW="2667000" imgH="469900" progId="Equation.KSEE3">
                  <p:embed/>
                </p:oleObj>
              </mc:Choice>
              <mc:Fallback>
                <p:oleObj name="" r:id="rId12" imgW="2667000" imgH="4699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07770" y="3536315"/>
                        <a:ext cx="4420235" cy="683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7770" y="4219575"/>
          <a:ext cx="9955530" cy="645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4" imgW="7251700" imgH="469900" progId="Equation.KSEE3">
                  <p:embed/>
                </p:oleObj>
              </mc:Choice>
              <mc:Fallback>
                <p:oleObj name="" r:id="rId14" imgW="7251700" imgH="4699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07770" y="4219575"/>
                        <a:ext cx="9955530" cy="645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7.1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数项级数及其收敛性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4602480" y="2640330"/>
            <a:ext cx="376364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数项级数的概念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收敛级数的性质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正项级数收敛性的判别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任意项级数的收敛性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462534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460502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460502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4605020" y="452564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17" grpId="0" bldLvl="0" animBg="1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7.1.1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数项级数及其收敛性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11580" y="1425575"/>
            <a:ext cx="996505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/>
              <a:t>例1</a:t>
            </a:r>
            <a:r>
              <a:rPr lang="zh-CN" altLang="en-US" sz="2200"/>
              <a:t>  求圆面积的问题在中学“平面几何”中进行过讨论.</a:t>
            </a:r>
            <a:r>
              <a:rPr lang="en-US" altLang="zh-CN" sz="2200"/>
              <a:t>(</a:t>
            </a:r>
            <a:r>
              <a:rPr lang="zh-CN" altLang="en-US" sz="2200"/>
              <a:t>如图</a:t>
            </a:r>
            <a:r>
              <a:rPr lang="en-US" altLang="zh-CN" sz="2200"/>
              <a:t>)</a:t>
            </a:r>
            <a:r>
              <a:rPr lang="zh-CN" altLang="en-US" sz="2200"/>
              <a:t>在这里对计算圆的面积采用另一个角度进行分析.</a:t>
            </a:r>
            <a:endParaRPr lang="zh-CN" altLang="en-US" sz="22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07045" y="2271395"/>
            <a:ext cx="2757170" cy="26841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61720" y="2951480"/>
            <a:ext cx="6671945" cy="2630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200">
                <a:latin typeface="+mn-ea"/>
                <a:cs typeface="+mn-ea"/>
              </a:rPr>
              <a:t>再这个六边形的每个边上再作一个顶点在圆周上的等腰三角形，记这六个等腰三角形面积之和为u</a:t>
            </a:r>
            <a:r>
              <a:rPr lang="zh-CN" altLang="en-US" sz="2200" baseline="-25000">
                <a:latin typeface="+mn-ea"/>
                <a:cs typeface="+mn-ea"/>
              </a:rPr>
              <a:t>2</a:t>
            </a:r>
            <a:r>
              <a:rPr lang="zh-CN" altLang="en-US" sz="2200">
                <a:latin typeface="+mn-ea"/>
                <a:cs typeface="+mn-ea"/>
              </a:rPr>
              <a:t>.类似地，内接正二十四边形的面积记作u</a:t>
            </a:r>
            <a:r>
              <a:rPr lang="zh-CN" altLang="en-US" sz="2200" baseline="-250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如此进行n次，得到正3×2n边形的面积u</a:t>
            </a:r>
            <a:r>
              <a:rPr lang="zh-CN" altLang="en-US" sz="2200" baseline="-250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+u</a:t>
            </a:r>
            <a:r>
              <a:rPr lang="zh-CN" altLang="en-US" sz="2200" baseline="-25000">
                <a:latin typeface="+mn-ea"/>
                <a:cs typeface="+mn-ea"/>
              </a:rPr>
              <a:t>2</a:t>
            </a:r>
            <a:r>
              <a:rPr lang="zh-CN" altLang="en-US" sz="2200">
                <a:latin typeface="+mn-ea"/>
                <a:cs typeface="+mn-ea"/>
              </a:rPr>
              <a:t>+…+u</a:t>
            </a:r>
            <a:r>
              <a:rPr lang="zh-CN" altLang="en-US" sz="2200" baseline="-25000">
                <a:latin typeface="+mn-ea"/>
                <a:cs typeface="+mn-ea"/>
              </a:rPr>
              <a:t>n</a:t>
            </a:r>
            <a:r>
              <a:rPr lang="zh-CN" altLang="en-US" sz="2200">
                <a:latin typeface="+mn-ea"/>
                <a:cs typeface="+mn-ea"/>
              </a:rPr>
              <a:t>，则圆的面积</a:t>
            </a:r>
            <a:r>
              <a:rPr lang="en-US" altLang="zh-CN" sz="2200">
                <a:latin typeface="+mn-ea"/>
                <a:cs typeface="+mn-ea"/>
              </a:rPr>
              <a:t>S≈</a:t>
            </a:r>
            <a:r>
              <a:rPr lang="zh-CN" altLang="en-US" sz="2200">
                <a:latin typeface="+mn-ea"/>
                <a:cs typeface="+mn-ea"/>
              </a:rPr>
              <a:t>u</a:t>
            </a:r>
            <a:r>
              <a:rPr lang="zh-CN" altLang="en-US" sz="2200" baseline="-250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+u</a:t>
            </a:r>
            <a:r>
              <a:rPr lang="zh-CN" altLang="en-US" sz="2200" baseline="-25000">
                <a:latin typeface="+mn-ea"/>
                <a:cs typeface="+mn-ea"/>
              </a:rPr>
              <a:t>2</a:t>
            </a:r>
            <a:r>
              <a:rPr lang="zh-CN" altLang="en-US" sz="2200">
                <a:latin typeface="+mn-ea"/>
                <a:cs typeface="+mn-ea"/>
              </a:rPr>
              <a:t>+…+u</a:t>
            </a:r>
            <a:r>
              <a:rPr lang="zh-CN" altLang="en-US" sz="2200" baseline="-25000">
                <a:latin typeface="+mn-ea"/>
                <a:cs typeface="+mn-ea"/>
              </a:rPr>
              <a:t>n</a:t>
            </a:r>
            <a:r>
              <a:rPr lang="zh-CN" altLang="en-US" sz="2200">
                <a:latin typeface="+mn-ea"/>
                <a:cs typeface="+mn-ea"/>
              </a:rPr>
              <a:t>的极限，即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54000" progId="Equation.KSEE3">
                  <p:embed/>
                </p:oleObj>
              </mc:Choice>
              <mc:Fallback>
                <p:oleObj name="" r:id="rId2" imgW="914400" imgH="2540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32748" y="5690235"/>
          <a:ext cx="3382645" cy="567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4" imgW="1816100" imgH="304800" progId="Equation.KSEE3">
                  <p:embed/>
                </p:oleObj>
              </mc:Choice>
              <mc:Fallback>
                <p:oleObj name="" r:id="rId4" imgW="1816100" imgH="3048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932748" y="5690235"/>
                        <a:ext cx="3382645" cy="567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359535" y="2642235"/>
            <a:ext cx="6262370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>
                <a:latin typeface="+mn-ea"/>
                <a:cs typeface="+mn-ea"/>
                <a:sym typeface="+mn-ea"/>
              </a:rPr>
              <a:t>解：先作一个内接正六边形，把它的面积记为u</a:t>
            </a:r>
            <a:r>
              <a:rPr lang="zh-CN" altLang="en-US" sz="2200" baseline="-25000">
                <a:latin typeface="+mn-ea"/>
                <a:cs typeface="+mn-ea"/>
                <a:sym typeface="+mn-ea"/>
              </a:rPr>
              <a:t>1</a:t>
            </a:r>
            <a:r>
              <a:rPr lang="zh-CN" altLang="en-US">
                <a:latin typeface="+mn-ea"/>
                <a:cs typeface="+mn-ea"/>
                <a:sym typeface="+mn-ea"/>
              </a:rPr>
              <a:t>，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162050" y="5582920"/>
            <a:ext cx="54610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 dirty="0">
                <a:solidFill>
                  <a:srgbClr val="000014"/>
                </a:solidFill>
                <a:latin typeface="+mn-ea"/>
                <a:sym typeface="+mn-ea"/>
              </a:rPr>
              <a:t>构成的数列称作部分和数列，记为</a:t>
            </a:r>
            <a:endParaRPr lang="zh-CN" altLang="en-US"/>
          </a:p>
        </p:txBody>
      </p:sp>
      <p:sp>
        <p:nvSpPr>
          <p:cNvPr id="46083" name="文本框 46082"/>
          <p:cNvSpPr txBox="1"/>
          <p:nvPr/>
        </p:nvSpPr>
        <p:spPr>
          <a:xfrm>
            <a:off x="1631950" y="1582738"/>
            <a:ext cx="3881438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</a:t>
            </a:r>
            <a:r>
              <a:rPr lang="en-US" altLang="zh-CN" sz="2200" b="1" dirty="0">
                <a:solidFill>
                  <a:srgbClr val="000014"/>
                </a:solidFill>
                <a:latin typeface="+mn-ea"/>
                <a:cs typeface="+mn-ea"/>
              </a:rPr>
              <a:t>  </a:t>
            </a:r>
            <a:r>
              <a:rPr lang="zh-CN" altLang="en-US" sz="2200" b="1" dirty="0">
                <a:solidFill>
                  <a:srgbClr val="000014"/>
                </a:solidFill>
                <a:latin typeface="+mn-ea"/>
                <a:cs typeface="+mn-ea"/>
              </a:rPr>
              <a:t>如果给定一个数列</a:t>
            </a:r>
            <a:endParaRPr lang="zh-CN" altLang="en-US" sz="2200" b="1">
              <a:solidFill>
                <a:srgbClr val="000014"/>
              </a:solidFill>
              <a:latin typeface="+mn-ea"/>
              <a:cs typeface="+mn-ea"/>
            </a:endParaRPr>
          </a:p>
        </p:txBody>
      </p:sp>
      <p:graphicFrame>
        <p:nvGraphicFramePr>
          <p:cNvPr id="46084" name="对象 46083"/>
          <p:cNvGraphicFramePr/>
          <p:nvPr/>
        </p:nvGraphicFramePr>
        <p:xfrm>
          <a:off x="5026025" y="1583055"/>
          <a:ext cx="3578225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1447800" imgH="254000" progId="Equation.3">
                  <p:embed/>
                </p:oleObj>
              </mc:Choice>
              <mc:Fallback>
                <p:oleObj name="" r:id="rId1" imgW="1447800" imgH="254000" progId="Equation.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26025" y="1583055"/>
                        <a:ext cx="3578225" cy="4298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5" name="文本框 46084"/>
          <p:cNvSpPr txBox="1"/>
          <p:nvPr/>
        </p:nvSpPr>
        <p:spPr>
          <a:xfrm>
            <a:off x="1162050" y="2091055"/>
            <a:ext cx="10202545" cy="1173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60000"/>
              </a:lnSpc>
              <a:buClr>
                <a:schemeClr val="bg1"/>
              </a:buClr>
            </a:pPr>
            <a:r>
              <a:rPr lang="zh-CN" altLang="en-US" sz="2200" b="1" dirty="0">
                <a:solidFill>
                  <a:srgbClr val="000014"/>
                </a:solidFill>
                <a:latin typeface="+mn-ea"/>
              </a:rPr>
              <a:t>由数列构成的表达式                              </a:t>
            </a:r>
            <a:r>
              <a:rPr lang="zh-CN" altLang="en-US" sz="2200" b="1" dirty="0">
                <a:solidFill>
                  <a:srgbClr val="000014"/>
                </a:solidFill>
                <a:latin typeface="+mn-ea"/>
                <a:cs typeface="+mn-ea"/>
                <a:sym typeface="+mn-ea"/>
              </a:rPr>
              <a:t>叫做</a:t>
            </a:r>
            <a:r>
              <a:rPr lang="zh-CN" altLang="en-US" sz="2200" b="1" dirty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数项级数或无穷级数（简称级数），记作      即</a:t>
            </a:r>
            <a:endParaRPr lang="zh-CN" altLang="en-US" sz="2200" b="1" dirty="0">
              <a:solidFill>
                <a:schemeClr val="tx1"/>
              </a:solidFill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46086" name="对象 46085"/>
          <p:cNvGraphicFramePr/>
          <p:nvPr/>
        </p:nvGraphicFramePr>
        <p:xfrm>
          <a:off x="3855085" y="2208530"/>
          <a:ext cx="4126230" cy="445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1981200" imgH="254000" progId="Equation.3">
                  <p:embed/>
                </p:oleObj>
              </mc:Choice>
              <mc:Fallback>
                <p:oleObj name="" r:id="rId3" imgW="1981200" imgH="254000" progId="Equation.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55085" y="2208530"/>
                        <a:ext cx="4126230" cy="4457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94" name="对象 46093"/>
          <p:cNvGraphicFramePr/>
          <p:nvPr/>
        </p:nvGraphicFramePr>
        <p:xfrm>
          <a:off x="1842770" y="3571875"/>
          <a:ext cx="2234565" cy="61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5" imgW="914400" imgH="254000" progId="Equation.3">
                  <p:embed/>
                </p:oleObj>
              </mc:Choice>
              <mc:Fallback>
                <p:oleObj name="" r:id="rId5" imgW="914400" imgH="254000" progId="Equation.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000000"/>
                          </a:clrFrom>
                          <a:clrTo>
                            <a:srgbClr val="0000CC"/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842770" y="3571875"/>
                        <a:ext cx="2234565" cy="6146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105" name="对象 46104"/>
          <p:cNvGraphicFramePr/>
          <p:nvPr/>
        </p:nvGraphicFramePr>
        <p:xfrm>
          <a:off x="2640330" y="4856163"/>
          <a:ext cx="724535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7" imgW="3238500" imgH="228600" progId="Equation.3">
                  <p:embed/>
                </p:oleObj>
              </mc:Choice>
              <mc:Fallback>
                <p:oleObj name="" r:id="rId7" imgW="3238500" imgH="228600" progId="Equation.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40330" y="4856163"/>
                        <a:ext cx="7245350" cy="5080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106" name="文本框 46105"/>
          <p:cNvSpPr txBox="1"/>
          <p:nvPr/>
        </p:nvSpPr>
        <p:spPr>
          <a:xfrm>
            <a:off x="1184275" y="4934268"/>
            <a:ext cx="1581150" cy="4298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rgbClr val="000014"/>
                </a:solidFill>
                <a:latin typeface="+mn-ea"/>
              </a:rPr>
              <a:t>由部分和</a:t>
            </a:r>
            <a:endParaRPr lang="zh-CN" altLang="en-US" sz="2200" b="1" dirty="0">
              <a:solidFill>
                <a:srgbClr val="000014"/>
              </a:solidFill>
              <a:latin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27475" y="2614930"/>
          <a:ext cx="681990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9" imgW="419100" imgH="405765" progId="Equation.KSEE3">
                  <p:embed/>
                </p:oleObj>
              </mc:Choice>
              <mc:Fallback>
                <p:oleObj name="" r:id="rId9" imgW="419100" imgH="405765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27475" y="2614930"/>
                        <a:ext cx="681990" cy="66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03675" y="3284855"/>
          <a:ext cx="4385945" cy="70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1" imgW="2514600" imgH="405765" progId="Equation.KSEE3">
                  <p:embed/>
                </p:oleObj>
              </mc:Choice>
              <mc:Fallback>
                <p:oleObj name="" r:id="rId11" imgW="2514600" imgH="405765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03675" y="3284855"/>
                        <a:ext cx="4385945" cy="70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78255" y="4110673"/>
          <a:ext cx="7540625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13" imgW="4178300" imgH="254000" progId="Equation.KSEE3">
                  <p:embed/>
                </p:oleObj>
              </mc:Choice>
              <mc:Fallback>
                <p:oleObj name="" r:id="rId13" imgW="4178300" imgH="2540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78255" y="4110673"/>
                        <a:ext cx="7540625" cy="480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13705" y="5582920"/>
          <a:ext cx="579755" cy="42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5" imgW="342900" imgH="254000" progId="Equation.KSEE3">
                  <p:embed/>
                </p:oleObj>
              </mc:Choice>
              <mc:Fallback>
                <p:oleObj name="" r:id="rId15" imgW="342900" imgH="2540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13705" y="5582920"/>
                        <a:ext cx="579755" cy="429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202055" y="810260"/>
            <a:ext cx="50996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记作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26615" y="745490"/>
          <a:ext cx="2899410" cy="59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7" imgW="2095500" imgH="431800" progId="Equation.KSEE3">
                  <p:embed/>
                </p:oleObj>
              </mc:Choice>
              <mc:Fallback>
                <p:oleObj name="" r:id="rId17" imgW="2095500" imgH="4318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126615" y="745490"/>
                        <a:ext cx="2899410" cy="59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6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6083" grpId="0"/>
      <p:bldP spid="46085" grpId="0"/>
      <p:bldP spid="4610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7107" name="组合 47106"/>
          <p:cNvGrpSpPr/>
          <p:nvPr/>
        </p:nvGrpSpPr>
        <p:grpSpPr>
          <a:xfrm>
            <a:off x="1285875" y="1936750"/>
            <a:ext cx="3433763" cy="614363"/>
            <a:chOff x="288" y="1127"/>
            <a:chExt cx="2163" cy="387"/>
          </a:xfrm>
        </p:grpSpPr>
        <p:sp>
          <p:nvSpPr>
            <p:cNvPr id="47108" name="文本框 47107"/>
            <p:cNvSpPr txBox="1"/>
            <p:nvPr/>
          </p:nvSpPr>
          <p:spPr>
            <a:xfrm>
              <a:off x="288" y="1173"/>
              <a:ext cx="19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endParaRPr lang="zh-CN" altLang="en-US" sz="2200" b="1" dirty="0">
                <a:solidFill>
                  <a:srgbClr val="000014"/>
                </a:solidFill>
                <a:latin typeface="+mn-ea"/>
              </a:endParaRPr>
            </a:p>
          </p:txBody>
        </p:sp>
        <p:graphicFrame>
          <p:nvGraphicFramePr>
            <p:cNvPr id="47109" name="对象 47108"/>
            <p:cNvGraphicFramePr/>
            <p:nvPr/>
          </p:nvGraphicFramePr>
          <p:xfrm>
            <a:off x="1065" y="1127"/>
            <a:ext cx="1386" cy="3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" imgW="914400" imgH="254000" progId="Equation.3">
                    <p:embed/>
                  </p:oleObj>
                </mc:Choice>
                <mc:Fallback>
                  <p:oleObj name="" r:id="rId1" imgW="914400" imgH="254000" progId="Equation.3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65" y="1127"/>
                          <a:ext cx="1386" cy="3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10" name="文本框 47109"/>
            <p:cNvSpPr txBox="1"/>
            <p:nvPr/>
          </p:nvSpPr>
          <p:spPr>
            <a:xfrm>
              <a:off x="1947" y="1181"/>
              <a:ext cx="195" cy="2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endParaRPr lang="en-US" altLang="zh-CN" sz="2200" b="1">
                <a:solidFill>
                  <a:srgbClr val="000014"/>
                </a:solidFill>
                <a:latin typeface="+mn-ea"/>
                <a:cs typeface="+mn-ea"/>
              </a:endParaRPr>
            </a:p>
          </p:txBody>
        </p:sp>
      </p:grpSp>
      <p:sp>
        <p:nvSpPr>
          <p:cNvPr id="47111" name="文本框 47110"/>
          <p:cNvSpPr txBox="1"/>
          <p:nvPr/>
        </p:nvSpPr>
        <p:spPr>
          <a:xfrm>
            <a:off x="1079500" y="2957830"/>
            <a:ext cx="7237730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dirty="0">
                <a:solidFill>
                  <a:srgbClr val="000014"/>
                </a:solidFill>
                <a:latin typeface="+mn-ea"/>
                <a:cs typeface="+mn-ea"/>
              </a:rPr>
              <a:t>否则，如果部分和数列没有极限，则称</a:t>
            </a:r>
            <a:r>
              <a:rPr lang="zh-CN" altLang="en-US" sz="2200" dirty="0">
                <a:solidFill>
                  <a:schemeClr val="tx1"/>
                </a:solidFill>
                <a:latin typeface="+mn-ea"/>
                <a:cs typeface="+mn-ea"/>
              </a:rPr>
              <a:t>级数发散</a:t>
            </a:r>
            <a:r>
              <a:rPr lang="en-US" altLang="zh-CN" sz="2200">
                <a:solidFill>
                  <a:schemeClr val="tx1"/>
                </a:solidFill>
                <a:latin typeface="+mn-ea"/>
                <a:cs typeface="+mn-ea"/>
              </a:rPr>
              <a:t>.</a:t>
            </a:r>
            <a:endParaRPr lang="en-US" altLang="zh-CN" sz="2200">
              <a:solidFill>
                <a:schemeClr val="tx1"/>
              </a:solidFill>
              <a:latin typeface="+mn-ea"/>
              <a:cs typeface="+mn-ea"/>
            </a:endParaRPr>
          </a:p>
        </p:txBody>
      </p:sp>
      <p:sp>
        <p:nvSpPr>
          <p:cNvPr id="47117" name="矩形 47116"/>
          <p:cNvSpPr/>
          <p:nvPr/>
        </p:nvSpPr>
        <p:spPr>
          <a:xfrm>
            <a:off x="1349058" y="858838"/>
            <a:ext cx="88519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>
                <a:schemeClr val="bg1"/>
              </a:buClr>
            </a:pPr>
            <a:r>
              <a:rPr lang="zh-CN" altLang="en-US" sz="2200" b="1" dirty="0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2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pSp>
        <p:nvGrpSpPr>
          <p:cNvPr id="47118" name="组合 47117"/>
          <p:cNvGrpSpPr/>
          <p:nvPr/>
        </p:nvGrpSpPr>
        <p:grpSpPr>
          <a:xfrm>
            <a:off x="2994025" y="623888"/>
            <a:ext cx="5322888" cy="665162"/>
            <a:chOff x="974" y="162"/>
            <a:chExt cx="3353" cy="419"/>
          </a:xfrm>
        </p:grpSpPr>
        <p:sp>
          <p:nvSpPr>
            <p:cNvPr id="47119" name="文本框 47118"/>
            <p:cNvSpPr txBox="1"/>
            <p:nvPr/>
          </p:nvSpPr>
          <p:spPr>
            <a:xfrm>
              <a:off x="974" y="213"/>
              <a:ext cx="19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endParaRPr lang="zh-CN" altLang="en-US" sz="2400" b="1">
                <a:solidFill>
                  <a:srgbClr val="000014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7120" name="对象 47119"/>
            <p:cNvGraphicFramePr/>
            <p:nvPr/>
          </p:nvGraphicFramePr>
          <p:xfrm>
            <a:off x="1352" y="162"/>
            <a:ext cx="1355" cy="3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3" imgW="914400" imgH="254000" progId="Equation.3">
                    <p:embed/>
                  </p:oleObj>
                </mc:Choice>
                <mc:Fallback>
                  <p:oleObj name="" r:id="rId3" imgW="914400" imgH="2540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352" y="162"/>
                          <a:ext cx="1355" cy="37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21" name="文本框 47120"/>
            <p:cNvSpPr txBox="1"/>
            <p:nvPr/>
          </p:nvSpPr>
          <p:spPr>
            <a:xfrm>
              <a:off x="3748" y="232"/>
              <a:ext cx="19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endParaRPr lang="zh-CN" altLang="en-US" sz="2400" b="1">
                <a:solidFill>
                  <a:srgbClr val="000014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7122" name="矩形 47121"/>
            <p:cNvSpPr/>
            <p:nvPr/>
          </p:nvSpPr>
          <p:spPr>
            <a:xfrm>
              <a:off x="2210" y="225"/>
              <a:ext cx="195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>
                <a:buClr>
                  <a:schemeClr val="bg1"/>
                </a:buClr>
              </a:pPr>
              <a:endParaRPr lang="zh-CN" altLang="en-US" sz="2400" b="1" dirty="0">
                <a:solidFill>
                  <a:srgbClr val="000014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47123" name="对象 47122"/>
            <p:cNvGraphicFramePr/>
            <p:nvPr/>
          </p:nvGraphicFramePr>
          <p:xfrm>
            <a:off x="2899" y="184"/>
            <a:ext cx="1428" cy="3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0" name="" r:id="rId4" imgW="914400" imgH="254000" progId="Equation.3">
                    <p:embed/>
                  </p:oleObj>
                </mc:Choice>
                <mc:Fallback>
                  <p:oleObj name="" r:id="rId4" imgW="914400" imgH="254000" progId="Equation.3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899" y="184"/>
                          <a:ext cx="1428" cy="39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7125" name="对象 47124"/>
          <p:cNvGraphicFramePr/>
          <p:nvPr/>
        </p:nvGraphicFramePr>
        <p:xfrm>
          <a:off x="2676525" y="2285048"/>
          <a:ext cx="4400550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" r:id="rId5" imgW="1955800" imgH="228600" progId="Equation.3">
                  <p:embed/>
                </p:oleObj>
              </mc:Choice>
              <mc:Fallback>
                <p:oleObj name="" r:id="rId5" imgW="1955800" imgH="228600" progId="Equation.3">
                  <p:embed/>
                  <p:pic>
                    <p:nvPicPr>
                      <p:cNvPr id="0" name="图片 30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76525" y="2285048"/>
                        <a:ext cx="4400550" cy="5127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04110" y="704850"/>
          <a:ext cx="5913120" cy="66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7" imgW="3606165" imgH="405765" progId="Equation.KSEE3">
                  <p:embed/>
                </p:oleObj>
              </mc:Choice>
              <mc:Fallback>
                <p:oleObj name="" r:id="rId7" imgW="3606165" imgH="405765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404110" y="704850"/>
                        <a:ext cx="5913120" cy="661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17230" y="746760"/>
          <a:ext cx="15557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9" imgW="762000" imgH="304800" progId="Equation.KSEE3">
                  <p:embed/>
                </p:oleObj>
              </mc:Choice>
              <mc:Fallback>
                <p:oleObj name="" r:id="rId9" imgW="762000" imgH="304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17230" y="746760"/>
                        <a:ext cx="1555750" cy="619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9500" y="1566228"/>
          <a:ext cx="7553960" cy="602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1" imgW="4927600" imgH="405765" progId="Equation.KSEE3">
                  <p:embed/>
                </p:oleObj>
              </mc:Choice>
              <mc:Fallback>
                <p:oleObj name="" r:id="rId11" imgW="4927600" imgH="405765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9500" y="1566228"/>
                        <a:ext cx="7553960" cy="602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79500" y="4305300"/>
            <a:ext cx="100926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无穷级数的收敛与发散，实质上是部分和数列的极限是否存在.</a:t>
            </a:r>
            <a:endParaRPr lang="zh-CN" altLang="en-US" sz="2200" b="1"/>
          </a:p>
        </p:txBody>
      </p:sp>
      <p:sp>
        <p:nvSpPr>
          <p:cNvPr id="14" name="横卷形 13"/>
          <p:cNvSpPr/>
          <p:nvPr/>
        </p:nvSpPr>
        <p:spPr>
          <a:xfrm>
            <a:off x="1217295" y="3585845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小贴士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7" grpId="0"/>
      <p:bldP spid="47111" grpId="0"/>
      <p:bldP spid="14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4525" y="1277620"/>
          <a:ext cx="7110730" cy="637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826000" imgH="431800" progId="Equation.KSEE3">
                  <p:embed/>
                </p:oleObj>
              </mc:Choice>
              <mc:Fallback>
                <p:oleObj name="" r:id="rId1" imgW="4826000" imgH="431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14525" y="1277620"/>
                        <a:ext cx="7110730" cy="637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53160" y="751205"/>
            <a:ext cx="70338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例2</a:t>
            </a:r>
            <a:r>
              <a:rPr lang="zh-CN" altLang="en-US" sz="2200"/>
              <a:t>   讨论以等比数列为通项的几何级数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4240" y="1915160"/>
          <a:ext cx="10023475" cy="745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3" imgW="6489065" imgH="482600" progId="Equation.KSEE3">
                  <p:embed/>
                </p:oleObj>
              </mc:Choice>
              <mc:Fallback>
                <p:oleObj name="" r:id="rId3" imgW="6489065" imgH="4826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04240" y="1915160"/>
                        <a:ext cx="10023475" cy="745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8940" y="2660650"/>
          <a:ext cx="9097645" cy="684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5" imgW="6413500" imgH="482600" progId="Equation.KSEE3">
                  <p:embed/>
                </p:oleObj>
              </mc:Choice>
              <mc:Fallback>
                <p:oleObj name="" r:id="rId5" imgW="6413500" imgH="4826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78940" y="2660650"/>
                        <a:ext cx="9097645" cy="684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2155" y="3583305"/>
          <a:ext cx="320167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7" imgW="2145665" imgH="469900" progId="Equation.KSEE3">
                  <p:embed/>
                </p:oleObj>
              </mc:Choice>
              <mc:Fallback>
                <p:oleObj name="" r:id="rId7" imgW="2145665" imgH="4699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2155" y="3583305"/>
                        <a:ext cx="3201670" cy="692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05598" y="4432935"/>
          <a:ext cx="9317355" cy="706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" r:id="rId9" imgW="6362700" imgH="482600" progId="Equation.KSEE3">
                  <p:embed/>
                </p:oleObj>
              </mc:Choice>
              <mc:Fallback>
                <p:oleObj name="" r:id="rId9" imgW="6362700" imgH="482600" progId="Equation.KSEE3">
                  <p:embed/>
                  <p:pic>
                    <p:nvPicPr>
                      <p:cNvPr id="0" name="图片 51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05598" y="4432935"/>
                        <a:ext cx="9317355" cy="706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9110" y="5547995"/>
          <a:ext cx="518858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" r:id="rId11" imgW="2451100" imgH="266700" progId="Equation.KSEE3">
                  <p:embed/>
                </p:oleObj>
              </mc:Choice>
              <mc:Fallback>
                <p:oleObj name="" r:id="rId11" imgW="2451100" imgH="266700" progId="Equation.KSEE3">
                  <p:embed/>
                  <p:pic>
                    <p:nvPicPr>
                      <p:cNvPr id="0" name="图片 51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69110" y="5547995"/>
                        <a:ext cx="518858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23540" y="6900545"/>
          <a:ext cx="5092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" r:id="rId13" imgW="5092700" imgH="266700" progId="Equation.KSEE3">
                  <p:embed/>
                </p:oleObj>
              </mc:Choice>
              <mc:Fallback>
                <p:oleObj name="" r:id="rId13" imgW="5092700" imgH="266700" progId="Equation.KSEE3">
                  <p:embed/>
                  <p:pic>
                    <p:nvPicPr>
                      <p:cNvPr id="0" name="图片 513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923540" y="6900545"/>
                        <a:ext cx="5092700" cy="266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55620" y="3388995"/>
          <a:ext cx="3058795" cy="895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" r:id="rId1" imgW="1993900" imgH="584200" progId="Equation.KSEE3">
                  <p:embed/>
                </p:oleObj>
              </mc:Choice>
              <mc:Fallback>
                <p:oleObj name="" r:id="rId1" imgW="1993900" imgH="584200" progId="Equation.KSEE3">
                  <p:embed/>
                  <p:pic>
                    <p:nvPicPr>
                      <p:cNvPr id="0" name="图片 51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55620" y="3388995"/>
                        <a:ext cx="3058795" cy="895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2840" y="4507865"/>
          <a:ext cx="3625850" cy="4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" r:id="rId3" imgW="1930400" imgH="266700" progId="Equation.KSEE3">
                  <p:embed/>
                </p:oleObj>
              </mc:Choice>
              <mc:Fallback>
                <p:oleObj name="" r:id="rId3" imgW="1930400" imgH="266700" progId="Equation.KSEE3">
                  <p:embed/>
                  <p:pic>
                    <p:nvPicPr>
                      <p:cNvPr id="0" name="图片 51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2840" y="4507865"/>
                        <a:ext cx="3625850" cy="443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16300" y="1396365"/>
          <a:ext cx="3587750" cy="562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" r:id="rId5" imgW="2070100" imgH="304800" progId="Equation.KSEE3">
                  <p:embed/>
                </p:oleObj>
              </mc:Choice>
              <mc:Fallback>
                <p:oleObj name="" r:id="rId5" imgW="2070100" imgH="304800" progId="Equation.KSEE3">
                  <p:embed/>
                  <p:pic>
                    <p:nvPicPr>
                      <p:cNvPr id="0" name="图片 512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16300" y="1396365"/>
                        <a:ext cx="3587750" cy="562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2840" y="2084705"/>
          <a:ext cx="3002280" cy="405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" r:id="rId7" imgW="1905000" imgH="266700" progId="Equation.KSEE3">
                  <p:embed/>
                </p:oleObj>
              </mc:Choice>
              <mc:Fallback>
                <p:oleObj name="" r:id="rId7" imgW="1905000" imgH="266700" progId="Equation.KSEE3">
                  <p:embed/>
                  <p:pic>
                    <p:nvPicPr>
                      <p:cNvPr id="0" name="图片 512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32840" y="2084705"/>
                        <a:ext cx="3002280" cy="405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0433" y="2758440"/>
          <a:ext cx="857948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" r:id="rId9" imgW="5117465" imgH="266700" progId="Equation.KSEE3">
                  <p:embed/>
                </p:oleObj>
              </mc:Choice>
              <mc:Fallback>
                <p:oleObj name="" r:id="rId9" imgW="5117465" imgH="266700" progId="Equation.KSEE3">
                  <p:embed/>
                  <p:pic>
                    <p:nvPicPr>
                      <p:cNvPr id="0" name="图片 513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20433" y="2758440"/>
                        <a:ext cx="8579485" cy="447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3150" y="5138420"/>
          <a:ext cx="8273415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" r:id="rId11" imgW="5753100" imgH="266700" progId="Equation.KSEE3">
                  <p:embed/>
                </p:oleObj>
              </mc:Choice>
              <mc:Fallback>
                <p:oleObj name="" r:id="rId11" imgW="5753100" imgH="266700" progId="Equation.KSEE3">
                  <p:embed/>
                  <p:pic>
                    <p:nvPicPr>
                      <p:cNvPr id="0" name="图片 513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73150" y="5138420"/>
                        <a:ext cx="8273415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6315" y="737870"/>
          <a:ext cx="10513695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" r:id="rId13" imgW="6007100" imgH="266700" progId="Equation.KSEE3">
                  <p:embed/>
                </p:oleObj>
              </mc:Choice>
              <mc:Fallback>
                <p:oleObj name="" r:id="rId13" imgW="6007100" imgH="266700" progId="Equation.KSEE3">
                  <p:embed/>
                  <p:pic>
                    <p:nvPicPr>
                      <p:cNvPr id="0" name="图片 51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96315" y="737870"/>
                        <a:ext cx="10513695" cy="448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56" name="矩形 87055"/>
          <p:cNvSpPr/>
          <p:nvPr/>
        </p:nvSpPr>
        <p:spPr>
          <a:xfrm>
            <a:off x="1328420" y="3736975"/>
            <a:ext cx="5730240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200" dirty="0">
                <a:latin typeface="Arial" panose="020B0604020202020204" pitchFamily="34" charset="0"/>
              </a:rPr>
              <a:t>解：由于                                ，求部分和有</a:t>
            </a:r>
            <a:endParaRPr lang="zh-CN" altLang="en-US" sz="22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2845" y="650240"/>
            <a:ext cx="75907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例3 </a:t>
            </a:r>
            <a:r>
              <a:rPr lang="zh-CN" altLang="en-US" sz="2200"/>
              <a:t>      证明级数</a:t>
            </a:r>
            <a:r>
              <a:rPr lang="zh-CN" alt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1+2+…+n+…</a:t>
            </a:r>
            <a:r>
              <a:rPr lang="zh-CN" altLang="en-US" sz="2200"/>
              <a:t>是发散的.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34210" y="1203960"/>
          <a:ext cx="7639685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4888865" imgH="469900" progId="Equation.KSEE3">
                  <p:embed/>
                </p:oleObj>
              </mc:Choice>
              <mc:Fallback>
                <p:oleObj name="" r:id="rId1" imgW="4888865" imgH="469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4210" y="1203960"/>
                        <a:ext cx="7639685" cy="727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34210" y="2036445"/>
          <a:ext cx="485013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2514600" imgH="241300" progId="Equation.KSEE3">
                  <p:embed/>
                </p:oleObj>
              </mc:Choice>
              <mc:Fallback>
                <p:oleObj name="" r:id="rId3" imgW="2514600" imgH="2413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4210" y="2036445"/>
                        <a:ext cx="485013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4740" y="2540635"/>
          <a:ext cx="735076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4610100" imgH="508000" progId="Equation.KSEE3">
                  <p:embed/>
                </p:oleObj>
              </mc:Choice>
              <mc:Fallback>
                <p:oleObj name="" r:id="rId5" imgW="4610100" imgH="5080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4740" y="2540635"/>
                        <a:ext cx="735076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54" name="对象 87053"/>
          <p:cNvGraphicFramePr/>
          <p:nvPr/>
        </p:nvGraphicFramePr>
        <p:xfrm>
          <a:off x="2563495" y="3563620"/>
          <a:ext cx="2555875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7" imgW="1485900" imgH="419100" progId="Equation.DSMT4">
                  <p:embed/>
                </p:oleObj>
              </mc:Choice>
              <mc:Fallback>
                <p:oleObj name="" r:id="rId7" imgW="1485900" imgH="4191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63495" y="3563620"/>
                        <a:ext cx="2555875" cy="720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7061" name="对象 87060"/>
          <p:cNvGraphicFramePr/>
          <p:nvPr/>
        </p:nvGraphicFramePr>
        <p:xfrm>
          <a:off x="2563178" y="4466591"/>
          <a:ext cx="382270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" r:id="rId9" imgW="2349500" imgH="508000" progId="Equation.3">
                  <p:embed/>
                </p:oleObj>
              </mc:Choice>
              <mc:Fallback>
                <p:oleObj name="" r:id="rId9" imgW="2349500" imgH="508000" progId="Equation.3">
                  <p:embed/>
                  <p:pic>
                    <p:nvPicPr>
                      <p:cNvPr id="0" name="图片 3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563178" y="4466591"/>
                        <a:ext cx="3822700" cy="825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7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705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2255</Words>
  <Application>WPS 演示</Application>
  <PresentationFormat>宽屏</PresentationFormat>
  <Paragraphs>280</Paragraphs>
  <Slides>30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191</vt:i4>
      </vt:variant>
      <vt:variant>
        <vt:lpstr>幻灯片标题</vt:lpstr>
      </vt:variant>
      <vt:variant>
        <vt:i4>30</vt:i4>
      </vt:variant>
    </vt:vector>
  </HeadingPairs>
  <TitlesOfParts>
    <vt:vector size="234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Equation.KSEE3</vt:lpstr>
      <vt:lpstr>Equation.3</vt:lpstr>
      <vt:lpstr>Equation.3</vt:lpstr>
      <vt:lpstr>Equation.KSEE3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Equation.3</vt:lpstr>
      <vt:lpstr>Equation.3</vt:lpstr>
      <vt:lpstr>Equation.KSEE3</vt:lpstr>
      <vt:lpstr>Equation.DSMT4</vt:lpstr>
      <vt:lpstr>Equation.DSMT4</vt:lpstr>
      <vt:lpstr>Equation.KSEE3</vt:lpstr>
      <vt:lpstr>Equation.KSEE3</vt:lpstr>
      <vt:lpstr>Equation.KSEE3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Equation.3</vt:lpstr>
      <vt:lpstr>Equation.DSMT4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Equation.DSMT4</vt:lpstr>
      <vt:lpstr>Equation.3</vt:lpstr>
      <vt:lpstr>Equation.3</vt:lpstr>
      <vt:lpstr>Equation.3</vt:lpstr>
      <vt:lpstr>Equation.3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Equation.3</vt:lpstr>
      <vt:lpstr>Equation.KSEE3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112</cp:revision>
  <dcterms:created xsi:type="dcterms:W3CDTF">2018-10-12T15:11:00Z</dcterms:created>
  <dcterms:modified xsi:type="dcterms:W3CDTF">2021-01-08T06:32:16Z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