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3" r:id="rId4"/>
    <p:sldMasterId id="2147483684" r:id="rId5"/>
    <p:sldMasterId id="2147483695" r:id="rId6"/>
  </p:sldMasterIdLst>
  <p:notesMasterIdLst>
    <p:notesMasterId r:id="rId26"/>
  </p:notesMasterIdLst>
  <p:sldIdLst>
    <p:sldId id="263" r:id="rId7"/>
    <p:sldId id="264" r:id="rId8"/>
    <p:sldId id="268" r:id="rId9"/>
    <p:sldId id="270" r:id="rId10"/>
    <p:sldId id="272" r:id="rId11"/>
    <p:sldId id="273" r:id="rId12"/>
    <p:sldId id="274" r:id="rId13"/>
    <p:sldId id="275" r:id="rId14"/>
    <p:sldId id="276" r:id="rId15"/>
    <p:sldId id="278" r:id="rId16"/>
    <p:sldId id="279" r:id="rId17"/>
    <p:sldId id="280" r:id="rId18"/>
    <p:sldId id="281" r:id="rId19"/>
    <p:sldId id="282" r:id="rId20"/>
    <p:sldId id="283" r:id="rId21"/>
    <p:sldId id="284" r:id="rId22"/>
    <p:sldId id="285" r:id="rId23"/>
    <p:sldId id="277" r:id="rId24"/>
    <p:sldId id="266" r:id="rId2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EEAAC"/>
    <a:srgbClr val="1D41D5"/>
    <a:srgbClr val="FFD777"/>
    <a:srgbClr val="E48746"/>
    <a:srgbClr val="FFDF87"/>
    <a:srgbClr val="FFE9A6"/>
    <a:srgbClr val="FFD695"/>
    <a:srgbClr val="FFC663"/>
    <a:srgbClr val="FFC0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5" Type="http://schemas.openxmlformats.org/officeDocument/2006/relationships/image" Target="../media/image35.wmf"/><Relationship Id="rId4" Type="http://schemas.openxmlformats.org/officeDocument/2006/relationships/image" Target="../media/image34.wmf"/><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image" Target="../media/image31.wmf"/></Relationships>
</file>

<file path=ppt/drawings/_rels/vmlDrawing11.vml.rels><?xml version="1.0" encoding="UTF-8" standalone="yes"?>
<Relationships xmlns="http://schemas.openxmlformats.org/package/2006/relationships"><Relationship Id="rId5" Type="http://schemas.openxmlformats.org/officeDocument/2006/relationships/image" Target="../media/image39.wmf"/><Relationship Id="rId4" Type="http://schemas.openxmlformats.org/officeDocument/2006/relationships/image" Target="../media/image38.wmf"/><Relationship Id="rId3" Type="http://schemas.openxmlformats.org/officeDocument/2006/relationships/image" Target="../media/image37.wmf"/><Relationship Id="rId2" Type="http://schemas.openxmlformats.org/officeDocument/2006/relationships/image" Target="../media/image2.wmf"/><Relationship Id="rId1" Type="http://schemas.openxmlformats.org/officeDocument/2006/relationships/image" Target="../media/image36.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drawings/_rels/vmlDrawing13.vml.rels><?xml version="1.0" encoding="UTF-8" standalone="yes"?>
<Relationships xmlns="http://schemas.openxmlformats.org/package/2006/relationships"><Relationship Id="rId5" Type="http://schemas.openxmlformats.org/officeDocument/2006/relationships/image" Target="../media/image46.wmf"/><Relationship Id="rId4" Type="http://schemas.openxmlformats.org/officeDocument/2006/relationships/image" Target="../media/image2.wmf"/><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drawings/_rels/vmlDrawing14.vml.rels><?xml version="1.0" encoding="UTF-8" standalone="yes"?>
<Relationships xmlns="http://schemas.openxmlformats.org/package/2006/relationships"><Relationship Id="rId4" Type="http://schemas.openxmlformats.org/officeDocument/2006/relationships/image" Target="../media/image49.wmf"/><Relationship Id="rId3" Type="http://schemas.openxmlformats.org/officeDocument/2006/relationships/image" Target="../media/image2.wmf"/><Relationship Id="rId2" Type="http://schemas.openxmlformats.org/officeDocument/2006/relationships/image" Target="../media/image48.wmf"/><Relationship Id="rId1" Type="http://schemas.openxmlformats.org/officeDocument/2006/relationships/image" Target="../media/image47.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9.wmf"/><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20.wmf"/><Relationship Id="rId4" Type="http://schemas.openxmlformats.org/officeDocument/2006/relationships/image" Target="../media/image19.wmf"/><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8.vml.rels><?xml version="1.0" encoding="UTF-8" standalone="yes"?>
<Relationships xmlns="http://schemas.openxmlformats.org/package/2006/relationships"><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高等数学">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第1章">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 name="圆角矩形 2"/>
          <p:cNvSpPr/>
          <p:nvPr userDrawn="1"/>
        </p:nvSpPr>
        <p:spPr>
          <a:xfrm>
            <a:off x="1268095" y="1944370"/>
            <a:ext cx="9655810" cy="2376805"/>
          </a:xfrm>
          <a:prstGeom prst="roundRect">
            <a:avLst/>
          </a:prstGeom>
          <a:noFill/>
          <a:ln w="117475">
            <a:solidFill>
              <a:srgbClr val="712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第1节">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28967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Freeform 15"/>
          <p:cNvSpPr>
            <a:spLocks noChangeArrowheads="1"/>
          </p:cNvSpPr>
          <p:nvPr userDrawn="1"/>
        </p:nvSpPr>
        <p:spPr bwMode="auto">
          <a:xfrm>
            <a:off x="2446972" y="945516"/>
            <a:ext cx="792163" cy="96837"/>
          </a:xfrm>
          <a:custGeom>
            <a:avLst/>
            <a:gdLst>
              <a:gd name="T0" fmla="*/ 100 w 1038"/>
              <a:gd name="T1" fmla="*/ 0 h 127"/>
              <a:gd name="T2" fmla="*/ 938 w 1038"/>
              <a:gd name="T3" fmla="*/ 0 h 127"/>
              <a:gd name="T4" fmla="*/ 1038 w 1038"/>
              <a:gd name="T5" fmla="*/ 127 h 127"/>
              <a:gd name="T6" fmla="*/ 0 w 1038"/>
              <a:gd name="T7" fmla="*/ 127 h 127"/>
              <a:gd name="T8" fmla="*/ 100 w 1038"/>
              <a:gd name="T9" fmla="*/ 0 h 127"/>
              <a:gd name="T10" fmla="*/ 0 60000 65536"/>
              <a:gd name="T11" fmla="*/ 0 60000 65536"/>
              <a:gd name="T12" fmla="*/ 0 60000 65536"/>
              <a:gd name="T13" fmla="*/ 0 60000 65536"/>
              <a:gd name="T14" fmla="*/ 0 60000 65536"/>
              <a:gd name="T15" fmla="*/ 0 w 1038"/>
              <a:gd name="T16" fmla="*/ 0 h 127"/>
              <a:gd name="T17" fmla="*/ 1038 w 1038"/>
              <a:gd name="T18" fmla="*/ 127 h 127"/>
            </a:gdLst>
            <a:ahLst/>
            <a:cxnLst>
              <a:cxn ang="T10">
                <a:pos x="T0" y="T1"/>
              </a:cxn>
              <a:cxn ang="T11">
                <a:pos x="T2" y="T3"/>
              </a:cxn>
              <a:cxn ang="T12">
                <a:pos x="T4" y="T5"/>
              </a:cxn>
              <a:cxn ang="T13">
                <a:pos x="T6" y="T7"/>
              </a:cxn>
              <a:cxn ang="T14">
                <a:pos x="T8" y="T9"/>
              </a:cxn>
            </a:cxnLst>
            <a:rect l="T15" t="T16" r="T17" b="T18"/>
            <a:pathLst>
              <a:path w="1038" h="127">
                <a:moveTo>
                  <a:pt x="100" y="0"/>
                </a:moveTo>
                <a:lnTo>
                  <a:pt x="938" y="0"/>
                </a:lnTo>
                <a:lnTo>
                  <a:pt x="1038" y="127"/>
                </a:lnTo>
                <a:lnTo>
                  <a:pt x="0" y="127"/>
                </a:lnTo>
                <a:lnTo>
                  <a:pt x="100" y="0"/>
                </a:lnTo>
                <a:close/>
              </a:path>
            </a:pathLst>
          </a:custGeom>
          <a:solidFill>
            <a:schemeClr val="accent4">
              <a:lumMod val="75000"/>
            </a:schemeClr>
          </a:solidFill>
          <a:ln w="9525">
            <a:noFill/>
            <a:miter lim="800000"/>
          </a:ln>
        </p:spPr>
        <p:txBody>
          <a:bodyPr/>
          <a:p>
            <a:endParaRPr lang="zh-CN" altLang="en-US"/>
          </a:p>
        </p:txBody>
      </p:sp>
      <p:sp>
        <p:nvSpPr>
          <p:cNvPr id="8" name="Freeform 14"/>
          <p:cNvSpPr/>
          <p:nvPr userDrawn="1"/>
        </p:nvSpPr>
        <p:spPr bwMode="auto">
          <a:xfrm>
            <a:off x="2238375" y="1042035"/>
            <a:ext cx="5858510" cy="703580"/>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ln>
            <a:solidFill>
              <a:schemeClr val="accent4">
                <a:lumMod val="50000"/>
              </a:schemeClr>
            </a:solidFill>
          </a:ln>
        </p:spPr>
        <p:style>
          <a:lnRef idx="2">
            <a:schemeClr val="dk1"/>
          </a:lnRef>
          <a:fillRef idx="1">
            <a:schemeClr val="lt1"/>
          </a:fillRef>
          <a:effectRef idx="0">
            <a:schemeClr val="dk1"/>
          </a:effectRef>
          <a:fontRef idx="minor">
            <a:schemeClr val="dk1"/>
          </a:fontRef>
        </p:style>
        <p:txBody>
          <a:bodyPr/>
          <a:p>
            <a:r>
              <a:rPr lang="en-US" altLang="zh-CN" sz="4000" dirty="0">
                <a:latin typeface="+mj-ea"/>
                <a:ea typeface="+mj-ea"/>
                <a:cs typeface="+mj-ea"/>
                <a:sym typeface="+mn-ea"/>
              </a:rPr>
              <a:t>    </a:t>
            </a:r>
            <a:endParaRPr lang="zh-CN" altLang="en-US" sz="3200" b="1" dirty="0">
              <a:latin typeface="+mj-ea"/>
              <a:ea typeface="+mj-ea"/>
              <a:cs typeface="+mj-ea"/>
              <a:sym typeface="+mn-ea"/>
            </a:endParaRPr>
          </a:p>
        </p:txBody>
      </p:sp>
      <p:sp>
        <p:nvSpPr>
          <p:cNvPr id="9" name="Rectangle 16"/>
          <p:cNvSpPr>
            <a:spLocks noChangeArrowheads="1"/>
          </p:cNvSpPr>
          <p:nvPr userDrawn="1"/>
        </p:nvSpPr>
        <p:spPr bwMode="auto">
          <a:xfrm>
            <a:off x="2514600" y="1042035"/>
            <a:ext cx="714375" cy="713740"/>
          </a:xfrm>
          <a:prstGeom prst="rect">
            <a:avLst/>
          </a:prstGeom>
          <a:solidFill>
            <a:schemeClr val="accent4">
              <a:lumMod val="75000"/>
            </a:schemeClr>
          </a:solidFill>
          <a:ln w="9525">
            <a:noFill/>
            <a:miter lim="800000"/>
          </a:ln>
        </p:spPr>
        <p:txBody>
          <a:bodyPr/>
          <a:p>
            <a:pPr algn="ctr"/>
            <a:endParaRPr lang="en-US" altLang="zh-CN" sz="3200" b="1"/>
          </a:p>
        </p:txBody>
      </p:sp>
      <p:sp>
        <p:nvSpPr>
          <p:cNvPr id="4" name="圆角矩形 3"/>
          <p:cNvSpPr/>
          <p:nvPr userDrawn="1"/>
        </p:nvSpPr>
        <p:spPr>
          <a:xfrm>
            <a:off x="2275840" y="2108835"/>
            <a:ext cx="8390255" cy="294005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userDrawn="1"/>
        </p:nvSpPr>
        <p:spPr>
          <a:xfrm>
            <a:off x="2436495" y="2058035"/>
            <a:ext cx="8390255" cy="2940050"/>
          </a:xfrm>
          <a:prstGeom prst="roundRect">
            <a:avLst/>
          </a:prstGeom>
          <a:solidFill>
            <a:srgbClr val="FFD777"/>
          </a:solidFill>
          <a:ln w="25400">
            <a:solidFill>
              <a:srgbClr val="BA612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
                                        <p:tgtEl>
                                          <p:spTgt spid="5"/>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8" grpId="0" bldLvl="0" animBg="1" autoUpdateAnimBg="0"/>
      <p:bldP spid="9" grpId="0" bldLvl="0" animBg="1" autoUpdateAnimBg="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内容页">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8" name="矩形 7"/>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尾">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88565" y="-8255"/>
            <a:ext cx="9714865" cy="556260"/>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4" name="对象 3">
            <a:hlinkClick r:id="" action="ppaction://ole?verb="/>
          </p:cNvPr>
          <p:cNvGraphicFramePr>
            <a:graphicFrameLocks noChangeAspect="1"/>
          </p:cNvGraphicFramePr>
          <p:nvPr userDrawn="1"/>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025" name="" r:id="rId2" imgW="914400" imgH="215900" progId="Equation.KSEE3">
                  <p:embed/>
                </p:oleObj>
              </mc:Choice>
              <mc:Fallback>
                <p:oleObj name="" r:id="rId2" imgW="914400" imgH="215900" progId="Equation.KSEE3">
                  <p:embed/>
                  <p:pic>
                    <p:nvPicPr>
                      <p:cNvPr id="0" name="图片 1024"/>
                      <p:cNvPicPr/>
                      <p:nvPr/>
                    </p:nvPicPr>
                    <p:blipFill>
                      <a:blip r:embed="rId3"/>
                      <a:stretch>
                        <a:fillRect/>
                      </a:stretch>
                    </p:blipFill>
                    <p:spPr>
                      <a:xfrm>
                        <a:off x="5638800" y="3321050"/>
                        <a:ext cx="914400" cy="215900"/>
                      </a:xfrm>
                      <a:prstGeom prst="rect">
                        <a:avLst/>
                      </a:prstGeom>
                    </p:spPr>
                  </p:pic>
                </p:oleObj>
              </mc:Fallback>
            </mc:AlternateContent>
          </a:graphicData>
        </a:graphic>
      </p:graphicFrame>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1" Type="http://schemas.openxmlformats.org/officeDocument/2006/relationships/theme" Target="../theme/theme2.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1" Type="http://schemas.openxmlformats.org/officeDocument/2006/relationships/theme" Target="../theme/theme3.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1" Type="http://schemas.openxmlformats.org/officeDocument/2006/relationships/theme" Target="../theme/theme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slideLayout" Target="../slideLayouts/slideLayout51.xml"/><Relationship Id="rId7" Type="http://schemas.openxmlformats.org/officeDocument/2006/relationships/slideLayout" Target="../slideLayouts/slideLayout50.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1" Type="http://schemas.openxmlformats.org/officeDocument/2006/relationships/theme" Target="../theme/theme5.xml"/><Relationship Id="rId10" Type="http://schemas.openxmlformats.org/officeDocument/2006/relationships/slideLayout" Target="../slideLayouts/slideLayout53.xml"/><Relationship Id="rId1"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4.xml"/><Relationship Id="rId6" Type="http://schemas.openxmlformats.org/officeDocument/2006/relationships/image" Target="../media/image23.wmf"/><Relationship Id="rId5" Type="http://schemas.openxmlformats.org/officeDocument/2006/relationships/oleObject" Target="../embeddings/oleObject22.bin"/><Relationship Id="rId4" Type="http://schemas.openxmlformats.org/officeDocument/2006/relationships/image" Target="../media/image22.wmf"/><Relationship Id="rId3" Type="http://schemas.openxmlformats.org/officeDocument/2006/relationships/oleObject" Target="../embeddings/oleObject21.bin"/><Relationship Id="rId2" Type="http://schemas.openxmlformats.org/officeDocument/2006/relationships/image" Target="../media/image21.wmf"/><Relationship Id="rId1" Type="http://schemas.openxmlformats.org/officeDocument/2006/relationships/oleObject" Target="../embeddings/oleObject20.bin"/></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27.wmf"/><Relationship Id="rId7" Type="http://schemas.openxmlformats.org/officeDocument/2006/relationships/oleObject" Target="../embeddings/oleObject26.bin"/><Relationship Id="rId6" Type="http://schemas.openxmlformats.org/officeDocument/2006/relationships/image" Target="../media/image26.wmf"/><Relationship Id="rId5" Type="http://schemas.openxmlformats.org/officeDocument/2006/relationships/oleObject" Target="../embeddings/oleObject25.bin"/><Relationship Id="rId4" Type="http://schemas.openxmlformats.org/officeDocument/2006/relationships/image" Target="../media/image25.wmf"/><Relationship Id="rId3" Type="http://schemas.openxmlformats.org/officeDocument/2006/relationships/oleObject" Target="../embeddings/oleObject24.bin"/><Relationship Id="rId2" Type="http://schemas.openxmlformats.org/officeDocument/2006/relationships/image" Target="../media/image24.wmf"/><Relationship Id="rId10" Type="http://schemas.openxmlformats.org/officeDocument/2006/relationships/vmlDrawing" Target="../drawings/vmlDrawing8.vml"/><Relationship Id="rId1" Type="http://schemas.openxmlformats.org/officeDocument/2006/relationships/oleObject" Target="../embeddings/oleObject23.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9" Type="http://schemas.openxmlformats.org/officeDocument/2006/relationships/vmlDrawing" Target="../drawings/vmlDrawing9.vml"/><Relationship Id="rId8" Type="http://schemas.openxmlformats.org/officeDocument/2006/relationships/slideLayout" Target="../slideLayouts/slideLayout4.xml"/><Relationship Id="rId7" Type="http://schemas.openxmlformats.org/officeDocument/2006/relationships/image" Target="../media/image30.wmf"/><Relationship Id="rId6" Type="http://schemas.openxmlformats.org/officeDocument/2006/relationships/oleObject" Target="../embeddings/oleObject30.bin"/><Relationship Id="rId5" Type="http://schemas.openxmlformats.org/officeDocument/2006/relationships/image" Target="../media/image29.wmf"/><Relationship Id="rId4" Type="http://schemas.openxmlformats.org/officeDocument/2006/relationships/oleObject" Target="../embeddings/oleObject29.bin"/><Relationship Id="rId3" Type="http://schemas.openxmlformats.org/officeDocument/2006/relationships/oleObject" Target="../embeddings/oleObject28.bin"/><Relationship Id="rId2" Type="http://schemas.openxmlformats.org/officeDocument/2006/relationships/image" Target="../media/image28.wmf"/><Relationship Id="rId1" Type="http://schemas.openxmlformats.org/officeDocument/2006/relationships/oleObject" Target="../embeddings/oleObject27.bin"/></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35.bin"/><Relationship Id="rId8" Type="http://schemas.openxmlformats.org/officeDocument/2006/relationships/image" Target="../media/image34.wmf"/><Relationship Id="rId7" Type="http://schemas.openxmlformats.org/officeDocument/2006/relationships/oleObject" Target="../embeddings/oleObject34.bin"/><Relationship Id="rId6" Type="http://schemas.openxmlformats.org/officeDocument/2006/relationships/image" Target="../media/image33.wmf"/><Relationship Id="rId5" Type="http://schemas.openxmlformats.org/officeDocument/2006/relationships/oleObject" Target="../embeddings/oleObject33.bin"/><Relationship Id="rId4" Type="http://schemas.openxmlformats.org/officeDocument/2006/relationships/image" Target="../media/image32.wmf"/><Relationship Id="rId3" Type="http://schemas.openxmlformats.org/officeDocument/2006/relationships/oleObject" Target="../embeddings/oleObject32.bin"/><Relationship Id="rId2" Type="http://schemas.openxmlformats.org/officeDocument/2006/relationships/image" Target="../media/image31.wmf"/><Relationship Id="rId12" Type="http://schemas.openxmlformats.org/officeDocument/2006/relationships/vmlDrawing" Target="../drawings/vmlDrawing10.vml"/><Relationship Id="rId11" Type="http://schemas.openxmlformats.org/officeDocument/2006/relationships/slideLayout" Target="../slideLayouts/slideLayout4.xml"/><Relationship Id="rId10" Type="http://schemas.openxmlformats.org/officeDocument/2006/relationships/image" Target="../media/image35.wmf"/><Relationship Id="rId1" Type="http://schemas.openxmlformats.org/officeDocument/2006/relationships/oleObject" Target="../embeddings/oleObject31.bin"/></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40.bin"/><Relationship Id="rId8" Type="http://schemas.openxmlformats.org/officeDocument/2006/relationships/image" Target="../media/image38.wmf"/><Relationship Id="rId7" Type="http://schemas.openxmlformats.org/officeDocument/2006/relationships/oleObject" Target="../embeddings/oleObject39.bin"/><Relationship Id="rId6" Type="http://schemas.openxmlformats.org/officeDocument/2006/relationships/image" Target="../media/image37.wmf"/><Relationship Id="rId5" Type="http://schemas.openxmlformats.org/officeDocument/2006/relationships/oleObject" Target="../embeddings/oleObject38.bin"/><Relationship Id="rId4" Type="http://schemas.openxmlformats.org/officeDocument/2006/relationships/image" Target="../media/image2.wmf"/><Relationship Id="rId3" Type="http://schemas.openxmlformats.org/officeDocument/2006/relationships/oleObject" Target="../embeddings/oleObject37.bin"/><Relationship Id="rId2" Type="http://schemas.openxmlformats.org/officeDocument/2006/relationships/image" Target="../media/image36.wmf"/><Relationship Id="rId12" Type="http://schemas.openxmlformats.org/officeDocument/2006/relationships/vmlDrawing" Target="../drawings/vmlDrawing11.vml"/><Relationship Id="rId11" Type="http://schemas.openxmlformats.org/officeDocument/2006/relationships/slideLayout" Target="../slideLayouts/slideLayout4.xml"/><Relationship Id="rId10" Type="http://schemas.openxmlformats.org/officeDocument/2006/relationships/image" Target="../media/image39.wmf"/><Relationship Id="rId1" Type="http://schemas.openxmlformats.org/officeDocument/2006/relationships/oleObject" Target="../embeddings/oleObject36.bin"/></Relationships>
</file>

<file path=ppt/slides/_rels/slide16.xml.rels><?xml version="1.0" encoding="UTF-8" standalone="yes"?>
<Relationships xmlns="http://schemas.openxmlformats.org/package/2006/relationships"><Relationship Id="rId8" Type="http://schemas.openxmlformats.org/officeDocument/2006/relationships/vmlDrawing" Target="../drawings/vmlDrawing12.vml"/><Relationship Id="rId7" Type="http://schemas.openxmlformats.org/officeDocument/2006/relationships/slideLayout" Target="../slideLayouts/slideLayout4.xml"/><Relationship Id="rId6" Type="http://schemas.openxmlformats.org/officeDocument/2006/relationships/image" Target="../media/image42.wmf"/><Relationship Id="rId5" Type="http://schemas.openxmlformats.org/officeDocument/2006/relationships/oleObject" Target="../embeddings/oleObject43.bin"/><Relationship Id="rId4" Type="http://schemas.openxmlformats.org/officeDocument/2006/relationships/image" Target="../media/image41.wmf"/><Relationship Id="rId3" Type="http://schemas.openxmlformats.org/officeDocument/2006/relationships/oleObject" Target="../embeddings/oleObject42.bin"/><Relationship Id="rId2" Type="http://schemas.openxmlformats.org/officeDocument/2006/relationships/image" Target="../media/image40.wmf"/><Relationship Id="rId1" Type="http://schemas.openxmlformats.org/officeDocument/2006/relationships/oleObject" Target="../embeddings/oleObject41.bin"/></Relationships>
</file>

<file path=ppt/slides/_rels/slide17.xml.rels><?xml version="1.0" encoding="UTF-8" standalone="yes"?>
<Relationships xmlns="http://schemas.openxmlformats.org/package/2006/relationships"><Relationship Id="rId9" Type="http://schemas.openxmlformats.org/officeDocument/2006/relationships/oleObject" Target="../embeddings/oleObject48.bin"/><Relationship Id="rId8" Type="http://schemas.openxmlformats.org/officeDocument/2006/relationships/image" Target="../media/image2.wmf"/><Relationship Id="rId7" Type="http://schemas.openxmlformats.org/officeDocument/2006/relationships/oleObject" Target="../embeddings/oleObject47.bin"/><Relationship Id="rId6" Type="http://schemas.openxmlformats.org/officeDocument/2006/relationships/image" Target="../media/image45.wmf"/><Relationship Id="rId5" Type="http://schemas.openxmlformats.org/officeDocument/2006/relationships/oleObject" Target="../embeddings/oleObject46.bin"/><Relationship Id="rId4" Type="http://schemas.openxmlformats.org/officeDocument/2006/relationships/image" Target="../media/image44.wmf"/><Relationship Id="rId3" Type="http://schemas.openxmlformats.org/officeDocument/2006/relationships/oleObject" Target="../embeddings/oleObject45.bin"/><Relationship Id="rId2" Type="http://schemas.openxmlformats.org/officeDocument/2006/relationships/image" Target="../media/image43.wmf"/><Relationship Id="rId12" Type="http://schemas.openxmlformats.org/officeDocument/2006/relationships/vmlDrawing" Target="../drawings/vmlDrawing13.vml"/><Relationship Id="rId11" Type="http://schemas.openxmlformats.org/officeDocument/2006/relationships/slideLayout" Target="../slideLayouts/slideLayout4.xml"/><Relationship Id="rId10" Type="http://schemas.openxmlformats.org/officeDocument/2006/relationships/image" Target="../media/image46.wmf"/><Relationship Id="rId1" Type="http://schemas.openxmlformats.org/officeDocument/2006/relationships/oleObject" Target="../embeddings/oleObject44.bin"/></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49.wmf"/><Relationship Id="rId7" Type="http://schemas.openxmlformats.org/officeDocument/2006/relationships/oleObject" Target="../embeddings/oleObject52.bin"/><Relationship Id="rId6" Type="http://schemas.openxmlformats.org/officeDocument/2006/relationships/image" Target="../media/image2.wmf"/><Relationship Id="rId5" Type="http://schemas.openxmlformats.org/officeDocument/2006/relationships/oleObject" Target="../embeddings/oleObject51.bin"/><Relationship Id="rId4" Type="http://schemas.openxmlformats.org/officeDocument/2006/relationships/image" Target="../media/image48.wmf"/><Relationship Id="rId3" Type="http://schemas.openxmlformats.org/officeDocument/2006/relationships/oleObject" Target="../embeddings/oleObject50.bin"/><Relationship Id="rId2" Type="http://schemas.openxmlformats.org/officeDocument/2006/relationships/image" Target="../media/image47.wmf"/><Relationship Id="rId10" Type="http://schemas.openxmlformats.org/officeDocument/2006/relationships/vmlDrawing" Target="../drawings/vmlDrawing14.vml"/><Relationship Id="rId1" Type="http://schemas.openxmlformats.org/officeDocument/2006/relationships/oleObject" Target="../embeddings/oleObject49.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4.xml"/><Relationship Id="rId6" Type="http://schemas.openxmlformats.org/officeDocument/2006/relationships/image" Target="../media/image5.wmf"/><Relationship Id="rId5" Type="http://schemas.openxmlformats.org/officeDocument/2006/relationships/oleObject" Target="../embeddings/oleObject4.bin"/><Relationship Id="rId4" Type="http://schemas.openxmlformats.org/officeDocument/2006/relationships/image" Target="../media/image4.wmf"/><Relationship Id="rId3" Type="http://schemas.openxmlformats.org/officeDocument/2006/relationships/oleObject" Target="../embeddings/oleObject3.bin"/><Relationship Id="rId2" Type="http://schemas.openxmlformats.org/officeDocument/2006/relationships/image" Target="../media/image3.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9.wmf"/><Relationship Id="rId7" Type="http://schemas.openxmlformats.org/officeDocument/2006/relationships/oleObject" Target="../embeddings/oleObject8.bin"/><Relationship Id="rId6" Type="http://schemas.openxmlformats.org/officeDocument/2006/relationships/image" Target="../media/image8.wmf"/><Relationship Id="rId5" Type="http://schemas.openxmlformats.org/officeDocument/2006/relationships/oleObject" Target="../embeddings/oleObject7.bin"/><Relationship Id="rId4" Type="http://schemas.openxmlformats.org/officeDocument/2006/relationships/image" Target="../media/image7.wmf"/><Relationship Id="rId3" Type="http://schemas.openxmlformats.org/officeDocument/2006/relationships/oleObject" Target="../embeddings/oleObject6.bin"/><Relationship Id="rId2" Type="http://schemas.openxmlformats.org/officeDocument/2006/relationships/image" Target="../media/image6.wmf"/><Relationship Id="rId10" Type="http://schemas.openxmlformats.org/officeDocument/2006/relationships/vmlDrawing" Target="../drawings/vmlDrawing3.vml"/><Relationship Id="rId1" Type="http://schemas.openxmlformats.org/officeDocument/2006/relationships/oleObject" Target="../embeddings/oleObject5.bin"/></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4.xml"/><Relationship Id="rId6" Type="http://schemas.openxmlformats.org/officeDocument/2006/relationships/image" Target="../media/image12.wmf"/><Relationship Id="rId5" Type="http://schemas.openxmlformats.org/officeDocument/2006/relationships/oleObject" Target="../embeddings/oleObject11.bin"/><Relationship Id="rId4" Type="http://schemas.openxmlformats.org/officeDocument/2006/relationships/image" Target="../media/image11.wmf"/><Relationship Id="rId3" Type="http://schemas.openxmlformats.org/officeDocument/2006/relationships/oleObject" Target="../embeddings/oleObject10.bin"/><Relationship Id="rId2" Type="http://schemas.openxmlformats.org/officeDocument/2006/relationships/image" Target="../media/image10.wmf"/><Relationship Id="rId1" Type="http://schemas.openxmlformats.org/officeDocument/2006/relationships/oleObject" Target="../embeddings/oleObject9.bin"/></Relationships>
</file>

<file path=ppt/slides/_rels/slide8.xml.rels><?xml version="1.0" encoding="UTF-8" standalone="yes"?>
<Relationships xmlns="http://schemas.openxmlformats.org/package/2006/relationships"><Relationship Id="rId8" Type="http://schemas.openxmlformats.org/officeDocument/2006/relationships/vmlDrawing" Target="../drawings/vmlDrawing5.vml"/><Relationship Id="rId7" Type="http://schemas.openxmlformats.org/officeDocument/2006/relationships/slideLayout" Target="../slideLayouts/slideLayout4.xml"/><Relationship Id="rId6" Type="http://schemas.openxmlformats.org/officeDocument/2006/relationships/image" Target="../media/image15.wmf"/><Relationship Id="rId5" Type="http://schemas.openxmlformats.org/officeDocument/2006/relationships/oleObject" Target="../embeddings/oleObject14.bin"/><Relationship Id="rId4" Type="http://schemas.openxmlformats.org/officeDocument/2006/relationships/image" Target="../media/image14.wmf"/><Relationship Id="rId3" Type="http://schemas.openxmlformats.org/officeDocument/2006/relationships/oleObject" Target="../embeddings/oleObject13.bin"/><Relationship Id="rId2" Type="http://schemas.openxmlformats.org/officeDocument/2006/relationships/image" Target="../media/image13.wmf"/><Relationship Id="rId1" Type="http://schemas.openxmlformats.org/officeDocument/2006/relationships/oleObject" Target="../embeddings/oleObject12.bin"/></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image" Target="../media/image19.wmf"/><Relationship Id="rId7" Type="http://schemas.openxmlformats.org/officeDocument/2006/relationships/oleObject" Target="../embeddings/oleObject18.bin"/><Relationship Id="rId6" Type="http://schemas.openxmlformats.org/officeDocument/2006/relationships/image" Target="../media/image18.wmf"/><Relationship Id="rId5" Type="http://schemas.openxmlformats.org/officeDocument/2006/relationships/oleObject" Target="../embeddings/oleObject17.bin"/><Relationship Id="rId4" Type="http://schemas.openxmlformats.org/officeDocument/2006/relationships/image" Target="../media/image17.wmf"/><Relationship Id="rId3" Type="http://schemas.openxmlformats.org/officeDocument/2006/relationships/oleObject" Target="../embeddings/oleObject16.bin"/><Relationship Id="rId2" Type="http://schemas.openxmlformats.org/officeDocument/2006/relationships/image" Target="../media/image16.wmf"/><Relationship Id="rId12" Type="http://schemas.openxmlformats.org/officeDocument/2006/relationships/vmlDrawing" Target="../drawings/vmlDrawing6.vml"/><Relationship Id="rId11" Type="http://schemas.openxmlformats.org/officeDocument/2006/relationships/slideLayout" Target="../slideLayouts/slideLayout4.xml"/><Relationship Id="rId10" Type="http://schemas.openxmlformats.org/officeDocument/2006/relationships/image" Target="../media/image20.wmf"/><Relationship Id="rId1" Type="http://schemas.openxmlformats.org/officeDocument/2006/relationships/oleObject" Target="../embeddings/oleObject1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3618230" y="3306445"/>
            <a:ext cx="4701540" cy="583565"/>
          </a:xfrm>
          <a:prstGeom prst="rect">
            <a:avLst/>
          </a:prstGeom>
          <a:noFill/>
        </p:spPr>
        <p:txBody>
          <a:bodyPr wrap="square" rtlCol="0">
            <a:spAutoFit/>
          </a:bodyPr>
          <a:p>
            <a:pPr algn="dist"/>
            <a:r>
              <a:rPr lang="en-US" altLang="zh-CN" sz="3200" b="1">
                <a:latin typeface="+mj-ea"/>
                <a:ea typeface="+mj-ea"/>
              </a:rPr>
              <a:t>GAODENG SHUXUE</a:t>
            </a:r>
            <a:endParaRPr lang="en-US" altLang="zh-CN" sz="3200" b="1">
              <a:latin typeface="+mj-ea"/>
              <a:ea typeface="+mj-ea"/>
            </a:endParaRPr>
          </a:p>
        </p:txBody>
      </p:sp>
      <p:sp>
        <p:nvSpPr>
          <p:cNvPr id="2" name="文本框 1"/>
          <p:cNvSpPr txBox="1"/>
          <p:nvPr/>
        </p:nvSpPr>
        <p:spPr>
          <a:xfrm>
            <a:off x="1798955" y="1676400"/>
            <a:ext cx="8339455" cy="1630045"/>
          </a:xfrm>
          <a:prstGeom prst="rect">
            <a:avLst/>
          </a:prstGeom>
          <a:noFill/>
        </p:spPr>
        <p:txBody>
          <a:bodyPr wrap="square" rtlCol="0">
            <a:spAutoFit/>
            <a:scene3d>
              <a:camera prst="orthographicFront"/>
              <a:lightRig rig="threePt" dir="t"/>
            </a:scene3d>
          </a:bodyPr>
          <a:p>
            <a:pPr algn="ctr"/>
            <a:r>
              <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高等数学</a:t>
            </a:r>
            <a:endPar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sp>
        <p:nvSpPr>
          <p:cNvPr id="10" name="文本框 9"/>
          <p:cNvSpPr txBox="1"/>
          <p:nvPr/>
        </p:nvSpPr>
        <p:spPr>
          <a:xfrm>
            <a:off x="8679815" y="2076450"/>
            <a:ext cx="2493010" cy="829945"/>
          </a:xfrm>
          <a:prstGeom prst="rect">
            <a:avLst/>
          </a:prstGeom>
          <a:noFill/>
        </p:spPr>
        <p:txBody>
          <a:bodyPr wrap="square" rtlCol="0">
            <a:spAutoFit/>
          </a:bodyPr>
          <a:p>
            <a:r>
              <a:rPr lang="zh-CN" altLang="en-US" sz="2400" b="1">
                <a:solidFill>
                  <a:srgbClr val="C00000"/>
                </a:solidFill>
              </a:rPr>
              <a:t>工科类专业适用（第二版）</a:t>
            </a:r>
            <a:endParaRPr lang="zh-CN" altLang="en-US" sz="2400" b="1">
              <a:solidFill>
                <a:srgbClr val="C00000"/>
              </a:solidFill>
            </a:endParaRPr>
          </a:p>
        </p:txBody>
      </p:sp>
      <p:cxnSp>
        <p:nvCxnSpPr>
          <p:cNvPr id="5" name="直接连接符 4"/>
          <p:cNvCxnSpPr/>
          <p:nvPr/>
        </p:nvCxnSpPr>
        <p:spPr>
          <a:xfrm>
            <a:off x="2653030" y="3218180"/>
            <a:ext cx="6631940" cy="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618230" y="3422650"/>
            <a:ext cx="5061585" cy="351155"/>
          </a:xfrm>
          <a:prstGeom prst="rect">
            <a:avLst/>
          </a:prstGeom>
          <a:solidFill>
            <a:schemeClr val="accent4">
              <a:lumMod val="40000"/>
              <a:lumOff val="6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3352800" y="4242435"/>
            <a:ext cx="1400810" cy="615315"/>
          </a:xfrm>
          <a:prstGeom prst="roundRect">
            <a:avLst/>
          </a:prstGeom>
          <a:solidFill>
            <a:srgbClr val="DF7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主    编</a:t>
            </a:r>
            <a:endParaRPr lang="zh-CN" altLang="en-US" sz="2400" b="1"/>
          </a:p>
        </p:txBody>
      </p:sp>
      <p:sp>
        <p:nvSpPr>
          <p:cNvPr id="15" name="圆角矩形 14"/>
          <p:cNvSpPr/>
          <p:nvPr/>
        </p:nvSpPr>
        <p:spPr>
          <a:xfrm>
            <a:off x="4549140" y="4261485"/>
            <a:ext cx="3794760" cy="581660"/>
          </a:xfrm>
          <a:prstGeom prst="roundRect">
            <a:avLst/>
          </a:prstGeom>
          <a:noFill/>
          <a:ln w="22225">
            <a:solidFill>
              <a:srgbClr val="DD7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tx1"/>
                </a:solidFill>
              </a:rPr>
              <a:t>金桂堂     </a:t>
            </a:r>
            <a:endParaRPr lang="zh-CN" altLang="en-US" sz="2400" b="1">
              <a:solidFill>
                <a:schemeClr val="tx1"/>
              </a:solidFill>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706880" y="3177540"/>
            <a:ext cx="9488805" cy="1153160"/>
          </a:xfrm>
          <a:prstGeom prst="rect">
            <a:avLst/>
          </a:prstGeom>
          <a:noFill/>
        </p:spPr>
        <p:txBody>
          <a:bodyPr wrap="square" rtlCol="0">
            <a:spAutoFit/>
          </a:bodyPr>
          <a:p>
            <a:pPr>
              <a:lnSpc>
                <a:spcPct val="150000"/>
              </a:lnSpc>
            </a:pPr>
            <a:r>
              <a:rPr lang="en-US" altLang="zh-CN" sz="2300" b="1"/>
              <a:t>                  </a:t>
            </a:r>
            <a:r>
              <a:rPr lang="zh-CN" altLang="en-US" sz="2300" b="1"/>
              <a:t>极限lim f(x)存在且等于A的充分必要条件是函数f(x)可表示为常数A与无穷小α的和，即</a:t>
            </a:r>
            <a:endParaRPr lang="zh-CN" altLang="en-US" sz="2300" b="1"/>
          </a:p>
        </p:txBody>
      </p:sp>
      <p:sp>
        <p:nvSpPr>
          <p:cNvPr id="2" name="文本框 1"/>
          <p:cNvSpPr txBox="1"/>
          <p:nvPr/>
        </p:nvSpPr>
        <p:spPr>
          <a:xfrm>
            <a:off x="1685290" y="1021080"/>
            <a:ext cx="1196975" cy="445135"/>
          </a:xfrm>
          <a:prstGeom prst="rect">
            <a:avLst/>
          </a:prstGeom>
          <a:noFill/>
        </p:spPr>
        <p:txBody>
          <a:bodyPr wrap="square" rtlCol="0">
            <a:spAutoFit/>
          </a:bodyPr>
          <a:p>
            <a:r>
              <a:rPr lang="zh-CN" altLang="en-US" sz="2300" b="1">
                <a:solidFill>
                  <a:srgbClr val="3333FF"/>
                </a:solidFill>
              </a:rPr>
              <a:t>定理2.3</a:t>
            </a:r>
            <a:endParaRPr lang="zh-CN" altLang="en-US"/>
          </a:p>
        </p:txBody>
      </p:sp>
      <p:graphicFrame>
        <p:nvGraphicFramePr>
          <p:cNvPr id="3" name="对象 2">
            <a:hlinkClick r:id="" action="ppaction://ole?verb="/>
          </p:cNvPr>
          <p:cNvGraphicFramePr>
            <a:graphicFrameLocks noChangeAspect="1"/>
          </p:cNvGraphicFramePr>
          <p:nvPr/>
        </p:nvGraphicFramePr>
        <p:xfrm>
          <a:off x="1685290" y="1649730"/>
          <a:ext cx="9509760" cy="491490"/>
        </p:xfrm>
        <a:graphic>
          <a:graphicData uri="http://schemas.openxmlformats.org/presentationml/2006/ole">
            <mc:AlternateContent xmlns:mc="http://schemas.openxmlformats.org/markup-compatibility/2006">
              <mc:Choice xmlns:v="urn:schemas-microsoft-com:vml" Requires="v">
                <p:oleObj spid="_x0000_s6145" name="" r:id="rId1" imgW="4597400" imgH="241300" progId="Equation.KSEE3">
                  <p:embed/>
                </p:oleObj>
              </mc:Choice>
              <mc:Fallback>
                <p:oleObj name="" r:id="rId1" imgW="4597400" imgH="241300" progId="Equation.KSEE3">
                  <p:embed/>
                  <p:pic>
                    <p:nvPicPr>
                      <p:cNvPr id="0" name="图片 6144"/>
                      <p:cNvPicPr/>
                      <p:nvPr/>
                    </p:nvPicPr>
                    <p:blipFill>
                      <a:blip r:embed="rId2"/>
                      <a:stretch>
                        <a:fillRect/>
                      </a:stretch>
                    </p:blipFill>
                    <p:spPr>
                      <a:xfrm>
                        <a:off x="1685290" y="1649730"/>
                        <a:ext cx="9509760" cy="491490"/>
                      </a:xfrm>
                      <a:prstGeom prst="rect">
                        <a:avLst/>
                      </a:prstGeom>
                    </p:spPr>
                  </p:pic>
                </p:oleObj>
              </mc:Fallback>
            </mc:AlternateContent>
          </a:graphicData>
        </a:graphic>
      </p:graphicFrame>
      <p:sp>
        <p:nvSpPr>
          <p:cNvPr id="6" name="文本框 5"/>
          <p:cNvSpPr txBox="1"/>
          <p:nvPr/>
        </p:nvSpPr>
        <p:spPr>
          <a:xfrm>
            <a:off x="1706880" y="2571115"/>
            <a:ext cx="1196975" cy="445135"/>
          </a:xfrm>
          <a:prstGeom prst="rect">
            <a:avLst/>
          </a:prstGeom>
          <a:noFill/>
        </p:spPr>
        <p:txBody>
          <a:bodyPr wrap="square" rtlCol="0">
            <a:spAutoFit/>
          </a:bodyPr>
          <a:p>
            <a:r>
              <a:rPr lang="zh-CN" altLang="en-US" sz="2300" b="1">
                <a:solidFill>
                  <a:srgbClr val="3333FF"/>
                </a:solidFill>
              </a:rPr>
              <a:t>定理2.</a:t>
            </a:r>
            <a:r>
              <a:rPr lang="en-US" altLang="zh-CN" sz="2300" b="1">
                <a:solidFill>
                  <a:srgbClr val="3333FF"/>
                </a:solidFill>
              </a:rPr>
              <a:t>4</a:t>
            </a:r>
            <a:endParaRPr lang="en-US" altLang="zh-CN" sz="2300" b="1">
              <a:solidFill>
                <a:srgbClr val="3333FF"/>
              </a:solidFill>
            </a:endParaRPr>
          </a:p>
        </p:txBody>
      </p:sp>
      <p:graphicFrame>
        <p:nvGraphicFramePr>
          <p:cNvPr id="7" name="对象 6">
            <a:hlinkClick r:id="" action="ppaction://ole?verb="/>
          </p:cNvPr>
          <p:cNvGraphicFramePr>
            <a:graphicFrameLocks noChangeAspect="1"/>
          </p:cNvGraphicFramePr>
          <p:nvPr/>
        </p:nvGraphicFramePr>
        <p:xfrm>
          <a:off x="3019425" y="2569845"/>
          <a:ext cx="4871720" cy="492125"/>
        </p:xfrm>
        <a:graphic>
          <a:graphicData uri="http://schemas.openxmlformats.org/presentationml/2006/ole">
            <mc:AlternateContent xmlns:mc="http://schemas.openxmlformats.org/markup-compatibility/2006">
              <mc:Choice xmlns:v="urn:schemas-microsoft-com:vml" Requires="v">
                <p:oleObj spid="_x0000_s6146" name="" r:id="rId3" imgW="2044700" imgH="215900" progId="Equation.KSEE3">
                  <p:embed/>
                </p:oleObj>
              </mc:Choice>
              <mc:Fallback>
                <p:oleObj name="" r:id="rId3" imgW="2044700" imgH="215900" progId="Equation.KSEE3">
                  <p:embed/>
                  <p:pic>
                    <p:nvPicPr>
                      <p:cNvPr id="0" name="图片 6145"/>
                      <p:cNvPicPr/>
                      <p:nvPr/>
                    </p:nvPicPr>
                    <p:blipFill>
                      <a:blip r:embed="rId4"/>
                      <a:stretch>
                        <a:fillRect/>
                      </a:stretch>
                    </p:blipFill>
                    <p:spPr>
                      <a:xfrm>
                        <a:off x="3019425" y="2569845"/>
                        <a:ext cx="4871720" cy="492125"/>
                      </a:xfrm>
                      <a:prstGeom prst="rect">
                        <a:avLst/>
                      </a:prstGeom>
                    </p:spPr>
                  </p:pic>
                </p:oleObj>
              </mc:Fallback>
            </mc:AlternateContent>
          </a:graphicData>
        </a:graphic>
      </p:graphicFrame>
      <p:sp>
        <p:nvSpPr>
          <p:cNvPr id="8" name="文本框 7"/>
          <p:cNvSpPr txBox="1"/>
          <p:nvPr/>
        </p:nvSpPr>
        <p:spPr>
          <a:xfrm>
            <a:off x="1685290" y="3346450"/>
            <a:ext cx="1196975" cy="445135"/>
          </a:xfrm>
          <a:prstGeom prst="rect">
            <a:avLst/>
          </a:prstGeom>
          <a:noFill/>
        </p:spPr>
        <p:txBody>
          <a:bodyPr wrap="square" rtlCol="0">
            <a:spAutoFit/>
          </a:bodyPr>
          <a:p>
            <a:r>
              <a:rPr lang="zh-CN" altLang="en-US" sz="2300" b="1">
                <a:solidFill>
                  <a:srgbClr val="3333FF"/>
                </a:solidFill>
              </a:rPr>
              <a:t>定理2.</a:t>
            </a:r>
            <a:r>
              <a:rPr lang="en-US" altLang="zh-CN" sz="2300" b="1">
                <a:solidFill>
                  <a:srgbClr val="3333FF"/>
                </a:solidFill>
              </a:rPr>
              <a:t>5</a:t>
            </a:r>
            <a:endParaRPr lang="en-US" altLang="zh-CN" sz="2300" b="1">
              <a:solidFill>
                <a:srgbClr val="3333FF"/>
              </a:solidFill>
            </a:endParaRPr>
          </a:p>
        </p:txBody>
      </p:sp>
      <p:graphicFrame>
        <p:nvGraphicFramePr>
          <p:cNvPr id="10" name="对象 9">
            <a:hlinkClick r:id="" action="ppaction://ole?verb="/>
          </p:cNvPr>
          <p:cNvGraphicFramePr>
            <a:graphicFrameLocks noChangeAspect="1"/>
          </p:cNvGraphicFramePr>
          <p:nvPr/>
        </p:nvGraphicFramePr>
        <p:xfrm>
          <a:off x="3082925" y="4472940"/>
          <a:ext cx="5919470" cy="504825"/>
        </p:xfrm>
        <a:graphic>
          <a:graphicData uri="http://schemas.openxmlformats.org/presentationml/2006/ole">
            <mc:AlternateContent xmlns:mc="http://schemas.openxmlformats.org/markup-compatibility/2006">
              <mc:Choice xmlns:v="urn:schemas-microsoft-com:vml" Requires="v">
                <p:oleObj spid="_x0000_s6147" name="" r:id="rId5" imgW="2451100" imgH="215900" progId="Equation.KSEE3">
                  <p:embed/>
                </p:oleObj>
              </mc:Choice>
              <mc:Fallback>
                <p:oleObj name="" r:id="rId5" imgW="2451100" imgH="215900" progId="Equation.KSEE3">
                  <p:embed/>
                  <p:pic>
                    <p:nvPicPr>
                      <p:cNvPr id="0" name="图片 6146"/>
                      <p:cNvPicPr/>
                      <p:nvPr/>
                    </p:nvPicPr>
                    <p:blipFill>
                      <a:blip r:embed="rId6"/>
                      <a:stretch>
                        <a:fillRect/>
                      </a:stretch>
                    </p:blipFill>
                    <p:spPr>
                      <a:xfrm>
                        <a:off x="3082925" y="4472940"/>
                        <a:ext cx="5919470" cy="50482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500"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500"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905635" y="808990"/>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2.2.2   </a:t>
            </a:r>
            <a:r>
              <a:rPr lang="zh-CN" altLang="en-US" sz="2800" b="1" dirty="0">
                <a:latin typeface="+mj-ea"/>
                <a:ea typeface="+mj-ea"/>
                <a:cs typeface="+mj-ea"/>
                <a:sym typeface="+mn-ea"/>
              </a:rPr>
              <a:t>无穷大量</a:t>
            </a:r>
            <a:endParaRPr lang="zh-CN" altLang="en-US" sz="2800" b="1">
              <a:latin typeface="+mj-ea"/>
              <a:ea typeface="+mj-ea"/>
              <a:cs typeface="+mj-ea"/>
            </a:endParaRPr>
          </a:p>
        </p:txBody>
      </p:sp>
      <p:sp>
        <p:nvSpPr>
          <p:cNvPr id="2" name="文本框 1"/>
          <p:cNvSpPr txBox="1"/>
          <p:nvPr/>
        </p:nvSpPr>
        <p:spPr>
          <a:xfrm>
            <a:off x="1905635" y="1581150"/>
            <a:ext cx="9233535" cy="1223645"/>
          </a:xfrm>
          <a:prstGeom prst="rect">
            <a:avLst/>
          </a:prstGeom>
          <a:noFill/>
        </p:spPr>
        <p:txBody>
          <a:bodyPr wrap="square" rtlCol="0">
            <a:spAutoFit/>
          </a:bodyPr>
          <a:p>
            <a:pPr>
              <a:lnSpc>
                <a:spcPct val="160000"/>
              </a:lnSpc>
            </a:pPr>
            <a:r>
              <a:rPr lang="zh-CN" altLang="en-US" sz="2300" b="1">
                <a:solidFill>
                  <a:srgbClr val="3333FF"/>
                </a:solidFill>
              </a:rPr>
              <a:t>定义2.10 </a:t>
            </a:r>
            <a:r>
              <a:rPr lang="zh-CN" altLang="en-US" sz="2300" b="1"/>
              <a:t>  在自变量的某个变化过程中，绝对值的总体变化趋势无限增大的变量称为这一变化过程中的无穷大量，简称无穷大.</a:t>
            </a:r>
            <a:endParaRPr lang="zh-CN" altLang="en-US" sz="2300" b="1"/>
          </a:p>
        </p:txBody>
      </p:sp>
      <p:sp>
        <p:nvSpPr>
          <p:cNvPr id="12" name="文本框 11"/>
          <p:cNvSpPr txBox="1"/>
          <p:nvPr/>
        </p:nvSpPr>
        <p:spPr>
          <a:xfrm>
            <a:off x="1753870" y="5317490"/>
            <a:ext cx="887095" cy="445135"/>
          </a:xfrm>
          <a:prstGeom prst="rect">
            <a:avLst/>
          </a:prstGeom>
          <a:noFill/>
        </p:spPr>
        <p:txBody>
          <a:bodyPr wrap="square" rtlCol="0">
            <a:spAutoFit/>
          </a:bodyPr>
          <a:p>
            <a:r>
              <a:rPr lang="zh-CN" altLang="en-US" sz="2300" b="1"/>
              <a:t>类似</a:t>
            </a:r>
            <a:endParaRPr lang="zh-CN" altLang="en-US" sz="2300" b="1"/>
          </a:p>
        </p:txBody>
      </p:sp>
      <p:graphicFrame>
        <p:nvGraphicFramePr>
          <p:cNvPr id="13" name="对象 12">
            <a:hlinkClick r:id="" action="ppaction://ole?verb="/>
          </p:cNvPr>
          <p:cNvGraphicFramePr>
            <a:graphicFrameLocks noChangeAspect="1"/>
          </p:cNvGraphicFramePr>
          <p:nvPr/>
        </p:nvGraphicFramePr>
        <p:xfrm>
          <a:off x="2574925" y="5112385"/>
          <a:ext cx="7410450" cy="1390015"/>
        </p:xfrm>
        <a:graphic>
          <a:graphicData uri="http://schemas.openxmlformats.org/presentationml/2006/ole">
            <mc:AlternateContent xmlns:mc="http://schemas.openxmlformats.org/markup-compatibility/2006">
              <mc:Choice xmlns:v="urn:schemas-microsoft-com:vml" Requires="v">
                <p:oleObj spid="_x0000_s1029" name="" r:id="rId1" imgW="3834765" imgH="660400" progId="Equation.KSEE3">
                  <p:embed/>
                </p:oleObj>
              </mc:Choice>
              <mc:Fallback>
                <p:oleObj name="" r:id="rId1" imgW="3834765" imgH="660400" progId="Equation.KSEE3">
                  <p:embed/>
                  <p:pic>
                    <p:nvPicPr>
                      <p:cNvPr id="0" name="图片 1028"/>
                      <p:cNvPicPr/>
                      <p:nvPr/>
                    </p:nvPicPr>
                    <p:blipFill>
                      <a:blip r:embed="rId2"/>
                      <a:stretch>
                        <a:fillRect/>
                      </a:stretch>
                    </p:blipFill>
                    <p:spPr>
                      <a:xfrm>
                        <a:off x="2574925" y="5112385"/>
                        <a:ext cx="7410450" cy="139001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2640330" y="2750185"/>
          <a:ext cx="6070600" cy="830580"/>
        </p:xfrm>
        <a:graphic>
          <a:graphicData uri="http://schemas.openxmlformats.org/presentationml/2006/ole">
            <mc:AlternateContent xmlns:mc="http://schemas.openxmlformats.org/markup-compatibility/2006">
              <mc:Choice xmlns:v="urn:schemas-microsoft-com:vml" Requires="v">
                <p:oleObj spid="_x0000_s1026" name="" r:id="rId3" imgW="3035300" imgH="393700" progId="Equation.KSEE3">
                  <p:embed/>
                </p:oleObj>
              </mc:Choice>
              <mc:Fallback>
                <p:oleObj name="" r:id="rId3" imgW="3035300" imgH="393700" progId="Equation.KSEE3">
                  <p:embed/>
                  <p:pic>
                    <p:nvPicPr>
                      <p:cNvPr id="0" name="图片 1025"/>
                      <p:cNvPicPr/>
                      <p:nvPr/>
                    </p:nvPicPr>
                    <p:blipFill>
                      <a:blip r:embed="rId4"/>
                      <a:stretch>
                        <a:fillRect/>
                      </a:stretch>
                    </p:blipFill>
                    <p:spPr>
                      <a:xfrm>
                        <a:off x="2640330" y="2750185"/>
                        <a:ext cx="6070600" cy="83058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2640965" y="3754120"/>
          <a:ext cx="6069330" cy="622300"/>
        </p:xfrm>
        <a:graphic>
          <a:graphicData uri="http://schemas.openxmlformats.org/presentationml/2006/ole">
            <mc:AlternateContent xmlns:mc="http://schemas.openxmlformats.org/markup-compatibility/2006">
              <mc:Choice xmlns:v="urn:schemas-microsoft-com:vml" Requires="v">
                <p:oleObj spid="_x0000_s1028" name="" r:id="rId5" imgW="2908300" imgH="292100" progId="Equation.KSEE3">
                  <p:embed/>
                </p:oleObj>
              </mc:Choice>
              <mc:Fallback>
                <p:oleObj name="" r:id="rId5" imgW="2908300" imgH="292100" progId="Equation.KSEE3">
                  <p:embed/>
                  <p:pic>
                    <p:nvPicPr>
                      <p:cNvPr id="0" name="图片 1027"/>
                      <p:cNvPicPr/>
                      <p:nvPr/>
                    </p:nvPicPr>
                    <p:blipFill>
                      <a:blip r:embed="rId6"/>
                      <a:stretch>
                        <a:fillRect/>
                      </a:stretch>
                    </p:blipFill>
                    <p:spPr>
                      <a:xfrm>
                        <a:off x="2640965" y="3754120"/>
                        <a:ext cx="6069330" cy="622300"/>
                      </a:xfrm>
                      <a:prstGeom prst="rect">
                        <a:avLst/>
                      </a:prstGeom>
                    </p:spPr>
                  </p:pic>
                </p:oleObj>
              </mc:Fallback>
            </mc:AlternateContent>
          </a:graphicData>
        </a:graphic>
      </p:graphicFrame>
      <p:sp>
        <p:nvSpPr>
          <p:cNvPr id="16" name="文本框 15"/>
          <p:cNvSpPr txBox="1"/>
          <p:nvPr/>
        </p:nvSpPr>
        <p:spPr>
          <a:xfrm>
            <a:off x="1880235" y="2981325"/>
            <a:ext cx="527685" cy="445135"/>
          </a:xfrm>
          <a:prstGeom prst="rect">
            <a:avLst/>
          </a:prstGeom>
          <a:noFill/>
        </p:spPr>
        <p:txBody>
          <a:bodyPr wrap="square" rtlCol="0">
            <a:spAutoFit/>
          </a:bodyPr>
          <a:p>
            <a:r>
              <a:rPr lang="zh-CN" altLang="en-US" sz="2300" b="1"/>
              <a:t>如</a:t>
            </a:r>
            <a:endParaRPr lang="zh-CN" altLang="en-US" sz="2300" b="1"/>
          </a:p>
        </p:txBody>
      </p:sp>
      <p:graphicFrame>
        <p:nvGraphicFramePr>
          <p:cNvPr id="4" name="对象 3">
            <a:hlinkClick r:id="" action="ppaction://ole?verb="/>
          </p:cNvPr>
          <p:cNvGraphicFramePr>
            <a:graphicFrameLocks noChangeAspect="1"/>
          </p:cNvGraphicFramePr>
          <p:nvPr/>
        </p:nvGraphicFramePr>
        <p:xfrm>
          <a:off x="2640330" y="4505960"/>
          <a:ext cx="5978525" cy="552450"/>
        </p:xfrm>
        <a:graphic>
          <a:graphicData uri="http://schemas.openxmlformats.org/presentationml/2006/ole">
            <mc:AlternateContent xmlns:mc="http://schemas.openxmlformats.org/markup-compatibility/2006">
              <mc:Choice xmlns:v="urn:schemas-microsoft-com:vml" Requires="v">
                <p:oleObj spid="_x0000_s7169" name="" r:id="rId7" imgW="2654300" imgH="241300" progId="Equation.KSEE3">
                  <p:embed/>
                </p:oleObj>
              </mc:Choice>
              <mc:Fallback>
                <p:oleObj name="" r:id="rId7" imgW="2654300" imgH="241300" progId="Equation.KSEE3">
                  <p:embed/>
                  <p:pic>
                    <p:nvPicPr>
                      <p:cNvPr id="0" name="图片 7168"/>
                      <p:cNvPicPr/>
                      <p:nvPr/>
                    </p:nvPicPr>
                    <p:blipFill>
                      <a:blip r:embed="rId8"/>
                      <a:stretch>
                        <a:fillRect/>
                      </a:stretch>
                    </p:blipFill>
                    <p:spPr>
                      <a:xfrm>
                        <a:off x="2640330" y="4505960"/>
                        <a:ext cx="5978525" cy="55245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5" name="横卷形 21514"/>
          <p:cNvSpPr/>
          <p:nvPr/>
        </p:nvSpPr>
        <p:spPr>
          <a:xfrm>
            <a:off x="1035050" y="941388"/>
            <a:ext cx="1371600" cy="838200"/>
          </a:xfrm>
          <a:prstGeom prst="horizontalScroll">
            <a:avLst>
              <a:gd name="adj" fmla="val 12500"/>
            </a:avLst>
          </a:prstGeom>
          <a:gradFill rotWithShape="0">
            <a:gsLst>
              <a:gs pos="0">
                <a:srgbClr val="3333CC"/>
              </a:gs>
              <a:gs pos="50000">
                <a:srgbClr val="FF0000"/>
              </a:gs>
              <a:gs pos="100000">
                <a:srgbClr val="3333CC"/>
              </a:gs>
            </a:gsLst>
            <a:lin ang="5400000" scaled="1"/>
            <a:tileRect/>
          </a:gra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300" b="1" dirty="0">
                <a:solidFill>
                  <a:srgbClr val="FFFFFF"/>
                </a:solidFill>
                <a:latin typeface="+mj-ea"/>
                <a:ea typeface="+mj-ea"/>
              </a:rPr>
              <a:t>注意</a:t>
            </a:r>
            <a:endParaRPr lang="zh-CN" altLang="en-US" sz="2300" b="1" dirty="0">
              <a:solidFill>
                <a:srgbClr val="FFFFFF"/>
              </a:solidFill>
              <a:latin typeface="+mj-ea"/>
              <a:ea typeface="+mj-ea"/>
            </a:endParaRPr>
          </a:p>
        </p:txBody>
      </p:sp>
      <p:sp>
        <p:nvSpPr>
          <p:cNvPr id="2" name="文本框 1"/>
          <p:cNvSpPr txBox="1"/>
          <p:nvPr/>
        </p:nvSpPr>
        <p:spPr>
          <a:xfrm>
            <a:off x="1112520" y="1704340"/>
            <a:ext cx="10493375" cy="3276600"/>
          </a:xfrm>
          <a:prstGeom prst="rect">
            <a:avLst/>
          </a:prstGeom>
          <a:noFill/>
        </p:spPr>
        <p:txBody>
          <a:bodyPr wrap="square" rtlCol="0">
            <a:spAutoFit/>
          </a:bodyPr>
          <a:p>
            <a:pPr>
              <a:lnSpc>
                <a:spcPct val="150000"/>
              </a:lnSpc>
            </a:pPr>
            <a:r>
              <a:rPr lang="zh-CN" altLang="en-US" sz="2300" b="1"/>
              <a:t>（1）无穷大是一个变量，无论多么大的一个常数，都不能作为无穷大.</a:t>
            </a:r>
            <a:endParaRPr lang="zh-CN" altLang="en-US" sz="2300" b="1"/>
          </a:p>
          <a:p>
            <a:pPr>
              <a:lnSpc>
                <a:spcPct val="150000"/>
              </a:lnSpc>
            </a:pPr>
            <a:r>
              <a:rPr lang="zh-CN" altLang="en-US" sz="2300" b="1"/>
              <a:t>（2）无穷大是有条件的，当我们说某函数是无穷大时，必须同时指出它的极限变化过程.</a:t>
            </a:r>
            <a:endParaRPr lang="zh-CN" altLang="en-US" sz="2300" b="1"/>
          </a:p>
          <a:p>
            <a:pPr>
              <a:lnSpc>
                <a:spcPct val="150000"/>
              </a:lnSpc>
            </a:pPr>
            <a:r>
              <a:rPr lang="zh-CN" altLang="en-US" sz="2300" b="1"/>
              <a:t>（3） 无穷大是函数极限不存在的一种情形，这里使用了极限记号lim f(x)=∞,但并不表示函数f(x)的极限存在.</a:t>
            </a:r>
            <a:endParaRPr lang="zh-CN" altLang="en-US" sz="2300" b="1"/>
          </a:p>
          <a:p>
            <a:pPr>
              <a:lnSpc>
                <a:spcPct val="150000"/>
              </a:lnSpc>
            </a:pPr>
            <a:r>
              <a:rPr lang="zh-CN" altLang="en-US" sz="2300" b="1"/>
              <a:t>（4） 函数在变化过程中，绝对值越来越大且是无限增大时</a:t>
            </a:r>
            <a:r>
              <a:rPr lang="en-US" altLang="zh-CN" sz="2300" b="1"/>
              <a:t>,</a:t>
            </a:r>
            <a:r>
              <a:rPr lang="zh-CN" altLang="en-US" sz="2300" b="1"/>
              <a:t>才能称为无穷大.</a:t>
            </a:r>
            <a:endParaRPr lang="zh-CN" altLang="en-US" sz="2300" b="1"/>
          </a:p>
        </p:txBody>
      </p:sp>
      <p:sp>
        <p:nvSpPr>
          <p:cNvPr id="3" name="横卷形 2"/>
          <p:cNvSpPr/>
          <p:nvPr/>
        </p:nvSpPr>
        <p:spPr>
          <a:xfrm>
            <a:off x="1035050" y="5171758"/>
            <a:ext cx="1371600" cy="838200"/>
          </a:xfrm>
          <a:prstGeom prst="horizontalScroll">
            <a:avLst>
              <a:gd name="adj" fmla="val 12500"/>
            </a:avLst>
          </a:prstGeom>
          <a:gradFill rotWithShape="0">
            <a:gsLst>
              <a:gs pos="0">
                <a:srgbClr val="3333CC"/>
              </a:gs>
              <a:gs pos="50000">
                <a:srgbClr val="FF0000"/>
              </a:gs>
              <a:gs pos="100000">
                <a:srgbClr val="3333CC"/>
              </a:gs>
            </a:gsLst>
            <a:lin ang="5400000" scaled="1"/>
            <a:tileRect/>
          </a:gra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300" b="1" dirty="0">
                <a:solidFill>
                  <a:srgbClr val="FFFFFF"/>
                </a:solidFill>
                <a:latin typeface="+mj-ea"/>
                <a:ea typeface="+mj-ea"/>
              </a:rPr>
              <a:t>思考</a:t>
            </a:r>
            <a:endParaRPr lang="zh-CN" altLang="en-US" sz="2300" b="1" dirty="0">
              <a:solidFill>
                <a:srgbClr val="FFFFFF"/>
              </a:solidFill>
              <a:latin typeface="+mj-ea"/>
              <a:ea typeface="+mj-ea"/>
            </a:endParaRPr>
          </a:p>
        </p:txBody>
      </p:sp>
      <p:sp>
        <p:nvSpPr>
          <p:cNvPr id="4" name="文本框 3"/>
          <p:cNvSpPr txBox="1"/>
          <p:nvPr/>
        </p:nvSpPr>
        <p:spPr>
          <a:xfrm>
            <a:off x="2644140" y="5368290"/>
            <a:ext cx="5166360" cy="445135"/>
          </a:xfrm>
          <a:prstGeom prst="rect">
            <a:avLst/>
          </a:prstGeom>
          <a:noFill/>
        </p:spPr>
        <p:txBody>
          <a:bodyPr wrap="square" rtlCol="0">
            <a:spAutoFit/>
          </a:bodyPr>
          <a:p>
            <a:r>
              <a:rPr lang="zh-CN" altLang="en-US" sz="2300" b="1"/>
              <a:t>当 x→∞时，f(x)=xsin </a:t>
            </a:r>
            <a:r>
              <a:rPr lang="zh-CN" altLang="en-US" sz="2300"/>
              <a:t>x </a:t>
            </a:r>
            <a:r>
              <a:rPr lang="zh-CN" altLang="en-US" sz="2300" b="1"/>
              <a:t>是不是无穷大？</a:t>
            </a:r>
            <a:endParaRPr lang="zh-CN" altLang="en-US" sz="23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515"/>
                                        </p:tgtEl>
                                        <p:attrNameLst>
                                          <p:attrName>style.visibility</p:attrName>
                                        </p:attrNameLst>
                                      </p:cBhvr>
                                      <p:to>
                                        <p:strVal val="visible"/>
                                      </p:to>
                                    </p:set>
                                    <p:animEffect transition="in" filter="wipe(up)">
                                      <p:cBhvr>
                                        <p:cTn id="7" dur="500"/>
                                        <p:tgtEl>
                                          <p:spTgt spid="215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5" grpId="0" bldLvl="0" animBg="1"/>
      <p:bldP spid="2" grpId="0"/>
      <p:bldP spid="3"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905635" y="808990"/>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2.2.3   </a:t>
            </a:r>
            <a:r>
              <a:rPr lang="zh-CN" altLang="en-US" sz="2800" b="1" dirty="0">
                <a:latin typeface="+mj-ea"/>
                <a:ea typeface="+mj-ea"/>
                <a:cs typeface="+mj-ea"/>
                <a:sym typeface="+mn-ea"/>
              </a:rPr>
              <a:t>无穷小与无穷大之间的关系</a:t>
            </a:r>
            <a:endParaRPr lang="zh-CN" altLang="en-US" sz="2800" b="1">
              <a:latin typeface="+mj-ea"/>
              <a:ea typeface="+mj-ea"/>
              <a:cs typeface="+mj-ea"/>
            </a:endParaRPr>
          </a:p>
        </p:txBody>
      </p:sp>
      <p:sp>
        <p:nvSpPr>
          <p:cNvPr id="2" name="文本框 1"/>
          <p:cNvSpPr txBox="1"/>
          <p:nvPr/>
        </p:nvSpPr>
        <p:spPr>
          <a:xfrm>
            <a:off x="1075055" y="1419860"/>
            <a:ext cx="10418445" cy="1684020"/>
          </a:xfrm>
          <a:prstGeom prst="rect">
            <a:avLst/>
          </a:prstGeom>
          <a:noFill/>
        </p:spPr>
        <p:txBody>
          <a:bodyPr wrap="square" rtlCol="0">
            <a:spAutoFit/>
          </a:bodyPr>
          <a:p>
            <a:pPr>
              <a:lnSpc>
                <a:spcPct val="150000"/>
              </a:lnSpc>
            </a:pPr>
            <a:r>
              <a:rPr lang="zh-CN" altLang="en-US" sz="2300" b="1">
                <a:solidFill>
                  <a:srgbClr val="3333FF"/>
                </a:solidFill>
              </a:rPr>
              <a:t>定理2</a:t>
            </a:r>
            <a:r>
              <a:rPr lang="en-US" altLang="zh-CN" sz="2300" b="1">
                <a:solidFill>
                  <a:srgbClr val="3333FF"/>
                </a:solidFill>
              </a:rPr>
              <a:t>.</a:t>
            </a:r>
            <a:r>
              <a:rPr lang="zh-CN" altLang="en-US" sz="2300" b="1">
                <a:solidFill>
                  <a:srgbClr val="3333FF"/>
                </a:solidFill>
              </a:rPr>
              <a:t>6 </a:t>
            </a:r>
            <a:r>
              <a:rPr lang="zh-CN" altLang="en-US" sz="2300" b="1"/>
              <a:t>  如果 f(x) 在自变量 x 某一变化趋势下是无穷大，则         在 x 的相同变化趋势下是无穷小；反之，如果 f(x) 在 x 的某种变化趋势下是无穷小，且f(x)≠0，则              在 x 的相同变化趋势下是无穷大.</a:t>
            </a:r>
            <a:endParaRPr lang="zh-CN" altLang="en-US" sz="2300" b="1"/>
          </a:p>
        </p:txBody>
      </p:sp>
      <p:graphicFrame>
        <p:nvGraphicFramePr>
          <p:cNvPr id="4" name="对象 3">
            <a:hlinkClick r:id="" action="ppaction://ole?verb="/>
          </p:cNvPr>
          <p:cNvGraphicFramePr>
            <a:graphicFrameLocks noChangeAspect="1"/>
          </p:cNvGraphicFramePr>
          <p:nvPr/>
        </p:nvGraphicFramePr>
        <p:xfrm>
          <a:off x="8707120" y="1419860"/>
          <a:ext cx="703580" cy="653415"/>
        </p:xfrm>
        <a:graphic>
          <a:graphicData uri="http://schemas.openxmlformats.org/presentationml/2006/ole">
            <mc:AlternateContent xmlns:mc="http://schemas.openxmlformats.org/markup-compatibility/2006">
              <mc:Choice xmlns:v="urn:schemas-microsoft-com:vml" Requires="v">
                <p:oleObj spid="_x0000_s8193" name="" r:id="rId1" imgW="368300" imgH="419100" progId="Equation.KSEE3">
                  <p:embed/>
                </p:oleObj>
              </mc:Choice>
              <mc:Fallback>
                <p:oleObj name="" r:id="rId1" imgW="368300" imgH="419100" progId="Equation.KSEE3">
                  <p:embed/>
                  <p:pic>
                    <p:nvPicPr>
                      <p:cNvPr id="0" name="图片 8192"/>
                      <p:cNvPicPr/>
                      <p:nvPr/>
                    </p:nvPicPr>
                    <p:blipFill>
                      <a:blip r:embed="rId2"/>
                      <a:stretch>
                        <a:fillRect/>
                      </a:stretch>
                    </p:blipFill>
                    <p:spPr>
                      <a:xfrm>
                        <a:off x="8707120" y="1419860"/>
                        <a:ext cx="703580" cy="65341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659255" y="2450465"/>
          <a:ext cx="703580" cy="653415"/>
        </p:xfrm>
        <a:graphic>
          <a:graphicData uri="http://schemas.openxmlformats.org/presentationml/2006/ole">
            <mc:AlternateContent xmlns:mc="http://schemas.openxmlformats.org/markup-compatibility/2006">
              <mc:Choice xmlns:v="urn:schemas-microsoft-com:vml" Requires="v">
                <p:oleObj spid="_x0000_s6" name="" r:id="rId3" imgW="368300" imgH="419100" progId="Equation.KSEE3">
                  <p:embed/>
                </p:oleObj>
              </mc:Choice>
              <mc:Fallback>
                <p:oleObj name="" r:id="rId3" imgW="368300" imgH="419100" progId="Equation.KSEE3">
                  <p:embed/>
                  <p:pic>
                    <p:nvPicPr>
                      <p:cNvPr id="0" name="图片 8192"/>
                      <p:cNvPicPr/>
                      <p:nvPr/>
                    </p:nvPicPr>
                    <p:blipFill>
                      <a:blip r:embed="rId2"/>
                      <a:stretch>
                        <a:fillRect/>
                      </a:stretch>
                    </p:blipFill>
                    <p:spPr>
                      <a:xfrm>
                        <a:off x="1659255" y="2450465"/>
                        <a:ext cx="703580" cy="653415"/>
                      </a:xfrm>
                      <a:prstGeom prst="rect">
                        <a:avLst/>
                      </a:prstGeom>
                    </p:spPr>
                  </p:pic>
                </p:oleObj>
              </mc:Fallback>
            </mc:AlternateContent>
          </a:graphicData>
        </a:graphic>
      </p:graphicFrame>
      <p:sp>
        <p:nvSpPr>
          <p:cNvPr id="7" name="文本框 6"/>
          <p:cNvSpPr txBox="1"/>
          <p:nvPr/>
        </p:nvSpPr>
        <p:spPr>
          <a:xfrm>
            <a:off x="1073785" y="3258185"/>
            <a:ext cx="10419715"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19 直观判断下列变量，在什么条件下是无穷小，又在什么条件下为无穷大？</a:t>
            </a:r>
            <a:endParaRPr lang="en-US" altLang="zh-CN" sz="2300" b="1">
              <a:latin typeface="+mn-ea"/>
              <a:cs typeface="+mn-ea"/>
            </a:endParaRPr>
          </a:p>
        </p:txBody>
      </p:sp>
      <p:graphicFrame>
        <p:nvGraphicFramePr>
          <p:cNvPr id="8" name="对象 7">
            <a:hlinkClick r:id="" action="ppaction://ole?verb="/>
          </p:cNvPr>
          <p:cNvGraphicFramePr>
            <a:graphicFrameLocks noChangeAspect="1"/>
          </p:cNvGraphicFramePr>
          <p:nvPr/>
        </p:nvGraphicFramePr>
        <p:xfrm>
          <a:off x="882015" y="4464685"/>
          <a:ext cx="9894570" cy="1621790"/>
        </p:xfrm>
        <a:graphic>
          <a:graphicData uri="http://schemas.openxmlformats.org/presentationml/2006/ole">
            <mc:AlternateContent xmlns:mc="http://schemas.openxmlformats.org/markup-compatibility/2006">
              <mc:Choice xmlns:v="urn:schemas-microsoft-com:vml" Requires="v">
                <p:oleObj spid="_x0000_s8194" name="" r:id="rId4" imgW="4291965" imgH="812800" progId="Equation.KSEE3">
                  <p:embed/>
                </p:oleObj>
              </mc:Choice>
              <mc:Fallback>
                <p:oleObj name="" r:id="rId4" imgW="4291965" imgH="812800" progId="Equation.KSEE3">
                  <p:embed/>
                  <p:pic>
                    <p:nvPicPr>
                      <p:cNvPr id="0" name="图片 8193"/>
                      <p:cNvPicPr/>
                      <p:nvPr/>
                    </p:nvPicPr>
                    <p:blipFill>
                      <a:blip r:embed="rId5"/>
                      <a:stretch>
                        <a:fillRect/>
                      </a:stretch>
                    </p:blipFill>
                    <p:spPr>
                      <a:xfrm>
                        <a:off x="882015" y="4464685"/>
                        <a:ext cx="9894570" cy="162179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2362835" y="3616325"/>
          <a:ext cx="5820410" cy="848360"/>
        </p:xfrm>
        <a:graphic>
          <a:graphicData uri="http://schemas.openxmlformats.org/presentationml/2006/ole">
            <mc:AlternateContent xmlns:mc="http://schemas.openxmlformats.org/markup-compatibility/2006">
              <mc:Choice xmlns:v="urn:schemas-microsoft-com:vml" Requires="v">
                <p:oleObj spid="_x0000_s8195" name="" r:id="rId6" imgW="3060065" imgH="393700" progId="Equation.KSEE3">
                  <p:embed/>
                </p:oleObj>
              </mc:Choice>
              <mc:Fallback>
                <p:oleObj name="" r:id="rId6" imgW="3060065" imgH="393700" progId="Equation.KSEE3">
                  <p:embed/>
                  <p:pic>
                    <p:nvPicPr>
                      <p:cNvPr id="0" name="图片 8194"/>
                      <p:cNvPicPr/>
                      <p:nvPr/>
                    </p:nvPicPr>
                    <p:blipFill>
                      <a:blip r:embed="rId7"/>
                      <a:stretch>
                        <a:fillRect/>
                      </a:stretch>
                    </p:blipFill>
                    <p:spPr>
                      <a:xfrm>
                        <a:off x="2362835" y="3616325"/>
                        <a:ext cx="5820410" cy="84836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94105" y="673100"/>
            <a:ext cx="10050145" cy="1684020"/>
          </a:xfrm>
          <a:prstGeom prst="rect">
            <a:avLst/>
          </a:prstGeom>
          <a:noFill/>
        </p:spPr>
        <p:txBody>
          <a:bodyPr wrap="square" rtlCol="0">
            <a:spAutoFit/>
          </a:bodyPr>
          <a:p>
            <a:pPr>
              <a:lnSpc>
                <a:spcPct val="150000"/>
              </a:lnSpc>
            </a:pPr>
            <a:r>
              <a:rPr lang="zh-CN" altLang="en-US" sz="2300" b="1">
                <a:latin typeface="+mn-ea"/>
                <a:cs typeface="+mn-ea"/>
              </a:rPr>
              <a:t>（</a:t>
            </a:r>
            <a:r>
              <a:rPr lang="en-US" altLang="zh-CN" sz="2300" b="1">
                <a:latin typeface="+mn-ea"/>
                <a:cs typeface="+mn-ea"/>
              </a:rPr>
              <a:t>2</a:t>
            </a:r>
            <a:r>
              <a:rPr lang="zh-CN" altLang="en-US" sz="2300" b="1">
                <a:latin typeface="+mn-ea"/>
                <a:cs typeface="+mn-ea"/>
              </a:rPr>
              <a:t>）当x→0时，ln(1+x)→ln 1=0，所以此时它是无穷小；当x→+∞时，ln(1+x)→+∞,所以此时它是无穷大；当x→－1时，ln(1+x)→－∞，所以此时它也是无穷大.</a:t>
            </a:r>
            <a:endParaRPr lang="zh-CN" altLang="en-US" sz="2300" b="1">
              <a:latin typeface="+mn-ea"/>
              <a:cs typeface="+mn-ea"/>
            </a:endParaRPr>
          </a:p>
        </p:txBody>
      </p:sp>
      <p:sp>
        <p:nvSpPr>
          <p:cNvPr id="4" name="文本框 3"/>
          <p:cNvSpPr txBox="1"/>
          <p:nvPr/>
        </p:nvSpPr>
        <p:spPr>
          <a:xfrm>
            <a:off x="1367790" y="2499995"/>
            <a:ext cx="2175510"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20 </a:t>
            </a:r>
            <a:r>
              <a:rPr lang="zh-CN" altLang="en-US" sz="2300" b="1">
                <a:latin typeface="+mn-ea"/>
                <a:cs typeface="+mn-ea"/>
              </a:rPr>
              <a:t>求极限</a:t>
            </a:r>
            <a:endParaRPr lang="zh-CN" altLang="en-US" sz="2300" b="1">
              <a:latin typeface="+mn-ea"/>
              <a:cs typeface="+mn-ea"/>
            </a:endParaRPr>
          </a:p>
        </p:txBody>
      </p:sp>
      <p:graphicFrame>
        <p:nvGraphicFramePr>
          <p:cNvPr id="5" name="对象 4">
            <a:hlinkClick r:id="" action="ppaction://ole?verb="/>
          </p:cNvPr>
          <p:cNvGraphicFramePr>
            <a:graphicFrameLocks noChangeAspect="1"/>
          </p:cNvGraphicFramePr>
          <p:nvPr/>
        </p:nvGraphicFramePr>
        <p:xfrm>
          <a:off x="3076575" y="2357120"/>
          <a:ext cx="1109980" cy="656590"/>
        </p:xfrm>
        <a:graphic>
          <a:graphicData uri="http://schemas.openxmlformats.org/presentationml/2006/ole">
            <mc:AlternateContent xmlns:mc="http://schemas.openxmlformats.org/markup-compatibility/2006">
              <mc:Choice xmlns:v="urn:schemas-microsoft-com:vml" Requires="v">
                <p:oleObj spid="_x0000_s9218" name="" r:id="rId1" imgW="685800" imgH="405765" progId="Equation.KSEE3">
                  <p:embed/>
                </p:oleObj>
              </mc:Choice>
              <mc:Fallback>
                <p:oleObj name="" r:id="rId1" imgW="685800" imgH="405765" progId="Equation.KSEE3">
                  <p:embed/>
                  <p:pic>
                    <p:nvPicPr>
                      <p:cNvPr id="0" name="图片 9217"/>
                      <p:cNvPicPr/>
                      <p:nvPr/>
                    </p:nvPicPr>
                    <p:blipFill>
                      <a:blip r:embed="rId2"/>
                      <a:stretch>
                        <a:fillRect/>
                      </a:stretch>
                    </p:blipFill>
                    <p:spPr>
                      <a:xfrm>
                        <a:off x="3076575" y="2357120"/>
                        <a:ext cx="1109980" cy="656590"/>
                      </a:xfrm>
                      <a:prstGeom prst="rect">
                        <a:avLst/>
                      </a:prstGeom>
                    </p:spPr>
                  </p:pic>
                </p:oleObj>
              </mc:Fallback>
            </mc:AlternateContent>
          </a:graphicData>
        </a:graphic>
      </p:graphicFrame>
      <p:sp>
        <p:nvSpPr>
          <p:cNvPr id="6" name="文本框 5"/>
          <p:cNvSpPr txBox="1"/>
          <p:nvPr/>
        </p:nvSpPr>
        <p:spPr>
          <a:xfrm>
            <a:off x="1094105" y="2849245"/>
            <a:ext cx="9875520" cy="2710180"/>
          </a:xfrm>
          <a:prstGeom prst="rect">
            <a:avLst/>
          </a:prstGeom>
          <a:noFill/>
        </p:spPr>
        <p:txBody>
          <a:bodyPr wrap="square" rtlCol="0">
            <a:spAutoFit/>
          </a:bodyPr>
          <a:p>
            <a:pPr>
              <a:lnSpc>
                <a:spcPct val="260000"/>
              </a:lnSpc>
            </a:pPr>
            <a:r>
              <a:rPr lang="zh-CN" altLang="en-US" sz="2300" b="1"/>
              <a:t>解：因为                       , 所以            是x→1时的无穷小，根据无穷小与无穷大的关系可知，其倒数             是当x→1时的无穷大，即</a:t>
            </a:r>
            <a:endParaRPr lang="zh-CN" altLang="en-US" sz="2300" b="1"/>
          </a:p>
          <a:p>
            <a:pPr>
              <a:lnSpc>
                <a:spcPct val="220000"/>
              </a:lnSpc>
            </a:pPr>
            <a:endParaRPr lang="zh-CN" altLang="en-US" sz="2300" b="1"/>
          </a:p>
        </p:txBody>
      </p:sp>
      <p:graphicFrame>
        <p:nvGraphicFramePr>
          <p:cNvPr id="7" name="对象 6">
            <a:hlinkClick r:id="" action="ppaction://ole?verb="/>
          </p:cNvPr>
          <p:cNvGraphicFramePr>
            <a:graphicFrameLocks noChangeAspect="1"/>
          </p:cNvGraphicFramePr>
          <p:nvPr/>
        </p:nvGraphicFramePr>
        <p:xfrm>
          <a:off x="2391410" y="3222625"/>
          <a:ext cx="1481455" cy="648335"/>
        </p:xfrm>
        <a:graphic>
          <a:graphicData uri="http://schemas.openxmlformats.org/presentationml/2006/ole">
            <mc:AlternateContent xmlns:mc="http://schemas.openxmlformats.org/markup-compatibility/2006">
              <mc:Choice xmlns:v="urn:schemas-microsoft-com:vml" Requires="v">
                <p:oleObj spid="_x0000_s9219" name="" r:id="rId3" imgW="927100" imgH="405765" progId="Equation.KSEE3">
                  <p:embed/>
                </p:oleObj>
              </mc:Choice>
              <mc:Fallback>
                <p:oleObj name="" r:id="rId3" imgW="927100" imgH="405765" progId="Equation.KSEE3">
                  <p:embed/>
                  <p:pic>
                    <p:nvPicPr>
                      <p:cNvPr id="0" name="图片 9218"/>
                      <p:cNvPicPr/>
                      <p:nvPr/>
                    </p:nvPicPr>
                    <p:blipFill>
                      <a:blip r:embed="rId4"/>
                      <a:stretch>
                        <a:fillRect/>
                      </a:stretch>
                    </p:blipFill>
                    <p:spPr>
                      <a:xfrm>
                        <a:off x="2391410" y="3222625"/>
                        <a:ext cx="1481455" cy="64833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4676140" y="3206750"/>
          <a:ext cx="686435" cy="664210"/>
        </p:xfrm>
        <a:graphic>
          <a:graphicData uri="http://schemas.openxmlformats.org/presentationml/2006/ole">
            <mc:AlternateContent xmlns:mc="http://schemas.openxmlformats.org/markup-compatibility/2006">
              <mc:Choice xmlns:v="urn:schemas-microsoft-com:vml" Requires="v">
                <p:oleObj spid="_x0000_s2" name="" r:id="rId5" imgW="368300" imgH="393700" progId="Equation.KSEE3">
                  <p:embed/>
                </p:oleObj>
              </mc:Choice>
              <mc:Fallback>
                <p:oleObj name="" r:id="rId5" imgW="368300" imgH="393700" progId="Equation.KSEE3">
                  <p:embed/>
                  <p:pic>
                    <p:nvPicPr>
                      <p:cNvPr id="0" name="图片 9218"/>
                      <p:cNvPicPr/>
                      <p:nvPr/>
                    </p:nvPicPr>
                    <p:blipFill>
                      <a:blip r:embed="rId6"/>
                      <a:stretch>
                        <a:fillRect/>
                      </a:stretch>
                    </p:blipFill>
                    <p:spPr>
                      <a:xfrm>
                        <a:off x="4676140" y="3206750"/>
                        <a:ext cx="686435" cy="66421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3989705" y="4175760"/>
          <a:ext cx="686435" cy="664210"/>
        </p:xfrm>
        <a:graphic>
          <a:graphicData uri="http://schemas.openxmlformats.org/presentationml/2006/ole">
            <mc:AlternateContent xmlns:mc="http://schemas.openxmlformats.org/markup-compatibility/2006">
              <mc:Choice xmlns:v="urn:schemas-microsoft-com:vml" Requires="v">
                <p:oleObj spid="_x0000_s16" name="" r:id="rId7" imgW="368300" imgH="393700" progId="Equation.KSEE3">
                  <p:embed/>
                </p:oleObj>
              </mc:Choice>
              <mc:Fallback>
                <p:oleObj name="" r:id="rId7" imgW="368300" imgH="393700" progId="Equation.KSEE3">
                  <p:embed/>
                  <p:pic>
                    <p:nvPicPr>
                      <p:cNvPr id="0" name="图片 9218"/>
                      <p:cNvPicPr/>
                      <p:nvPr/>
                    </p:nvPicPr>
                    <p:blipFill>
                      <a:blip r:embed="rId8"/>
                      <a:stretch>
                        <a:fillRect/>
                      </a:stretch>
                    </p:blipFill>
                    <p:spPr>
                      <a:xfrm>
                        <a:off x="3989705" y="4175760"/>
                        <a:ext cx="686435" cy="664210"/>
                      </a:xfrm>
                      <a:prstGeom prst="rect">
                        <a:avLst/>
                      </a:prstGeom>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3619500" y="5149850"/>
          <a:ext cx="1814830" cy="756285"/>
        </p:xfrm>
        <a:graphic>
          <a:graphicData uri="http://schemas.openxmlformats.org/presentationml/2006/ole">
            <mc:AlternateContent xmlns:mc="http://schemas.openxmlformats.org/markup-compatibility/2006">
              <mc:Choice xmlns:v="urn:schemas-microsoft-com:vml" Requires="v">
                <p:oleObj spid="_x0000_s18" name="" r:id="rId9" imgW="965200" imgH="405765" progId="Equation.KSEE3">
                  <p:embed/>
                </p:oleObj>
              </mc:Choice>
              <mc:Fallback>
                <p:oleObj name="" r:id="rId9" imgW="965200" imgH="405765" progId="Equation.KSEE3">
                  <p:embed/>
                  <p:pic>
                    <p:nvPicPr>
                      <p:cNvPr id="0" name="图片 9218"/>
                      <p:cNvPicPr/>
                      <p:nvPr/>
                    </p:nvPicPr>
                    <p:blipFill>
                      <a:blip r:embed="rId10"/>
                      <a:stretch>
                        <a:fillRect/>
                      </a:stretch>
                    </p:blipFill>
                    <p:spPr>
                      <a:xfrm>
                        <a:off x="3619500" y="5149850"/>
                        <a:ext cx="1814830" cy="75628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64665" y="918845"/>
            <a:ext cx="1511300"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21  </a:t>
            </a:r>
            <a:r>
              <a:rPr lang="zh-CN" altLang="en-US" sz="2300" b="1">
                <a:latin typeface="+mn-ea"/>
                <a:cs typeface="+mn-ea"/>
              </a:rPr>
              <a:t>求</a:t>
            </a:r>
            <a:endParaRPr lang="zh-CN" altLang="en-US" sz="2300" b="1">
              <a:latin typeface="+mn-ea"/>
              <a:cs typeface="+mn-ea"/>
            </a:endParaRPr>
          </a:p>
        </p:txBody>
      </p:sp>
      <p:graphicFrame>
        <p:nvGraphicFramePr>
          <p:cNvPr id="3" name="对象 2">
            <a:hlinkClick r:id="" action="ppaction://ole?verb="/>
          </p:cNvPr>
          <p:cNvGraphicFramePr>
            <a:graphicFrameLocks noChangeAspect="1"/>
          </p:cNvGraphicFramePr>
          <p:nvPr/>
        </p:nvGraphicFramePr>
        <p:xfrm>
          <a:off x="3172460" y="884555"/>
          <a:ext cx="1837690" cy="535305"/>
        </p:xfrm>
        <a:graphic>
          <a:graphicData uri="http://schemas.openxmlformats.org/presentationml/2006/ole">
            <mc:AlternateContent xmlns:mc="http://schemas.openxmlformats.org/markup-compatibility/2006">
              <mc:Choice xmlns:v="urn:schemas-microsoft-com:vml" Requires="v">
                <p:oleObj spid="_x0000_s10241" name="" r:id="rId1" imgW="1143000" imgH="330200" progId="Equation.KSEE3">
                  <p:embed/>
                </p:oleObj>
              </mc:Choice>
              <mc:Fallback>
                <p:oleObj name="" r:id="rId1" imgW="1143000" imgH="330200" progId="Equation.KSEE3">
                  <p:embed/>
                  <p:pic>
                    <p:nvPicPr>
                      <p:cNvPr id="0" name="图片 10240"/>
                      <p:cNvPicPr/>
                      <p:nvPr/>
                    </p:nvPicPr>
                    <p:blipFill>
                      <a:blip r:embed="rId2"/>
                      <a:stretch>
                        <a:fillRect/>
                      </a:stretch>
                    </p:blipFill>
                    <p:spPr>
                      <a:xfrm>
                        <a:off x="3172460" y="884555"/>
                        <a:ext cx="1837690" cy="535305"/>
                      </a:xfrm>
                      <a:prstGeom prst="rect">
                        <a:avLst/>
                      </a:prstGeom>
                    </p:spPr>
                  </p:pic>
                </p:oleObj>
              </mc:Fallback>
            </mc:AlternateContent>
          </a:graphicData>
        </a:graphic>
      </p:graphicFrame>
      <p:sp>
        <p:nvSpPr>
          <p:cNvPr id="4" name="文本框 3"/>
          <p:cNvSpPr txBox="1"/>
          <p:nvPr/>
        </p:nvSpPr>
        <p:spPr>
          <a:xfrm>
            <a:off x="1764665" y="1842135"/>
            <a:ext cx="3923665" cy="445135"/>
          </a:xfrm>
          <a:prstGeom prst="rect">
            <a:avLst/>
          </a:prstGeom>
          <a:noFill/>
        </p:spPr>
        <p:txBody>
          <a:bodyPr wrap="square" rtlCol="0">
            <a:spAutoFit/>
          </a:bodyPr>
          <a:p>
            <a:r>
              <a:rPr lang="zh-CN" altLang="en-US" sz="2300" b="1"/>
              <a:t>解：因为</a:t>
            </a:r>
            <a:endParaRPr lang="zh-CN" altLang="en-US" sz="2300" b="1"/>
          </a:p>
        </p:txBody>
      </p:sp>
      <p:graphicFrame>
        <p:nvGraphicFramePr>
          <p:cNvPr id="5" name="对象 4">
            <a:hlinkClick r:id="" action="ppaction://ole?verb="/>
          </p:cNvPr>
          <p:cNvGraphicFramePr>
            <a:graphicFrameLocks noChangeAspect="1"/>
          </p:cNvGraphicFramePr>
          <p:nvPr/>
        </p:nvGraphicFramePr>
        <p:xfrm>
          <a:off x="5638800" y="3072765"/>
          <a:ext cx="914400" cy="215900"/>
        </p:xfrm>
        <a:graphic>
          <a:graphicData uri="http://schemas.openxmlformats.org/presentationml/2006/ole">
            <mc:AlternateContent xmlns:mc="http://schemas.openxmlformats.org/markup-compatibility/2006">
              <mc:Choice xmlns:v="urn:schemas-microsoft-com:vml" Requires="v">
                <p:oleObj spid="_x0000_s10242" name="" r:id="rId3" imgW="914400" imgH="215900" progId="Equation.KSEE3">
                  <p:embed/>
                </p:oleObj>
              </mc:Choice>
              <mc:Fallback>
                <p:oleObj name="" r:id="rId3" imgW="914400" imgH="215900" progId="Equation.KSEE3">
                  <p:embed/>
                  <p:pic>
                    <p:nvPicPr>
                      <p:cNvPr id="0" name="图片 10241"/>
                      <p:cNvPicPr/>
                      <p:nvPr/>
                    </p:nvPicPr>
                    <p:blipFill>
                      <a:blip r:embed="rId4"/>
                      <a:stretch>
                        <a:fillRect/>
                      </a:stretch>
                    </p:blipFill>
                    <p:spPr>
                      <a:xfrm>
                        <a:off x="5638800" y="3072765"/>
                        <a:ext cx="914400" cy="21590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3056255" y="1493520"/>
          <a:ext cx="5292725" cy="1062990"/>
        </p:xfrm>
        <a:graphic>
          <a:graphicData uri="http://schemas.openxmlformats.org/presentationml/2006/ole">
            <mc:AlternateContent xmlns:mc="http://schemas.openxmlformats.org/markup-compatibility/2006">
              <mc:Choice xmlns:v="urn:schemas-microsoft-com:vml" Requires="v">
                <p:oleObj spid="_x0000_s7" name="" r:id="rId5" imgW="2336800" imgH="495300" progId="Equation.KSEE3">
                  <p:embed/>
                </p:oleObj>
              </mc:Choice>
              <mc:Fallback>
                <p:oleObj name="" r:id="rId5" imgW="2336800" imgH="495300" progId="Equation.KSEE3">
                  <p:embed/>
                  <p:pic>
                    <p:nvPicPr>
                      <p:cNvPr id="0" name="图片 10240"/>
                      <p:cNvPicPr/>
                      <p:nvPr/>
                    </p:nvPicPr>
                    <p:blipFill>
                      <a:blip r:embed="rId6"/>
                      <a:stretch>
                        <a:fillRect/>
                      </a:stretch>
                    </p:blipFill>
                    <p:spPr>
                      <a:xfrm>
                        <a:off x="3056255" y="1493520"/>
                        <a:ext cx="5292725" cy="1062990"/>
                      </a:xfrm>
                      <a:prstGeom prst="rect">
                        <a:avLst/>
                      </a:prstGeom>
                    </p:spPr>
                  </p:pic>
                </p:oleObj>
              </mc:Fallback>
            </mc:AlternateContent>
          </a:graphicData>
        </a:graphic>
      </p:graphicFrame>
      <p:sp>
        <p:nvSpPr>
          <p:cNvPr id="8" name="文本框 7"/>
          <p:cNvSpPr txBox="1"/>
          <p:nvPr/>
        </p:nvSpPr>
        <p:spPr>
          <a:xfrm>
            <a:off x="1588770" y="2556510"/>
            <a:ext cx="9632950" cy="1931670"/>
          </a:xfrm>
          <a:prstGeom prst="rect">
            <a:avLst/>
          </a:prstGeom>
          <a:noFill/>
        </p:spPr>
        <p:txBody>
          <a:bodyPr wrap="square" rtlCol="0">
            <a:spAutoFit/>
          </a:bodyPr>
          <a:p>
            <a:pPr>
              <a:lnSpc>
                <a:spcPct val="260000"/>
              </a:lnSpc>
            </a:pPr>
            <a:r>
              <a:rPr lang="zh-CN" altLang="en-US" sz="2300" b="1"/>
              <a:t>即</a:t>
            </a:r>
            <a:r>
              <a:rPr lang="en-US" altLang="zh-CN" sz="2300" b="1"/>
              <a:t>                          </a:t>
            </a:r>
            <a:r>
              <a:rPr lang="zh-CN" altLang="en-US" sz="2300" b="1"/>
              <a:t>是当 x→∞ 时的无穷小，所以其倒数 x2－3x+2 是当 x→∞ 时的无穷大，即</a:t>
            </a:r>
            <a:endParaRPr lang="zh-CN" altLang="en-US" sz="2300" b="1"/>
          </a:p>
        </p:txBody>
      </p:sp>
      <p:graphicFrame>
        <p:nvGraphicFramePr>
          <p:cNvPr id="9" name="对象 8">
            <a:hlinkClick r:id="" action="ppaction://ole?verb="/>
          </p:cNvPr>
          <p:cNvGraphicFramePr>
            <a:graphicFrameLocks noChangeAspect="1"/>
          </p:cNvGraphicFramePr>
          <p:nvPr/>
        </p:nvGraphicFramePr>
        <p:xfrm>
          <a:off x="2105025" y="2762250"/>
          <a:ext cx="1487170" cy="836930"/>
        </p:xfrm>
        <a:graphic>
          <a:graphicData uri="http://schemas.openxmlformats.org/presentationml/2006/ole">
            <mc:AlternateContent xmlns:mc="http://schemas.openxmlformats.org/markup-compatibility/2006">
              <mc:Choice xmlns:v="urn:schemas-microsoft-com:vml" Requires="v">
                <p:oleObj spid="_x0000_s10" name="" r:id="rId7" imgW="762000" imgH="393700" progId="Equation.KSEE3">
                  <p:embed/>
                </p:oleObj>
              </mc:Choice>
              <mc:Fallback>
                <p:oleObj name="" r:id="rId7" imgW="762000" imgH="393700" progId="Equation.KSEE3">
                  <p:embed/>
                  <p:pic>
                    <p:nvPicPr>
                      <p:cNvPr id="0" name="图片 10240"/>
                      <p:cNvPicPr/>
                      <p:nvPr/>
                    </p:nvPicPr>
                    <p:blipFill>
                      <a:blip r:embed="rId8"/>
                      <a:stretch>
                        <a:fillRect/>
                      </a:stretch>
                    </p:blipFill>
                    <p:spPr>
                      <a:xfrm>
                        <a:off x="2105025" y="2762250"/>
                        <a:ext cx="1487170" cy="83693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3895725" y="3793490"/>
          <a:ext cx="2941320" cy="694690"/>
        </p:xfrm>
        <a:graphic>
          <a:graphicData uri="http://schemas.openxmlformats.org/presentationml/2006/ole">
            <mc:AlternateContent xmlns:mc="http://schemas.openxmlformats.org/markup-compatibility/2006">
              <mc:Choice xmlns:v="urn:schemas-microsoft-com:vml" Requires="v">
                <p:oleObj spid="_x0000_s12" name="" r:id="rId9" imgW="1409700" imgH="330200" progId="Equation.KSEE3">
                  <p:embed/>
                </p:oleObj>
              </mc:Choice>
              <mc:Fallback>
                <p:oleObj name="" r:id="rId9" imgW="1409700" imgH="330200" progId="Equation.KSEE3">
                  <p:embed/>
                  <p:pic>
                    <p:nvPicPr>
                      <p:cNvPr id="0" name="图片 10240"/>
                      <p:cNvPicPr/>
                      <p:nvPr/>
                    </p:nvPicPr>
                    <p:blipFill>
                      <a:blip r:embed="rId10"/>
                      <a:stretch>
                        <a:fillRect/>
                      </a:stretch>
                    </p:blipFill>
                    <p:spPr>
                      <a:xfrm>
                        <a:off x="3895725" y="3793490"/>
                        <a:ext cx="2941320" cy="69469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60270" y="1136015"/>
            <a:ext cx="1424305"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22  </a:t>
            </a:r>
            <a:r>
              <a:rPr lang="zh-CN" altLang="en-US" sz="2300" b="1">
                <a:latin typeface="+mn-ea"/>
                <a:cs typeface="+mn-ea"/>
              </a:rPr>
              <a:t>求</a:t>
            </a:r>
            <a:endParaRPr lang="zh-CN" altLang="en-US" sz="2300" b="1">
              <a:latin typeface="+mn-ea"/>
              <a:cs typeface="+mn-ea"/>
            </a:endParaRPr>
          </a:p>
        </p:txBody>
      </p:sp>
      <p:graphicFrame>
        <p:nvGraphicFramePr>
          <p:cNvPr id="3" name="对象 2">
            <a:hlinkClick r:id="" action="ppaction://ole?verb="/>
          </p:cNvPr>
          <p:cNvGraphicFramePr>
            <a:graphicFrameLocks noChangeAspect="1"/>
          </p:cNvGraphicFramePr>
          <p:nvPr/>
        </p:nvGraphicFramePr>
        <p:xfrm>
          <a:off x="3487420" y="975995"/>
          <a:ext cx="2201545" cy="680720"/>
        </p:xfrm>
        <a:graphic>
          <a:graphicData uri="http://schemas.openxmlformats.org/presentationml/2006/ole">
            <mc:AlternateContent xmlns:mc="http://schemas.openxmlformats.org/markup-compatibility/2006">
              <mc:Choice xmlns:v="urn:schemas-microsoft-com:vml" Requires="v">
                <p:oleObj spid="_x0000_s11265" name="" r:id="rId1" imgW="1130300" imgH="431800" progId="Equation.KSEE3">
                  <p:embed/>
                </p:oleObj>
              </mc:Choice>
              <mc:Fallback>
                <p:oleObj name="" r:id="rId1" imgW="1130300" imgH="431800" progId="Equation.KSEE3">
                  <p:embed/>
                  <p:pic>
                    <p:nvPicPr>
                      <p:cNvPr id="0" name="图片 11264"/>
                      <p:cNvPicPr/>
                      <p:nvPr/>
                    </p:nvPicPr>
                    <p:blipFill>
                      <a:blip r:embed="rId2"/>
                      <a:stretch>
                        <a:fillRect/>
                      </a:stretch>
                    </p:blipFill>
                    <p:spPr>
                      <a:xfrm>
                        <a:off x="3487420" y="975995"/>
                        <a:ext cx="2201545" cy="68072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807210" y="1756410"/>
          <a:ext cx="7489825" cy="949960"/>
        </p:xfrm>
        <a:graphic>
          <a:graphicData uri="http://schemas.openxmlformats.org/presentationml/2006/ole">
            <mc:AlternateContent xmlns:mc="http://schemas.openxmlformats.org/markup-compatibility/2006">
              <mc:Choice xmlns:v="urn:schemas-microsoft-com:vml" Requires="v">
                <p:oleObj spid="_x0000_s11266" name="" r:id="rId3" imgW="3124200" imgH="495300" progId="Equation.KSEE3">
                  <p:embed/>
                </p:oleObj>
              </mc:Choice>
              <mc:Fallback>
                <p:oleObj name="" r:id="rId3" imgW="3124200" imgH="495300" progId="Equation.KSEE3">
                  <p:embed/>
                  <p:pic>
                    <p:nvPicPr>
                      <p:cNvPr id="0" name="图片 11265"/>
                      <p:cNvPicPr/>
                      <p:nvPr/>
                    </p:nvPicPr>
                    <p:blipFill>
                      <a:blip r:embed="rId4"/>
                      <a:stretch>
                        <a:fillRect/>
                      </a:stretch>
                    </p:blipFill>
                    <p:spPr>
                      <a:xfrm>
                        <a:off x="1807210" y="1756410"/>
                        <a:ext cx="7489825" cy="94996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422525" y="3157855"/>
          <a:ext cx="5572125" cy="981710"/>
        </p:xfrm>
        <a:graphic>
          <a:graphicData uri="http://schemas.openxmlformats.org/presentationml/2006/ole">
            <mc:AlternateContent xmlns:mc="http://schemas.openxmlformats.org/markup-compatibility/2006">
              <mc:Choice xmlns:v="urn:schemas-microsoft-com:vml" Requires="v">
                <p:oleObj spid="_x0000_s4" name="" r:id="rId5" imgW="1714500" imgH="431800" progId="Equation.KSEE3">
                  <p:embed/>
                </p:oleObj>
              </mc:Choice>
              <mc:Fallback>
                <p:oleObj name="" r:id="rId5" imgW="1714500" imgH="431800" progId="Equation.KSEE3">
                  <p:embed/>
                  <p:pic>
                    <p:nvPicPr>
                      <p:cNvPr id="0" name="图片 11264"/>
                      <p:cNvPicPr/>
                      <p:nvPr/>
                    </p:nvPicPr>
                    <p:blipFill>
                      <a:blip r:embed="rId6"/>
                      <a:stretch>
                        <a:fillRect/>
                      </a:stretch>
                    </p:blipFill>
                    <p:spPr>
                      <a:xfrm>
                        <a:off x="2422525" y="3157855"/>
                        <a:ext cx="5572125" cy="98171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42770" y="955675"/>
            <a:ext cx="2251710"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23  </a:t>
            </a:r>
            <a:r>
              <a:rPr lang="zh-CN" altLang="en-US" sz="2300" b="1">
                <a:latin typeface="+mn-ea"/>
                <a:cs typeface="+mn-ea"/>
              </a:rPr>
              <a:t>求极限</a:t>
            </a:r>
            <a:endParaRPr lang="zh-CN" altLang="en-US" sz="2300" b="1">
              <a:latin typeface="+mn-ea"/>
              <a:cs typeface="+mn-ea"/>
            </a:endParaRPr>
          </a:p>
        </p:txBody>
      </p:sp>
      <p:graphicFrame>
        <p:nvGraphicFramePr>
          <p:cNvPr id="3" name="对象 2">
            <a:hlinkClick r:id="" action="ppaction://ole?verb="/>
          </p:cNvPr>
          <p:cNvGraphicFramePr>
            <a:graphicFrameLocks noChangeAspect="1"/>
          </p:cNvGraphicFramePr>
          <p:nvPr/>
        </p:nvGraphicFramePr>
        <p:xfrm>
          <a:off x="3902710" y="931545"/>
          <a:ext cx="1966595" cy="625475"/>
        </p:xfrm>
        <a:graphic>
          <a:graphicData uri="http://schemas.openxmlformats.org/presentationml/2006/ole">
            <mc:AlternateContent xmlns:mc="http://schemas.openxmlformats.org/markup-compatibility/2006">
              <mc:Choice xmlns:v="urn:schemas-microsoft-com:vml" Requires="v">
                <p:oleObj spid="_x0000_s12289" name="" r:id="rId1" imgW="1358900" imgH="431800" progId="Equation.KSEE3">
                  <p:embed/>
                </p:oleObj>
              </mc:Choice>
              <mc:Fallback>
                <p:oleObj name="" r:id="rId1" imgW="1358900" imgH="431800" progId="Equation.KSEE3">
                  <p:embed/>
                  <p:pic>
                    <p:nvPicPr>
                      <p:cNvPr id="0" name="图片 12288"/>
                      <p:cNvPicPr/>
                      <p:nvPr/>
                    </p:nvPicPr>
                    <p:blipFill>
                      <a:blip r:embed="rId2"/>
                      <a:stretch>
                        <a:fillRect/>
                      </a:stretch>
                    </p:blipFill>
                    <p:spPr>
                      <a:xfrm>
                        <a:off x="3902710" y="931545"/>
                        <a:ext cx="1966595" cy="62547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687195" y="1739900"/>
          <a:ext cx="9478010" cy="770890"/>
        </p:xfrm>
        <a:graphic>
          <a:graphicData uri="http://schemas.openxmlformats.org/presentationml/2006/ole">
            <mc:AlternateContent xmlns:mc="http://schemas.openxmlformats.org/markup-compatibility/2006">
              <mc:Choice xmlns:v="urn:schemas-microsoft-com:vml" Requires="v">
                <p:oleObj spid="_x0000_s12290" name="" r:id="rId3" imgW="4991100" imgH="393700" progId="Equation.KSEE3">
                  <p:embed/>
                </p:oleObj>
              </mc:Choice>
              <mc:Fallback>
                <p:oleObj name="" r:id="rId3" imgW="4991100" imgH="393700" progId="Equation.KSEE3">
                  <p:embed/>
                  <p:pic>
                    <p:nvPicPr>
                      <p:cNvPr id="0" name="图片 12289"/>
                      <p:cNvPicPr/>
                      <p:nvPr/>
                    </p:nvPicPr>
                    <p:blipFill>
                      <a:blip r:embed="rId4"/>
                      <a:stretch>
                        <a:fillRect/>
                      </a:stretch>
                    </p:blipFill>
                    <p:spPr>
                      <a:xfrm>
                        <a:off x="1687195" y="1739900"/>
                        <a:ext cx="9478010" cy="77089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393190" y="2693670"/>
          <a:ext cx="9813290" cy="941070"/>
        </p:xfrm>
        <a:graphic>
          <a:graphicData uri="http://schemas.openxmlformats.org/presentationml/2006/ole">
            <mc:AlternateContent xmlns:mc="http://schemas.openxmlformats.org/markup-compatibility/2006">
              <mc:Choice xmlns:v="urn:schemas-microsoft-com:vml" Requires="v">
                <p:oleObj spid="_x0000_s12291" name="" r:id="rId5" imgW="4876800" imgH="457200" progId="Equation.KSEE3">
                  <p:embed/>
                </p:oleObj>
              </mc:Choice>
              <mc:Fallback>
                <p:oleObj name="" r:id="rId5" imgW="4876800" imgH="457200" progId="Equation.KSEE3">
                  <p:embed/>
                  <p:pic>
                    <p:nvPicPr>
                      <p:cNvPr id="0" name="图片 12290"/>
                      <p:cNvPicPr/>
                      <p:nvPr/>
                    </p:nvPicPr>
                    <p:blipFill>
                      <a:blip r:embed="rId6"/>
                      <a:stretch>
                        <a:fillRect/>
                      </a:stretch>
                    </p:blipFill>
                    <p:spPr>
                      <a:xfrm>
                        <a:off x="1393190" y="2693670"/>
                        <a:ext cx="9813290" cy="94107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2292" name="" r:id="rId7" imgW="914400" imgH="215900" progId="Equation.KSEE3">
                  <p:embed/>
                </p:oleObj>
              </mc:Choice>
              <mc:Fallback>
                <p:oleObj name="" r:id="rId7" imgW="914400" imgH="215900" progId="Equation.KSEE3">
                  <p:embed/>
                  <p:pic>
                    <p:nvPicPr>
                      <p:cNvPr id="0" name="图片 12291"/>
                      <p:cNvPicPr/>
                      <p:nvPr/>
                    </p:nvPicPr>
                    <p:blipFill>
                      <a:blip r:embed="rId8"/>
                      <a:stretch>
                        <a:fillRect/>
                      </a:stretch>
                    </p:blipFill>
                    <p:spPr>
                      <a:xfrm>
                        <a:off x="5638800" y="3321050"/>
                        <a:ext cx="914400" cy="21590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1393190" y="4161790"/>
          <a:ext cx="7729220" cy="822325"/>
        </p:xfrm>
        <a:graphic>
          <a:graphicData uri="http://schemas.openxmlformats.org/presentationml/2006/ole">
            <mc:AlternateContent xmlns:mc="http://schemas.openxmlformats.org/markup-compatibility/2006">
              <mc:Choice xmlns:v="urn:schemas-microsoft-com:vml" Requires="v">
                <p:oleObj spid="_x0000_s4" name="" r:id="rId9" imgW="4063365" imgH="431800" progId="Equation.KSEE3">
                  <p:embed/>
                </p:oleObj>
              </mc:Choice>
              <mc:Fallback>
                <p:oleObj name="" r:id="rId9" imgW="4063365" imgH="431800" progId="Equation.KSEE3">
                  <p:embed/>
                  <p:pic>
                    <p:nvPicPr>
                      <p:cNvPr id="0" name="图片 12288"/>
                      <p:cNvPicPr/>
                      <p:nvPr/>
                    </p:nvPicPr>
                    <p:blipFill>
                      <a:blip r:embed="rId10"/>
                      <a:stretch>
                        <a:fillRect/>
                      </a:stretch>
                    </p:blipFill>
                    <p:spPr>
                      <a:xfrm>
                        <a:off x="1393190" y="4161790"/>
                        <a:ext cx="7729220" cy="82232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500"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5460" y="1042670"/>
            <a:ext cx="1663700"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24  </a:t>
            </a:r>
            <a:r>
              <a:rPr lang="zh-CN" altLang="en-US" sz="2300" b="1">
                <a:latin typeface="+mn-ea"/>
                <a:cs typeface="+mn-ea"/>
              </a:rPr>
              <a:t>求</a:t>
            </a:r>
            <a:endParaRPr lang="zh-CN" altLang="en-US" sz="2300" b="1">
              <a:latin typeface="+mn-ea"/>
              <a:cs typeface="+mn-ea"/>
            </a:endParaRPr>
          </a:p>
        </p:txBody>
      </p:sp>
      <p:graphicFrame>
        <p:nvGraphicFramePr>
          <p:cNvPr id="3" name="对象 2">
            <a:hlinkClick r:id="" action="ppaction://ole?verb="/>
          </p:cNvPr>
          <p:cNvGraphicFramePr>
            <a:graphicFrameLocks noChangeAspect="1"/>
          </p:cNvGraphicFramePr>
          <p:nvPr/>
        </p:nvGraphicFramePr>
        <p:xfrm>
          <a:off x="3167380" y="808355"/>
          <a:ext cx="2173605" cy="913130"/>
        </p:xfrm>
        <a:graphic>
          <a:graphicData uri="http://schemas.openxmlformats.org/presentationml/2006/ole">
            <mc:AlternateContent xmlns:mc="http://schemas.openxmlformats.org/markup-compatibility/2006">
              <mc:Choice xmlns:v="urn:schemas-microsoft-com:vml" Requires="v">
                <p:oleObj spid="_x0000_s13313" name="" r:id="rId1" imgW="901700" imgH="508000" progId="Equation.KSEE3">
                  <p:embed/>
                </p:oleObj>
              </mc:Choice>
              <mc:Fallback>
                <p:oleObj name="" r:id="rId1" imgW="901700" imgH="508000" progId="Equation.KSEE3">
                  <p:embed/>
                  <p:pic>
                    <p:nvPicPr>
                      <p:cNvPr id="0" name="图片 13312"/>
                      <p:cNvPicPr/>
                      <p:nvPr/>
                    </p:nvPicPr>
                    <p:blipFill>
                      <a:blip r:embed="rId2"/>
                      <a:stretch>
                        <a:fillRect/>
                      </a:stretch>
                    </p:blipFill>
                    <p:spPr>
                      <a:xfrm>
                        <a:off x="3167380" y="808355"/>
                        <a:ext cx="2173605" cy="91313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1893570" y="2102485"/>
          <a:ext cx="7822565" cy="603885"/>
        </p:xfrm>
        <a:graphic>
          <a:graphicData uri="http://schemas.openxmlformats.org/presentationml/2006/ole">
            <mc:AlternateContent xmlns:mc="http://schemas.openxmlformats.org/markup-compatibility/2006">
              <mc:Choice xmlns:v="urn:schemas-microsoft-com:vml" Requires="v">
                <p:oleObj spid="_x0000_s13314" name="" r:id="rId3" imgW="3619500" imgH="279400" progId="Equation.KSEE3">
                  <p:embed/>
                </p:oleObj>
              </mc:Choice>
              <mc:Fallback>
                <p:oleObj name="" r:id="rId3" imgW="3619500" imgH="279400" progId="Equation.KSEE3">
                  <p:embed/>
                  <p:pic>
                    <p:nvPicPr>
                      <p:cNvPr id="0" name="图片 13313"/>
                      <p:cNvPicPr/>
                      <p:nvPr/>
                    </p:nvPicPr>
                    <p:blipFill>
                      <a:blip r:embed="rId4"/>
                      <a:stretch>
                        <a:fillRect/>
                      </a:stretch>
                    </p:blipFill>
                    <p:spPr>
                      <a:xfrm>
                        <a:off x="1893570" y="2102485"/>
                        <a:ext cx="7822565" cy="60388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3315" name="" r:id="rId5" imgW="914400" imgH="215900" progId="Equation.KSEE3">
                  <p:embed/>
                </p:oleObj>
              </mc:Choice>
              <mc:Fallback>
                <p:oleObj name="" r:id="rId5" imgW="914400" imgH="215900" progId="Equation.KSEE3">
                  <p:embed/>
                  <p:pic>
                    <p:nvPicPr>
                      <p:cNvPr id="0" name="图片 13314"/>
                      <p:cNvPicPr/>
                      <p:nvPr/>
                    </p:nvPicPr>
                    <p:blipFill>
                      <a:blip r:embed="rId6"/>
                      <a:stretch>
                        <a:fillRect/>
                      </a:stretch>
                    </p:blipFill>
                    <p:spPr>
                      <a:xfrm>
                        <a:off x="5638800" y="3321050"/>
                        <a:ext cx="914400" cy="21590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231390" y="3147060"/>
          <a:ext cx="7596505" cy="983615"/>
        </p:xfrm>
        <a:graphic>
          <a:graphicData uri="http://schemas.openxmlformats.org/presentationml/2006/ole">
            <mc:AlternateContent xmlns:mc="http://schemas.openxmlformats.org/markup-compatibility/2006">
              <mc:Choice xmlns:v="urn:schemas-microsoft-com:vml" Requires="v">
                <p:oleObj spid="_x0000_s7" name="" r:id="rId7" imgW="2705100" imgH="533400" progId="Equation.KSEE3">
                  <p:embed/>
                </p:oleObj>
              </mc:Choice>
              <mc:Fallback>
                <p:oleObj name="" r:id="rId7" imgW="2705100" imgH="533400" progId="Equation.KSEE3">
                  <p:embed/>
                  <p:pic>
                    <p:nvPicPr>
                      <p:cNvPr id="0" name="图片 13312"/>
                      <p:cNvPicPr/>
                      <p:nvPr/>
                    </p:nvPicPr>
                    <p:blipFill>
                      <a:blip r:embed="rId8"/>
                      <a:stretch>
                        <a:fillRect/>
                      </a:stretch>
                    </p:blipFill>
                    <p:spPr>
                      <a:xfrm>
                        <a:off x="2231390" y="3147060"/>
                        <a:ext cx="7596505" cy="98361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8955" y="1676400"/>
            <a:ext cx="8339455" cy="1322070"/>
          </a:xfrm>
          <a:prstGeom prst="rect">
            <a:avLst/>
          </a:prstGeom>
          <a:noFill/>
        </p:spPr>
        <p:txBody>
          <a:bodyPr wrap="square" rtlCol="0">
            <a:spAutoFit/>
            <a:scene3d>
              <a:camera prst="orthographicFront"/>
              <a:lightRig rig="threePt" dir="t"/>
            </a:scene3d>
          </a:bodyPr>
          <a:p>
            <a:pPr algn="ctr"/>
            <a:r>
              <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感谢您的聆听</a:t>
            </a:r>
            <a:endPar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cxnSp>
        <p:nvCxnSpPr>
          <p:cNvPr id="5" name="直接连接符 4"/>
          <p:cNvCxnSpPr/>
          <p:nvPr/>
        </p:nvCxnSpPr>
        <p:spPr>
          <a:xfrm flipV="1">
            <a:off x="2376805" y="3203575"/>
            <a:ext cx="7385050" cy="1016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685415" y="3336290"/>
            <a:ext cx="6821805" cy="829945"/>
          </a:xfrm>
          <a:prstGeom prst="rect">
            <a:avLst/>
          </a:prstGeom>
          <a:noFill/>
        </p:spPr>
        <p:txBody>
          <a:bodyPr wrap="square" rtlCol="0">
            <a:spAutoFit/>
            <a:scene3d>
              <a:camera prst="orthographicFront"/>
              <a:lightRig rig="threePt" dir="t"/>
            </a:scene3d>
          </a:bodyPr>
          <a:p>
            <a:r>
              <a:rPr lang="en-US" altLang="zh-CN" sz="48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THANK  </a:t>
            </a:r>
            <a:r>
              <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YOU  VERY  MUCH !</a:t>
            </a:r>
            <a:endPar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endParaRPr>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91055" y="2563495"/>
            <a:ext cx="7567930" cy="1198880"/>
          </a:xfrm>
          <a:prstGeom prst="rect">
            <a:avLst/>
          </a:prstGeom>
          <a:noFill/>
        </p:spPr>
        <p:txBody>
          <a:bodyPr wrap="square" rtlCol="0">
            <a:spAutoFit/>
            <a:scene3d>
              <a:camera prst="orthographicFront"/>
              <a:lightRig rig="threePt" dir="t"/>
            </a:scene3d>
          </a:bodyPr>
          <a:p>
            <a:pPr algn="ctr"/>
            <a:r>
              <a:rPr lang="zh-CN" altLang="en-US" sz="72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第</a:t>
            </a:r>
            <a:r>
              <a:rPr lang="en-US" altLang="zh-CN" sz="72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2</a:t>
            </a:r>
            <a:r>
              <a:rPr lang="zh-CN" altLang="en-US" sz="72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章 极限与连续</a:t>
            </a:r>
            <a:endParaRPr lang="en-US" altLang="zh-CN" sz="72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31110" y="1106805"/>
            <a:ext cx="716915" cy="583565"/>
          </a:xfrm>
          <a:prstGeom prst="rect">
            <a:avLst/>
          </a:prstGeom>
          <a:noFill/>
        </p:spPr>
        <p:txBody>
          <a:bodyPr wrap="square" rtlCol="0" anchor="t">
            <a:spAutoFit/>
          </a:bodyPr>
          <a:p>
            <a:pPr algn="ctr"/>
            <a:r>
              <a:rPr lang="en-US" altLang="zh-CN" sz="3200" dirty="0">
                <a:sym typeface="+mn-ea"/>
              </a:rPr>
              <a:t>2.2</a:t>
            </a:r>
            <a:endParaRPr lang="en-US" altLang="zh-CN" sz="3200" dirty="0">
              <a:sym typeface="+mn-ea"/>
            </a:endParaRPr>
          </a:p>
        </p:txBody>
      </p:sp>
      <p:sp>
        <p:nvSpPr>
          <p:cNvPr id="3" name="文本框 2"/>
          <p:cNvSpPr txBox="1"/>
          <p:nvPr/>
        </p:nvSpPr>
        <p:spPr>
          <a:xfrm>
            <a:off x="3406140" y="1106805"/>
            <a:ext cx="3924935" cy="583565"/>
          </a:xfrm>
          <a:prstGeom prst="rect">
            <a:avLst/>
          </a:prstGeom>
          <a:noFill/>
        </p:spPr>
        <p:txBody>
          <a:bodyPr wrap="square" rtlCol="0" anchor="t">
            <a:spAutoFit/>
          </a:bodyPr>
          <a:p>
            <a:r>
              <a:rPr lang="zh-CN" altLang="en-US" sz="3200" b="1" dirty="0">
                <a:sym typeface="+mn-ea"/>
              </a:rPr>
              <a:t>无穷小与无穷大</a:t>
            </a:r>
            <a:endParaRPr lang="zh-CN" altLang="en-US" sz="3200" b="1" dirty="0">
              <a:sym typeface="+mn-ea"/>
            </a:endParaRPr>
          </a:p>
        </p:txBody>
      </p:sp>
      <p:sp>
        <p:nvSpPr>
          <p:cNvPr id="4" name="文本框 3"/>
          <p:cNvSpPr txBox="1"/>
          <p:nvPr/>
        </p:nvSpPr>
        <p:spPr>
          <a:xfrm>
            <a:off x="3300730" y="2056765"/>
            <a:ext cx="6367145" cy="583565"/>
          </a:xfrm>
          <a:prstGeom prst="rect">
            <a:avLst/>
          </a:prstGeom>
          <a:noFill/>
        </p:spPr>
        <p:txBody>
          <a:bodyPr wrap="square" rtlCol="0">
            <a:spAutoFit/>
          </a:bodyPr>
          <a:p>
            <a:pPr algn="ctr"/>
            <a:r>
              <a:rPr lang="zh-CN" altLang="en-US" sz="3200" b="1"/>
              <a:t>主要内容</a:t>
            </a:r>
            <a:endParaRPr lang="zh-CN" altLang="en-US" sz="3200" b="1"/>
          </a:p>
        </p:txBody>
      </p:sp>
      <p:sp>
        <p:nvSpPr>
          <p:cNvPr id="5" name="文本框 4"/>
          <p:cNvSpPr txBox="1"/>
          <p:nvPr/>
        </p:nvSpPr>
        <p:spPr>
          <a:xfrm>
            <a:off x="2700020" y="2640330"/>
            <a:ext cx="8091170" cy="1753235"/>
          </a:xfrm>
          <a:prstGeom prst="rect">
            <a:avLst/>
          </a:prstGeom>
          <a:noFill/>
        </p:spPr>
        <p:txBody>
          <a:bodyPr wrap="square" rtlCol="0">
            <a:spAutoFit/>
          </a:bodyPr>
          <a:p>
            <a:pPr indent="0" fontAlgn="ctr">
              <a:lnSpc>
                <a:spcPct val="150000"/>
              </a:lnSpc>
              <a:buNone/>
            </a:pPr>
            <a:r>
              <a:rPr lang="en-US" altLang="zh-CN" sz="2400" b="1" dirty="0">
                <a:solidFill>
                  <a:schemeClr val="tx2">
                    <a:lumMod val="50000"/>
                  </a:schemeClr>
                </a:solidFill>
                <a:latin typeface="+mj-ea"/>
                <a:ea typeface="+mj-ea"/>
                <a:cs typeface="+mj-ea"/>
                <a:sym typeface="+mn-ea"/>
              </a:rPr>
              <a:t>         </a:t>
            </a:r>
            <a:r>
              <a:rPr lang="zh-CN" altLang="en-US" sz="2400" b="1" dirty="0">
                <a:solidFill>
                  <a:schemeClr val="tx2">
                    <a:lumMod val="50000"/>
                  </a:schemeClr>
                </a:solidFill>
                <a:latin typeface="+mj-ea"/>
                <a:ea typeface="+mj-ea"/>
                <a:cs typeface="+mj-ea"/>
                <a:sym typeface="+mn-ea"/>
              </a:rPr>
              <a:t>无穷小量     </a:t>
            </a:r>
            <a:endParaRPr lang="zh-CN" altLang="en-US" sz="2400" b="1" dirty="0">
              <a:solidFill>
                <a:schemeClr val="tx2">
                  <a:lumMod val="50000"/>
                </a:schemeClr>
              </a:solidFill>
              <a:latin typeface="+mj-ea"/>
              <a:ea typeface="+mj-ea"/>
              <a:cs typeface="+mj-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无穷大量                  </a:t>
            </a:r>
            <a:endParaRPr lang="zh-CN" altLang="en-US" sz="2400" b="1" dirty="0">
              <a:solidFill>
                <a:schemeClr val="tx2">
                  <a:lumMod val="50000"/>
                </a:schemeClr>
              </a:solidFill>
              <a:latin typeface="+mj-ea"/>
              <a:ea typeface="+mj-ea"/>
              <a:cs typeface="+mj-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无穷小与无穷大之间的关系            </a:t>
            </a:r>
            <a:endParaRPr lang="zh-CN" altLang="en-US" sz="2400" b="1" dirty="0">
              <a:solidFill>
                <a:schemeClr val="tx2">
                  <a:lumMod val="50000"/>
                </a:schemeClr>
              </a:solidFill>
              <a:latin typeface="+mj-ea"/>
              <a:ea typeface="+mj-ea"/>
              <a:cs typeface="+mj-ea"/>
              <a:sym typeface="+mn-ea"/>
            </a:endParaRPr>
          </a:p>
        </p:txBody>
      </p:sp>
      <p:sp>
        <p:nvSpPr>
          <p:cNvPr id="12" name="菱形 11"/>
          <p:cNvSpPr/>
          <p:nvPr/>
        </p:nvSpPr>
        <p:spPr>
          <a:xfrm>
            <a:off x="3823970" y="2871470"/>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菱形 14"/>
          <p:cNvSpPr/>
          <p:nvPr/>
        </p:nvSpPr>
        <p:spPr>
          <a:xfrm>
            <a:off x="3823970" y="3394075"/>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菱形 7"/>
          <p:cNvSpPr/>
          <p:nvPr/>
        </p:nvSpPr>
        <p:spPr>
          <a:xfrm>
            <a:off x="3823970" y="3992245"/>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15" grpId="0" bldLvl="0" animBg="1"/>
      <p:bldP spid="5" grpId="0"/>
      <p:bldP spid="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圆角矩形 2"/>
          <p:cNvSpPr/>
          <p:nvPr/>
        </p:nvSpPr>
        <p:spPr>
          <a:xfrm>
            <a:off x="1905635" y="81978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2.2.1   </a:t>
            </a:r>
            <a:r>
              <a:rPr lang="zh-CN" altLang="en-US" sz="2800" b="1" dirty="0">
                <a:latin typeface="+mj-ea"/>
                <a:ea typeface="+mj-ea"/>
                <a:cs typeface="+mj-ea"/>
                <a:sym typeface="+mn-ea"/>
              </a:rPr>
              <a:t>无穷小量</a:t>
            </a:r>
            <a:endParaRPr lang="zh-CN" altLang="en-US" sz="2800" b="1">
              <a:latin typeface="+mj-ea"/>
              <a:ea typeface="+mj-ea"/>
              <a:cs typeface="+mj-ea"/>
            </a:endParaRPr>
          </a:p>
        </p:txBody>
      </p:sp>
      <p:sp>
        <p:nvSpPr>
          <p:cNvPr id="2" name="文本框 1"/>
          <p:cNvSpPr txBox="1"/>
          <p:nvPr/>
        </p:nvSpPr>
        <p:spPr>
          <a:xfrm>
            <a:off x="1123950" y="1597660"/>
            <a:ext cx="9954895" cy="657225"/>
          </a:xfrm>
          <a:prstGeom prst="rect">
            <a:avLst/>
          </a:prstGeom>
          <a:noFill/>
        </p:spPr>
        <p:txBody>
          <a:bodyPr wrap="square" rtlCol="0">
            <a:spAutoFit/>
          </a:bodyPr>
          <a:p>
            <a:pPr>
              <a:lnSpc>
                <a:spcPct val="160000"/>
              </a:lnSpc>
            </a:pPr>
            <a:r>
              <a:rPr lang="en-US" altLang="zh-CN" sz="2300" b="1">
                <a:solidFill>
                  <a:schemeClr val="tx1"/>
                </a:solidFill>
              </a:rPr>
              <a:t>1. </a:t>
            </a:r>
            <a:r>
              <a:rPr lang="zh-CN" altLang="en-US" sz="2300" b="1">
                <a:solidFill>
                  <a:srgbClr val="3333FF"/>
                </a:solidFill>
              </a:rPr>
              <a:t>定义2.8</a:t>
            </a:r>
            <a:r>
              <a:rPr lang="zh-CN" altLang="en-US" sz="2300" b="1"/>
              <a:t>   以零为极限的变量称为这一极限过程中的无穷小量，简称无穷小.</a:t>
            </a:r>
            <a:endParaRPr lang="zh-CN" altLang="en-US" sz="2300" b="1"/>
          </a:p>
        </p:txBody>
      </p:sp>
      <p:sp>
        <p:nvSpPr>
          <p:cNvPr id="5" name="文本框 4"/>
          <p:cNvSpPr txBox="1"/>
          <p:nvPr/>
        </p:nvSpPr>
        <p:spPr>
          <a:xfrm>
            <a:off x="2228215" y="2369820"/>
            <a:ext cx="9329420" cy="445135"/>
          </a:xfrm>
          <a:prstGeom prst="rect">
            <a:avLst/>
          </a:prstGeom>
          <a:noFill/>
        </p:spPr>
        <p:txBody>
          <a:bodyPr wrap="square" rtlCol="0">
            <a:spAutoFit/>
          </a:bodyPr>
          <a:p>
            <a:r>
              <a:rPr lang="zh-CN" altLang="en-US" sz="2300" b="1">
                <a:sym typeface="+mn-ea"/>
              </a:rPr>
              <a:t>无穷小常用希腊字母α,β,γ来表示.</a:t>
            </a:r>
            <a:endParaRPr lang="zh-CN" altLang="en-US" sz="2300" b="1">
              <a:sym typeface="+mn-ea"/>
            </a:endParaRPr>
          </a:p>
        </p:txBody>
      </p:sp>
      <p:graphicFrame>
        <p:nvGraphicFramePr>
          <p:cNvPr id="8" name="对象 7">
            <a:hlinkClick r:id="" action="ppaction://ole?verb="/>
          </p:cNvPr>
          <p:cNvGraphicFramePr>
            <a:graphicFrameLocks noChangeAspect="1"/>
          </p:cNvGraphicFramePr>
          <p:nvPr/>
        </p:nvGraphicFramePr>
        <p:xfrm>
          <a:off x="2499995" y="3022918"/>
          <a:ext cx="5634355" cy="732155"/>
        </p:xfrm>
        <a:graphic>
          <a:graphicData uri="http://schemas.openxmlformats.org/presentationml/2006/ole">
            <mc:AlternateContent xmlns:mc="http://schemas.openxmlformats.org/markup-compatibility/2006">
              <mc:Choice xmlns:v="urn:schemas-microsoft-com:vml" Requires="v">
                <p:oleObj spid="_x0000_s1026" name="" r:id="rId1" imgW="2959100" imgH="393700" progId="Equation.KSEE3">
                  <p:embed/>
                </p:oleObj>
              </mc:Choice>
              <mc:Fallback>
                <p:oleObj name="" r:id="rId1" imgW="2959100" imgH="393700" progId="Equation.KSEE3">
                  <p:embed/>
                  <p:pic>
                    <p:nvPicPr>
                      <p:cNvPr id="0" name="图片 1025"/>
                      <p:cNvPicPr/>
                      <p:nvPr/>
                    </p:nvPicPr>
                    <p:blipFill>
                      <a:blip r:embed="rId2"/>
                      <a:stretch>
                        <a:fillRect/>
                      </a:stretch>
                    </p:blipFill>
                    <p:spPr>
                      <a:xfrm>
                        <a:off x="2499995" y="3022918"/>
                        <a:ext cx="5634355" cy="73215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2447290" y="3892233"/>
          <a:ext cx="6041390" cy="495300"/>
        </p:xfrm>
        <a:graphic>
          <a:graphicData uri="http://schemas.openxmlformats.org/presentationml/2006/ole">
            <mc:AlternateContent xmlns:mc="http://schemas.openxmlformats.org/markup-compatibility/2006">
              <mc:Choice xmlns:v="urn:schemas-microsoft-com:vml" Requires="v">
                <p:oleObj spid="_x0000_s1028" name="" r:id="rId3" imgW="3467100" imgH="292100" progId="Equation.KSEE3">
                  <p:embed/>
                </p:oleObj>
              </mc:Choice>
              <mc:Fallback>
                <p:oleObj name="" r:id="rId3" imgW="3467100" imgH="292100" progId="Equation.KSEE3">
                  <p:embed/>
                  <p:pic>
                    <p:nvPicPr>
                      <p:cNvPr id="0" name="图片 1027"/>
                      <p:cNvPicPr/>
                      <p:nvPr/>
                    </p:nvPicPr>
                    <p:blipFill>
                      <a:blip r:embed="rId4"/>
                      <a:stretch>
                        <a:fillRect/>
                      </a:stretch>
                    </p:blipFill>
                    <p:spPr>
                      <a:xfrm>
                        <a:off x="2447290" y="3892233"/>
                        <a:ext cx="6041390" cy="495300"/>
                      </a:xfrm>
                      <a:prstGeom prst="rect">
                        <a:avLst/>
                      </a:prstGeom>
                    </p:spPr>
                  </p:pic>
                </p:oleObj>
              </mc:Fallback>
            </mc:AlternateContent>
          </a:graphicData>
        </a:graphic>
      </p:graphicFrame>
      <p:sp>
        <p:nvSpPr>
          <p:cNvPr id="11" name="文本框 10"/>
          <p:cNvSpPr txBox="1"/>
          <p:nvPr/>
        </p:nvSpPr>
        <p:spPr>
          <a:xfrm>
            <a:off x="1826260" y="3176270"/>
            <a:ext cx="527685" cy="445135"/>
          </a:xfrm>
          <a:prstGeom prst="rect">
            <a:avLst/>
          </a:prstGeom>
          <a:noFill/>
        </p:spPr>
        <p:txBody>
          <a:bodyPr wrap="square" rtlCol="0">
            <a:spAutoFit/>
          </a:bodyPr>
          <a:p>
            <a:r>
              <a:rPr lang="zh-CN" altLang="en-US" sz="2300" b="1"/>
              <a:t>如</a:t>
            </a:r>
            <a:endParaRPr lang="zh-CN" altLang="en-US" sz="2300" b="1"/>
          </a:p>
        </p:txBody>
      </p:sp>
      <p:sp>
        <p:nvSpPr>
          <p:cNvPr id="12" name="文本框 11"/>
          <p:cNvSpPr txBox="1"/>
          <p:nvPr/>
        </p:nvSpPr>
        <p:spPr>
          <a:xfrm>
            <a:off x="1761490" y="4608195"/>
            <a:ext cx="908685" cy="445135"/>
          </a:xfrm>
          <a:prstGeom prst="rect">
            <a:avLst/>
          </a:prstGeom>
          <a:noFill/>
        </p:spPr>
        <p:txBody>
          <a:bodyPr wrap="square" rtlCol="0">
            <a:spAutoFit/>
          </a:bodyPr>
          <a:p>
            <a:r>
              <a:rPr lang="zh-CN" altLang="en-US" sz="2300" b="1"/>
              <a:t>类似</a:t>
            </a:r>
            <a:endParaRPr lang="zh-CN" altLang="en-US" sz="2300" b="1"/>
          </a:p>
        </p:txBody>
      </p:sp>
      <p:graphicFrame>
        <p:nvGraphicFramePr>
          <p:cNvPr id="13" name="对象 12">
            <a:hlinkClick r:id="" action="ppaction://ole?verb="/>
          </p:cNvPr>
          <p:cNvGraphicFramePr>
            <a:graphicFrameLocks noChangeAspect="1"/>
          </p:cNvGraphicFramePr>
          <p:nvPr/>
        </p:nvGraphicFramePr>
        <p:xfrm>
          <a:off x="2707958" y="4523105"/>
          <a:ext cx="5900420" cy="1252220"/>
        </p:xfrm>
        <a:graphic>
          <a:graphicData uri="http://schemas.openxmlformats.org/presentationml/2006/ole">
            <mc:AlternateContent xmlns:mc="http://schemas.openxmlformats.org/markup-compatibility/2006">
              <mc:Choice xmlns:v="urn:schemas-microsoft-com:vml" Requires="v">
                <p:oleObj spid="_x0000_s1029" name="" r:id="rId5" imgW="2933700" imgH="685800" progId="Equation.KSEE3">
                  <p:embed/>
                </p:oleObj>
              </mc:Choice>
              <mc:Fallback>
                <p:oleObj name="" r:id="rId5" imgW="2933700" imgH="685800" progId="Equation.KSEE3">
                  <p:embed/>
                  <p:pic>
                    <p:nvPicPr>
                      <p:cNvPr id="0" name="图片 1028"/>
                      <p:cNvPicPr/>
                      <p:nvPr/>
                    </p:nvPicPr>
                    <p:blipFill>
                      <a:blip r:embed="rId6"/>
                      <a:stretch>
                        <a:fillRect/>
                      </a:stretch>
                    </p:blipFill>
                    <p:spPr>
                      <a:xfrm>
                        <a:off x="2707958" y="4523105"/>
                        <a:ext cx="5900420" cy="125222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15" name="横卷形 21514"/>
          <p:cNvSpPr/>
          <p:nvPr/>
        </p:nvSpPr>
        <p:spPr>
          <a:xfrm>
            <a:off x="1035050" y="941388"/>
            <a:ext cx="1371600" cy="838200"/>
          </a:xfrm>
          <a:prstGeom prst="horizontalScroll">
            <a:avLst>
              <a:gd name="adj" fmla="val 12500"/>
            </a:avLst>
          </a:prstGeom>
          <a:gradFill rotWithShape="0">
            <a:gsLst>
              <a:gs pos="0">
                <a:srgbClr val="3333CC"/>
              </a:gs>
              <a:gs pos="50000">
                <a:srgbClr val="FF0000"/>
              </a:gs>
              <a:gs pos="100000">
                <a:srgbClr val="3333CC"/>
              </a:gs>
            </a:gsLst>
            <a:lin ang="5400000" scaled="1"/>
            <a:tileRect/>
          </a:gra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300" b="1" dirty="0">
                <a:solidFill>
                  <a:srgbClr val="FFFFFF"/>
                </a:solidFill>
                <a:latin typeface="+mj-ea"/>
                <a:ea typeface="+mj-ea"/>
              </a:rPr>
              <a:t>注意</a:t>
            </a:r>
            <a:endParaRPr lang="zh-CN" altLang="en-US" sz="2300" b="1" dirty="0">
              <a:solidFill>
                <a:srgbClr val="FFFFFF"/>
              </a:solidFill>
              <a:latin typeface="+mj-ea"/>
              <a:ea typeface="+mj-ea"/>
            </a:endParaRPr>
          </a:p>
        </p:txBody>
      </p:sp>
      <p:sp>
        <p:nvSpPr>
          <p:cNvPr id="2" name="文本框 1"/>
          <p:cNvSpPr txBox="1"/>
          <p:nvPr/>
        </p:nvSpPr>
        <p:spPr>
          <a:xfrm>
            <a:off x="1035685" y="1945640"/>
            <a:ext cx="10078720" cy="2922270"/>
          </a:xfrm>
          <a:prstGeom prst="rect">
            <a:avLst/>
          </a:prstGeom>
          <a:noFill/>
        </p:spPr>
        <p:txBody>
          <a:bodyPr wrap="square" rtlCol="0">
            <a:spAutoFit/>
          </a:bodyPr>
          <a:p>
            <a:pPr>
              <a:lnSpc>
                <a:spcPct val="160000"/>
              </a:lnSpc>
            </a:pPr>
            <a:r>
              <a:rPr lang="zh-CN" altLang="en-US" sz="2300" b="1"/>
              <a:t>（１） 无穷小是相对于自变量某一变化过程而言的，例如，sin x在x→0时是无穷小；但在x→∞时，它不是无穷小，而是有界变量.</a:t>
            </a:r>
            <a:endParaRPr lang="zh-CN" altLang="en-US" sz="2300" b="1"/>
          </a:p>
          <a:p>
            <a:pPr>
              <a:lnSpc>
                <a:spcPct val="160000"/>
              </a:lnSpc>
            </a:pPr>
            <a:r>
              <a:rPr lang="zh-CN" altLang="en-US" sz="2300" b="1"/>
              <a:t>（2） 无穷小是指变量的绝对值无限地变小，而不是变量无限地变小.</a:t>
            </a:r>
            <a:endParaRPr lang="zh-CN" altLang="en-US" sz="2300" b="1"/>
          </a:p>
          <a:p>
            <a:pPr>
              <a:lnSpc>
                <a:spcPct val="160000"/>
              </a:lnSpc>
            </a:pPr>
            <a:r>
              <a:rPr lang="zh-CN" altLang="en-US" sz="2300" b="1"/>
              <a:t>（3） 无穷小不是很小的数，而是一个以零为极限的变量，在数中，只有数零可看为无穷小，但无穷小不一定是零.</a:t>
            </a:r>
            <a:endParaRPr lang="zh-CN" altLang="en-US" sz="23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515"/>
                                        </p:tgtEl>
                                        <p:attrNameLst>
                                          <p:attrName>style.visibility</p:attrName>
                                        </p:attrNameLst>
                                      </p:cBhvr>
                                      <p:to>
                                        <p:strVal val="visible"/>
                                      </p:to>
                                    </p:set>
                                    <p:animEffect transition="in" filter="wipe(up)">
                                      <p:cBhvr>
                                        <p:cTn id="7" dur="500"/>
                                        <p:tgtEl>
                                          <p:spTgt spid="215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5" grpId="0" bldLvl="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9345" y="738505"/>
            <a:ext cx="8417560"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16  以下函数在怎样的变化过程中是无穷小？</a:t>
            </a:r>
            <a:endParaRPr lang="en-US" altLang="zh-CN" sz="2300" b="1">
              <a:latin typeface="+mn-ea"/>
              <a:cs typeface="+mn-ea"/>
            </a:endParaRPr>
          </a:p>
        </p:txBody>
      </p:sp>
      <p:graphicFrame>
        <p:nvGraphicFramePr>
          <p:cNvPr id="3" name="对象 2">
            <a:hlinkClick r:id="" action="ppaction://ole?verb="/>
          </p:cNvPr>
          <p:cNvGraphicFramePr>
            <a:graphicFrameLocks noChangeAspect="1"/>
          </p:cNvGraphicFramePr>
          <p:nvPr/>
        </p:nvGraphicFramePr>
        <p:xfrm>
          <a:off x="1957705" y="1339215"/>
          <a:ext cx="1781175" cy="665480"/>
        </p:xfrm>
        <a:graphic>
          <a:graphicData uri="http://schemas.openxmlformats.org/presentationml/2006/ole">
            <mc:AlternateContent xmlns:mc="http://schemas.openxmlformats.org/markup-compatibility/2006">
              <mc:Choice xmlns:v="urn:schemas-microsoft-com:vml" Requires="v">
                <p:oleObj spid="_x0000_s2049" name="" r:id="rId1" imgW="1054100" imgH="393700" progId="Equation.KSEE3">
                  <p:embed/>
                </p:oleObj>
              </mc:Choice>
              <mc:Fallback>
                <p:oleObj name="" r:id="rId1" imgW="1054100" imgH="393700" progId="Equation.KSEE3">
                  <p:embed/>
                  <p:pic>
                    <p:nvPicPr>
                      <p:cNvPr id="0" name="图片 2048"/>
                      <p:cNvPicPr/>
                      <p:nvPr/>
                    </p:nvPicPr>
                    <p:blipFill>
                      <a:blip r:embed="rId2"/>
                      <a:stretch>
                        <a:fillRect/>
                      </a:stretch>
                    </p:blipFill>
                    <p:spPr>
                      <a:xfrm>
                        <a:off x="1957705" y="1339215"/>
                        <a:ext cx="1781175" cy="66548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5215573" y="1339215"/>
          <a:ext cx="1760220" cy="665480"/>
        </p:xfrm>
        <a:graphic>
          <a:graphicData uri="http://schemas.openxmlformats.org/presentationml/2006/ole">
            <mc:AlternateContent xmlns:mc="http://schemas.openxmlformats.org/markup-compatibility/2006">
              <mc:Choice xmlns:v="urn:schemas-microsoft-com:vml" Requires="v">
                <p:oleObj spid="_x0000_s5" name="" r:id="rId3" imgW="1041400" imgH="393700" progId="Equation.KSEE3">
                  <p:embed/>
                </p:oleObj>
              </mc:Choice>
              <mc:Fallback>
                <p:oleObj name="" r:id="rId3" imgW="1041400" imgH="393700" progId="Equation.KSEE3">
                  <p:embed/>
                  <p:pic>
                    <p:nvPicPr>
                      <p:cNvPr id="0" name="图片 2048"/>
                      <p:cNvPicPr/>
                      <p:nvPr/>
                    </p:nvPicPr>
                    <p:blipFill>
                      <a:blip r:embed="rId4"/>
                      <a:stretch>
                        <a:fillRect/>
                      </a:stretch>
                    </p:blipFill>
                    <p:spPr>
                      <a:xfrm>
                        <a:off x="5215573" y="1339215"/>
                        <a:ext cx="1760220" cy="66548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410335" y="2320925"/>
          <a:ext cx="9450070" cy="958215"/>
        </p:xfrm>
        <a:graphic>
          <a:graphicData uri="http://schemas.openxmlformats.org/presentationml/2006/ole">
            <mc:AlternateContent xmlns:mc="http://schemas.openxmlformats.org/markup-compatibility/2006">
              <mc:Choice xmlns:v="urn:schemas-microsoft-com:vml" Requires="v">
                <p:oleObj spid="_x0000_s2050" name="" r:id="rId5" imgW="3721100" imgH="393700" progId="Equation.KSEE3">
                  <p:embed/>
                </p:oleObj>
              </mc:Choice>
              <mc:Fallback>
                <p:oleObj name="" r:id="rId5" imgW="3721100" imgH="393700" progId="Equation.KSEE3">
                  <p:embed/>
                  <p:pic>
                    <p:nvPicPr>
                      <p:cNvPr id="0" name="图片 2049"/>
                      <p:cNvPicPr/>
                      <p:nvPr/>
                    </p:nvPicPr>
                    <p:blipFill>
                      <a:blip r:embed="rId6"/>
                      <a:stretch>
                        <a:fillRect/>
                      </a:stretch>
                    </p:blipFill>
                    <p:spPr>
                      <a:xfrm>
                        <a:off x="1410335" y="2320925"/>
                        <a:ext cx="9450070" cy="95821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252980" y="3465195"/>
          <a:ext cx="8531860" cy="981075"/>
        </p:xfrm>
        <a:graphic>
          <a:graphicData uri="http://schemas.openxmlformats.org/presentationml/2006/ole">
            <mc:AlternateContent xmlns:mc="http://schemas.openxmlformats.org/markup-compatibility/2006">
              <mc:Choice xmlns:v="urn:schemas-microsoft-com:vml" Requires="v">
                <p:oleObj spid="_x0000_s8" name="" r:id="rId7" imgW="3340100" imgH="393700" progId="Equation.KSEE3">
                  <p:embed/>
                </p:oleObj>
              </mc:Choice>
              <mc:Fallback>
                <p:oleObj name="" r:id="rId7" imgW="3340100" imgH="393700" progId="Equation.KSEE3">
                  <p:embed/>
                  <p:pic>
                    <p:nvPicPr>
                      <p:cNvPr id="0" name="图片 2048"/>
                      <p:cNvPicPr/>
                      <p:nvPr/>
                    </p:nvPicPr>
                    <p:blipFill>
                      <a:blip r:embed="rId8"/>
                      <a:stretch>
                        <a:fillRect/>
                      </a:stretch>
                    </p:blipFill>
                    <p:spPr>
                      <a:xfrm>
                        <a:off x="2252980" y="3465195"/>
                        <a:ext cx="8531860" cy="98107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par>
                                <p:cTn id="14" presetID="3" presetClass="entr" presetSubtype="1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9190" y="694690"/>
            <a:ext cx="8733155" cy="445135"/>
          </a:xfrm>
          <a:prstGeom prst="rect">
            <a:avLst/>
          </a:prstGeom>
          <a:noFill/>
        </p:spPr>
        <p:txBody>
          <a:bodyPr wrap="square" rtlCol="0">
            <a:spAutoFit/>
          </a:bodyPr>
          <a:p>
            <a:r>
              <a:rPr lang="en-US" altLang="zh-CN" sz="2300" b="1">
                <a:latin typeface="+mn-ea"/>
                <a:cs typeface="+mn-ea"/>
              </a:rPr>
              <a:t>2.</a:t>
            </a:r>
            <a:r>
              <a:rPr lang="zh-CN" altLang="en-US" sz="2300" b="1">
                <a:latin typeface="+mn-ea"/>
                <a:cs typeface="+mn-ea"/>
              </a:rPr>
              <a:t>无穷小的运算法则</a:t>
            </a:r>
            <a:endParaRPr lang="zh-CN" altLang="en-US" sz="2300" b="1">
              <a:latin typeface="+mn-ea"/>
              <a:cs typeface="+mn-ea"/>
            </a:endParaRPr>
          </a:p>
        </p:txBody>
      </p:sp>
      <p:sp>
        <p:nvSpPr>
          <p:cNvPr id="3" name="文本框 2"/>
          <p:cNvSpPr txBox="1"/>
          <p:nvPr/>
        </p:nvSpPr>
        <p:spPr>
          <a:xfrm>
            <a:off x="901700" y="1184910"/>
            <a:ext cx="10027285" cy="2390140"/>
          </a:xfrm>
          <a:prstGeom prst="rect">
            <a:avLst/>
          </a:prstGeom>
          <a:noFill/>
        </p:spPr>
        <p:txBody>
          <a:bodyPr wrap="square" rtlCol="0">
            <a:spAutoFit/>
          </a:bodyPr>
          <a:p>
            <a:pPr>
              <a:lnSpc>
                <a:spcPct val="130000"/>
              </a:lnSpc>
            </a:pPr>
            <a:r>
              <a:rPr lang="zh-CN" altLang="en-US" sz="2300" b="1"/>
              <a:t>（１） 有限个无穷小的代数和仍为无穷小.</a:t>
            </a:r>
            <a:endParaRPr lang="zh-CN" altLang="en-US" sz="2300" b="1"/>
          </a:p>
          <a:p>
            <a:pPr>
              <a:lnSpc>
                <a:spcPct val="130000"/>
              </a:lnSpc>
            </a:pPr>
            <a:r>
              <a:rPr lang="zh-CN" altLang="en-US" sz="2300" b="1"/>
              <a:t>（２） 有限个无穷小的积仍为无穷小.</a:t>
            </a:r>
            <a:endParaRPr lang="zh-CN" altLang="en-US" sz="2300" b="1"/>
          </a:p>
          <a:p>
            <a:pPr>
              <a:lnSpc>
                <a:spcPct val="130000"/>
              </a:lnSpc>
            </a:pPr>
            <a:r>
              <a:rPr lang="zh-CN" altLang="en-US" sz="2300" b="1"/>
              <a:t>（３） 常数与无穷小的积仍为无穷小.</a:t>
            </a:r>
            <a:endParaRPr lang="zh-CN" altLang="en-US" sz="2300" b="1"/>
          </a:p>
          <a:p>
            <a:pPr>
              <a:lnSpc>
                <a:spcPct val="130000"/>
              </a:lnSpc>
            </a:pPr>
            <a:r>
              <a:rPr lang="zh-CN" altLang="en-US" sz="2300" b="1"/>
              <a:t>（４） 有界函数与无穷小的积仍为无穷小.</a:t>
            </a:r>
            <a:endParaRPr lang="zh-CN" altLang="en-US" sz="2300" b="1"/>
          </a:p>
          <a:p>
            <a:pPr>
              <a:lnSpc>
                <a:spcPct val="130000"/>
              </a:lnSpc>
            </a:pPr>
            <a:r>
              <a:rPr lang="zh-CN" altLang="en-US" sz="2300" b="1"/>
              <a:t>（５） 无穷小除以极限不为零的函数的商仍为无穷小</a:t>
            </a:r>
            <a:endParaRPr lang="zh-CN" altLang="en-US" sz="2300" b="1"/>
          </a:p>
        </p:txBody>
      </p:sp>
      <p:sp>
        <p:nvSpPr>
          <p:cNvPr id="4" name="文本框 3"/>
          <p:cNvSpPr txBox="1"/>
          <p:nvPr/>
        </p:nvSpPr>
        <p:spPr>
          <a:xfrm>
            <a:off x="1193800" y="3707130"/>
            <a:ext cx="1304290" cy="445135"/>
          </a:xfrm>
          <a:prstGeom prst="rect">
            <a:avLst/>
          </a:prstGeom>
          <a:noFill/>
        </p:spPr>
        <p:txBody>
          <a:bodyPr wrap="square" rtlCol="0">
            <a:spAutoFit/>
          </a:bodyPr>
          <a:p>
            <a:r>
              <a:rPr lang="zh-CN" altLang="en-US" sz="2300" b="1">
                <a:latin typeface="+mn-ea"/>
                <a:cs typeface="+mn-ea"/>
              </a:rPr>
              <a:t>例</a:t>
            </a:r>
            <a:r>
              <a:rPr lang="en-US" altLang="zh-CN" sz="2300" b="1">
                <a:latin typeface="+mn-ea"/>
                <a:cs typeface="+mn-ea"/>
              </a:rPr>
              <a:t>17 </a:t>
            </a:r>
            <a:r>
              <a:rPr lang="zh-CN" altLang="en-US" sz="2300" b="1">
                <a:latin typeface="+mn-ea"/>
                <a:cs typeface="+mn-ea"/>
              </a:rPr>
              <a:t>求</a:t>
            </a:r>
            <a:endParaRPr lang="zh-CN" altLang="en-US" sz="2300" b="1">
              <a:latin typeface="+mn-ea"/>
              <a:cs typeface="+mn-ea"/>
            </a:endParaRPr>
          </a:p>
        </p:txBody>
      </p:sp>
      <p:graphicFrame>
        <p:nvGraphicFramePr>
          <p:cNvPr id="5" name="对象 4">
            <a:hlinkClick r:id="" action="ppaction://ole?verb="/>
          </p:cNvPr>
          <p:cNvGraphicFramePr>
            <a:graphicFrameLocks noChangeAspect="1"/>
          </p:cNvGraphicFramePr>
          <p:nvPr/>
        </p:nvGraphicFramePr>
        <p:xfrm>
          <a:off x="2373630" y="3631565"/>
          <a:ext cx="2141220" cy="522605"/>
        </p:xfrm>
        <a:graphic>
          <a:graphicData uri="http://schemas.openxmlformats.org/presentationml/2006/ole">
            <mc:AlternateContent xmlns:mc="http://schemas.openxmlformats.org/markup-compatibility/2006">
              <mc:Choice xmlns:v="urn:schemas-microsoft-com:vml" Requires="v">
                <p:oleObj spid="_x0000_s3073" name="" r:id="rId1" imgW="1028700" imgH="381000" progId="Equation.KSEE3">
                  <p:embed/>
                </p:oleObj>
              </mc:Choice>
              <mc:Fallback>
                <p:oleObj name="" r:id="rId1" imgW="1028700" imgH="381000" progId="Equation.KSEE3">
                  <p:embed/>
                  <p:pic>
                    <p:nvPicPr>
                      <p:cNvPr id="0" name="图片 3072"/>
                      <p:cNvPicPr/>
                      <p:nvPr/>
                    </p:nvPicPr>
                    <p:blipFill>
                      <a:blip r:embed="rId2"/>
                      <a:stretch>
                        <a:fillRect/>
                      </a:stretch>
                    </p:blipFill>
                    <p:spPr>
                      <a:xfrm>
                        <a:off x="2373630" y="3631565"/>
                        <a:ext cx="2141220" cy="522605"/>
                      </a:xfrm>
                      <a:prstGeom prst="rect">
                        <a:avLst/>
                      </a:prstGeom>
                    </p:spPr>
                  </p:pic>
                </p:oleObj>
              </mc:Fallback>
            </mc:AlternateContent>
          </a:graphicData>
        </a:graphic>
      </p:graphicFrame>
      <p:graphicFrame>
        <p:nvGraphicFramePr>
          <p:cNvPr id="14" name="对象 13"/>
          <p:cNvGraphicFramePr/>
          <p:nvPr/>
        </p:nvGraphicFramePr>
        <p:xfrm>
          <a:off x="1139190" y="4295140"/>
          <a:ext cx="9992995" cy="1145540"/>
        </p:xfrm>
        <a:graphic>
          <a:graphicData uri="http://schemas.openxmlformats.org/presentationml/2006/ole">
            <mc:AlternateContent xmlns:mc="http://schemas.openxmlformats.org/markup-compatibility/2006">
              <mc:Choice xmlns:v="urn:schemas-microsoft-com:vml" Requires="v">
                <p:oleObj spid="_x0000_s15" name="" r:id="rId3" imgW="4749165" imgH="533400" progId="Equation.KSEE3">
                  <p:embed/>
                </p:oleObj>
              </mc:Choice>
              <mc:Fallback>
                <p:oleObj name="" r:id="rId3" imgW="4749165" imgH="533400" progId="Equation.KSEE3">
                  <p:embed/>
                  <p:pic>
                    <p:nvPicPr>
                      <p:cNvPr id="0" name="图片 9"/>
                      <p:cNvPicPr/>
                      <p:nvPr/>
                    </p:nvPicPr>
                    <p:blipFill>
                      <a:blip r:embed="rId4"/>
                      <a:stretch>
                        <a:fillRect/>
                      </a:stretch>
                    </p:blipFill>
                    <p:spPr>
                      <a:xfrm>
                        <a:off x="1139190" y="4295140"/>
                        <a:ext cx="9992995" cy="1145540"/>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1764665" y="5300345"/>
          <a:ext cx="3958590" cy="808355"/>
        </p:xfrm>
        <a:graphic>
          <a:graphicData uri="http://schemas.openxmlformats.org/presentationml/2006/ole">
            <mc:AlternateContent xmlns:mc="http://schemas.openxmlformats.org/markup-compatibility/2006">
              <mc:Choice xmlns:v="urn:schemas-microsoft-com:vml" Requires="v">
                <p:oleObj spid="_x0000_s3076" name="" r:id="rId5" imgW="1917065" imgH="393700" progId="Equation.KSEE3">
                  <p:embed/>
                </p:oleObj>
              </mc:Choice>
              <mc:Fallback>
                <p:oleObj name="" r:id="rId5" imgW="1917065" imgH="393700" progId="Equation.KSEE3">
                  <p:embed/>
                  <p:pic>
                    <p:nvPicPr>
                      <p:cNvPr id="0" name="图片 3075"/>
                      <p:cNvPicPr/>
                      <p:nvPr/>
                    </p:nvPicPr>
                    <p:blipFill>
                      <a:blip r:embed="rId6"/>
                      <a:stretch>
                        <a:fillRect/>
                      </a:stretch>
                    </p:blipFill>
                    <p:spPr>
                      <a:xfrm>
                        <a:off x="1764665" y="5300345"/>
                        <a:ext cx="3958590" cy="80835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ppt_x"/>
                                          </p:val>
                                        </p:tav>
                                        <p:tav tm="100000">
                                          <p:val>
                                            <p:strVal val="#ppt_x"/>
                                          </p:val>
                                        </p:tav>
                                      </p:tavLst>
                                    </p:anim>
                                    <p:anim calcmode="lin" valueType="num">
                                      <p:cBhvr additive="base">
                                        <p:cTn id="3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39190" y="2045335"/>
            <a:ext cx="9962515" cy="622300"/>
          </a:xfrm>
          <a:prstGeom prst="rect">
            <a:avLst/>
          </a:prstGeom>
          <a:noFill/>
        </p:spPr>
        <p:txBody>
          <a:bodyPr wrap="square" rtlCol="0">
            <a:spAutoFit/>
          </a:bodyPr>
          <a:p>
            <a:pPr>
              <a:lnSpc>
                <a:spcPct val="150000"/>
              </a:lnSpc>
            </a:pPr>
            <a:r>
              <a:rPr lang="zh-CN" altLang="en-US" sz="2300" b="1">
                <a:sym typeface="+mn-ea"/>
              </a:rPr>
              <a:t>（1）                   则称β为α的高阶无穷小，记作β=o(α),或称α为β的低阶无穷小.</a:t>
            </a:r>
            <a:endParaRPr lang="zh-CN" altLang="en-US" sz="2300"/>
          </a:p>
        </p:txBody>
      </p:sp>
      <p:sp>
        <p:nvSpPr>
          <p:cNvPr id="2" name="文本框 1"/>
          <p:cNvSpPr txBox="1"/>
          <p:nvPr/>
        </p:nvSpPr>
        <p:spPr>
          <a:xfrm>
            <a:off x="1139190" y="694690"/>
            <a:ext cx="8733155" cy="445135"/>
          </a:xfrm>
          <a:prstGeom prst="rect">
            <a:avLst/>
          </a:prstGeom>
          <a:noFill/>
        </p:spPr>
        <p:txBody>
          <a:bodyPr wrap="square" rtlCol="0">
            <a:spAutoFit/>
          </a:bodyPr>
          <a:p>
            <a:r>
              <a:rPr lang="en-US" altLang="zh-CN" sz="2300" b="1">
                <a:latin typeface="+mn-ea"/>
                <a:cs typeface="+mn-ea"/>
              </a:rPr>
              <a:t>3.</a:t>
            </a:r>
            <a:r>
              <a:rPr lang="zh-CN" altLang="en-US" sz="2300" b="1">
                <a:latin typeface="+mn-ea"/>
                <a:cs typeface="+mn-ea"/>
              </a:rPr>
              <a:t>无穷小的比较</a:t>
            </a:r>
            <a:endParaRPr lang="zh-CN" altLang="en-US" sz="2300" b="1">
              <a:latin typeface="+mn-ea"/>
              <a:cs typeface="+mn-ea"/>
            </a:endParaRPr>
          </a:p>
        </p:txBody>
      </p:sp>
      <p:sp>
        <p:nvSpPr>
          <p:cNvPr id="3" name="文本框 2"/>
          <p:cNvSpPr txBox="1"/>
          <p:nvPr/>
        </p:nvSpPr>
        <p:spPr>
          <a:xfrm>
            <a:off x="1019810" y="1139825"/>
            <a:ext cx="10364470" cy="727710"/>
          </a:xfrm>
          <a:prstGeom prst="rect">
            <a:avLst/>
          </a:prstGeom>
          <a:noFill/>
        </p:spPr>
        <p:txBody>
          <a:bodyPr wrap="square" rtlCol="0">
            <a:spAutoFit/>
          </a:bodyPr>
          <a:p>
            <a:pPr>
              <a:lnSpc>
                <a:spcPct val="180000"/>
              </a:lnSpc>
            </a:pPr>
            <a:r>
              <a:rPr lang="zh-CN" altLang="en-US" sz="2300" b="1">
                <a:solidFill>
                  <a:srgbClr val="3333FF"/>
                </a:solidFill>
              </a:rPr>
              <a:t>定义2.9 </a:t>
            </a:r>
            <a:r>
              <a:rPr lang="zh-CN" altLang="en-US" sz="2300" b="1"/>
              <a:t>  设lim α=0,lim β=0 （α与β都是在同一自变量的变化过程中的无穷小）.</a:t>
            </a:r>
            <a:endParaRPr lang="zh-CN" altLang="en-US"/>
          </a:p>
        </p:txBody>
      </p:sp>
      <p:graphicFrame>
        <p:nvGraphicFramePr>
          <p:cNvPr id="4" name="对象 3">
            <a:hlinkClick r:id="" action="ppaction://ole?verb="/>
          </p:cNvPr>
          <p:cNvGraphicFramePr>
            <a:graphicFrameLocks noChangeAspect="1"/>
          </p:cNvGraphicFramePr>
          <p:nvPr/>
        </p:nvGraphicFramePr>
        <p:xfrm>
          <a:off x="1746885" y="2150110"/>
          <a:ext cx="1460500" cy="523875"/>
        </p:xfrm>
        <a:graphic>
          <a:graphicData uri="http://schemas.openxmlformats.org/presentationml/2006/ole">
            <mc:AlternateContent xmlns:mc="http://schemas.openxmlformats.org/markup-compatibility/2006">
              <mc:Choice xmlns:v="urn:schemas-microsoft-com:vml" Requires="v">
                <p:oleObj spid="_x0000_s4097" name="" r:id="rId1" imgW="673100" imgH="241300" progId="Equation.KSEE3">
                  <p:embed/>
                </p:oleObj>
              </mc:Choice>
              <mc:Fallback>
                <p:oleObj name="" r:id="rId1" imgW="673100" imgH="241300" progId="Equation.KSEE3">
                  <p:embed/>
                  <p:pic>
                    <p:nvPicPr>
                      <p:cNvPr id="0" name="图片 4096"/>
                      <p:cNvPicPr/>
                      <p:nvPr/>
                    </p:nvPicPr>
                    <p:blipFill>
                      <a:blip r:embed="rId2"/>
                      <a:stretch>
                        <a:fillRect/>
                      </a:stretch>
                    </p:blipFill>
                    <p:spPr>
                      <a:xfrm>
                        <a:off x="1746885" y="2150110"/>
                        <a:ext cx="1460500" cy="523875"/>
                      </a:xfrm>
                      <a:prstGeom prst="rect">
                        <a:avLst/>
                      </a:prstGeom>
                    </p:spPr>
                  </p:pic>
                </p:oleObj>
              </mc:Fallback>
            </mc:AlternateContent>
          </a:graphicData>
        </a:graphic>
      </p:graphicFrame>
      <p:sp>
        <p:nvSpPr>
          <p:cNvPr id="6" name="文本框 5"/>
          <p:cNvSpPr txBox="1"/>
          <p:nvPr/>
        </p:nvSpPr>
        <p:spPr>
          <a:xfrm>
            <a:off x="1139190" y="2955925"/>
            <a:ext cx="10026650" cy="1223645"/>
          </a:xfrm>
          <a:prstGeom prst="rect">
            <a:avLst/>
          </a:prstGeom>
          <a:noFill/>
        </p:spPr>
        <p:txBody>
          <a:bodyPr wrap="square" rtlCol="0">
            <a:spAutoFit/>
          </a:bodyPr>
          <a:p>
            <a:pPr>
              <a:lnSpc>
                <a:spcPct val="160000"/>
              </a:lnSpc>
            </a:pPr>
            <a:r>
              <a:rPr lang="zh-CN" altLang="en-US" sz="2300" b="1">
                <a:sym typeface="+mn-ea"/>
              </a:rPr>
              <a:t>（2）                  （c为非零常数），则称β为α的同阶无穷小. 特别地，当c=1时，称β与α是等价无穷小，记作β~α.</a:t>
            </a:r>
            <a:endParaRPr lang="zh-CN" altLang="en-US" sz="2300" b="1">
              <a:sym typeface="+mn-ea"/>
            </a:endParaRPr>
          </a:p>
        </p:txBody>
      </p:sp>
      <p:sp>
        <p:nvSpPr>
          <p:cNvPr id="7" name="文本框 6"/>
          <p:cNvSpPr txBox="1"/>
          <p:nvPr/>
        </p:nvSpPr>
        <p:spPr>
          <a:xfrm>
            <a:off x="1019810" y="4171315"/>
            <a:ext cx="9771380" cy="727710"/>
          </a:xfrm>
          <a:prstGeom prst="rect">
            <a:avLst/>
          </a:prstGeom>
          <a:noFill/>
        </p:spPr>
        <p:txBody>
          <a:bodyPr wrap="square" rtlCol="0">
            <a:spAutoFit/>
          </a:bodyPr>
          <a:p>
            <a:pPr>
              <a:lnSpc>
                <a:spcPct val="180000"/>
              </a:lnSpc>
            </a:pPr>
            <a:r>
              <a:rPr lang="en-US" altLang="zh-CN" sz="2300" b="1">
                <a:sym typeface="+mn-ea"/>
              </a:rPr>
              <a:t> </a:t>
            </a:r>
            <a:r>
              <a:rPr lang="zh-CN" altLang="en-US" sz="2300" b="1">
                <a:sym typeface="+mn-ea"/>
              </a:rPr>
              <a:t>（3）                   （c为非零常数，k＞0）则称β为α的ｋ阶无穷小</a:t>
            </a:r>
            <a:r>
              <a:rPr lang="zh-CN" altLang="en-US" sz="2300">
                <a:sym typeface="+mn-ea"/>
              </a:rPr>
              <a:t>.</a:t>
            </a:r>
            <a:endParaRPr lang="zh-CN" altLang="en-US" sz="2300"/>
          </a:p>
        </p:txBody>
      </p:sp>
      <p:graphicFrame>
        <p:nvGraphicFramePr>
          <p:cNvPr id="10" name="对象 9">
            <a:hlinkClick r:id="" action="ppaction://ole?verb="/>
          </p:cNvPr>
          <p:cNvGraphicFramePr>
            <a:graphicFrameLocks noChangeAspect="1"/>
          </p:cNvGraphicFramePr>
          <p:nvPr/>
        </p:nvGraphicFramePr>
        <p:xfrm>
          <a:off x="1783715" y="3085465"/>
          <a:ext cx="1459865" cy="554990"/>
        </p:xfrm>
        <a:graphic>
          <a:graphicData uri="http://schemas.openxmlformats.org/presentationml/2006/ole">
            <mc:AlternateContent xmlns:mc="http://schemas.openxmlformats.org/markup-compatibility/2006">
              <mc:Choice xmlns:v="urn:schemas-microsoft-com:vml" Requires="v">
                <p:oleObj spid="_x0000_s11" name="" r:id="rId3" imgW="634365" imgH="241300" progId="Equation.KSEE3">
                  <p:embed/>
                </p:oleObj>
              </mc:Choice>
              <mc:Fallback>
                <p:oleObj name="" r:id="rId3" imgW="634365" imgH="241300" progId="Equation.KSEE3">
                  <p:embed/>
                  <p:pic>
                    <p:nvPicPr>
                      <p:cNvPr id="0" name="图片 4096"/>
                      <p:cNvPicPr/>
                      <p:nvPr/>
                    </p:nvPicPr>
                    <p:blipFill>
                      <a:blip r:embed="rId4"/>
                      <a:stretch>
                        <a:fillRect/>
                      </a:stretch>
                    </p:blipFill>
                    <p:spPr>
                      <a:xfrm>
                        <a:off x="1783715" y="3085465"/>
                        <a:ext cx="1459865" cy="55499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1784033" y="4341495"/>
          <a:ext cx="1520190" cy="613410"/>
        </p:xfrm>
        <a:graphic>
          <a:graphicData uri="http://schemas.openxmlformats.org/presentationml/2006/ole">
            <mc:AlternateContent xmlns:mc="http://schemas.openxmlformats.org/markup-compatibility/2006">
              <mc:Choice xmlns:v="urn:schemas-microsoft-com:vml" Requires="v">
                <p:oleObj spid="_x0000_s13" name="" r:id="rId5" imgW="660400" imgH="266700" progId="Equation.KSEE3">
                  <p:embed/>
                </p:oleObj>
              </mc:Choice>
              <mc:Fallback>
                <p:oleObj name="" r:id="rId5" imgW="660400" imgH="266700" progId="Equation.KSEE3">
                  <p:embed/>
                  <p:pic>
                    <p:nvPicPr>
                      <p:cNvPr id="0" name="图片 4096"/>
                      <p:cNvPicPr/>
                      <p:nvPr/>
                    </p:nvPicPr>
                    <p:blipFill>
                      <a:blip r:embed="rId6"/>
                      <a:stretch>
                        <a:fillRect/>
                      </a:stretch>
                    </p:blipFill>
                    <p:spPr>
                      <a:xfrm>
                        <a:off x="1784033" y="4341495"/>
                        <a:ext cx="1520190" cy="61341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17295" y="824865"/>
            <a:ext cx="9766935" cy="445135"/>
          </a:xfrm>
          <a:prstGeom prst="rect">
            <a:avLst/>
          </a:prstGeom>
          <a:noFill/>
        </p:spPr>
        <p:txBody>
          <a:bodyPr wrap="square" rtlCol="0">
            <a:spAutoFit/>
          </a:bodyPr>
          <a:p>
            <a:r>
              <a:rPr lang="zh-CN" altLang="en-US" sz="2300" b="1"/>
              <a:t>例18    比较当 x→0时，无穷小                    与        阶数的高低.</a:t>
            </a:r>
            <a:endParaRPr lang="zh-CN" altLang="en-US" sz="2300" b="1"/>
          </a:p>
        </p:txBody>
      </p:sp>
      <p:graphicFrame>
        <p:nvGraphicFramePr>
          <p:cNvPr id="3" name="对象 2">
            <a:hlinkClick r:id="" action="ppaction://ole?verb="/>
          </p:cNvPr>
          <p:cNvGraphicFramePr>
            <a:graphicFrameLocks noChangeAspect="1"/>
          </p:cNvGraphicFramePr>
          <p:nvPr/>
        </p:nvGraphicFramePr>
        <p:xfrm>
          <a:off x="5123180" y="781050"/>
          <a:ext cx="1183640" cy="533400"/>
        </p:xfrm>
        <a:graphic>
          <a:graphicData uri="http://schemas.openxmlformats.org/presentationml/2006/ole">
            <mc:AlternateContent xmlns:mc="http://schemas.openxmlformats.org/markup-compatibility/2006">
              <mc:Choice xmlns:v="urn:schemas-microsoft-com:vml" Requires="v">
                <p:oleObj spid="_x0000_s5121" name="" r:id="rId1" imgW="749300" imgH="393700" progId="Equation.KSEE3">
                  <p:embed/>
                </p:oleObj>
              </mc:Choice>
              <mc:Fallback>
                <p:oleObj name="" r:id="rId1" imgW="749300" imgH="393700" progId="Equation.KSEE3">
                  <p:embed/>
                  <p:pic>
                    <p:nvPicPr>
                      <p:cNvPr id="0" name="图片 5120"/>
                      <p:cNvPicPr/>
                      <p:nvPr/>
                    </p:nvPicPr>
                    <p:blipFill>
                      <a:blip r:embed="rId2"/>
                      <a:stretch>
                        <a:fillRect/>
                      </a:stretch>
                    </p:blipFill>
                    <p:spPr>
                      <a:xfrm>
                        <a:off x="5123180" y="781050"/>
                        <a:ext cx="1183640" cy="53340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6725285" y="797560"/>
          <a:ext cx="383540" cy="440055"/>
        </p:xfrm>
        <a:graphic>
          <a:graphicData uri="http://schemas.openxmlformats.org/presentationml/2006/ole">
            <mc:AlternateContent xmlns:mc="http://schemas.openxmlformats.org/markup-compatibility/2006">
              <mc:Choice xmlns:v="urn:schemas-microsoft-com:vml" Requires="v">
                <p:oleObj spid="_x0000_s5122" name="" r:id="rId3" imgW="177165" imgH="203200" progId="Equation.KSEE3">
                  <p:embed/>
                </p:oleObj>
              </mc:Choice>
              <mc:Fallback>
                <p:oleObj name="" r:id="rId3" imgW="177165" imgH="203200" progId="Equation.KSEE3">
                  <p:embed/>
                  <p:pic>
                    <p:nvPicPr>
                      <p:cNvPr id="0" name="图片 5121"/>
                      <p:cNvPicPr/>
                      <p:nvPr/>
                    </p:nvPicPr>
                    <p:blipFill>
                      <a:blip r:embed="rId4"/>
                      <a:stretch>
                        <a:fillRect/>
                      </a:stretch>
                    </p:blipFill>
                    <p:spPr>
                      <a:xfrm>
                        <a:off x="6725285" y="797560"/>
                        <a:ext cx="383540" cy="440055"/>
                      </a:xfrm>
                      <a:prstGeom prst="rect">
                        <a:avLst/>
                      </a:prstGeom>
                    </p:spPr>
                  </p:pic>
                </p:oleObj>
              </mc:Fallback>
            </mc:AlternateContent>
          </a:graphicData>
        </a:graphic>
      </p:graphicFrame>
      <p:sp>
        <p:nvSpPr>
          <p:cNvPr id="5" name="文本框 4"/>
          <p:cNvSpPr txBox="1"/>
          <p:nvPr/>
        </p:nvSpPr>
        <p:spPr>
          <a:xfrm>
            <a:off x="1522095" y="1456055"/>
            <a:ext cx="706755" cy="445135"/>
          </a:xfrm>
          <a:prstGeom prst="rect">
            <a:avLst/>
          </a:prstGeom>
          <a:noFill/>
        </p:spPr>
        <p:txBody>
          <a:bodyPr wrap="square" rtlCol="0">
            <a:spAutoFit/>
          </a:bodyPr>
          <a:p>
            <a:r>
              <a:rPr lang="zh-CN" altLang="en-US" sz="2300" b="1"/>
              <a:t>解：</a:t>
            </a:r>
            <a:endParaRPr lang="zh-CN" altLang="en-US" sz="2300" b="1"/>
          </a:p>
        </p:txBody>
      </p:sp>
      <p:graphicFrame>
        <p:nvGraphicFramePr>
          <p:cNvPr id="6" name="对象 5">
            <a:hlinkClick r:id="" action="ppaction://ole?verb="/>
          </p:cNvPr>
          <p:cNvGraphicFramePr>
            <a:graphicFrameLocks noChangeAspect="1"/>
          </p:cNvGraphicFramePr>
          <p:nvPr/>
        </p:nvGraphicFramePr>
        <p:xfrm>
          <a:off x="1694180" y="1901190"/>
          <a:ext cx="8132445" cy="1118235"/>
        </p:xfrm>
        <a:graphic>
          <a:graphicData uri="http://schemas.openxmlformats.org/presentationml/2006/ole">
            <mc:AlternateContent xmlns:mc="http://schemas.openxmlformats.org/markup-compatibility/2006">
              <mc:Choice xmlns:v="urn:schemas-microsoft-com:vml" Requires="v">
                <p:oleObj spid="_x0000_s5123" name="" r:id="rId5" imgW="4610100" imgH="622300" progId="Equation.KSEE3">
                  <p:embed/>
                </p:oleObj>
              </mc:Choice>
              <mc:Fallback>
                <p:oleObj name="" r:id="rId5" imgW="4610100" imgH="622300" progId="Equation.KSEE3">
                  <p:embed/>
                  <p:pic>
                    <p:nvPicPr>
                      <p:cNvPr id="0" name="图片 5122"/>
                      <p:cNvPicPr/>
                      <p:nvPr/>
                    </p:nvPicPr>
                    <p:blipFill>
                      <a:blip r:embed="rId6"/>
                      <a:stretch>
                        <a:fillRect/>
                      </a:stretch>
                    </p:blipFill>
                    <p:spPr>
                      <a:xfrm>
                        <a:off x="1694180" y="1901190"/>
                        <a:ext cx="8132445" cy="111823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728470" y="3253105"/>
          <a:ext cx="7972425" cy="871855"/>
        </p:xfrm>
        <a:graphic>
          <a:graphicData uri="http://schemas.openxmlformats.org/presentationml/2006/ole">
            <mc:AlternateContent xmlns:mc="http://schemas.openxmlformats.org/markup-compatibility/2006">
              <mc:Choice xmlns:v="urn:schemas-microsoft-com:vml" Requires="v">
                <p:oleObj spid="_x0000_s5124" name="" r:id="rId7" imgW="3898900" imgH="393700" progId="Equation.KSEE3">
                  <p:embed/>
                </p:oleObj>
              </mc:Choice>
              <mc:Fallback>
                <p:oleObj name="" r:id="rId7" imgW="3898900" imgH="393700" progId="Equation.KSEE3">
                  <p:embed/>
                  <p:pic>
                    <p:nvPicPr>
                      <p:cNvPr id="0" name="图片 5123"/>
                      <p:cNvPicPr/>
                      <p:nvPr/>
                    </p:nvPicPr>
                    <p:blipFill>
                      <a:blip r:embed="rId8"/>
                      <a:stretch>
                        <a:fillRect/>
                      </a:stretch>
                    </p:blipFill>
                    <p:spPr>
                      <a:xfrm>
                        <a:off x="1728470" y="3253105"/>
                        <a:ext cx="7972425" cy="871855"/>
                      </a:xfrm>
                      <a:prstGeom prst="rect">
                        <a:avLst/>
                      </a:prstGeom>
                    </p:spPr>
                  </p:pic>
                </p:oleObj>
              </mc:Fallback>
            </mc:AlternateContent>
          </a:graphicData>
        </a:graphic>
      </p:graphicFrame>
      <p:sp>
        <p:nvSpPr>
          <p:cNvPr id="8" name="文本框 7"/>
          <p:cNvSpPr txBox="1"/>
          <p:nvPr/>
        </p:nvSpPr>
        <p:spPr>
          <a:xfrm>
            <a:off x="2717800" y="4628515"/>
            <a:ext cx="5242560" cy="445135"/>
          </a:xfrm>
          <a:prstGeom prst="rect">
            <a:avLst/>
          </a:prstGeom>
          <a:noFill/>
        </p:spPr>
        <p:txBody>
          <a:bodyPr wrap="square" rtlCol="0">
            <a:spAutoFit/>
          </a:bodyPr>
          <a:p>
            <a:r>
              <a:rPr lang="zh-CN" altLang="en-US" sz="2300" b="1"/>
              <a:t>当x→0时，以下函数等价无穷小？</a:t>
            </a:r>
            <a:endParaRPr lang="zh-CN" altLang="en-US" sz="2300" b="1"/>
          </a:p>
        </p:txBody>
      </p:sp>
      <p:sp>
        <p:nvSpPr>
          <p:cNvPr id="21515" name="横卷形 21514"/>
          <p:cNvSpPr/>
          <p:nvPr/>
        </p:nvSpPr>
        <p:spPr>
          <a:xfrm>
            <a:off x="1189990" y="4628198"/>
            <a:ext cx="1371600" cy="838200"/>
          </a:xfrm>
          <a:prstGeom prst="horizontalScroll">
            <a:avLst>
              <a:gd name="adj" fmla="val 12500"/>
            </a:avLst>
          </a:prstGeom>
          <a:gradFill rotWithShape="0">
            <a:gsLst>
              <a:gs pos="0">
                <a:srgbClr val="3333CC"/>
              </a:gs>
              <a:gs pos="50000">
                <a:srgbClr val="FF0000"/>
              </a:gs>
              <a:gs pos="100000">
                <a:srgbClr val="3333CC"/>
              </a:gs>
            </a:gsLst>
            <a:lin ang="5400000" scaled="1"/>
            <a:tileRect/>
          </a:gra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300" b="1" dirty="0">
                <a:solidFill>
                  <a:srgbClr val="FFFFFF"/>
                </a:solidFill>
                <a:latin typeface="+mj-ea"/>
                <a:ea typeface="+mj-ea"/>
              </a:rPr>
              <a:t>注意</a:t>
            </a:r>
            <a:endParaRPr lang="zh-CN" altLang="en-US" sz="2300" b="1" dirty="0">
              <a:solidFill>
                <a:srgbClr val="FFFFFF"/>
              </a:solidFill>
              <a:latin typeface="+mj-ea"/>
              <a:ea typeface="+mj-ea"/>
            </a:endParaRPr>
          </a:p>
        </p:txBody>
      </p:sp>
      <p:graphicFrame>
        <p:nvGraphicFramePr>
          <p:cNvPr id="9" name="对象 8">
            <a:hlinkClick r:id="" action="ppaction://ole?verb="/>
          </p:cNvPr>
          <p:cNvGraphicFramePr>
            <a:graphicFrameLocks noChangeAspect="1"/>
          </p:cNvGraphicFramePr>
          <p:nvPr/>
        </p:nvGraphicFramePr>
        <p:xfrm>
          <a:off x="2561273" y="5073650"/>
          <a:ext cx="7843520" cy="1172210"/>
        </p:xfrm>
        <a:graphic>
          <a:graphicData uri="http://schemas.openxmlformats.org/presentationml/2006/ole">
            <mc:AlternateContent xmlns:mc="http://schemas.openxmlformats.org/markup-compatibility/2006">
              <mc:Choice xmlns:v="urn:schemas-microsoft-com:vml" Requires="v">
                <p:oleObj spid="_x0000_s5125" name="" r:id="rId9" imgW="3492500" imgH="482600" progId="Equation.KSEE3">
                  <p:embed/>
                </p:oleObj>
              </mc:Choice>
              <mc:Fallback>
                <p:oleObj name="" r:id="rId9" imgW="3492500" imgH="482600" progId="Equation.KSEE3">
                  <p:embed/>
                  <p:pic>
                    <p:nvPicPr>
                      <p:cNvPr id="0" name="图片 5124"/>
                      <p:cNvPicPr/>
                      <p:nvPr/>
                    </p:nvPicPr>
                    <p:blipFill>
                      <a:blip r:embed="rId10"/>
                      <a:stretch>
                        <a:fillRect/>
                      </a:stretch>
                    </p:blipFill>
                    <p:spPr>
                      <a:xfrm>
                        <a:off x="2561273" y="5073650"/>
                        <a:ext cx="7843520" cy="117221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1515"/>
                                        </p:tgtEl>
                                        <p:attrNameLst>
                                          <p:attrName>style.visibility</p:attrName>
                                        </p:attrNameLst>
                                      </p:cBhvr>
                                      <p:to>
                                        <p:strVal val="visible"/>
                                      </p:to>
                                    </p:set>
                                    <p:anim calcmode="lin" valueType="num">
                                      <p:cBhvr additive="base">
                                        <p:cTn id="39" dur="500" fill="hold"/>
                                        <p:tgtEl>
                                          <p:spTgt spid="21515"/>
                                        </p:tgtEl>
                                        <p:attrNameLst>
                                          <p:attrName>ppt_x</p:attrName>
                                        </p:attrNameLst>
                                      </p:cBhvr>
                                      <p:tavLst>
                                        <p:tav tm="0">
                                          <p:val>
                                            <p:strVal val="#ppt_x"/>
                                          </p:val>
                                        </p:tav>
                                        <p:tav tm="100000">
                                          <p:val>
                                            <p:strVal val="#ppt_x"/>
                                          </p:val>
                                        </p:tav>
                                      </p:tavLst>
                                    </p:anim>
                                    <p:anim calcmode="lin" valueType="num">
                                      <p:cBhvr additive="base">
                                        <p:cTn id="40" dur="500" fill="hold"/>
                                        <p:tgtEl>
                                          <p:spTgt spid="215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21515" grpId="0" animBg="1"/>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1670</Words>
  <Application>WPS 演示</Application>
  <PresentationFormat>宽屏</PresentationFormat>
  <Paragraphs>124</Paragraphs>
  <Slides>19</Slides>
  <Notes>0</Notes>
  <HiddenSlides>0</HiddenSlides>
  <MMClips>0</MMClips>
  <ScaleCrop>false</ScaleCrop>
  <HeadingPairs>
    <vt:vector size="8" baseType="variant">
      <vt:variant>
        <vt:lpstr>已用的字体</vt:lpstr>
      </vt:variant>
      <vt:variant>
        <vt:i4>7</vt:i4>
      </vt:variant>
      <vt:variant>
        <vt:lpstr>主题</vt:lpstr>
      </vt:variant>
      <vt:variant>
        <vt:i4>5</vt:i4>
      </vt:variant>
      <vt:variant>
        <vt:lpstr>嵌入 OLE 服务器</vt:lpstr>
      </vt:variant>
      <vt:variant>
        <vt:i4>52</vt:i4>
      </vt:variant>
      <vt:variant>
        <vt:lpstr>幻灯片标题</vt:lpstr>
      </vt:variant>
      <vt:variant>
        <vt:i4>19</vt:i4>
      </vt:variant>
    </vt:vector>
  </HeadingPairs>
  <TitlesOfParts>
    <vt:vector size="83" baseType="lpstr">
      <vt:lpstr>Arial</vt:lpstr>
      <vt:lpstr>宋体</vt:lpstr>
      <vt:lpstr>Wingdings</vt:lpstr>
      <vt:lpstr>Calibri</vt:lpstr>
      <vt:lpstr>微软雅黑</vt:lpstr>
      <vt:lpstr>Arial Unicode MS</vt:lpstr>
      <vt:lpstr>Calibri Light</vt:lpstr>
      <vt:lpstr>Office 主题</vt:lpstr>
      <vt:lpstr>3_自定义设计方案</vt:lpstr>
      <vt:lpstr>2_自定义设计方案</vt:lpstr>
      <vt:lpstr>1_自定义设计方案</vt:lpstr>
      <vt:lpstr>自定义设计方案</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武静影</cp:lastModifiedBy>
  <cp:revision>70</cp:revision>
  <dcterms:created xsi:type="dcterms:W3CDTF">2018-10-12T15:11:00Z</dcterms:created>
  <dcterms:modified xsi:type="dcterms:W3CDTF">2021-01-08T06:16:53Z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