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  <p:sldMasterId id="2147483674" r:id="rId4"/>
    <p:sldMasterId id="2147483685" r:id="rId5"/>
    <p:sldMasterId id="2147483696" r:id="rId6"/>
  </p:sldMasterIdLst>
  <p:notesMasterIdLst>
    <p:notesMasterId r:id="rId27"/>
  </p:notesMasterIdLst>
  <p:sldIdLst>
    <p:sldId id="317" r:id="rId7"/>
    <p:sldId id="318" r:id="rId8"/>
    <p:sldId id="319" r:id="rId9"/>
    <p:sldId id="275" r:id="rId10"/>
    <p:sldId id="364" r:id="rId11"/>
    <p:sldId id="368" r:id="rId12"/>
    <p:sldId id="279" r:id="rId13"/>
    <p:sldId id="370" r:id="rId14"/>
    <p:sldId id="371" r:id="rId15"/>
    <p:sldId id="410" r:id="rId16"/>
    <p:sldId id="282" r:id="rId17"/>
    <p:sldId id="411" r:id="rId18"/>
    <p:sldId id="412" r:id="rId19"/>
    <p:sldId id="413" r:id="rId20"/>
    <p:sldId id="286" r:id="rId21"/>
    <p:sldId id="287" r:id="rId22"/>
    <p:sldId id="448" r:id="rId23"/>
    <p:sldId id="449" r:id="rId24"/>
    <p:sldId id="450" r:id="rId25"/>
    <p:sldId id="266" r:id="rId2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7" Type="http://schemas.openxmlformats.org/officeDocument/2006/relationships/image" Target="../media/image54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2.vml.rels><?xml version="1.0" encoding="UTF-8" standalone="yes"?>
<Relationships xmlns="http://schemas.openxmlformats.org/package/2006/relationships"><Relationship Id="rId7" Type="http://schemas.openxmlformats.org/officeDocument/2006/relationships/image" Target="../media/image62.wmf"/><Relationship Id="rId6" Type="http://schemas.openxmlformats.org/officeDocument/2006/relationships/image" Target="../media/image61.wmf"/><Relationship Id="rId5" Type="http://schemas.openxmlformats.org/officeDocument/2006/relationships/image" Target="../media/image60.wmf"/><Relationship Id="rId4" Type="http://schemas.openxmlformats.org/officeDocument/2006/relationships/image" Target="../media/image59.wmf"/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71.wmf"/><Relationship Id="rId8" Type="http://schemas.openxmlformats.org/officeDocument/2006/relationships/image" Target="../media/image70.wmf"/><Relationship Id="rId7" Type="http://schemas.openxmlformats.org/officeDocument/2006/relationships/image" Target="../media/image69.wmf"/><Relationship Id="rId6" Type="http://schemas.openxmlformats.org/officeDocument/2006/relationships/image" Target="../media/image68.wmf"/><Relationship Id="rId5" Type="http://schemas.openxmlformats.org/officeDocument/2006/relationships/image" Target="../media/image67.wmf"/><Relationship Id="rId4" Type="http://schemas.openxmlformats.org/officeDocument/2006/relationships/image" Target="../media/image66.wmf"/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3" Type="http://schemas.openxmlformats.org/officeDocument/2006/relationships/image" Target="../media/image75.wmf"/><Relationship Id="rId12" Type="http://schemas.openxmlformats.org/officeDocument/2006/relationships/image" Target="../media/image74.wmf"/><Relationship Id="rId11" Type="http://schemas.openxmlformats.org/officeDocument/2006/relationships/image" Target="../media/image73.wmf"/><Relationship Id="rId10" Type="http://schemas.openxmlformats.org/officeDocument/2006/relationships/image" Target="../media/image72.wmf"/><Relationship Id="rId1" Type="http://schemas.openxmlformats.org/officeDocument/2006/relationships/image" Target="../media/image63.wmf"/></Relationships>
</file>

<file path=ppt/drawings/_rels/vmlDrawing14.vml.rels><?xml version="1.0" encoding="UTF-8" standalone="yes"?>
<Relationships xmlns="http://schemas.openxmlformats.org/package/2006/relationships"><Relationship Id="rId5" Type="http://schemas.openxmlformats.org/officeDocument/2006/relationships/image" Target="../media/image80.wmf"/><Relationship Id="rId4" Type="http://schemas.openxmlformats.org/officeDocument/2006/relationships/image" Target="../media/image79.wmf"/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1.wmf"/></Relationships>
</file>

<file path=ppt/drawings/_rels/vmlDrawing16.vml.rels><?xml version="1.0" encoding="UTF-8" standalone="yes"?>
<Relationships xmlns="http://schemas.openxmlformats.org/package/2006/relationships"><Relationship Id="rId6" Type="http://schemas.openxmlformats.org/officeDocument/2006/relationships/image" Target="../media/image90.wmf"/><Relationship Id="rId5" Type="http://schemas.openxmlformats.org/officeDocument/2006/relationships/image" Target="../media/image89.wmf"/><Relationship Id="rId4" Type="http://schemas.openxmlformats.org/officeDocument/2006/relationships/image" Target="../media/image88.wmf"/><Relationship Id="rId3" Type="http://schemas.openxmlformats.org/officeDocument/2006/relationships/image" Target="../media/image87.wmf"/><Relationship Id="rId2" Type="http://schemas.openxmlformats.org/officeDocument/2006/relationships/image" Target="../media/image86.wmf"/><Relationship Id="rId1" Type="http://schemas.openxmlformats.org/officeDocument/2006/relationships/image" Target="../media/image85.wmf"/></Relationships>
</file>

<file path=ppt/drawings/_rels/vmlDrawing17.vml.rels><?xml version="1.0" encoding="UTF-8" standalone="yes"?>
<Relationships xmlns="http://schemas.openxmlformats.org/package/2006/relationships"><Relationship Id="rId4" Type="http://schemas.openxmlformats.org/officeDocument/2006/relationships/image" Target="../media/image94.wmf"/><Relationship Id="rId3" Type="http://schemas.openxmlformats.org/officeDocument/2006/relationships/image" Target="../media/image93.wmf"/><Relationship Id="rId2" Type="http://schemas.openxmlformats.org/officeDocument/2006/relationships/image" Target="../media/image92.wmf"/><Relationship Id="rId1" Type="http://schemas.openxmlformats.org/officeDocument/2006/relationships/image" Target="../media/image91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9" Type="http://schemas.openxmlformats.org/officeDocument/2006/relationships/image" Target="../media/image18.wmf"/><Relationship Id="rId8" Type="http://schemas.openxmlformats.org/officeDocument/2006/relationships/image" Target="../media/image17.wmf"/><Relationship Id="rId7" Type="http://schemas.openxmlformats.org/officeDocument/2006/relationships/image" Target="../media/image16.wmf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4" Type="http://schemas.openxmlformats.org/officeDocument/2006/relationships/image" Target="../media/image23.wmf"/><Relationship Id="rId13" Type="http://schemas.openxmlformats.org/officeDocument/2006/relationships/image" Target="../media/image22.wmf"/><Relationship Id="rId12" Type="http://schemas.openxmlformats.org/officeDocument/2006/relationships/image" Target="../media/image21.wmf"/><Relationship Id="rId11" Type="http://schemas.openxmlformats.org/officeDocument/2006/relationships/image" Target="../media/image20.wmf"/><Relationship Id="rId10" Type="http://schemas.openxmlformats.org/officeDocument/2006/relationships/image" Target="../media/image19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7" Type="http://schemas.openxmlformats.org/officeDocument/2006/relationships/image" Target="../media/image36.wmf"/><Relationship Id="rId6" Type="http://schemas.openxmlformats.org/officeDocument/2006/relationships/image" Target="../media/image6.wmf"/><Relationship Id="rId5" Type="http://schemas.openxmlformats.org/officeDocument/2006/relationships/image" Target="../media/image35.wmf"/><Relationship Id="rId4" Type="http://schemas.openxmlformats.org/officeDocument/2006/relationships/image" Target="../media/image34.wmf"/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5" Type="http://schemas.openxmlformats.org/officeDocument/2006/relationships/image" Target="../media/image44.wmf"/><Relationship Id="rId4" Type="http://schemas.openxmlformats.org/officeDocument/2006/relationships/image" Target="../media/image43.wmf"/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3.xml"/><Relationship Id="rId8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4.xml"/><Relationship Id="rId1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0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49.bin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oleObject" Target="../embeddings/oleObject46.bin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0.wmf"/><Relationship Id="rId18" Type="http://schemas.openxmlformats.org/officeDocument/2006/relationships/vmlDrawing" Target="../drawings/vmlDrawing8.vml"/><Relationship Id="rId17" Type="http://schemas.openxmlformats.org/officeDocument/2006/relationships/slideLayout" Target="../slideLayouts/slideLayout4.xml"/><Relationship Id="rId16" Type="http://schemas.openxmlformats.org/officeDocument/2006/relationships/oleObject" Target="../embeddings/oleObject54.bin"/><Relationship Id="rId15" Type="http://schemas.openxmlformats.org/officeDocument/2006/relationships/oleObject" Target="../embeddings/oleObject53.bin"/><Relationship Id="rId14" Type="http://schemas.openxmlformats.org/officeDocument/2006/relationships/image" Target="../media/image44.wmf"/><Relationship Id="rId13" Type="http://schemas.openxmlformats.org/officeDocument/2006/relationships/oleObject" Target="../embeddings/oleObject52.bin"/><Relationship Id="rId12" Type="http://schemas.openxmlformats.org/officeDocument/2006/relationships/image" Target="../media/image43.wmf"/><Relationship Id="rId11" Type="http://schemas.openxmlformats.org/officeDocument/2006/relationships/oleObject" Target="../embeddings/oleObject51.bin"/><Relationship Id="rId10" Type="http://schemas.openxmlformats.org/officeDocument/2006/relationships/image" Target="../media/image42.wmf"/><Relationship Id="rId1" Type="http://schemas.openxmlformats.org/officeDocument/2006/relationships/oleObject" Target="../embeddings/oleObject44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57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56.bin"/><Relationship Id="rId2" Type="http://schemas.openxmlformats.org/officeDocument/2006/relationships/image" Target="../media/image45.wmf"/><Relationship Id="rId1" Type="http://schemas.openxmlformats.org/officeDocument/2006/relationships/oleObject" Target="../embeddings/oleObject55.bin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2.bin"/><Relationship Id="rId8" Type="http://schemas.openxmlformats.org/officeDocument/2006/relationships/image" Target="../media/image51.wmf"/><Relationship Id="rId7" Type="http://schemas.openxmlformats.org/officeDocument/2006/relationships/oleObject" Target="../embeddings/oleObject61.bin"/><Relationship Id="rId6" Type="http://schemas.openxmlformats.org/officeDocument/2006/relationships/image" Target="../media/image50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59.bin"/><Relationship Id="rId2" Type="http://schemas.openxmlformats.org/officeDocument/2006/relationships/image" Target="../media/image48.wmf"/><Relationship Id="rId16" Type="http://schemas.openxmlformats.org/officeDocument/2006/relationships/vmlDrawing" Target="../drawings/vmlDrawing10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54.wmf"/><Relationship Id="rId13" Type="http://schemas.openxmlformats.org/officeDocument/2006/relationships/oleObject" Target="../embeddings/oleObject64.bin"/><Relationship Id="rId12" Type="http://schemas.openxmlformats.org/officeDocument/2006/relationships/image" Target="../media/image53.wmf"/><Relationship Id="rId11" Type="http://schemas.openxmlformats.org/officeDocument/2006/relationships/oleObject" Target="../embeddings/oleObject63.bin"/><Relationship Id="rId10" Type="http://schemas.openxmlformats.org/officeDocument/2006/relationships/image" Target="../media/image52.wmf"/><Relationship Id="rId1" Type="http://schemas.openxmlformats.org/officeDocument/2006/relationships/oleObject" Target="../embeddings/oleObject58.bin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5.wmf"/><Relationship Id="rId1" Type="http://schemas.openxmlformats.org/officeDocument/2006/relationships/oleObject" Target="../embeddings/oleObject65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0.bin"/><Relationship Id="rId8" Type="http://schemas.openxmlformats.org/officeDocument/2006/relationships/image" Target="../media/image59.wmf"/><Relationship Id="rId7" Type="http://schemas.openxmlformats.org/officeDocument/2006/relationships/oleObject" Target="../embeddings/oleObject69.bin"/><Relationship Id="rId6" Type="http://schemas.openxmlformats.org/officeDocument/2006/relationships/image" Target="../media/image58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57.wmf"/><Relationship Id="rId3" Type="http://schemas.openxmlformats.org/officeDocument/2006/relationships/oleObject" Target="../embeddings/oleObject67.bin"/><Relationship Id="rId2" Type="http://schemas.openxmlformats.org/officeDocument/2006/relationships/image" Target="../media/image56.wmf"/><Relationship Id="rId16" Type="http://schemas.openxmlformats.org/officeDocument/2006/relationships/vmlDrawing" Target="../drawings/vmlDrawing12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62.wmf"/><Relationship Id="rId13" Type="http://schemas.openxmlformats.org/officeDocument/2006/relationships/oleObject" Target="../embeddings/oleObject72.bin"/><Relationship Id="rId12" Type="http://schemas.openxmlformats.org/officeDocument/2006/relationships/image" Target="../media/image61.wmf"/><Relationship Id="rId11" Type="http://schemas.openxmlformats.org/officeDocument/2006/relationships/oleObject" Target="../embeddings/oleObject71.bin"/><Relationship Id="rId10" Type="http://schemas.openxmlformats.org/officeDocument/2006/relationships/image" Target="../media/image60.wmf"/><Relationship Id="rId1" Type="http://schemas.openxmlformats.org/officeDocument/2006/relationships/oleObject" Target="../embeddings/oleObject66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7.bin"/><Relationship Id="rId8" Type="http://schemas.openxmlformats.org/officeDocument/2006/relationships/image" Target="../media/image66.wmf"/><Relationship Id="rId7" Type="http://schemas.openxmlformats.org/officeDocument/2006/relationships/oleObject" Target="../embeddings/oleObject76.bin"/><Relationship Id="rId6" Type="http://schemas.openxmlformats.org/officeDocument/2006/relationships/image" Target="../media/image65.w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64.wmf"/><Relationship Id="rId3" Type="http://schemas.openxmlformats.org/officeDocument/2006/relationships/oleObject" Target="../embeddings/oleObject74.bin"/><Relationship Id="rId29" Type="http://schemas.openxmlformats.org/officeDocument/2006/relationships/vmlDrawing" Target="../drawings/vmlDrawing13.vml"/><Relationship Id="rId28" Type="http://schemas.openxmlformats.org/officeDocument/2006/relationships/slideLayout" Target="../slideLayouts/slideLayout4.xml"/><Relationship Id="rId27" Type="http://schemas.openxmlformats.org/officeDocument/2006/relationships/image" Target="../media/image75.wmf"/><Relationship Id="rId26" Type="http://schemas.openxmlformats.org/officeDocument/2006/relationships/oleObject" Target="../embeddings/oleObject86.bin"/><Relationship Id="rId25" Type="http://schemas.openxmlformats.org/officeDocument/2006/relationships/image" Target="../media/image74.wmf"/><Relationship Id="rId24" Type="http://schemas.openxmlformats.org/officeDocument/2006/relationships/oleObject" Target="../embeddings/oleObject85.bin"/><Relationship Id="rId23" Type="http://schemas.openxmlformats.org/officeDocument/2006/relationships/image" Target="../media/image73.wmf"/><Relationship Id="rId22" Type="http://schemas.openxmlformats.org/officeDocument/2006/relationships/oleObject" Target="../embeddings/oleObject84.bin"/><Relationship Id="rId21" Type="http://schemas.openxmlformats.org/officeDocument/2006/relationships/image" Target="../media/image72.wmf"/><Relationship Id="rId20" Type="http://schemas.openxmlformats.org/officeDocument/2006/relationships/oleObject" Target="../embeddings/oleObject83.bin"/><Relationship Id="rId2" Type="http://schemas.openxmlformats.org/officeDocument/2006/relationships/image" Target="../media/image63.wmf"/><Relationship Id="rId19" Type="http://schemas.openxmlformats.org/officeDocument/2006/relationships/image" Target="../media/image71.wmf"/><Relationship Id="rId18" Type="http://schemas.openxmlformats.org/officeDocument/2006/relationships/oleObject" Target="../embeddings/oleObject82.bin"/><Relationship Id="rId17" Type="http://schemas.openxmlformats.org/officeDocument/2006/relationships/image" Target="../media/image70.wmf"/><Relationship Id="rId16" Type="http://schemas.openxmlformats.org/officeDocument/2006/relationships/oleObject" Target="../embeddings/oleObject81.bin"/><Relationship Id="rId15" Type="http://schemas.openxmlformats.org/officeDocument/2006/relationships/oleObject" Target="../embeddings/oleObject80.bin"/><Relationship Id="rId14" Type="http://schemas.openxmlformats.org/officeDocument/2006/relationships/image" Target="../media/image69.wmf"/><Relationship Id="rId13" Type="http://schemas.openxmlformats.org/officeDocument/2006/relationships/oleObject" Target="../embeddings/oleObject79.bin"/><Relationship Id="rId12" Type="http://schemas.openxmlformats.org/officeDocument/2006/relationships/image" Target="../media/image68.wmf"/><Relationship Id="rId11" Type="http://schemas.openxmlformats.org/officeDocument/2006/relationships/oleObject" Target="../embeddings/oleObject78.bin"/><Relationship Id="rId10" Type="http://schemas.openxmlformats.org/officeDocument/2006/relationships/image" Target="../media/image67.wmf"/><Relationship Id="rId1" Type="http://schemas.openxmlformats.org/officeDocument/2006/relationships/oleObject" Target="../embeddings/oleObject73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wmf"/><Relationship Id="rId8" Type="http://schemas.openxmlformats.org/officeDocument/2006/relationships/oleObject" Target="../embeddings/oleObject91.bin"/><Relationship Id="rId7" Type="http://schemas.openxmlformats.org/officeDocument/2006/relationships/image" Target="../media/image78.wmf"/><Relationship Id="rId6" Type="http://schemas.openxmlformats.org/officeDocument/2006/relationships/oleObject" Target="../embeddings/oleObject90.bin"/><Relationship Id="rId5" Type="http://schemas.openxmlformats.org/officeDocument/2006/relationships/image" Target="../media/image77.wmf"/><Relationship Id="rId4" Type="http://schemas.openxmlformats.org/officeDocument/2006/relationships/oleObject" Target="../embeddings/oleObject89.bin"/><Relationship Id="rId3" Type="http://schemas.openxmlformats.org/officeDocument/2006/relationships/oleObject" Target="../embeddings/oleObject88.bin"/><Relationship Id="rId2" Type="http://schemas.openxmlformats.org/officeDocument/2006/relationships/image" Target="../media/image76.wmf"/><Relationship Id="rId13" Type="http://schemas.openxmlformats.org/officeDocument/2006/relationships/vmlDrawing" Target="../drawings/vmlDrawing14.vml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80.wmf"/><Relationship Id="rId10" Type="http://schemas.openxmlformats.org/officeDocument/2006/relationships/oleObject" Target="../embeddings/oleObject92.bin"/><Relationship Id="rId1" Type="http://schemas.openxmlformats.org/officeDocument/2006/relationships/oleObject" Target="../embeddings/oleObject87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5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84.wmf"/><Relationship Id="rId6" Type="http://schemas.openxmlformats.org/officeDocument/2006/relationships/oleObject" Target="../embeddings/oleObject95.bin"/><Relationship Id="rId5" Type="http://schemas.openxmlformats.org/officeDocument/2006/relationships/image" Target="../media/image83.wmf"/><Relationship Id="rId4" Type="http://schemas.openxmlformats.org/officeDocument/2006/relationships/oleObject" Target="../embeddings/oleObject94.bin"/><Relationship Id="rId3" Type="http://schemas.openxmlformats.org/officeDocument/2006/relationships/image" Target="../media/image82.png"/><Relationship Id="rId2" Type="http://schemas.openxmlformats.org/officeDocument/2006/relationships/image" Target="../media/image81.wmf"/><Relationship Id="rId1" Type="http://schemas.openxmlformats.org/officeDocument/2006/relationships/oleObject" Target="../embeddings/oleObject93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00.bin"/><Relationship Id="rId8" Type="http://schemas.openxmlformats.org/officeDocument/2006/relationships/image" Target="../media/image88.wmf"/><Relationship Id="rId7" Type="http://schemas.openxmlformats.org/officeDocument/2006/relationships/oleObject" Target="../embeddings/oleObject99.bin"/><Relationship Id="rId6" Type="http://schemas.openxmlformats.org/officeDocument/2006/relationships/image" Target="../media/image87.wmf"/><Relationship Id="rId5" Type="http://schemas.openxmlformats.org/officeDocument/2006/relationships/oleObject" Target="../embeddings/oleObject98.bin"/><Relationship Id="rId4" Type="http://schemas.openxmlformats.org/officeDocument/2006/relationships/image" Target="../media/image86.wmf"/><Relationship Id="rId3" Type="http://schemas.openxmlformats.org/officeDocument/2006/relationships/oleObject" Target="../embeddings/oleObject97.bin"/><Relationship Id="rId2" Type="http://schemas.openxmlformats.org/officeDocument/2006/relationships/image" Target="../media/image85.wmf"/><Relationship Id="rId14" Type="http://schemas.openxmlformats.org/officeDocument/2006/relationships/vmlDrawing" Target="../drawings/vmlDrawing16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90.wmf"/><Relationship Id="rId11" Type="http://schemas.openxmlformats.org/officeDocument/2006/relationships/oleObject" Target="../embeddings/oleObject101.bin"/><Relationship Id="rId10" Type="http://schemas.openxmlformats.org/officeDocument/2006/relationships/image" Target="../media/image89.wmf"/><Relationship Id="rId1" Type="http://schemas.openxmlformats.org/officeDocument/2006/relationships/oleObject" Target="../embeddings/oleObject96.bin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94.wmf"/><Relationship Id="rId7" Type="http://schemas.openxmlformats.org/officeDocument/2006/relationships/oleObject" Target="../embeddings/oleObject105.bin"/><Relationship Id="rId6" Type="http://schemas.openxmlformats.org/officeDocument/2006/relationships/image" Target="../media/image93.wmf"/><Relationship Id="rId5" Type="http://schemas.openxmlformats.org/officeDocument/2006/relationships/oleObject" Target="../embeddings/oleObject104.bin"/><Relationship Id="rId4" Type="http://schemas.openxmlformats.org/officeDocument/2006/relationships/image" Target="../media/image92.wmf"/><Relationship Id="rId3" Type="http://schemas.openxmlformats.org/officeDocument/2006/relationships/oleObject" Target="../embeddings/oleObject103.bin"/><Relationship Id="rId2" Type="http://schemas.openxmlformats.org/officeDocument/2006/relationships/image" Target="../media/image91.wmf"/><Relationship Id="rId10" Type="http://schemas.openxmlformats.org/officeDocument/2006/relationships/vmlDrawing" Target="../drawings/vmlDrawing17.vml"/><Relationship Id="rId1" Type="http://schemas.openxmlformats.org/officeDocument/2006/relationships/oleObject" Target="../embeddings/oleObject102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6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7" Type="http://schemas.openxmlformats.org/officeDocument/2006/relationships/vmlDrawing" Target="../drawings/vmlDrawing2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9.wmf"/><Relationship Id="rId14" Type="http://schemas.openxmlformats.org/officeDocument/2006/relationships/oleObject" Target="../embeddings/oleObject9.bin"/><Relationship Id="rId13" Type="http://schemas.openxmlformats.org/officeDocument/2006/relationships/image" Target="../media/image8.wmf"/><Relationship Id="rId12" Type="http://schemas.openxmlformats.org/officeDocument/2006/relationships/oleObject" Target="../embeddings/oleObject8.bin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7.wmf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13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1.wmf"/><Relationship Id="rId32" Type="http://schemas.openxmlformats.org/officeDocument/2006/relationships/vmlDrawing" Target="../drawings/vmlDrawing3.vml"/><Relationship Id="rId31" Type="http://schemas.openxmlformats.org/officeDocument/2006/relationships/slideLayout" Target="../slideLayouts/slideLayout4.xml"/><Relationship Id="rId30" Type="http://schemas.openxmlformats.org/officeDocument/2006/relationships/oleObject" Target="../embeddings/oleObject25.bin"/><Relationship Id="rId3" Type="http://schemas.openxmlformats.org/officeDocument/2006/relationships/oleObject" Target="../embeddings/oleObject11.bin"/><Relationship Id="rId29" Type="http://schemas.openxmlformats.org/officeDocument/2006/relationships/oleObject" Target="../embeddings/oleObject24.bin"/><Relationship Id="rId28" Type="http://schemas.openxmlformats.org/officeDocument/2006/relationships/image" Target="../media/image23.wmf"/><Relationship Id="rId27" Type="http://schemas.openxmlformats.org/officeDocument/2006/relationships/oleObject" Target="../embeddings/oleObject23.bin"/><Relationship Id="rId26" Type="http://schemas.openxmlformats.org/officeDocument/2006/relationships/image" Target="../media/image22.wmf"/><Relationship Id="rId25" Type="http://schemas.openxmlformats.org/officeDocument/2006/relationships/oleObject" Target="../embeddings/oleObject22.bin"/><Relationship Id="rId24" Type="http://schemas.openxmlformats.org/officeDocument/2006/relationships/image" Target="../media/image21.wmf"/><Relationship Id="rId23" Type="http://schemas.openxmlformats.org/officeDocument/2006/relationships/oleObject" Target="../embeddings/oleObject21.bin"/><Relationship Id="rId22" Type="http://schemas.openxmlformats.org/officeDocument/2006/relationships/image" Target="../media/image20.wmf"/><Relationship Id="rId21" Type="http://schemas.openxmlformats.org/officeDocument/2006/relationships/oleObject" Target="../embeddings/oleObject20.bin"/><Relationship Id="rId20" Type="http://schemas.openxmlformats.org/officeDocument/2006/relationships/image" Target="../media/image19.wmf"/><Relationship Id="rId2" Type="http://schemas.openxmlformats.org/officeDocument/2006/relationships/image" Target="../media/image10.wmf"/><Relationship Id="rId19" Type="http://schemas.openxmlformats.org/officeDocument/2006/relationships/oleObject" Target="../embeddings/oleObject19.bin"/><Relationship Id="rId18" Type="http://schemas.openxmlformats.org/officeDocument/2006/relationships/image" Target="../media/image18.wmf"/><Relationship Id="rId17" Type="http://schemas.openxmlformats.org/officeDocument/2006/relationships/oleObject" Target="../embeddings/oleObject18.bin"/><Relationship Id="rId16" Type="http://schemas.openxmlformats.org/officeDocument/2006/relationships/image" Target="../media/image17.wmf"/><Relationship Id="rId15" Type="http://schemas.openxmlformats.org/officeDocument/2006/relationships/oleObject" Target="../embeddings/oleObject17.bin"/><Relationship Id="rId14" Type="http://schemas.openxmlformats.org/officeDocument/2006/relationships/image" Target="../media/image16.wmf"/><Relationship Id="rId13" Type="http://schemas.openxmlformats.org/officeDocument/2006/relationships/oleObject" Target="../embeddings/oleObject16.bin"/><Relationship Id="rId12" Type="http://schemas.openxmlformats.org/officeDocument/2006/relationships/image" Target="../media/image15.wmf"/><Relationship Id="rId11" Type="http://schemas.openxmlformats.org/officeDocument/2006/relationships/oleObject" Target="../embeddings/oleObject15.bin"/><Relationship Id="rId10" Type="http://schemas.openxmlformats.org/officeDocument/2006/relationships/image" Target="../media/image14.wmf"/><Relationship Id="rId1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5.wmf"/><Relationship Id="rId3" Type="http://schemas.openxmlformats.org/officeDocument/2006/relationships/oleObject" Target="../embeddings/oleObject27.bin"/><Relationship Id="rId2" Type="http://schemas.openxmlformats.org/officeDocument/2006/relationships/image" Target="../media/image24.wmf"/><Relationship Id="rId1" Type="http://schemas.openxmlformats.org/officeDocument/2006/relationships/oleObject" Target="../embeddings/oleObject26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26.wmf"/><Relationship Id="rId12" Type="http://schemas.openxmlformats.org/officeDocument/2006/relationships/vmlDrawing" Target="../drawings/vmlDrawing5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28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7.bin"/><Relationship Id="rId8" Type="http://schemas.openxmlformats.org/officeDocument/2006/relationships/image" Target="../media/image34.wmf"/><Relationship Id="rId7" Type="http://schemas.openxmlformats.org/officeDocument/2006/relationships/oleObject" Target="../embeddings/oleObject36.bin"/><Relationship Id="rId6" Type="http://schemas.openxmlformats.org/officeDocument/2006/relationships/image" Target="../media/image33.wmf"/><Relationship Id="rId5" Type="http://schemas.openxmlformats.org/officeDocument/2006/relationships/oleObject" Target="../embeddings/oleObject35.bin"/><Relationship Id="rId4" Type="http://schemas.openxmlformats.org/officeDocument/2006/relationships/image" Target="../media/image32.wmf"/><Relationship Id="rId3" Type="http://schemas.openxmlformats.org/officeDocument/2006/relationships/oleObject" Target="../embeddings/oleObject34.bin"/><Relationship Id="rId2" Type="http://schemas.openxmlformats.org/officeDocument/2006/relationships/image" Target="../media/image31.wmf"/><Relationship Id="rId16" Type="http://schemas.openxmlformats.org/officeDocument/2006/relationships/vmlDrawing" Target="../drawings/vmlDrawing6.vml"/><Relationship Id="rId15" Type="http://schemas.openxmlformats.org/officeDocument/2006/relationships/slideLayout" Target="../slideLayouts/slideLayout4.xml"/><Relationship Id="rId14" Type="http://schemas.openxmlformats.org/officeDocument/2006/relationships/image" Target="../media/image36.wmf"/><Relationship Id="rId13" Type="http://schemas.openxmlformats.org/officeDocument/2006/relationships/oleObject" Target="../embeddings/oleObject39.bin"/><Relationship Id="rId12" Type="http://schemas.openxmlformats.org/officeDocument/2006/relationships/image" Target="../media/image6.wmf"/><Relationship Id="rId11" Type="http://schemas.openxmlformats.org/officeDocument/2006/relationships/oleObject" Target="../embeddings/oleObject38.bin"/><Relationship Id="rId10" Type="http://schemas.openxmlformats.org/officeDocument/2006/relationships/image" Target="../media/image35.wmf"/><Relationship Id="rId1" Type="http://schemas.openxmlformats.org/officeDocument/2006/relationships/oleObject" Target="../embeddings/oleObject33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39.wmf"/><Relationship Id="rId6" Type="http://schemas.openxmlformats.org/officeDocument/2006/relationships/oleObject" Target="../embeddings/oleObject43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42.bin"/><Relationship Id="rId3" Type="http://schemas.openxmlformats.org/officeDocument/2006/relationships/oleObject" Target="../embeddings/oleObject41.bin"/><Relationship Id="rId2" Type="http://schemas.openxmlformats.org/officeDocument/2006/relationships/image" Target="../media/image37.wmf"/><Relationship Id="rId1" Type="http://schemas.openxmlformats.org/officeDocument/2006/relationships/oleObject" Target="../embeddings/oleObject4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66810" y="207645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15" name="横卷形 21514"/>
          <p:cNvSpPr/>
          <p:nvPr/>
        </p:nvSpPr>
        <p:spPr>
          <a:xfrm>
            <a:off x="1183640" y="543878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注意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06475" y="1254760"/>
            <a:ext cx="10051415" cy="1470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300"/>
              <a:t>(</a:t>
            </a:r>
            <a:r>
              <a:rPr lang="zh-CN" altLang="en-US" sz="2300"/>
              <a:t>1</a:t>
            </a:r>
            <a:r>
              <a:rPr lang="en-US" altLang="zh-CN" sz="2300"/>
              <a:t>)</a:t>
            </a:r>
            <a:r>
              <a:rPr lang="zh-CN" altLang="en-US" sz="2300"/>
              <a:t>函数的导数f′(x)与函数在一点    处的导数值f′(    )是两个不同的概念．前者是函数，后者是数值</a:t>
            </a:r>
            <a:r>
              <a:rPr lang="en-US" altLang="zh-CN" sz="2300"/>
              <a:t>,</a:t>
            </a:r>
            <a:r>
              <a:rPr lang="zh-CN" altLang="en-US" sz="2300"/>
              <a:t>且函数在点     处的导数值f′(    )正是其导函数f′(x)在点 的函数值，即    </a:t>
            </a:r>
            <a:endParaRPr lang="zh-CN" altLang="en-US" sz="23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90795" y="1382395"/>
          <a:ext cx="343535" cy="39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65100" imgH="190500" progId="Equation.KSEE3">
                  <p:embed/>
                </p:oleObj>
              </mc:Choice>
              <mc:Fallback>
                <p:oleObj name="" r:id="rId1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90795" y="1382395"/>
                        <a:ext cx="343535" cy="398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62470" y="1382395"/>
          <a:ext cx="343535" cy="39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165100" imgH="190500" progId="Equation.KSEE3">
                  <p:embed/>
                </p:oleObj>
              </mc:Choice>
              <mc:Fallback>
                <p:oleObj name="" r:id="rId3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062470" y="1382395"/>
                        <a:ext cx="343535" cy="398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82210" y="1817370"/>
          <a:ext cx="343535" cy="39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4" imgW="165100" imgH="190500" progId="Equation.KSEE3">
                  <p:embed/>
                </p:oleObj>
              </mc:Choice>
              <mc:Fallback>
                <p:oleObj name="" r:id="rId4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82210" y="1817370"/>
                        <a:ext cx="343535" cy="398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59600" y="1817370"/>
          <a:ext cx="343535" cy="39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165100" imgH="190500" progId="Equation.KSEE3">
                  <p:embed/>
                </p:oleObj>
              </mc:Choice>
              <mc:Fallback>
                <p:oleObj name="" r:id="rId5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959600" y="1817370"/>
                        <a:ext cx="343535" cy="398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46740" y="1817370"/>
          <a:ext cx="343535" cy="398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6" imgW="165100" imgH="190500" progId="Equation.KSEE3">
                  <p:embed/>
                </p:oleObj>
              </mc:Choice>
              <mc:Fallback>
                <p:oleObj name="" r:id="rId6" imgW="1651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46740" y="1817370"/>
                        <a:ext cx="343535" cy="398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25445" y="2292985"/>
          <a:ext cx="218567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7" imgW="1066800" imgH="254000" progId="Equation.KSEE3">
                  <p:embed/>
                </p:oleObj>
              </mc:Choice>
              <mc:Fallback>
                <p:oleObj name="" r:id="rId7" imgW="1066800" imgH="254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925445" y="2292985"/>
                        <a:ext cx="2185670" cy="520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1064895" y="2725420"/>
            <a:ext cx="9992995" cy="32746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en-US" altLang="zh-CN" sz="2300"/>
              <a:t>(</a:t>
            </a:r>
            <a:r>
              <a:rPr lang="zh-CN" altLang="en-US" sz="2300"/>
              <a:t>2</a:t>
            </a:r>
            <a:r>
              <a:rPr lang="en-US" altLang="zh-CN" sz="2300"/>
              <a:t>)</a:t>
            </a:r>
            <a:r>
              <a:rPr lang="zh-CN" altLang="en-US" sz="2300"/>
              <a:t>函数y=f(x)在点x处可导，比值的极限                                     存在，即比值的左极限                                         与右极限                                         同时存在且相等．通常称比值的左极限                                        为函数y=f(x)在点x处的左导数，称比值的右极限                                        为函数y=f(x)在点x处右导数．分段函数在分段点两侧为不同表达式时，一般需要考虑函数在分段点处的左、右导数</a:t>
            </a:r>
            <a:r>
              <a:rPr lang="zh-CN" altLang="en-US"/>
              <a:t>．</a:t>
            </a:r>
            <a:endParaRPr lang="zh-CN" altLang="en-US"/>
          </a:p>
        </p:txBody>
      </p:sp>
      <p:graphicFrame>
        <p:nvGraphicFramePr>
          <p:cNvPr id="20" name="对象 19"/>
          <p:cNvGraphicFramePr/>
          <p:nvPr/>
        </p:nvGraphicFramePr>
        <p:xfrm>
          <a:off x="6253480" y="2917190"/>
          <a:ext cx="2221865" cy="44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9" imgW="1879600" imgH="342900" progId="Equation.3">
                  <p:embed/>
                </p:oleObj>
              </mc:Choice>
              <mc:Fallback>
                <p:oleObj name="" r:id="rId9" imgW="1879600" imgH="3429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53480" y="2917190"/>
                        <a:ext cx="2221865" cy="4483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对象 23"/>
          <p:cNvGraphicFramePr/>
          <p:nvPr/>
        </p:nvGraphicFramePr>
        <p:xfrm>
          <a:off x="1828800" y="3584575"/>
          <a:ext cx="2597150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" name="" r:id="rId11" imgW="1968500" imgH="342900" progId="Equation.3">
                  <p:embed/>
                </p:oleObj>
              </mc:Choice>
              <mc:Fallback>
                <p:oleObj name="" r:id="rId11" imgW="1968500" imgH="3429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828800" y="3584575"/>
                        <a:ext cx="2597150" cy="44196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对象 25"/>
          <p:cNvGraphicFramePr/>
          <p:nvPr/>
        </p:nvGraphicFramePr>
        <p:xfrm>
          <a:off x="5650230" y="3538855"/>
          <a:ext cx="2555240" cy="519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3" imgW="1968500" imgH="342900" progId="Equation.3">
                  <p:embed/>
                </p:oleObj>
              </mc:Choice>
              <mc:Fallback>
                <p:oleObj name="" r:id="rId13" imgW="1968500" imgH="3429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50230" y="3538855"/>
                        <a:ext cx="2555240" cy="5194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对象 27"/>
          <p:cNvGraphicFramePr/>
          <p:nvPr/>
        </p:nvGraphicFramePr>
        <p:xfrm>
          <a:off x="3562985" y="4241165"/>
          <a:ext cx="2530475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15" imgW="1968500" imgH="342900" progId="Equation.3">
                  <p:embed/>
                </p:oleObj>
              </mc:Choice>
              <mc:Fallback>
                <p:oleObj name="" r:id="rId15" imgW="1968500" imgH="3429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562985" y="4241165"/>
                        <a:ext cx="2530475" cy="4762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/>
          <p:nvPr/>
        </p:nvGraphicFramePr>
        <p:xfrm>
          <a:off x="2640330" y="4872990"/>
          <a:ext cx="2566670" cy="442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16" imgW="1968500" imgH="342900" progId="Equation.3">
                  <p:embed/>
                </p:oleObj>
              </mc:Choice>
              <mc:Fallback>
                <p:oleObj name="" r:id="rId16" imgW="1968500" imgH="3429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640330" y="4872990"/>
                        <a:ext cx="2566670" cy="4425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animBg="1"/>
      <p:bldP spid="2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7" name="文本框 18436"/>
          <p:cNvSpPr txBox="1"/>
          <p:nvPr/>
        </p:nvSpPr>
        <p:spPr>
          <a:xfrm>
            <a:off x="1048068" y="1224915"/>
            <a:ext cx="4683125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FF"/>
                </a:solidFill>
                <a:latin typeface="+mn-ea"/>
              </a:rPr>
              <a:t>用定义求导的一般步骤：</a:t>
            </a:r>
            <a:endParaRPr lang="zh-CN" altLang="en-US" sz="2300" b="1" dirty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8438" name="文本框 18437"/>
          <p:cNvSpPr txBox="1"/>
          <p:nvPr/>
        </p:nvSpPr>
        <p:spPr>
          <a:xfrm>
            <a:off x="1132205" y="1982470"/>
            <a:ext cx="2631440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(1)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求改变增量</a:t>
            </a:r>
            <a:endParaRPr lang="zh-CN" altLang="en-US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8439" name="文本框 18438"/>
          <p:cNvSpPr txBox="1"/>
          <p:nvPr/>
        </p:nvSpPr>
        <p:spPr>
          <a:xfrm>
            <a:off x="1048385" y="3235325"/>
            <a:ext cx="2073275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(2)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求比值</a:t>
            </a:r>
            <a:endParaRPr lang="zh-CN" altLang="en-US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8440" name="文本框 18439"/>
          <p:cNvSpPr txBox="1"/>
          <p:nvPr/>
        </p:nvSpPr>
        <p:spPr>
          <a:xfrm>
            <a:off x="1048068" y="4611370"/>
            <a:ext cx="23622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300" b="1" dirty="0">
                <a:solidFill>
                  <a:srgbClr val="000000"/>
                </a:solidFill>
                <a:latin typeface="+mn-ea"/>
                <a:cs typeface="+mn-ea"/>
              </a:rPr>
              <a:t>(3) </a:t>
            </a:r>
            <a:r>
              <a:rPr lang="zh-CN" altLang="en-US" sz="2300" b="1" dirty="0">
                <a:solidFill>
                  <a:srgbClr val="000000"/>
                </a:solidFill>
                <a:latin typeface="+mn-ea"/>
                <a:cs typeface="+mn-ea"/>
              </a:rPr>
              <a:t>求极限</a:t>
            </a:r>
            <a:endParaRPr lang="zh-CN" altLang="en-US" sz="2300" b="1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8444" name="文本框 18443"/>
          <p:cNvSpPr txBox="1"/>
          <p:nvPr/>
        </p:nvSpPr>
        <p:spPr>
          <a:xfrm>
            <a:off x="1011238" y="597218"/>
            <a:ext cx="4967287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300" b="1" dirty="0">
                <a:solidFill>
                  <a:srgbClr val="3333FF"/>
                </a:solidFill>
                <a:latin typeface="+mn-ea"/>
                <a:cs typeface="+mn-ea"/>
              </a:rPr>
              <a:t>2. </a:t>
            </a:r>
            <a:r>
              <a:rPr lang="zh-CN" altLang="zh-CN" sz="2300" b="1" dirty="0">
                <a:solidFill>
                  <a:srgbClr val="3333FF"/>
                </a:solidFill>
                <a:latin typeface="+mn-ea"/>
                <a:cs typeface="+mn-ea"/>
              </a:rPr>
              <a:t>利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用定义计算导数</a:t>
            </a:r>
            <a:endParaRPr lang="zh-CN" altLang="en-US" sz="2300" b="1" dirty="0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59493" y="2000250"/>
          <a:ext cx="3228975" cy="474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206500" imgH="177165" progId="Equation.KSEE3">
                  <p:embed/>
                </p:oleObj>
              </mc:Choice>
              <mc:Fallback>
                <p:oleObj name="" r:id="rId1" imgW="1206500" imgH="177165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559493" y="2000250"/>
                        <a:ext cx="3228975" cy="474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94405" y="3096895"/>
          <a:ext cx="2922270" cy="767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1257300" imgH="330200" progId="Equation.KSEE3">
                  <p:embed/>
                </p:oleObj>
              </mc:Choice>
              <mc:Fallback>
                <p:oleObj name="" r:id="rId3" imgW="1257300" imgH="3302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94405" y="3096895"/>
                        <a:ext cx="2922270" cy="767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29"/>
          <p:cNvGraphicFramePr/>
          <p:nvPr/>
        </p:nvGraphicFramePr>
        <p:xfrm>
          <a:off x="3289935" y="4360545"/>
          <a:ext cx="3768725" cy="78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" name="" r:id="rId5" imgW="1752600" imgH="330200" progId="Equation.3">
                  <p:embed/>
                </p:oleObj>
              </mc:Choice>
              <mc:Fallback>
                <p:oleObj name="" r:id="rId5" imgW="1752600" imgH="3302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89935" y="4360545"/>
                        <a:ext cx="3768725" cy="7810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4" grpId="0"/>
      <p:bldP spid="18437" grpId="0"/>
      <p:bldP spid="18438" grpId="0"/>
      <p:bldP spid="18439" grpId="0"/>
      <p:bldP spid="184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9295" y="781050"/>
            <a:ext cx="4458970" cy="1364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300">
                <a:latin typeface="+mn-ea"/>
                <a:cs typeface="+mn-ea"/>
              </a:rPr>
              <a:t>例</a:t>
            </a:r>
            <a:r>
              <a:rPr lang="en-US" altLang="zh-CN" sz="2300">
                <a:latin typeface="+mn-ea"/>
                <a:cs typeface="+mn-ea"/>
              </a:rPr>
              <a:t>1  </a:t>
            </a:r>
            <a:r>
              <a:rPr lang="zh-CN" altLang="en-US" sz="2300">
                <a:latin typeface="+mn-ea"/>
                <a:cs typeface="+mn-ea"/>
              </a:rPr>
              <a:t>利用导数定义求函数 </a:t>
            </a:r>
            <a:r>
              <a:rPr lang="en-US" altLang="zh-CN" sz="2300">
                <a:latin typeface="+mn-ea"/>
                <a:cs typeface="+mn-ea"/>
              </a:rPr>
              <a:t>y=C</a:t>
            </a:r>
            <a:r>
              <a:rPr lang="zh-CN" altLang="en-US" sz="2300">
                <a:latin typeface="+mn-ea"/>
                <a:cs typeface="+mn-ea"/>
              </a:rPr>
              <a:t>（</a:t>
            </a:r>
            <a:r>
              <a:rPr lang="en-US" altLang="zh-CN" sz="2300">
                <a:latin typeface="+mn-ea"/>
                <a:cs typeface="+mn-ea"/>
              </a:rPr>
              <a:t>C</a:t>
            </a:r>
            <a:r>
              <a:rPr lang="zh-CN" altLang="en-US" sz="2300">
                <a:latin typeface="+mn-ea"/>
                <a:cs typeface="+mn-ea"/>
              </a:rPr>
              <a:t>为常数）的导数</a:t>
            </a:r>
            <a:r>
              <a:rPr lang="en-US" altLang="zh-CN" sz="2300">
                <a:latin typeface="+mn-ea"/>
                <a:cs typeface="+mn-ea"/>
              </a:rPr>
              <a:t>.</a:t>
            </a:r>
            <a:endParaRPr lang="en-US" altLang="zh-CN" sz="2300">
              <a:latin typeface="+mn-ea"/>
              <a:cs typeface="+mn-ea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99465" y="2272030"/>
          <a:ext cx="5181600" cy="857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3148965" imgH="520700" progId="Equation.KSEE3">
                  <p:embed/>
                </p:oleObj>
              </mc:Choice>
              <mc:Fallback>
                <p:oleObj name="" r:id="rId1" imgW="3148965" imgH="520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99465" y="2272030"/>
                        <a:ext cx="5181600" cy="857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298565" y="650875"/>
            <a:ext cx="4710430" cy="1364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80000"/>
              </a:lnSpc>
            </a:pPr>
            <a:r>
              <a:rPr lang="zh-CN" altLang="en-US" sz="2300">
                <a:latin typeface="+mn-ea"/>
                <a:cs typeface="+mn-ea"/>
                <a:sym typeface="+mn-ea"/>
              </a:rPr>
              <a:t>例</a:t>
            </a:r>
            <a:r>
              <a:rPr lang="en-US" altLang="zh-CN" sz="2300">
                <a:latin typeface="+mn-ea"/>
                <a:cs typeface="+mn-ea"/>
                <a:sym typeface="+mn-ea"/>
              </a:rPr>
              <a:t>2  </a:t>
            </a:r>
            <a:r>
              <a:rPr lang="zh-CN" altLang="en-US" sz="2300">
                <a:latin typeface="+mn-ea"/>
                <a:cs typeface="+mn-ea"/>
                <a:sym typeface="+mn-ea"/>
              </a:rPr>
              <a:t>利用导数定义求函数           的导数</a:t>
            </a:r>
            <a:r>
              <a:rPr lang="en-US" altLang="zh-CN" sz="2300">
                <a:latin typeface="+mn-ea"/>
                <a:cs typeface="+mn-ea"/>
                <a:sym typeface="+mn-ea"/>
              </a:rPr>
              <a:t>.</a:t>
            </a:r>
            <a:endParaRPr lang="zh-CN" altLang="en-US" sz="2300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08870" y="835025"/>
          <a:ext cx="794385" cy="450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381000" imgH="215900" progId="Equation.KSEE3">
                  <p:embed/>
                </p:oleObj>
              </mc:Choice>
              <mc:Fallback>
                <p:oleObj name="" r:id="rId3" imgW="381000" imgH="2159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008870" y="835025"/>
                        <a:ext cx="794385" cy="4502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93155" y="2054860"/>
          <a:ext cx="4818380" cy="13379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2781300" imgH="838200" progId="Equation.KSEE3">
                  <p:embed/>
                </p:oleObj>
              </mc:Choice>
              <mc:Fallback>
                <p:oleObj name="" r:id="rId5" imgW="2781300" imgH="8382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93155" y="2054860"/>
                        <a:ext cx="4818380" cy="13379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8978" y="3256280"/>
          <a:ext cx="3321050" cy="7537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7" imgW="1511300" imgH="469900" progId="Equation.KSEE3">
                  <p:embed/>
                </p:oleObj>
              </mc:Choice>
              <mc:Fallback>
                <p:oleObj name="" r:id="rId7" imgW="1511300" imgH="469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8978" y="3256280"/>
                        <a:ext cx="3321050" cy="7537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09295" y="4328795"/>
          <a:ext cx="3445510" cy="1406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9" imgW="1866900" imgH="762000" progId="Equation.KSEE3">
                  <p:embed/>
                </p:oleObj>
              </mc:Choice>
              <mc:Fallback>
                <p:oleObj name="" r:id="rId9" imgW="1866900" imgH="7620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9295" y="4328795"/>
                        <a:ext cx="3445510" cy="1406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98540" y="3573145"/>
          <a:ext cx="510984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1" imgW="3263900" imgH="482600" progId="Equation.KSEE3">
                  <p:embed/>
                </p:oleObj>
              </mc:Choice>
              <mc:Fallback>
                <p:oleObj name="" r:id="rId11" imgW="3263900" imgH="4826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098540" y="3573145"/>
                        <a:ext cx="5109845" cy="755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148070" y="4553585"/>
          <a:ext cx="5110480" cy="762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13" imgW="3148965" imgH="469900" progId="Equation.KSEE3">
                  <p:embed/>
                </p:oleObj>
              </mc:Choice>
              <mc:Fallback>
                <p:oleObj name="" r:id="rId13" imgW="3148965" imgH="4699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48070" y="4553585"/>
                        <a:ext cx="5110480" cy="762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框 21506"/>
          <p:cNvSpPr txBox="1"/>
          <p:nvPr/>
        </p:nvSpPr>
        <p:spPr>
          <a:xfrm>
            <a:off x="2489518" y="707390"/>
            <a:ext cx="6122987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dirty="0">
                <a:solidFill>
                  <a:srgbClr val="000000"/>
                </a:solidFill>
                <a:latin typeface="+mn-ea"/>
              </a:rPr>
              <a:t>基本初等函数的部分求导公式</a:t>
            </a:r>
            <a:endParaRPr lang="zh-CN" altLang="en-US" sz="2300" dirty="0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44725" y="1475105"/>
          <a:ext cx="6967220" cy="2598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3098800" imgH="1155700" progId="Equation.KSEE3">
                  <p:embed/>
                </p:oleObj>
              </mc:Choice>
              <mc:Fallback>
                <p:oleObj name="" r:id="rId1" imgW="3098800" imgH="1155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44725" y="1475105"/>
                        <a:ext cx="6967220" cy="2598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72" name="矩形 23571"/>
          <p:cNvSpPr/>
          <p:nvPr/>
        </p:nvSpPr>
        <p:spPr>
          <a:xfrm>
            <a:off x="1087120" y="586105"/>
            <a:ext cx="3492500" cy="4451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2300" b="1" dirty="0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4  </a:t>
            </a:r>
            <a:r>
              <a:rPr lang="zh-CN" altLang="en-US" sz="2300" dirty="0">
                <a:latin typeface="+mn-ea"/>
                <a:cs typeface="+mn-ea"/>
              </a:rPr>
              <a:t>求下列函数的导数</a:t>
            </a:r>
            <a:endParaRPr lang="zh-CN" altLang="en-US" sz="2300" dirty="0">
              <a:latin typeface="+mn-ea"/>
              <a:cs typeface="+mn-ea"/>
            </a:endParaRPr>
          </a:p>
        </p:txBody>
      </p:sp>
      <p:graphicFrame>
        <p:nvGraphicFramePr>
          <p:cNvPr id="23571" name="对象 23570"/>
          <p:cNvGraphicFramePr/>
          <p:nvPr/>
        </p:nvGraphicFramePr>
        <p:xfrm>
          <a:off x="1292860" y="1261110"/>
          <a:ext cx="1336675" cy="4229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39" name="" r:id="rId1" imgW="660400" imgH="228600" progId="Equation.3">
                  <p:embed/>
                </p:oleObj>
              </mc:Choice>
              <mc:Fallback>
                <p:oleObj name="" r:id="rId1" imgW="660400" imgH="228600" progId="Equation.3">
                  <p:embed/>
                  <p:pic>
                    <p:nvPicPr>
                      <p:cNvPr id="0" name="图片 313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92860" y="1261110"/>
                        <a:ext cx="1336675" cy="4229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70" name="对象 23569"/>
          <p:cNvGraphicFramePr/>
          <p:nvPr/>
        </p:nvGraphicFramePr>
        <p:xfrm>
          <a:off x="3168015" y="1031240"/>
          <a:ext cx="123761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0" name="" r:id="rId3" imgW="659765" imgH="405765" progId="Equation.3">
                  <p:embed/>
                </p:oleObj>
              </mc:Choice>
              <mc:Fallback>
                <p:oleObj name="" r:id="rId3" imgW="659765" imgH="405765" progId="Equation.3">
                  <p:embed/>
                  <p:pic>
                    <p:nvPicPr>
                      <p:cNvPr id="0" name="图片 313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68015" y="1031240"/>
                        <a:ext cx="1237615" cy="7334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9" name="对象 23568"/>
          <p:cNvGraphicFramePr/>
          <p:nvPr/>
        </p:nvGraphicFramePr>
        <p:xfrm>
          <a:off x="1292860" y="1893570"/>
          <a:ext cx="1534160" cy="537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1" name="" r:id="rId5" imgW="798830" imgH="266065" progId="Equation.3">
                  <p:embed/>
                </p:oleObj>
              </mc:Choice>
              <mc:Fallback>
                <p:oleObj name="" r:id="rId5" imgW="798830" imgH="266065" progId="Equation.3">
                  <p:embed/>
                  <p:pic>
                    <p:nvPicPr>
                      <p:cNvPr id="0" name="图片 314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92860" y="1893570"/>
                        <a:ext cx="1534160" cy="537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68" name="对象 23567"/>
          <p:cNvGraphicFramePr/>
          <p:nvPr/>
        </p:nvGraphicFramePr>
        <p:xfrm>
          <a:off x="3065145" y="1626870"/>
          <a:ext cx="1723390" cy="941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2" name="" r:id="rId7" imgW="1202055" imgH="660400" progId="Equation.3">
                  <p:embed/>
                </p:oleObj>
              </mc:Choice>
              <mc:Fallback>
                <p:oleObj name="" r:id="rId7" imgW="1202055" imgH="660400" progId="Equation.3">
                  <p:embed/>
                  <p:pic>
                    <p:nvPicPr>
                      <p:cNvPr id="0" name="图片 314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065145" y="1626870"/>
                        <a:ext cx="1723390" cy="9410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62025" y="2602865"/>
          <a:ext cx="4126865" cy="3684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9" imgW="2005965" imgH="1790700" progId="Equation.KSEE3">
                  <p:embed/>
                </p:oleObj>
              </mc:Choice>
              <mc:Fallback>
                <p:oleObj name="" r:id="rId9" imgW="2005965" imgH="17907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62025" y="2602865"/>
                        <a:ext cx="4126865" cy="3684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85" name="矩形 23584"/>
          <p:cNvSpPr/>
          <p:nvPr/>
        </p:nvSpPr>
        <p:spPr>
          <a:xfrm>
            <a:off x="5496560" y="585788"/>
            <a:ext cx="5645785" cy="1447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40000"/>
              </a:lnSpc>
            </a:pPr>
            <a:r>
              <a:rPr lang="zh-CN" altLang="en-US" sz="2000" b="1" dirty="0">
                <a:latin typeface="+mn-ea"/>
                <a:cs typeface="+mn-ea"/>
              </a:rPr>
              <a:t>例</a:t>
            </a:r>
            <a:r>
              <a:rPr lang="en-US" altLang="zh-CN" sz="2000" b="1" dirty="0">
                <a:latin typeface="+mn-ea"/>
                <a:cs typeface="+mn-ea"/>
              </a:rPr>
              <a:t>5</a:t>
            </a:r>
            <a:r>
              <a:rPr lang="zh-CN" altLang="en-US" sz="2000" dirty="0">
                <a:latin typeface="+mn-ea"/>
                <a:cs typeface="+mn-ea"/>
              </a:rPr>
              <a:t>　已知细菌繁殖的数量</a:t>
            </a:r>
            <a:r>
              <a:rPr lang="en-US" altLang="zh-CN" sz="2000" i="1">
                <a:latin typeface="+mn-ea"/>
                <a:cs typeface="+mn-ea"/>
              </a:rPr>
              <a:t>q</a:t>
            </a:r>
            <a:r>
              <a:rPr lang="en-US" altLang="zh-CN" sz="2000" dirty="0">
                <a:latin typeface="+mn-ea"/>
                <a:cs typeface="+mn-ea"/>
              </a:rPr>
              <a:t>(</a:t>
            </a:r>
            <a:r>
              <a:rPr lang="zh-CN" altLang="en-US" sz="2000" dirty="0">
                <a:latin typeface="+mn-ea"/>
                <a:cs typeface="+mn-ea"/>
              </a:rPr>
              <a:t>万个</a:t>
            </a:r>
            <a:r>
              <a:rPr lang="en-US" altLang="zh-CN" sz="2000" dirty="0">
                <a:latin typeface="+mn-ea"/>
                <a:cs typeface="+mn-ea"/>
              </a:rPr>
              <a:t>)</a:t>
            </a:r>
            <a:r>
              <a:rPr lang="zh-CN" altLang="en-US" sz="2000" dirty="0">
                <a:latin typeface="+mn-ea"/>
                <a:cs typeface="+mn-ea"/>
              </a:rPr>
              <a:t>是时间 </a:t>
            </a:r>
            <a:r>
              <a:rPr lang="en-US" altLang="zh-CN" sz="2000" i="1">
                <a:latin typeface="+mn-ea"/>
                <a:cs typeface="+mn-ea"/>
              </a:rPr>
              <a:t>t</a:t>
            </a:r>
            <a:r>
              <a:rPr lang="en-US" altLang="zh-CN" sz="2000" dirty="0">
                <a:latin typeface="+mn-ea"/>
                <a:cs typeface="+mn-ea"/>
              </a:rPr>
              <a:t>(h)</a:t>
            </a:r>
            <a:r>
              <a:rPr lang="zh-CN" altLang="en-US" sz="2000" dirty="0">
                <a:latin typeface="+mn-ea"/>
                <a:cs typeface="+mn-ea"/>
              </a:rPr>
              <a:t>的指数函数         </a:t>
            </a:r>
            <a:r>
              <a:rPr lang="en-US" altLang="zh-CN" sz="2000" dirty="0">
                <a:latin typeface="+mn-ea"/>
                <a:cs typeface="+mn-ea"/>
              </a:rPr>
              <a:t>,</a:t>
            </a:r>
            <a:r>
              <a:rPr lang="zh-CN" altLang="en-US" sz="2000" dirty="0">
                <a:latin typeface="+mn-ea"/>
                <a:cs typeface="+mn-ea"/>
              </a:rPr>
              <a:t>试求第</a:t>
            </a:r>
            <a:r>
              <a:rPr lang="en-US" altLang="zh-CN" sz="2000" dirty="0">
                <a:latin typeface="+mn-ea"/>
                <a:cs typeface="+mn-ea"/>
              </a:rPr>
              <a:t>5</a:t>
            </a:r>
            <a:r>
              <a:rPr lang="zh-CN" altLang="en-US" sz="2000" dirty="0">
                <a:latin typeface="+mn-ea"/>
                <a:cs typeface="+mn-ea"/>
              </a:rPr>
              <a:t>个小时末细菌繁殖的速度</a:t>
            </a:r>
            <a:r>
              <a:rPr lang="zh-CN" altLang="en-US" sz="2300" dirty="0">
                <a:latin typeface="+mn-ea"/>
                <a:cs typeface="+mn-ea"/>
              </a:rPr>
              <a:t>．</a:t>
            </a:r>
            <a:endParaRPr lang="zh-CN" altLang="en-US" sz="2300"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96560" y="3244850"/>
            <a:ext cx="11353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>
                <a:latin typeface="Arial" panose="020B0604020202020204" pitchFamily="34" charset="0"/>
                <a:sym typeface="+mn-ea"/>
              </a:rPr>
              <a:t>               </a:t>
            </a:r>
            <a:endParaRPr lang="zh-CN" altLang="en-US"/>
          </a:p>
        </p:txBody>
      </p:sp>
      <p:graphicFrame>
        <p:nvGraphicFramePr>
          <p:cNvPr id="23582" name="对象 23581"/>
          <p:cNvGraphicFramePr/>
          <p:nvPr/>
        </p:nvGraphicFramePr>
        <p:xfrm>
          <a:off x="6871970" y="1054100"/>
          <a:ext cx="1035685" cy="424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" r:id="rId11" imgW="685800" imgH="228600" progId="Equation.3">
                  <p:embed/>
                </p:oleObj>
              </mc:Choice>
              <mc:Fallback>
                <p:oleObj name="" r:id="rId11" imgW="685800" imgH="228600" progId="Equation.3">
                  <p:embed/>
                  <p:pic>
                    <p:nvPicPr>
                      <p:cNvPr id="0" name="图片 314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71970" y="1054100"/>
                        <a:ext cx="1035685" cy="4241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496560" y="2033905"/>
            <a:ext cx="56394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000"/>
              <a:t>解：根据导数的意义可知，在第5个小时末细菌繁殖的速度就是q=(1.12)t在t=5的导数值．所以</a:t>
            </a:r>
            <a:endParaRPr lang="zh-CN" altLang="en-US" sz="2000"/>
          </a:p>
        </p:txBody>
      </p:sp>
      <p:sp>
        <p:nvSpPr>
          <p:cNvPr id="8" name="文本框 7"/>
          <p:cNvSpPr txBox="1"/>
          <p:nvPr/>
        </p:nvSpPr>
        <p:spPr>
          <a:xfrm>
            <a:off x="5570220" y="4335145"/>
            <a:ext cx="5498465" cy="4781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>
                <a:sym typeface="+mn-ea"/>
              </a:rPr>
              <a:t>即第5个小时末细菌繁殖的速度为</a:t>
            </a:r>
            <a:r>
              <a:rPr lang="en-US" altLang="zh-CN">
                <a:sym typeface="+mn-ea"/>
              </a:rPr>
              <a:t>0.2</a:t>
            </a:r>
            <a:r>
              <a:rPr lang="zh-CN" altLang="zh-CN">
                <a:sym typeface="+mn-ea"/>
              </a:rPr>
              <a:t>万个</a:t>
            </a:r>
            <a:r>
              <a:rPr lang="en-US" altLang="zh-CN">
                <a:sym typeface="+mn-ea"/>
              </a:rPr>
              <a:t>/h.</a:t>
            </a:r>
            <a:endParaRPr lang="zh-CN" altLang="en-US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09590" y="3168650"/>
          <a:ext cx="5385435" cy="10172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13" imgW="2743200" imgH="520700" progId="Equation.KSEE3">
                  <p:embed/>
                </p:oleObj>
              </mc:Choice>
              <mc:Fallback>
                <p:oleObj name="" r:id="rId13" imgW="2743200" imgH="5207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09590" y="3168650"/>
                        <a:ext cx="5385435" cy="10172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2" grpId="0"/>
      <p:bldP spid="2358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5025" name="组合 85024"/>
          <p:cNvGrpSpPr/>
          <p:nvPr/>
        </p:nvGrpSpPr>
        <p:grpSpPr>
          <a:xfrm>
            <a:off x="976874" y="4632643"/>
            <a:ext cx="9765665" cy="860425"/>
            <a:chOff x="136" y="1652"/>
            <a:chExt cx="6062" cy="542"/>
          </a:xfrm>
        </p:grpSpPr>
        <p:sp>
          <p:nvSpPr>
            <p:cNvPr id="85024" name="矩形 85023"/>
            <p:cNvSpPr/>
            <p:nvPr/>
          </p:nvSpPr>
          <p:spPr>
            <a:xfrm>
              <a:off x="136" y="1652"/>
              <a:ext cx="6062" cy="45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p>
              <a:pPr>
                <a:lnSpc>
                  <a:spcPct val="180000"/>
                </a:lnSpc>
              </a:pPr>
              <a:r>
                <a:rPr lang="zh-CN" altLang="en-US" sz="2300" dirty="0">
                  <a:latin typeface="+mn-ea"/>
                  <a:cs typeface="+mn-ea"/>
                </a:rPr>
                <a:t>例如，函数            在    处是</a:t>
              </a:r>
              <a:r>
                <a:rPr lang="zh-CN" altLang="en-US" sz="2300" dirty="0">
                  <a:solidFill>
                    <a:srgbClr val="000000"/>
                  </a:solidFill>
                  <a:latin typeface="+mn-ea"/>
                  <a:cs typeface="+mn-ea"/>
                </a:rPr>
                <a:t>连续的，但</a:t>
              </a:r>
              <a:r>
                <a:rPr lang="zh-CN" altLang="en-US" sz="2300" dirty="0">
                  <a:latin typeface="+mn-ea"/>
                  <a:cs typeface="+mn-ea"/>
                </a:rPr>
                <a:t>在    处却是不</a:t>
              </a:r>
              <a:r>
                <a:rPr lang="zh-CN" altLang="en-US" sz="2300" dirty="0">
                  <a:solidFill>
                    <a:srgbClr val="000000"/>
                  </a:solidFill>
                  <a:latin typeface="+mn-ea"/>
                  <a:cs typeface="+mn-ea"/>
                </a:rPr>
                <a:t>可导的</a:t>
              </a:r>
              <a:r>
                <a:rPr lang="en-US" altLang="zh-CN" sz="2300" dirty="0">
                  <a:solidFill>
                    <a:srgbClr val="000000"/>
                  </a:solidFill>
                  <a:latin typeface="+mn-ea"/>
                  <a:cs typeface="+mn-ea"/>
                </a:rPr>
                <a:t>.</a:t>
              </a:r>
              <a:endParaRPr lang="en-US" altLang="zh-CN" sz="23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  <p:graphicFrame>
          <p:nvGraphicFramePr>
            <p:cNvPr id="85014" name="对象 85013"/>
            <p:cNvGraphicFramePr/>
            <p:nvPr/>
          </p:nvGraphicFramePr>
          <p:xfrm>
            <a:off x="1064" y="1680"/>
            <a:ext cx="811" cy="51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4" name="" r:id="rId1" imgW="736600" imgH="469900" progId="Equation.3">
                    <p:embed/>
                  </p:oleObj>
                </mc:Choice>
                <mc:Fallback>
                  <p:oleObj name="" r:id="rId1" imgW="736600" imgH="469900" progId="Equation.3">
                    <p:embed/>
                    <p:pic>
                      <p:nvPicPr>
                        <p:cNvPr id="0" name="图片 315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64" y="1680"/>
                          <a:ext cx="811" cy="51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5013" name="对象 85012"/>
            <p:cNvGraphicFramePr/>
            <p:nvPr/>
          </p:nvGraphicFramePr>
          <p:xfrm>
            <a:off x="1875" y="1719"/>
            <a:ext cx="345" cy="4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5" name="" r:id="rId3" imgW="316865" imgH="393700" progId="Equation.3">
                    <p:embed/>
                  </p:oleObj>
                </mc:Choice>
                <mc:Fallback>
                  <p:oleObj name="" r:id="rId3" imgW="316865" imgH="393700" progId="Equation.3">
                    <p:embed/>
                    <p:pic>
                      <p:nvPicPr>
                        <p:cNvPr id="0" name="图片 315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875" y="1719"/>
                          <a:ext cx="345" cy="43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5012" name="对象 85011"/>
            <p:cNvGraphicFramePr/>
            <p:nvPr/>
          </p:nvGraphicFramePr>
          <p:xfrm>
            <a:off x="2396" y="1850"/>
            <a:ext cx="363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6" name="" r:id="rId5" imgW="330200" imgH="165100" progId="Equation.3">
                    <p:embed/>
                  </p:oleObj>
                </mc:Choice>
                <mc:Fallback>
                  <p:oleObj name="" r:id="rId5" imgW="330200" imgH="165100" progId="Equation.3">
                    <p:embed/>
                    <p:pic>
                      <p:nvPicPr>
                        <p:cNvPr id="0" name="图片 315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396" y="1850"/>
                          <a:ext cx="363" cy="1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5011" name="对象 85010"/>
            <p:cNvGraphicFramePr/>
            <p:nvPr/>
          </p:nvGraphicFramePr>
          <p:xfrm>
            <a:off x="4221" y="1850"/>
            <a:ext cx="363" cy="1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7" name="" r:id="rId7" imgW="330200" imgH="165100" progId="Equation.3">
                    <p:embed/>
                  </p:oleObj>
                </mc:Choice>
                <mc:Fallback>
                  <p:oleObj name="" r:id="rId7" imgW="330200" imgH="165100" progId="Equation.3">
                    <p:embed/>
                    <p:pic>
                      <p:nvPicPr>
                        <p:cNvPr id="0" name="图片 315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221" y="1850"/>
                          <a:ext cx="363" cy="17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5010" name="组合 85009"/>
          <p:cNvGrpSpPr/>
          <p:nvPr/>
        </p:nvGrpSpPr>
        <p:grpSpPr>
          <a:xfrm>
            <a:off x="1093788" y="4094481"/>
            <a:ext cx="6462713" cy="444500"/>
            <a:chOff x="431" y="1811"/>
            <a:chExt cx="4071" cy="280"/>
          </a:xfrm>
        </p:grpSpPr>
        <p:sp>
          <p:nvSpPr>
            <p:cNvPr id="85009" name="矩形 85008"/>
            <p:cNvSpPr/>
            <p:nvPr/>
          </p:nvSpPr>
          <p:spPr>
            <a:xfrm>
              <a:off x="431" y="1811"/>
              <a:ext cx="4071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r>
                <a:rPr lang="en-US" altLang="zh-CN" sz="2300" dirty="0">
                  <a:latin typeface="+mn-ea"/>
                  <a:cs typeface="+mn-ea"/>
                </a:rPr>
                <a:t>(2) </a:t>
              </a:r>
              <a:r>
                <a:rPr lang="zh-CN" altLang="en-US" sz="2300" dirty="0">
                  <a:latin typeface="+mn-ea"/>
                  <a:cs typeface="+mn-ea"/>
                </a:rPr>
                <a:t>函数       在 处</a:t>
              </a:r>
              <a:r>
                <a:rPr lang="zh-CN" altLang="en-US" sz="2300" dirty="0">
                  <a:solidFill>
                    <a:srgbClr val="000000"/>
                  </a:solidFill>
                  <a:latin typeface="+mn-ea"/>
                  <a:cs typeface="+mn-ea"/>
                </a:rPr>
                <a:t>连续，</a:t>
              </a:r>
              <a:r>
                <a:rPr lang="zh-CN" altLang="en-US" sz="2300" dirty="0">
                  <a:latin typeface="+mn-ea"/>
                  <a:cs typeface="+mn-ea"/>
                </a:rPr>
                <a:t>在  处</a:t>
              </a:r>
              <a:r>
                <a:rPr lang="zh-CN" altLang="en-US" sz="2300" dirty="0">
                  <a:solidFill>
                    <a:srgbClr val="000000"/>
                  </a:solidFill>
                  <a:latin typeface="+mn-ea"/>
                  <a:cs typeface="+mn-ea"/>
                </a:rPr>
                <a:t>不一定可导</a:t>
              </a:r>
              <a:r>
                <a:rPr lang="en-US" altLang="zh-CN" sz="2300" dirty="0">
                  <a:solidFill>
                    <a:srgbClr val="000000"/>
                  </a:solidFill>
                  <a:latin typeface="+mn-ea"/>
                  <a:cs typeface="+mn-ea"/>
                </a:rPr>
                <a:t>.</a:t>
              </a:r>
              <a:endParaRPr lang="en-US" altLang="zh-CN" sz="23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  <p:graphicFrame>
          <p:nvGraphicFramePr>
            <p:cNvPr id="85006" name="对象 85005"/>
            <p:cNvGraphicFramePr/>
            <p:nvPr/>
          </p:nvGraphicFramePr>
          <p:xfrm>
            <a:off x="1225" y="1844"/>
            <a:ext cx="637" cy="2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1" name="" r:id="rId9" imgW="533400" imgH="190500" progId="Equation.3">
                    <p:embed/>
                  </p:oleObj>
                </mc:Choice>
                <mc:Fallback>
                  <p:oleObj name="" r:id="rId9" imgW="533400" imgH="190500" progId="Equation.3">
                    <p:embed/>
                    <p:pic>
                      <p:nvPicPr>
                        <p:cNvPr id="0" name="图片 3150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25" y="1844"/>
                          <a:ext cx="637" cy="2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5007" name="对象 85006"/>
            <p:cNvGraphicFramePr/>
            <p:nvPr/>
          </p:nvGraphicFramePr>
          <p:xfrm>
            <a:off x="2013" y="1842"/>
            <a:ext cx="176" cy="2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2" name="" r:id="rId11" imgW="114300" imgH="127000" progId="Equation.3">
                    <p:embed/>
                  </p:oleObj>
                </mc:Choice>
                <mc:Fallback>
                  <p:oleObj name="" r:id="rId11" imgW="114300" imgH="127000" progId="Equation.3">
                    <p:embed/>
                    <p:pic>
                      <p:nvPicPr>
                        <p:cNvPr id="0" name="图片 315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013" y="1842"/>
                          <a:ext cx="176" cy="2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5008" name="对象 85007"/>
            <p:cNvGraphicFramePr/>
            <p:nvPr/>
          </p:nvGraphicFramePr>
          <p:xfrm>
            <a:off x="3086" y="1856"/>
            <a:ext cx="162" cy="1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3" name="" r:id="rId13" imgW="114300" imgH="127000" progId="Equation.3">
                    <p:embed/>
                  </p:oleObj>
                </mc:Choice>
                <mc:Fallback>
                  <p:oleObj name="" r:id="rId13" imgW="114300" imgH="127000" progId="Equation.3">
                    <p:embed/>
                    <p:pic>
                      <p:nvPicPr>
                        <p:cNvPr id="0" name="图片 315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3086" y="1856"/>
                          <a:ext cx="162" cy="1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85004" name="组合 85003"/>
          <p:cNvGrpSpPr/>
          <p:nvPr/>
        </p:nvGrpSpPr>
        <p:grpSpPr>
          <a:xfrm>
            <a:off x="1093788" y="1346517"/>
            <a:ext cx="6170613" cy="444500"/>
            <a:chOff x="476" y="958"/>
            <a:chExt cx="3887" cy="280"/>
          </a:xfrm>
        </p:grpSpPr>
        <p:sp>
          <p:nvSpPr>
            <p:cNvPr id="85000" name="矩形 84999"/>
            <p:cNvSpPr/>
            <p:nvPr/>
          </p:nvSpPr>
          <p:spPr>
            <a:xfrm>
              <a:off x="476" y="958"/>
              <a:ext cx="3887" cy="2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p>
              <a:r>
                <a:rPr lang="en-US" altLang="zh-CN" sz="2300" dirty="0">
                  <a:latin typeface="+mn-ea"/>
                  <a:cs typeface="+mn-ea"/>
                </a:rPr>
                <a:t>(1) </a:t>
              </a:r>
              <a:r>
                <a:rPr lang="zh-CN" altLang="en-US" sz="2300" dirty="0">
                  <a:latin typeface="+mn-ea"/>
                  <a:cs typeface="+mn-ea"/>
                </a:rPr>
                <a:t>函数       在  处</a:t>
              </a:r>
              <a:r>
                <a:rPr lang="zh-CN" altLang="en-US" sz="2300" dirty="0">
                  <a:solidFill>
                    <a:srgbClr val="000000"/>
                  </a:solidFill>
                  <a:latin typeface="+mn-ea"/>
                  <a:cs typeface="+mn-ea"/>
                </a:rPr>
                <a:t>可导，则</a:t>
              </a:r>
              <a:r>
                <a:rPr lang="zh-CN" altLang="en-US" sz="2300" dirty="0">
                  <a:latin typeface="+mn-ea"/>
                  <a:cs typeface="+mn-ea"/>
                </a:rPr>
                <a:t>必在 处</a:t>
              </a:r>
              <a:r>
                <a:rPr lang="zh-CN" altLang="en-US" sz="2300" dirty="0">
                  <a:solidFill>
                    <a:srgbClr val="000000"/>
                  </a:solidFill>
                  <a:latin typeface="+mn-ea"/>
                  <a:cs typeface="+mn-ea"/>
                </a:rPr>
                <a:t>连续</a:t>
              </a:r>
              <a:r>
                <a:rPr lang="en-US" altLang="zh-CN" sz="2300" dirty="0">
                  <a:solidFill>
                    <a:srgbClr val="000000"/>
                  </a:solidFill>
                  <a:latin typeface="+mn-ea"/>
                  <a:cs typeface="+mn-ea"/>
                </a:rPr>
                <a:t>.</a:t>
              </a:r>
              <a:endParaRPr lang="en-US" altLang="zh-CN" sz="2300" dirty="0">
                <a:solidFill>
                  <a:srgbClr val="000000"/>
                </a:solidFill>
                <a:latin typeface="+mn-ea"/>
                <a:cs typeface="+mn-ea"/>
              </a:endParaRPr>
            </a:p>
          </p:txBody>
        </p:sp>
        <p:graphicFrame>
          <p:nvGraphicFramePr>
            <p:cNvPr id="84999" name="对象 84998"/>
            <p:cNvGraphicFramePr/>
            <p:nvPr/>
          </p:nvGraphicFramePr>
          <p:xfrm>
            <a:off x="1262" y="991"/>
            <a:ext cx="637" cy="2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9" name="" r:id="rId15" imgW="533400" imgH="190500" progId="Equation.3">
                    <p:embed/>
                  </p:oleObj>
                </mc:Choice>
                <mc:Fallback>
                  <p:oleObj name="" r:id="rId15" imgW="533400" imgH="190500" progId="Equation.3">
                    <p:embed/>
                    <p:pic>
                      <p:nvPicPr>
                        <p:cNvPr id="0" name="图片 3148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262" y="991"/>
                          <a:ext cx="637" cy="2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4998" name="对象 84997"/>
            <p:cNvGraphicFramePr/>
            <p:nvPr/>
          </p:nvGraphicFramePr>
          <p:xfrm>
            <a:off x="2093" y="1008"/>
            <a:ext cx="183" cy="2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48" name="" r:id="rId16" imgW="114300" imgH="127000" progId="Equation.3">
                    <p:embed/>
                  </p:oleObj>
                </mc:Choice>
                <mc:Fallback>
                  <p:oleObj name="" r:id="rId16" imgW="114300" imgH="127000" progId="Equation.3">
                    <p:embed/>
                    <p:pic>
                      <p:nvPicPr>
                        <p:cNvPr id="0" name="图片 3147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2093" y="1008"/>
                          <a:ext cx="183" cy="21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4997" name="对象 84996"/>
            <p:cNvGraphicFramePr/>
            <p:nvPr/>
          </p:nvGraphicFramePr>
          <p:xfrm>
            <a:off x="3538" y="1016"/>
            <a:ext cx="212" cy="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50" name="" r:id="rId18" imgW="114300" imgH="127000" progId="Equation.3">
                    <p:embed/>
                  </p:oleObj>
                </mc:Choice>
                <mc:Fallback>
                  <p:oleObj name="" r:id="rId18" imgW="114300" imgH="127000" progId="Equation.3">
                    <p:embed/>
                    <p:pic>
                      <p:nvPicPr>
                        <p:cNvPr id="0" name="图片 3149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3538" y="1016"/>
                          <a:ext cx="212" cy="1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4996" name="文本框 84995"/>
          <p:cNvSpPr txBox="1"/>
          <p:nvPr/>
        </p:nvSpPr>
        <p:spPr>
          <a:xfrm>
            <a:off x="1105853" y="596583"/>
            <a:ext cx="4967287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300" b="1" dirty="0">
                <a:solidFill>
                  <a:srgbClr val="3333FF"/>
                </a:solidFill>
                <a:latin typeface="+mn-ea"/>
                <a:cs typeface="+mn-ea"/>
              </a:rPr>
              <a:t>3. 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可导与连续</a:t>
            </a:r>
            <a:endParaRPr lang="zh-CN" altLang="en-US" sz="2300" b="1" dirty="0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85026" name="对象 85025"/>
          <p:cNvGraphicFramePr/>
          <p:nvPr/>
        </p:nvGraphicFramePr>
        <p:xfrm>
          <a:off x="1682592" y="2094548"/>
          <a:ext cx="1698625" cy="628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8" name="" r:id="rId20" imgW="889000" imgH="330200" progId="Equation.3">
                  <p:embed/>
                </p:oleObj>
              </mc:Choice>
              <mc:Fallback>
                <p:oleObj name="" r:id="rId20" imgW="889000" imgH="330200" progId="Equation.3">
                  <p:embed/>
                  <p:pic>
                    <p:nvPicPr>
                      <p:cNvPr id="0" name="图片 3157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1682592" y="2094548"/>
                        <a:ext cx="1698625" cy="62801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28" name="对象 85027"/>
          <p:cNvGraphicFramePr/>
          <p:nvPr/>
        </p:nvGraphicFramePr>
        <p:xfrm>
          <a:off x="3926364" y="2097406"/>
          <a:ext cx="1915160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" r:id="rId22" imgW="1002665" imgH="330200" progId="Equation.3">
                  <p:embed/>
                </p:oleObj>
              </mc:Choice>
              <mc:Fallback>
                <p:oleObj name="" r:id="rId22" imgW="1002665" imgH="330200" progId="Equation.3">
                  <p:embed/>
                  <p:pic>
                    <p:nvPicPr>
                      <p:cNvPr id="0" name="图片 3158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3926364" y="2097406"/>
                        <a:ext cx="1915160" cy="6254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30" name="对象 85029"/>
          <p:cNvGraphicFramePr/>
          <p:nvPr/>
        </p:nvGraphicFramePr>
        <p:xfrm>
          <a:off x="3926364" y="2921318"/>
          <a:ext cx="2377440" cy="357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0" name="" r:id="rId24" imgW="1244600" imgH="190500" progId="Equation.3">
                  <p:embed/>
                </p:oleObj>
              </mc:Choice>
              <mc:Fallback>
                <p:oleObj name="" r:id="rId24" imgW="1244600" imgH="190500" progId="Equation.3">
                  <p:embed/>
                  <p:pic>
                    <p:nvPicPr>
                      <p:cNvPr id="0" name="图片 3159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3926364" y="2921318"/>
                        <a:ext cx="2377440" cy="3575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5032" name="对象 85031"/>
          <p:cNvGraphicFramePr/>
          <p:nvPr/>
        </p:nvGraphicFramePr>
        <p:xfrm>
          <a:off x="3926364" y="3522028"/>
          <a:ext cx="2393950" cy="3860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1" name="" r:id="rId26" imgW="1257300" imgH="203200" progId="Equation.3">
                  <p:embed/>
                </p:oleObj>
              </mc:Choice>
              <mc:Fallback>
                <p:oleObj name="" r:id="rId26" imgW="1257300" imgH="203200" progId="Equation.3">
                  <p:embed/>
                  <p:pic>
                    <p:nvPicPr>
                      <p:cNvPr id="0" name="图片 3160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3926364" y="3522028"/>
                        <a:ext cx="2393950" cy="3860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5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5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5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5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5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5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5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5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5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5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5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887855" y="77152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3.1.2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导数的几何意义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5690" y="1403985"/>
            <a:ext cx="10039985" cy="12236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300"/>
              <a:t>函数f(x)在点      处的导数f′(    )，在几何上表示曲线y=f(x)在点                    处切线的斜率．称此为导数的几何意义。</a:t>
            </a:r>
            <a:endParaRPr lang="zh-CN" altLang="en-US" sz="23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09545" y="1572260"/>
          <a:ext cx="396240" cy="458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165100" imgH="190500" progId="Equation.KSEE3">
                  <p:embed/>
                </p:oleObj>
              </mc:Choice>
              <mc:Fallback>
                <p:oleObj name="" r:id="rId1" imgW="165100" imgH="1905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709545" y="1572260"/>
                        <a:ext cx="396240" cy="458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71035" y="1571625"/>
          <a:ext cx="396240" cy="458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65100" imgH="190500" progId="Equation.KSEE3">
                  <p:embed/>
                </p:oleObj>
              </mc:Choice>
              <mc:Fallback>
                <p:oleObj name="" r:id="rId3" imgW="165100" imgH="1905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71035" y="1571625"/>
                        <a:ext cx="396240" cy="458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755380" y="1590040"/>
          <a:ext cx="1283970" cy="394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4" imgW="736600" imgH="190500" progId="Equation.KSEE3">
                  <p:embed/>
                </p:oleObj>
              </mc:Choice>
              <mc:Fallback>
                <p:oleObj name="" r:id="rId4" imgW="736600" imgH="1905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755380" y="1590040"/>
                        <a:ext cx="1283970" cy="394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69340" y="2736215"/>
            <a:ext cx="237680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/>
              <a:t>切线方程为</a:t>
            </a:r>
            <a:r>
              <a:rPr lang="zh-CN" altLang="en-US"/>
              <a:t>：</a:t>
            </a:r>
            <a:endParaRPr lang="zh-CN" altLang="en-US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42895" y="2724785"/>
          <a:ext cx="2428875" cy="398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6" imgW="1447800" imgH="190500" progId="Equation.KSEE3">
                  <p:embed/>
                </p:oleObj>
              </mc:Choice>
              <mc:Fallback>
                <p:oleObj name="" r:id="rId6" imgW="1447800" imgH="1905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842895" y="2724785"/>
                        <a:ext cx="2428875" cy="3981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144270" y="3430905"/>
            <a:ext cx="62674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6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87855" y="3383915"/>
          <a:ext cx="5079365" cy="53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8" imgW="2032000" imgH="215900" progId="Equation.KSEE3">
                  <p:embed/>
                </p:oleObj>
              </mc:Choice>
              <mc:Fallback>
                <p:oleObj name="" r:id="rId8" imgW="2032000" imgH="2159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887855" y="3383915"/>
                        <a:ext cx="5079365" cy="539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9023" y="4036060"/>
          <a:ext cx="9709150" cy="246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10" imgW="3759200" imgH="952500" progId="Equation.KSEE3">
                  <p:embed/>
                </p:oleObj>
              </mc:Choice>
              <mc:Fallback>
                <p:oleObj name="" r:id="rId10" imgW="3759200" imgH="9525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069023" y="4036060"/>
                        <a:ext cx="9709150" cy="2460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1096645" y="789940"/>
            <a:ext cx="62674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7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06258" y="758190"/>
          <a:ext cx="4127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" imgW="1651000" imgH="203200" progId="Equation.KSEE3">
                  <p:embed/>
                </p:oleObj>
              </mc:Choice>
              <mc:Fallback>
                <p:oleObj name="" r:id="rId1" imgW="1651000" imgH="2032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06258" y="758190"/>
                        <a:ext cx="41275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1" descr="4CC}H54Z}WQ)Q63DOGZ(55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1570" y="1612900"/>
            <a:ext cx="2922270" cy="3121025"/>
          </a:xfrm>
          <a:prstGeom prst="rect">
            <a:avLst/>
          </a:prstGeom>
        </p:spPr>
      </p:pic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69720" y="2240598"/>
          <a:ext cx="6148070" cy="30410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4" imgW="3543300" imgH="1752600" progId="Equation.KSEE3">
                  <p:embed/>
                </p:oleObj>
              </mc:Choice>
              <mc:Fallback>
                <p:oleObj name="" r:id="rId4" imgW="3543300" imgH="1752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9720" y="2240598"/>
                        <a:ext cx="6148070" cy="30410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73505" y="5515610"/>
          <a:ext cx="7597775" cy="988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6" imgW="4102100" imgH="533400" progId="Equation.KSEE3">
                  <p:embed/>
                </p:oleObj>
              </mc:Choice>
              <mc:Fallback>
                <p:oleObj name="" r:id="rId6" imgW="4102100" imgH="5334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73505" y="5515610"/>
                        <a:ext cx="7597775" cy="988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887855" y="77152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3.1.3  </a:t>
            </a:r>
            <a:r>
              <a:rPr lang="zh-CN" altLang="zh-CN" sz="2800" b="1" dirty="0">
                <a:latin typeface="+mj-ea"/>
                <a:ea typeface="+mj-ea"/>
                <a:cs typeface="+mj-ea"/>
                <a:sym typeface="+mn-ea"/>
              </a:rPr>
              <a:t>高阶导数</a:t>
            </a:r>
            <a:endParaRPr lang="zh-CN" altLang="zh-CN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23290" y="1471295"/>
          <a:ext cx="5819140" cy="1226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781300" imgH="622300" progId="Equation.KSEE3">
                  <p:embed/>
                </p:oleObj>
              </mc:Choice>
              <mc:Fallback>
                <p:oleObj name="" r:id="rId1" imgW="2781300" imgH="6223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23290" y="1471295"/>
                        <a:ext cx="5819140" cy="1226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058" name="文本框 87057"/>
          <p:cNvSpPr txBox="1"/>
          <p:nvPr/>
        </p:nvSpPr>
        <p:spPr>
          <a:xfrm>
            <a:off x="854710" y="2981325"/>
            <a:ext cx="5444490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dirty="0">
                <a:solidFill>
                  <a:srgbClr val="000000"/>
                </a:solidFill>
                <a:latin typeface="+mn-ea"/>
                <a:cs typeface="+mn-ea"/>
              </a:rPr>
              <a:t>类似的，二阶导数的导数称为</a:t>
            </a:r>
            <a:r>
              <a:rPr lang="zh-CN" altLang="en-US" sz="2300" dirty="0">
                <a:solidFill>
                  <a:schemeClr val="tx1"/>
                </a:solidFill>
                <a:latin typeface="+mn-ea"/>
                <a:cs typeface="+mn-ea"/>
              </a:rPr>
              <a:t>三阶导数</a:t>
            </a:r>
            <a:r>
              <a:rPr lang="en-US" altLang="zh-CN" sz="2300">
                <a:solidFill>
                  <a:srgbClr val="000000"/>
                </a:solidFill>
                <a:latin typeface="+mn-ea"/>
                <a:cs typeface="+mn-ea"/>
              </a:rPr>
              <a:t>.</a:t>
            </a:r>
            <a:endParaRPr lang="en-US" altLang="zh-CN" sz="2300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84288" y="3516630"/>
          <a:ext cx="2956560" cy="8362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1346200" imgH="381000" progId="Equation.KSEE3">
                  <p:embed/>
                </p:oleObj>
              </mc:Choice>
              <mc:Fallback>
                <p:oleObj name="" r:id="rId3" imgW="1346200" imgH="3810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84288" y="3516630"/>
                        <a:ext cx="2956560" cy="8362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70078" y="1471295"/>
          <a:ext cx="4855845" cy="1510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2374265" imgH="723900" progId="Equation.KSEE3">
                  <p:embed/>
                </p:oleObj>
              </mc:Choice>
              <mc:Fallback>
                <p:oleObj name="" r:id="rId5" imgW="2374265" imgH="7239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970078" y="1471295"/>
                        <a:ext cx="4855845" cy="15100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81735" y="5561330"/>
          <a:ext cx="3855720" cy="877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7" imgW="1459865" imgH="381000" progId="Equation.KSEE3">
                  <p:embed/>
                </p:oleObj>
              </mc:Choice>
              <mc:Fallback>
                <p:oleObj name="" r:id="rId7" imgW="1459865" imgH="3810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81735" y="5561330"/>
                        <a:ext cx="3855720" cy="877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880745" y="4455795"/>
          <a:ext cx="5808345" cy="997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2425700" imgH="419100" progId="Equation.3">
                  <p:embed/>
                </p:oleObj>
              </mc:Choice>
              <mc:Fallback>
                <p:oleObj name="" r:id="rId9" imgW="2425700" imgH="419100" progId="Equation.3">
                  <p:embed/>
                  <p:pic>
                    <p:nvPicPr>
                      <p:cNvPr id="0" name="图片 317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80745" y="4455795"/>
                        <a:ext cx="5808345" cy="9975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99275" y="3211195"/>
          <a:ext cx="4417695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1" imgW="2133600" imgH="469900" progId="Equation.KSEE3">
                  <p:embed/>
                </p:oleObj>
              </mc:Choice>
              <mc:Fallback>
                <p:oleObj name="" r:id="rId11" imgW="2133600" imgH="4699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99275" y="3211195"/>
                        <a:ext cx="4417695" cy="869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9590" y="711200"/>
            <a:ext cx="522732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例8</a:t>
            </a:r>
            <a:r>
              <a:rPr lang="zh-CN" altLang="en-US" sz="2300"/>
              <a:t>   求y=sin x的二阶导数.</a:t>
            </a:r>
            <a:endParaRPr lang="zh-CN" altLang="en-US" sz="2300"/>
          </a:p>
        </p:txBody>
      </p:sp>
      <p:sp>
        <p:nvSpPr>
          <p:cNvPr id="3" name="文本框 2"/>
          <p:cNvSpPr txBox="1"/>
          <p:nvPr/>
        </p:nvSpPr>
        <p:spPr>
          <a:xfrm>
            <a:off x="1799590" y="1302385"/>
            <a:ext cx="5605780" cy="1153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300">
                <a:sym typeface="+mn-ea"/>
              </a:rPr>
              <a:t>解：先求一阶导数y′=(sin x)′=cos x,再求二阶导数有  y″=(cos x)′=－sin x.</a:t>
            </a:r>
            <a:endParaRPr lang="zh-CN" altLang="en-US" sz="2300"/>
          </a:p>
        </p:txBody>
      </p:sp>
      <p:sp>
        <p:nvSpPr>
          <p:cNvPr id="4" name="文本框 3"/>
          <p:cNvSpPr txBox="1"/>
          <p:nvPr/>
        </p:nvSpPr>
        <p:spPr>
          <a:xfrm>
            <a:off x="1809115" y="2948940"/>
            <a:ext cx="63881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latin typeface="+mn-ea"/>
                <a:cs typeface="+mn-ea"/>
              </a:rPr>
              <a:t>例</a:t>
            </a:r>
            <a:r>
              <a:rPr lang="en-US" altLang="zh-CN" sz="2300" b="1">
                <a:latin typeface="+mn-ea"/>
                <a:cs typeface="+mn-ea"/>
              </a:rPr>
              <a:t>9</a:t>
            </a:r>
            <a:r>
              <a:rPr lang="en-US" altLang="zh-CN" sz="2300">
                <a:latin typeface="+mn-ea"/>
                <a:cs typeface="+mn-ea"/>
              </a:rPr>
              <a:t> </a:t>
            </a:r>
            <a:endParaRPr lang="en-US" altLang="zh-CN" sz="2300">
              <a:latin typeface="+mn-ea"/>
              <a:cs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47290" y="2870835"/>
          <a:ext cx="2416810" cy="523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1104900" imgH="215900" progId="Equation.KSEE3">
                  <p:embed/>
                </p:oleObj>
              </mc:Choice>
              <mc:Fallback>
                <p:oleObj name="" r:id="rId1" imgW="1104900" imgH="215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447290" y="2870835"/>
                        <a:ext cx="2416810" cy="523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28470" y="3394075"/>
          <a:ext cx="6219190" cy="561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3810000" imgH="342900" progId="Equation.KSEE3">
                  <p:embed/>
                </p:oleObj>
              </mc:Choice>
              <mc:Fallback>
                <p:oleObj name="" r:id="rId3" imgW="3810000" imgH="3429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28470" y="3394075"/>
                        <a:ext cx="6219190" cy="561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43175" y="4023678"/>
          <a:ext cx="3740150" cy="1188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1600200" imgH="508000" progId="Equation.KSEE3">
                  <p:embed/>
                </p:oleObj>
              </mc:Choice>
              <mc:Fallback>
                <p:oleObj name="" r:id="rId5" imgW="1600200" imgH="5080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43175" y="4023678"/>
                        <a:ext cx="3740150" cy="1188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28545" y="5406390"/>
          <a:ext cx="3954780" cy="633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1943100" imgH="279400" progId="Equation.KSEE3">
                  <p:embed/>
                </p:oleObj>
              </mc:Choice>
              <mc:Fallback>
                <p:oleObj name="" r:id="rId7" imgW="1943100" imgH="2794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28545" y="5406390"/>
                        <a:ext cx="3954780" cy="633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46225" y="2563495"/>
            <a:ext cx="8970010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3</a:t>
            </a:r>
            <a:r>
              <a:rPr lang="zh-CN" altLang="en-US" sz="66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一元函数微分学</a:t>
            </a:r>
            <a:endParaRPr lang="en-US" altLang="zh-CN" sz="66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3.1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导数的概念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3903980" y="2640330"/>
            <a:ext cx="68872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导数的概念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导数的几何意义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高阶导数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921125" y="282892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903980" y="339407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3919220" y="400431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16" grpId="0" bldLvl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976630" y="3359785"/>
            <a:ext cx="8630285" cy="1153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300"/>
              <a:t>设在</a:t>
            </a:r>
            <a:r>
              <a:rPr lang="en-US" altLang="zh-CN" sz="2300" i="1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t</a:t>
            </a:r>
            <a:r>
              <a:rPr lang="en-US" altLang="zh-CN" sz="2300" baseline="-250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0</a:t>
            </a:r>
            <a:r>
              <a:rPr lang="zh-CN" altLang="en-US" sz="2300"/>
              <a:t> 时刻物体的位置为s(</a:t>
            </a:r>
            <a:r>
              <a:rPr lang="en-US" altLang="zh-CN" sz="2300" i="1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t</a:t>
            </a:r>
            <a:r>
              <a:rPr lang="en-US" altLang="zh-CN" sz="2300" baseline="-250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0</a:t>
            </a:r>
            <a:r>
              <a:rPr lang="zh-CN" altLang="en-US" sz="2300"/>
              <a:t>)，当自变量t获得增量Δt时，相应地，函数s有增量Δs，则</a:t>
            </a:r>
            <a:endParaRPr lang="zh-CN" altLang="en-US" sz="2300"/>
          </a:p>
        </p:txBody>
      </p:sp>
      <p:sp>
        <p:nvSpPr>
          <p:cNvPr id="13316" name="文本框 13315"/>
          <p:cNvSpPr txBox="1"/>
          <p:nvPr/>
        </p:nvSpPr>
        <p:spPr>
          <a:xfrm>
            <a:off x="1045210" y="1628775"/>
            <a:ext cx="9083040" cy="445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引例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1  </a:t>
            </a:r>
            <a:r>
              <a:rPr lang="zh-CN" altLang="en-US" sz="2300" b="1">
                <a:solidFill>
                  <a:srgbClr val="3333FF"/>
                </a:solidFill>
                <a:latin typeface="+mn-ea"/>
                <a:cs typeface="+mn-ea"/>
              </a:rPr>
              <a:t>变速直线运动的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瞬时速度</a:t>
            </a:r>
            <a:endParaRPr lang="zh-CN" altLang="en-US" sz="2300" b="1" dirty="0">
              <a:solidFill>
                <a:srgbClr val="3333FF"/>
              </a:solidFill>
              <a:latin typeface="+mn-ea"/>
              <a:cs typeface="+mn-ea"/>
            </a:endParaRPr>
          </a:p>
        </p:txBody>
      </p:sp>
      <p:sp>
        <p:nvSpPr>
          <p:cNvPr id="13317" name="文本框 13316"/>
          <p:cNvSpPr txBox="1"/>
          <p:nvPr/>
        </p:nvSpPr>
        <p:spPr>
          <a:xfrm>
            <a:off x="976313" y="2206625"/>
            <a:ext cx="19050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dirty="0">
                <a:solidFill>
                  <a:srgbClr val="000000"/>
                </a:solidFill>
                <a:latin typeface="+mn-ea"/>
                <a:cs typeface="+mn-ea"/>
              </a:rPr>
              <a:t>如图</a:t>
            </a:r>
            <a:r>
              <a:rPr lang="en-US" altLang="zh-CN" sz="2300">
                <a:solidFill>
                  <a:srgbClr val="000000"/>
                </a:solidFill>
                <a:latin typeface="+mn-ea"/>
                <a:cs typeface="+mn-ea"/>
              </a:rPr>
              <a:t>,</a:t>
            </a:r>
            <a:endParaRPr lang="en-US" altLang="zh-CN" sz="230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3318" name="矩形 13317"/>
          <p:cNvSpPr/>
          <p:nvPr/>
        </p:nvSpPr>
        <p:spPr>
          <a:xfrm>
            <a:off x="1787208" y="2206625"/>
            <a:ext cx="4287837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300" dirty="0">
                <a:solidFill>
                  <a:srgbClr val="000000"/>
                </a:solidFill>
                <a:latin typeface="+mn-ea"/>
                <a:cs typeface="+mn-ea"/>
              </a:rPr>
              <a:t>求</a:t>
            </a:r>
            <a:r>
              <a:rPr lang="en-US" altLang="zh-CN" sz="2300" i="1">
                <a:solidFill>
                  <a:srgbClr val="000000"/>
                </a:solidFill>
                <a:latin typeface="+mn-ea"/>
                <a:cs typeface="+mn-ea"/>
              </a:rPr>
              <a:t>t</a:t>
            </a:r>
            <a:r>
              <a:rPr lang="en-US" altLang="zh-CN" sz="2300" baseline="-25000">
                <a:solidFill>
                  <a:srgbClr val="000000"/>
                </a:solidFill>
                <a:latin typeface="+mn-ea"/>
                <a:cs typeface="+mn-ea"/>
              </a:rPr>
              <a:t>0</a:t>
            </a:r>
            <a:r>
              <a:rPr lang="zh-CN" altLang="en-US" sz="2300" dirty="0">
                <a:solidFill>
                  <a:srgbClr val="000000"/>
                </a:solidFill>
                <a:latin typeface="+mn-ea"/>
                <a:cs typeface="+mn-ea"/>
              </a:rPr>
              <a:t>时刻的瞬时速度</a:t>
            </a:r>
            <a:r>
              <a:rPr lang="en-US" altLang="zh-CN" sz="2300">
                <a:solidFill>
                  <a:srgbClr val="000000"/>
                </a:solidFill>
                <a:latin typeface="+mn-ea"/>
                <a:cs typeface="+mn-ea"/>
              </a:rPr>
              <a:t>.</a:t>
            </a:r>
            <a:endParaRPr lang="en-US" altLang="zh-CN" sz="2300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3319" name="直接连接符 13318"/>
          <p:cNvSpPr/>
          <p:nvPr/>
        </p:nvSpPr>
        <p:spPr>
          <a:xfrm>
            <a:off x="10318115" y="2843213"/>
            <a:ext cx="0" cy="22860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</p:sp>
      <p:grpSp>
        <p:nvGrpSpPr>
          <p:cNvPr id="13320" name="组合 13319"/>
          <p:cNvGrpSpPr/>
          <p:nvPr/>
        </p:nvGrpSpPr>
        <p:grpSpPr>
          <a:xfrm>
            <a:off x="9441815" y="2651443"/>
            <a:ext cx="1752600" cy="152400"/>
            <a:chOff x="4248" y="3024"/>
            <a:chExt cx="1104" cy="96"/>
          </a:xfrm>
        </p:grpSpPr>
        <p:sp>
          <p:nvSpPr>
            <p:cNvPr id="13321" name="矩形 13320"/>
            <p:cNvSpPr/>
            <p:nvPr/>
          </p:nvSpPr>
          <p:spPr>
            <a:xfrm>
              <a:off x="4248" y="3024"/>
              <a:ext cx="1104" cy="96"/>
            </a:xfrm>
            <a:prstGeom prst="rect">
              <a:avLst/>
            </a:prstGeom>
            <a:pattFill prst="wdUpDiag">
              <a:fgClr>
                <a:schemeClr val="accent2"/>
              </a:fgClr>
              <a:bgClr>
                <a:schemeClr val="bg1"/>
              </a:bgClr>
            </a:pattFill>
            <a:ln w="9525">
              <a:noFill/>
            </a:ln>
          </p:spPr>
          <p:txBody>
            <a:bodyPr/>
            <a:p>
              <a:endParaRPr lang="zh-CN" altLang="en-US" sz="2300">
                <a:latin typeface="+mn-ea"/>
              </a:endParaRPr>
            </a:p>
          </p:txBody>
        </p:sp>
        <p:sp>
          <p:nvSpPr>
            <p:cNvPr id="13322" name="直接连接符 13321"/>
            <p:cNvSpPr/>
            <p:nvPr/>
          </p:nvSpPr>
          <p:spPr>
            <a:xfrm>
              <a:off x="4248" y="3024"/>
              <a:ext cx="1104" cy="1"/>
            </a:xfrm>
            <a:prstGeom prst="line">
              <a:avLst/>
            </a:prstGeom>
            <a:ln w="127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3323" name="椭圆 13322"/>
          <p:cNvSpPr/>
          <p:nvPr/>
        </p:nvSpPr>
        <p:spPr>
          <a:xfrm>
            <a:off x="10222865" y="2786063"/>
            <a:ext cx="152400" cy="152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300">
              <a:latin typeface="+mn-ea"/>
            </a:endParaRPr>
          </a:p>
        </p:txBody>
      </p:sp>
      <p:sp>
        <p:nvSpPr>
          <p:cNvPr id="13324" name="直接连接符 13323"/>
          <p:cNvSpPr/>
          <p:nvPr/>
        </p:nvSpPr>
        <p:spPr>
          <a:xfrm>
            <a:off x="10318115" y="3319463"/>
            <a:ext cx="0" cy="685800"/>
          </a:xfrm>
          <a:prstGeom prst="line">
            <a:avLst/>
          </a:prstGeom>
          <a:ln w="1905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325" name="椭圆 13324"/>
          <p:cNvSpPr/>
          <p:nvPr/>
        </p:nvSpPr>
        <p:spPr>
          <a:xfrm>
            <a:off x="10241915" y="3243263"/>
            <a:ext cx="152400" cy="152400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/>
          <a:p>
            <a:endParaRPr lang="zh-CN" altLang="en-US" sz="2300">
              <a:latin typeface="+mn-ea"/>
            </a:endParaRPr>
          </a:p>
        </p:txBody>
      </p:sp>
      <p:sp>
        <p:nvSpPr>
          <p:cNvPr id="13326" name="椭圆 13325"/>
          <p:cNvSpPr/>
          <p:nvPr/>
        </p:nvSpPr>
        <p:spPr>
          <a:xfrm>
            <a:off x="10241915" y="3929063"/>
            <a:ext cx="152400" cy="152400"/>
          </a:xfrm>
          <a:prstGeom prst="ellipse">
            <a:avLst/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/>
          <a:p>
            <a:endParaRPr lang="zh-CN" altLang="en-US" sz="2300">
              <a:latin typeface="+mn-ea"/>
            </a:endParaRPr>
          </a:p>
        </p:txBody>
      </p:sp>
      <p:sp>
        <p:nvSpPr>
          <p:cNvPr id="13330" name="椭圆 13329"/>
          <p:cNvSpPr/>
          <p:nvPr/>
        </p:nvSpPr>
        <p:spPr>
          <a:xfrm>
            <a:off x="10249535" y="4976813"/>
            <a:ext cx="152400" cy="152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300">
              <a:latin typeface="+mn-ea"/>
            </a:endParaRPr>
          </a:p>
        </p:txBody>
      </p:sp>
      <p:sp>
        <p:nvSpPr>
          <p:cNvPr id="13331" name="椭圆 13330"/>
          <p:cNvSpPr/>
          <p:nvPr/>
        </p:nvSpPr>
        <p:spPr>
          <a:xfrm>
            <a:off x="10222865" y="3929063"/>
            <a:ext cx="152400" cy="152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300">
              <a:latin typeface="+mn-ea"/>
            </a:endParaRPr>
          </a:p>
        </p:txBody>
      </p:sp>
      <p:sp>
        <p:nvSpPr>
          <p:cNvPr id="13332" name="椭圆 13331"/>
          <p:cNvSpPr/>
          <p:nvPr/>
        </p:nvSpPr>
        <p:spPr>
          <a:xfrm>
            <a:off x="10249535" y="3271203"/>
            <a:ext cx="152400" cy="152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300">
              <a:latin typeface="+mn-ea"/>
            </a:endParaRPr>
          </a:p>
        </p:txBody>
      </p:sp>
      <p:sp>
        <p:nvSpPr>
          <p:cNvPr id="13333" name="椭圆 13332"/>
          <p:cNvSpPr/>
          <p:nvPr/>
        </p:nvSpPr>
        <p:spPr>
          <a:xfrm>
            <a:off x="10232390" y="2803843"/>
            <a:ext cx="152400" cy="152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sz="2300">
              <a:latin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3.1.1  </a:t>
            </a:r>
            <a:r>
              <a:rPr lang="zh-CN" altLang="zh-CN" sz="2800" b="1" dirty="0">
                <a:latin typeface="+mj-ea"/>
                <a:ea typeface="+mj-ea"/>
                <a:cs typeface="+mj-ea"/>
                <a:sym typeface="+mn-ea"/>
              </a:rPr>
              <a:t>导数的概念</a:t>
            </a:r>
            <a:endParaRPr lang="zh-CN" altLang="zh-CN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2" name="对象 1"/>
          <p:cNvGraphicFramePr/>
          <p:nvPr/>
        </p:nvGraphicFramePr>
        <p:xfrm>
          <a:off x="9606280" y="3857625"/>
          <a:ext cx="611505" cy="370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533400" imgH="190500" progId="Equation.3">
                  <p:embed/>
                </p:oleObj>
              </mc:Choice>
              <mc:Fallback>
                <p:oleObj name="" r:id="rId1" imgW="533400" imgH="190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606280" y="3857625"/>
                        <a:ext cx="611505" cy="3708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/>
          <p:nvPr/>
        </p:nvGraphicFramePr>
        <p:xfrm>
          <a:off x="9808845" y="3171825"/>
          <a:ext cx="352425" cy="351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279400" imgH="190500" progId="Equation.3">
                  <p:embed/>
                </p:oleObj>
              </mc:Choice>
              <mc:Fallback>
                <p:oleObj name="" r:id="rId3" imgW="279400" imgH="1905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808845" y="3171825"/>
                        <a:ext cx="352425" cy="3517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64115" y="4950460"/>
          <a:ext cx="168275" cy="206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5" imgW="114300" imgH="139700" progId="Equation.KSEE3">
                  <p:embed/>
                </p:oleObj>
              </mc:Choice>
              <mc:Fallback>
                <p:oleObj name="" r:id="rId5" imgW="114300" imgH="139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64115" y="4950460"/>
                        <a:ext cx="168275" cy="206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7" imgW="914400" imgH="190500" progId="Equation.KSEE3">
                  <p:embed/>
                </p:oleObj>
              </mc:Choice>
              <mc:Fallback>
                <p:oleObj name="" r:id="rId7" imgW="914400" imgH="1905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右大括号 9"/>
          <p:cNvSpPr/>
          <p:nvPr/>
        </p:nvSpPr>
        <p:spPr>
          <a:xfrm>
            <a:off x="10422255" y="3333750"/>
            <a:ext cx="91440" cy="675005"/>
          </a:xfrm>
          <a:prstGeom prst="rightBrace">
            <a:avLst/>
          </a:prstGeom>
          <a:ln w="127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1" name="对象 10"/>
          <p:cNvGraphicFramePr/>
          <p:nvPr/>
        </p:nvGraphicFramePr>
        <p:xfrm>
          <a:off x="10576560" y="3500755"/>
          <a:ext cx="24955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9" imgW="190500" imgH="139700" progId="Equation.3">
                  <p:embed/>
                </p:oleObj>
              </mc:Choice>
              <mc:Fallback>
                <p:oleObj name="" r:id="rId9" imgW="190500" imgH="139700" progId="Equation.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576560" y="3500755"/>
                        <a:ext cx="249555" cy="3238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976630" y="2786380"/>
            <a:ext cx="888428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/>
              <a:t>设物体于任意时刻t在直线的位置坐标为s，s是时间t的函数s=s</a:t>
            </a:r>
            <a:r>
              <a:rPr lang="en-US" altLang="zh-CN" sz="2300"/>
              <a:t>(</a:t>
            </a:r>
            <a:r>
              <a:rPr lang="zh-CN" altLang="en-US" sz="2300"/>
              <a:t>t</a:t>
            </a:r>
            <a:r>
              <a:rPr lang="en-US" altLang="zh-CN" sz="2300"/>
              <a:t>)</a:t>
            </a:r>
            <a:r>
              <a:rPr lang="zh-CN" altLang="en-US" sz="2300"/>
              <a:t>．</a:t>
            </a:r>
            <a:endParaRPr lang="zh-CN" altLang="en-US" sz="2300"/>
          </a:p>
        </p:txBody>
      </p:sp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490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11" imgW="914400" imgH="190500" progId="Equation.KSEE3">
                  <p:embed/>
                </p:oleObj>
              </mc:Choice>
              <mc:Fallback>
                <p:oleObj name="" r:id="rId11" imgW="914400" imgH="1905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490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3596640" y="3996055"/>
            <a:ext cx="295656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/>
              <a:t>Δs=s(</a:t>
            </a:r>
            <a:r>
              <a:rPr lang="en-US" altLang="zh-CN" sz="2300" i="1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t</a:t>
            </a:r>
            <a:r>
              <a:rPr lang="en-US" altLang="zh-CN" sz="2300" baseline="-250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0</a:t>
            </a:r>
            <a:r>
              <a:rPr lang="zh-CN" altLang="en-US" sz="2300"/>
              <a:t>+Δt)－s(</a:t>
            </a:r>
            <a:r>
              <a:rPr lang="en-US" altLang="zh-CN" sz="2300" i="1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t</a:t>
            </a:r>
            <a:r>
              <a:rPr lang="en-US" altLang="zh-CN" sz="2300" baseline="-250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0</a:t>
            </a:r>
            <a:r>
              <a:rPr lang="zh-CN" altLang="en-US" sz="2300"/>
              <a:t>)</a:t>
            </a:r>
            <a:endParaRPr lang="zh-CN" altLang="en-US" sz="2300"/>
          </a:p>
        </p:txBody>
      </p:sp>
      <p:sp>
        <p:nvSpPr>
          <p:cNvPr id="17" name="文本框 16"/>
          <p:cNvSpPr txBox="1"/>
          <p:nvPr/>
        </p:nvSpPr>
        <p:spPr>
          <a:xfrm>
            <a:off x="1005205" y="4512945"/>
            <a:ext cx="8573135" cy="6927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/>
              <a:t>于是，物体由</a:t>
            </a:r>
            <a:r>
              <a:rPr lang="en-US" altLang="zh-CN" sz="2300" i="1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t</a:t>
            </a:r>
            <a:r>
              <a:rPr lang="en-US" altLang="zh-CN" sz="2300" baseline="-250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0</a:t>
            </a:r>
            <a:r>
              <a:rPr lang="zh-CN" altLang="en-US" sz="2300"/>
              <a:t>变到</a:t>
            </a:r>
            <a:r>
              <a:rPr lang="en-US" altLang="zh-CN" sz="2300" i="1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t</a:t>
            </a:r>
            <a:r>
              <a:rPr lang="en-US" altLang="zh-CN" sz="2300" baseline="-2500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0</a:t>
            </a:r>
            <a:r>
              <a:rPr lang="zh-CN" altLang="en-US" sz="2300"/>
              <a:t>+Δt的这段时间内的平均速度为    满足</a:t>
            </a:r>
            <a:endParaRPr lang="zh-CN" altLang="en-US" sz="2300"/>
          </a:p>
        </p:txBody>
      </p:sp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24470" y="4737735"/>
          <a:ext cx="247015" cy="3422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12" imgW="165100" imgH="228600" progId="Equation.KSEE3">
                  <p:embed/>
                </p:oleObj>
              </mc:Choice>
              <mc:Fallback>
                <p:oleObj name="" r:id="rId12" imgW="165100" imgH="2286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24470" y="4737735"/>
                        <a:ext cx="247015" cy="3422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408555" y="5379085"/>
          <a:ext cx="3230245" cy="668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4" imgW="2159000" imgH="571500" progId="Equation.KSEE3">
                  <p:embed/>
                </p:oleObj>
              </mc:Choice>
              <mc:Fallback>
                <p:oleObj name="" r:id="rId14" imgW="2159000" imgH="5715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408555" y="5379085"/>
                        <a:ext cx="3230245" cy="668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23" grpId="0" animBg="1"/>
      <p:bldP spid="13325" grpId="0" animBg="1"/>
      <p:bldP spid="13326" grpId="0" animBg="1"/>
      <p:bldP spid="13330" grpId="0" animBg="1"/>
      <p:bldP spid="13331" grpId="0" bldLvl="0" animBg="1"/>
      <p:bldP spid="13332" grpId="0" bldLvl="0" animBg="1"/>
      <p:bldP spid="13333" grpId="0" bldLvl="0" animBg="1"/>
      <p:bldP spid="10" grpId="0" animBg="1"/>
      <p:bldP spid="13318" grpId="0"/>
      <p:bldP spid="13" grpId="0"/>
      <p:bldP spid="14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52195" y="663575"/>
            <a:ext cx="262509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300"/>
              <a:t>所以其瞬时速度为</a:t>
            </a:r>
            <a:endParaRPr lang="zh-CN" altLang="zh-CN" sz="2300"/>
          </a:p>
        </p:txBody>
      </p:sp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46630" y="1228090"/>
          <a:ext cx="4807585" cy="668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1" imgW="3213100" imgH="571500" progId="Equation.KSEE3">
                  <p:embed/>
                </p:oleObj>
              </mc:Choice>
              <mc:Fallback>
                <p:oleObj name="" r:id="rId1" imgW="3213100" imgH="5715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246630" y="1228090"/>
                        <a:ext cx="4807585" cy="668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3" name="文本框 7172"/>
          <p:cNvSpPr txBox="1"/>
          <p:nvPr/>
        </p:nvSpPr>
        <p:spPr>
          <a:xfrm>
            <a:off x="933133" y="2167255"/>
            <a:ext cx="776605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引例</a:t>
            </a:r>
            <a:r>
              <a:rPr lang="en-US" altLang="zh-CN" sz="2300" b="1" dirty="0">
                <a:solidFill>
                  <a:srgbClr val="3333FF"/>
                </a:solidFill>
                <a:latin typeface="+mn-ea"/>
                <a:cs typeface="+mn-ea"/>
              </a:rPr>
              <a:t>2 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平面曲线切线的斜率</a:t>
            </a:r>
            <a:endParaRPr lang="zh-CN" altLang="en-US" sz="2300" b="1" dirty="0">
              <a:solidFill>
                <a:srgbClr val="3333FF"/>
              </a:solidFill>
              <a:latin typeface="+mn-ea"/>
              <a:cs typeface="+mn-ea"/>
            </a:endParaRPr>
          </a:p>
        </p:txBody>
      </p:sp>
      <p:grpSp>
        <p:nvGrpSpPr>
          <p:cNvPr id="11270" name="组合 11269"/>
          <p:cNvGrpSpPr/>
          <p:nvPr/>
        </p:nvGrpSpPr>
        <p:grpSpPr>
          <a:xfrm>
            <a:off x="7066280" y="1116330"/>
            <a:ext cx="4181475" cy="3060700"/>
            <a:chOff x="793" y="346"/>
            <a:chExt cx="2634" cy="1928"/>
          </a:xfrm>
        </p:grpSpPr>
        <p:grpSp>
          <p:nvGrpSpPr>
            <p:cNvPr id="11271" name="组合 11270"/>
            <p:cNvGrpSpPr/>
            <p:nvPr/>
          </p:nvGrpSpPr>
          <p:grpSpPr>
            <a:xfrm>
              <a:off x="985" y="1162"/>
              <a:ext cx="2352" cy="864"/>
              <a:chOff x="3120" y="1304"/>
              <a:chExt cx="2160" cy="715"/>
            </a:xfrm>
          </p:grpSpPr>
          <p:sp>
            <p:nvSpPr>
              <p:cNvPr id="11272" name="直接连接符 11271"/>
              <p:cNvSpPr/>
              <p:nvPr/>
            </p:nvSpPr>
            <p:spPr>
              <a:xfrm flipV="1">
                <a:off x="3120" y="1440"/>
                <a:ext cx="2160" cy="579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graphicFrame>
            <p:nvGraphicFramePr>
              <p:cNvPr id="11273" name="对象 11272"/>
              <p:cNvGraphicFramePr/>
              <p:nvPr/>
            </p:nvGraphicFramePr>
            <p:xfrm>
              <a:off x="5113" y="1304"/>
              <a:ext cx="161" cy="16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0" name="" r:id="rId3" imgW="279400" imgH="292100" progId="Equation.3">
                      <p:embed/>
                    </p:oleObj>
                  </mc:Choice>
                  <mc:Fallback>
                    <p:oleObj name="" r:id="rId3" imgW="279400" imgH="292100" progId="Equation.3">
                      <p:embed/>
                      <p:pic>
                        <p:nvPicPr>
                          <p:cNvPr id="0" name="图片 3079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5113" y="1304"/>
                            <a:ext cx="161" cy="167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1274" name="组合 11273"/>
            <p:cNvGrpSpPr/>
            <p:nvPr/>
          </p:nvGrpSpPr>
          <p:grpSpPr>
            <a:xfrm>
              <a:off x="1861" y="1746"/>
              <a:ext cx="232" cy="499"/>
              <a:chOff x="3996" y="1784"/>
              <a:chExt cx="232" cy="499"/>
            </a:xfrm>
          </p:grpSpPr>
          <p:sp>
            <p:nvSpPr>
              <p:cNvPr id="11275" name="直接连接符 11274"/>
              <p:cNvSpPr/>
              <p:nvPr/>
            </p:nvSpPr>
            <p:spPr>
              <a:xfrm>
                <a:off x="4080" y="1784"/>
                <a:ext cx="0" cy="240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ysDot"/>
                <a:headEnd type="none" w="med" len="med"/>
                <a:tailEnd type="none" w="med" len="med"/>
              </a:ln>
            </p:spPr>
          </p:sp>
          <p:graphicFrame>
            <p:nvGraphicFramePr>
              <p:cNvPr id="11276" name="对象 11275"/>
              <p:cNvGraphicFramePr/>
              <p:nvPr/>
            </p:nvGraphicFramePr>
            <p:xfrm>
              <a:off x="3996" y="2012"/>
              <a:ext cx="232" cy="27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0" name="" r:id="rId5" imgW="368300" imgH="431800" progId="Equation.3">
                      <p:embed/>
                    </p:oleObj>
                  </mc:Choice>
                  <mc:Fallback>
                    <p:oleObj name="" r:id="rId5" imgW="368300" imgH="431800" progId="Equation.3">
                      <p:embed/>
                      <p:pic>
                        <p:nvPicPr>
                          <p:cNvPr id="0" name="图片 3099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3996" y="2012"/>
                            <a:ext cx="232" cy="27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11277" name="组合 11276"/>
            <p:cNvGrpSpPr/>
            <p:nvPr/>
          </p:nvGrpSpPr>
          <p:grpSpPr>
            <a:xfrm>
              <a:off x="793" y="346"/>
              <a:ext cx="2634" cy="1928"/>
              <a:chOff x="2831" y="2364"/>
              <a:chExt cx="2634" cy="1928"/>
            </a:xfrm>
          </p:grpSpPr>
          <p:sp>
            <p:nvSpPr>
              <p:cNvPr id="11278" name="直接连接符 11277"/>
              <p:cNvSpPr/>
              <p:nvPr/>
            </p:nvSpPr>
            <p:spPr>
              <a:xfrm>
                <a:off x="2831" y="4004"/>
                <a:ext cx="2496" cy="0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triangle" w="sm" len="med"/>
              </a:ln>
            </p:spPr>
          </p:sp>
          <p:sp>
            <p:nvSpPr>
              <p:cNvPr id="11279" name="直接连接符 11278"/>
              <p:cNvSpPr/>
              <p:nvPr/>
            </p:nvSpPr>
            <p:spPr>
              <a:xfrm flipV="1">
                <a:off x="3119" y="2468"/>
                <a:ext cx="0" cy="1824"/>
              </a:xfrm>
              <a:prstGeom prst="line">
                <a:avLst/>
              </a:prstGeom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triangle" w="sm" len="med"/>
              </a:ln>
            </p:spPr>
          </p:sp>
          <p:graphicFrame>
            <p:nvGraphicFramePr>
              <p:cNvPr id="11280" name="对象 11279"/>
              <p:cNvGraphicFramePr/>
              <p:nvPr/>
            </p:nvGraphicFramePr>
            <p:xfrm>
              <a:off x="2936" y="4045"/>
              <a:ext cx="135" cy="15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22" name="" r:id="rId7" imgW="215900" imgH="241300" progId="Equation.3">
                      <p:embed/>
                    </p:oleObj>
                  </mc:Choice>
                  <mc:Fallback>
                    <p:oleObj name="" r:id="rId7" imgW="215900" imgH="241300" progId="Equation.3">
                      <p:embed/>
                      <p:pic>
                        <p:nvPicPr>
                          <p:cNvPr id="0" name="图片 3221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2936" y="4045"/>
                            <a:ext cx="135" cy="15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281" name="对象 11280"/>
              <p:cNvGraphicFramePr/>
              <p:nvPr/>
            </p:nvGraphicFramePr>
            <p:xfrm>
              <a:off x="5306" y="3929"/>
              <a:ext cx="159" cy="15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02" name="" r:id="rId9" imgW="254000" imgH="241300" progId="Equation.3">
                      <p:embed/>
                    </p:oleObj>
                  </mc:Choice>
                  <mc:Fallback>
                    <p:oleObj name="" r:id="rId9" imgW="254000" imgH="241300" progId="Equation.3">
                      <p:embed/>
                      <p:pic>
                        <p:nvPicPr>
                          <p:cNvPr id="0" name="图片 3201"/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5306" y="3929"/>
                            <a:ext cx="159" cy="15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282" name="对象 11281"/>
              <p:cNvGraphicFramePr/>
              <p:nvPr/>
            </p:nvGraphicFramePr>
            <p:xfrm>
              <a:off x="2915" y="2468"/>
              <a:ext cx="159" cy="19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23" name="" r:id="rId11" imgW="254000" imgH="317500" progId="Equation.3">
                      <p:embed/>
                    </p:oleObj>
                  </mc:Choice>
                  <mc:Fallback>
                    <p:oleObj name="" r:id="rId11" imgW="254000" imgH="317500" progId="Equation.3">
                      <p:embed/>
                      <p:pic>
                        <p:nvPicPr>
                          <p:cNvPr id="0" name="图片 3222"/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2915" y="2468"/>
                            <a:ext cx="159" cy="199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283" name="任意多边形 11282"/>
              <p:cNvSpPr/>
              <p:nvPr/>
            </p:nvSpPr>
            <p:spPr>
              <a:xfrm rot="1220612" flipH="1">
                <a:off x="3626" y="2364"/>
                <a:ext cx="1051" cy="1605"/>
              </a:xfrm>
              <a:custGeom>
                <a:avLst/>
                <a:gdLst>
                  <a:gd name="txL" fmla="*/ 0 w 21600"/>
                  <a:gd name="txT" fmla="*/ 0 h 28873"/>
                  <a:gd name="txR" fmla="*/ 21600 w 21600"/>
                  <a:gd name="txB" fmla="*/ 28873 h 28873"/>
                </a:gdLst>
                <a:ahLst/>
                <a:cxnLst>
                  <a:cxn ang="90">
                    <a:pos x="21277" y="28872"/>
                  </a:cxn>
                  <a:cxn ang="270">
                    <a:pos x="1261" y="0"/>
                  </a:cxn>
                  <a:cxn ang="0">
                    <a:pos x="21600" y="7275"/>
                  </a:cxn>
                </a:cxnLst>
                <a:rect l="txL" t="txT" r="txR" b="txB"/>
                <a:pathLst>
                  <a:path w="21600" h="28873" fill="none">
                    <a:moveTo>
                      <a:pt x="21277" y="28872"/>
                    </a:moveTo>
                    <a:arcTo wR="21600" hR="21600" stAng="-16148590" swAng="6529478"/>
                  </a:path>
                  <a:path w="21600" h="28873" stroke="0">
                    <a:moveTo>
                      <a:pt x="21277" y="28872"/>
                    </a:moveTo>
                    <a:arcTo wR="21600" hR="21600" stAng="-16148590" swAng="6529478"/>
                    <a:lnTo>
                      <a:pt x="21600" y="7275"/>
                    </a:lnTo>
                    <a:close/>
                  </a:path>
                </a:pathLst>
              </a:custGeom>
              <a:noFill/>
              <a:ln w="2857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11286" name="组合 11285"/>
            <p:cNvGrpSpPr/>
            <p:nvPr/>
          </p:nvGrpSpPr>
          <p:grpSpPr>
            <a:xfrm>
              <a:off x="1689" y="674"/>
              <a:ext cx="1312" cy="1312"/>
              <a:chOff x="3840" y="728"/>
              <a:chExt cx="1296" cy="1296"/>
            </a:xfrm>
          </p:grpSpPr>
          <p:sp>
            <p:nvSpPr>
              <p:cNvPr id="11287" name="直接连接符 11286"/>
              <p:cNvSpPr/>
              <p:nvPr/>
            </p:nvSpPr>
            <p:spPr>
              <a:xfrm flipV="1">
                <a:off x="3840" y="728"/>
                <a:ext cx="1296" cy="129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graphicFrame>
            <p:nvGraphicFramePr>
              <p:cNvPr id="11288" name="对象 11287"/>
              <p:cNvGraphicFramePr/>
              <p:nvPr/>
            </p:nvGraphicFramePr>
            <p:xfrm>
              <a:off x="4912" y="943"/>
              <a:ext cx="173" cy="16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227" name="" r:id="rId13" imgW="139700" imgH="177165" progId="Equation.3">
                      <p:embed/>
                    </p:oleObj>
                  </mc:Choice>
                  <mc:Fallback>
                    <p:oleObj name="" r:id="rId13" imgW="139700" imgH="177165" progId="Equation.3">
                      <p:embed/>
                      <p:pic>
                        <p:nvPicPr>
                          <p:cNvPr id="0" name="图片 3226"/>
                          <p:cNvPicPr/>
                          <p:nvPr/>
                        </p:nvPicPr>
                        <p:blipFill>
                          <a:blip r:embed="rId14"/>
                          <a:stretch>
                            <a:fillRect/>
                          </a:stretch>
                        </p:blipFill>
                        <p:spPr>
                          <a:xfrm>
                            <a:off x="4912" y="943"/>
                            <a:ext cx="173" cy="161"/>
                          </a:xfrm>
                          <a:prstGeom prst="rect">
                            <a:avLst/>
                          </a:prstGeom>
                          <a:noFill/>
                          <a:ln w="38100">
                            <a:noFill/>
                            <a:miter/>
                          </a:ln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1291" name="椭圆 11290"/>
              <p:cNvSpPr/>
              <p:nvPr/>
            </p:nvSpPr>
            <p:spPr>
              <a:xfrm>
                <a:off x="4068" y="1748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</p:grpSp>
      <p:grpSp>
        <p:nvGrpSpPr>
          <p:cNvPr id="11294" name="组合 11293"/>
          <p:cNvGrpSpPr/>
          <p:nvPr/>
        </p:nvGrpSpPr>
        <p:grpSpPr>
          <a:xfrm>
            <a:off x="9944735" y="1971040"/>
            <a:ext cx="657225" cy="2148205"/>
            <a:chOff x="4721" y="968"/>
            <a:chExt cx="414" cy="1276"/>
          </a:xfrm>
        </p:grpSpPr>
        <p:sp>
          <p:nvSpPr>
            <p:cNvPr id="11295" name="直接连接符 11294"/>
            <p:cNvSpPr/>
            <p:nvPr/>
          </p:nvSpPr>
          <p:spPr>
            <a:xfrm>
              <a:off x="4896" y="968"/>
              <a:ext cx="0" cy="105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</p:sp>
        <p:graphicFrame>
          <p:nvGraphicFramePr>
            <p:cNvPr id="11296" name="对象 11295"/>
            <p:cNvGraphicFramePr/>
            <p:nvPr/>
          </p:nvGraphicFramePr>
          <p:xfrm>
            <a:off x="4721" y="2052"/>
            <a:ext cx="414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17" name="" r:id="rId15" imgW="660400" imgH="304800" progId="Equation.3">
                    <p:embed/>
                  </p:oleObj>
                </mc:Choice>
                <mc:Fallback>
                  <p:oleObj name="" r:id="rId15" imgW="660400" imgH="304800" progId="Equation.3">
                    <p:embed/>
                    <p:pic>
                      <p:nvPicPr>
                        <p:cNvPr id="0" name="图片 3216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4721" y="2052"/>
                          <a:ext cx="414" cy="1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595360" y="3492500"/>
          <a:ext cx="287020" cy="3441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17" imgW="127000" imgH="152400" progId="Equation.KSEE3">
                  <p:embed/>
                </p:oleObj>
              </mc:Choice>
              <mc:Fallback>
                <p:oleObj name="" r:id="rId17" imgW="127000" imgH="152400" progId="Equation.KSEE3">
                  <p:embed/>
                  <p:pic>
                    <p:nvPicPr>
                      <p:cNvPr id="0" name="图片 204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595360" y="3492500"/>
                        <a:ext cx="287020" cy="3441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674100" y="3071495"/>
          <a:ext cx="358775" cy="389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19" imgW="139700" imgH="139700" progId="Equation.KSEE3">
                  <p:embed/>
                </p:oleObj>
              </mc:Choice>
              <mc:Fallback>
                <p:oleObj name="" r:id="rId19" imgW="139700" imgH="1397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674100" y="3071495"/>
                        <a:ext cx="358775" cy="3892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959090" y="3549015"/>
          <a:ext cx="267970" cy="297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" r:id="rId21" imgW="114300" imgH="127000" progId="Equation.KSEE3">
                  <p:embed/>
                </p:oleObj>
              </mc:Choice>
              <mc:Fallback>
                <p:oleObj name="" r:id="rId21" imgW="114300" imgH="127000" progId="Equation.KSEE3">
                  <p:embed/>
                  <p:pic>
                    <p:nvPicPr>
                      <p:cNvPr id="0" name="图片 205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7959090" y="3549015"/>
                        <a:ext cx="267970" cy="2978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90405" y="1271905"/>
          <a:ext cx="920750" cy="421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" r:id="rId23" imgW="508000" imgH="177165" progId="Equation.KSEE3">
                  <p:embed/>
                </p:oleObj>
              </mc:Choice>
              <mc:Fallback>
                <p:oleObj name="" r:id="rId23" imgW="508000" imgH="177165" progId="Equation.KSEE3">
                  <p:embed/>
                  <p:pic>
                    <p:nvPicPr>
                      <p:cNvPr id="0" name="图片 2053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9590405" y="1271905"/>
                        <a:ext cx="920750" cy="421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933450" y="2734310"/>
            <a:ext cx="6132195" cy="3061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40000"/>
              </a:lnSpc>
            </a:pPr>
            <a:r>
              <a:rPr lang="zh-CN" altLang="en-US" sz="2300"/>
              <a:t>设函数y=f(x)的图像（如图所示），在连续曲线y=f(x)上有定点P(      </a:t>
            </a:r>
            <a:r>
              <a:rPr lang="en-US" altLang="zh-CN" sz="2300"/>
              <a:t>,</a:t>
            </a:r>
            <a:r>
              <a:rPr lang="zh-CN" altLang="en-US" sz="2300"/>
              <a:t>     )与动点Q(   +Δx,      +Δy)，作割线PQ，设其倾斜角为θ．当Q沿着曲线趋向P移动时，割线PQ的极限位置PT就成为曲线y=f(x)在点P处的切线，其倾斜角为α．割线PQ的斜率</a:t>
            </a:r>
            <a:endParaRPr lang="zh-CN" altLang="en-US" sz="2300"/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19755" y="3342640"/>
          <a:ext cx="36068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" r:id="rId25" imgW="152400" imgH="190500" progId="Equation.KSEE3">
                  <p:embed/>
                </p:oleObj>
              </mc:Choice>
              <mc:Fallback>
                <p:oleObj name="" r:id="rId25" imgW="152400" imgH="190500" progId="Equation.KSEE3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3119755" y="3342640"/>
                        <a:ext cx="36068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91230" y="3352800"/>
          <a:ext cx="39116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27" imgW="165100" imgH="190500" progId="Equation.KSEE3">
                  <p:embed/>
                </p:oleObj>
              </mc:Choice>
              <mc:Fallback>
                <p:oleObj name="" r:id="rId27" imgW="165100" imgH="190500" progId="Equation.KSEE3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3491230" y="3352800"/>
                        <a:ext cx="39116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92700" y="3342640"/>
          <a:ext cx="36068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29" imgW="152400" imgH="190500" progId="Equation.KSEE3">
                  <p:embed/>
                </p:oleObj>
              </mc:Choice>
              <mc:Fallback>
                <p:oleObj name="" r:id="rId29" imgW="152400" imgH="190500" progId="Equation.KSEE3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5092700" y="3342640"/>
                        <a:ext cx="36068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00420" y="3342640"/>
          <a:ext cx="391160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30" imgW="165100" imgH="190500" progId="Equation.KSEE3">
                  <p:embed/>
                </p:oleObj>
              </mc:Choice>
              <mc:Fallback>
                <p:oleObj name="" r:id="rId30" imgW="165100" imgH="190500" progId="Equation.KSEE3">
                  <p:embed/>
                  <p:pic>
                    <p:nvPicPr>
                      <p:cNvPr id="0" name="图片 2054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5900420" y="3342640"/>
                        <a:ext cx="391160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直接连接符 20"/>
          <p:cNvCxnSpPr>
            <a:stCxn id="9" idx="3"/>
          </p:cNvCxnSpPr>
          <p:nvPr/>
        </p:nvCxnSpPr>
        <p:spPr>
          <a:xfrm>
            <a:off x="9032875" y="3266440"/>
            <a:ext cx="1228725" cy="0"/>
          </a:xfrm>
          <a:prstGeom prst="line">
            <a:avLst/>
          </a:pr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05000" y="715010"/>
          <a:ext cx="4291330" cy="673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2184400" imgH="342900" progId="Equation.KSEE3">
                  <p:embed/>
                </p:oleObj>
              </mc:Choice>
              <mc:Fallback>
                <p:oleObj name="" r:id="rId1" imgW="2184400" imgH="342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05000" y="715010"/>
                        <a:ext cx="4291330" cy="673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87120" y="1468120"/>
            <a:ext cx="9991725" cy="1081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300"/>
              <a:t>当点Q沿着曲线趋向P时，割线PQ随之变动而无限趋近于其极限位置，即切线PT．此时θ→α，Δx→0，于是得到切线PT的斜率</a:t>
            </a:r>
            <a:endParaRPr lang="zh-CN" altLang="en-US" sz="2300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74825" y="2725420"/>
          <a:ext cx="7304405" cy="749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3340100" imgH="342900" progId="Equation.KSEE3">
                  <p:embed/>
                </p:oleObj>
              </mc:Choice>
              <mc:Fallback>
                <p:oleObj name="" r:id="rId3" imgW="3340100" imgH="3429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4825" y="2725420"/>
                        <a:ext cx="7304405" cy="749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774825" y="3902393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98980" y="5033645"/>
            <a:ext cx="556958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与圆只有一个公共点的直线是否都是切线？</a:t>
            </a:r>
            <a:endParaRPr lang="zh-CN" altLang="en-US" sz="23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51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1" name="文本框 14340"/>
          <p:cNvSpPr txBox="1"/>
          <p:nvPr/>
        </p:nvSpPr>
        <p:spPr>
          <a:xfrm>
            <a:off x="1106488" y="1276985"/>
            <a:ext cx="2438400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2300" b="1" dirty="0">
                <a:solidFill>
                  <a:srgbClr val="0000FF"/>
                </a:solidFill>
                <a:latin typeface="+mn-ea"/>
                <a:cs typeface="+mn-ea"/>
              </a:rPr>
              <a:t>定义</a:t>
            </a:r>
            <a:r>
              <a:rPr lang="en-US" altLang="zh-CN" sz="2300" b="1">
                <a:solidFill>
                  <a:srgbClr val="0000FF"/>
                </a:solidFill>
                <a:latin typeface="+mn-ea"/>
                <a:cs typeface="+mn-ea"/>
              </a:rPr>
              <a:t>3.1</a:t>
            </a:r>
            <a:endParaRPr lang="en-US" altLang="zh-CN" sz="2300" b="1">
              <a:solidFill>
                <a:srgbClr val="0000FF"/>
              </a:solidFill>
              <a:latin typeface="+mn-ea"/>
              <a:cs typeface="+mn-ea"/>
            </a:endParaRPr>
          </a:p>
        </p:txBody>
      </p:sp>
      <p:graphicFrame>
        <p:nvGraphicFramePr>
          <p:cNvPr id="14342" name="对象 14341"/>
          <p:cNvGraphicFramePr/>
          <p:nvPr/>
        </p:nvGraphicFramePr>
        <p:xfrm>
          <a:off x="1001395" y="1722120"/>
          <a:ext cx="1031113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" r:id="rId1" imgW="4330700" imgH="469900" progId="Equation.3">
                  <p:embed/>
                </p:oleObj>
              </mc:Choice>
              <mc:Fallback>
                <p:oleObj name="" r:id="rId1" imgW="4330700" imgH="469900" progId="Equation.3">
                  <p:embed/>
                  <p:pic>
                    <p:nvPicPr>
                      <p:cNvPr id="0" name="图片 311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1395" y="1722120"/>
                        <a:ext cx="10311130" cy="10668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4" name="对象 14343"/>
          <p:cNvGraphicFramePr/>
          <p:nvPr/>
        </p:nvGraphicFramePr>
        <p:xfrm>
          <a:off x="3169920" y="2976245"/>
          <a:ext cx="4357370" cy="6210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3" imgW="1879600" imgH="342900" progId="Equation.3">
                  <p:embed/>
                </p:oleObj>
              </mc:Choice>
              <mc:Fallback>
                <p:oleObj name="" r:id="rId3" imgW="1879600" imgH="3429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69920" y="2976245"/>
                        <a:ext cx="4357370" cy="6210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49" name="对象 14348"/>
          <p:cNvGraphicFramePr/>
          <p:nvPr/>
        </p:nvGraphicFramePr>
        <p:xfrm>
          <a:off x="1094105" y="3884295"/>
          <a:ext cx="10019665" cy="953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" r:id="rId5" imgW="4152900" imgH="419100" progId="Equation.3">
                  <p:embed/>
                </p:oleObj>
              </mc:Choice>
              <mc:Fallback>
                <p:oleObj name="" r:id="rId5" imgW="4152900" imgH="419100" progId="Equation.3">
                  <p:embed/>
                  <p:pic>
                    <p:nvPicPr>
                      <p:cNvPr id="0" name="图片 311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94105" y="3884295"/>
                        <a:ext cx="10019665" cy="9531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4" name="文本框 14353"/>
          <p:cNvSpPr txBox="1"/>
          <p:nvPr/>
        </p:nvSpPr>
        <p:spPr>
          <a:xfrm>
            <a:off x="1093788" y="632778"/>
            <a:ext cx="2592387" cy="445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300" b="1" dirty="0">
                <a:solidFill>
                  <a:srgbClr val="3333FF"/>
                </a:solidFill>
                <a:latin typeface="+mn-ea"/>
                <a:cs typeface="+mn-ea"/>
              </a:rPr>
              <a:t>1.</a:t>
            </a:r>
            <a:r>
              <a:rPr lang="zh-CN" altLang="en-US" sz="2300" b="1" dirty="0">
                <a:solidFill>
                  <a:srgbClr val="3333FF"/>
                </a:solidFill>
                <a:latin typeface="+mn-ea"/>
                <a:cs typeface="+mn-ea"/>
              </a:rPr>
              <a:t>导数定义</a:t>
            </a:r>
            <a:endParaRPr lang="zh-CN" altLang="en-US" sz="2300" b="1" dirty="0">
              <a:solidFill>
                <a:srgbClr val="3333FF"/>
              </a:solidFill>
              <a:latin typeface="+mn-ea"/>
              <a:cs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24405" y="4420870"/>
          <a:ext cx="3400425" cy="848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7" imgW="1625600" imgH="405765" progId="Equation.KSEE3">
                  <p:embed/>
                </p:oleObj>
              </mc:Choice>
              <mc:Fallback>
                <p:oleObj name="" r:id="rId7" imgW="1625600" imgH="405765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24405" y="4420870"/>
                        <a:ext cx="3400425" cy="848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/>
          <p:nvPr/>
        </p:nvGraphicFramePr>
        <p:xfrm>
          <a:off x="2306955" y="5269865"/>
          <a:ext cx="5553710" cy="785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9" imgW="2349500" imgH="342900" progId="Equation.3">
                  <p:embed/>
                </p:oleObj>
              </mc:Choice>
              <mc:Fallback>
                <p:oleObj name="" r:id="rId9" imgW="2349500" imgH="3429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306955" y="5269865"/>
                        <a:ext cx="5553710" cy="785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1098550" y="4823460"/>
            <a:ext cx="260159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>
                <a:sym typeface="+mn-ea"/>
              </a:rPr>
              <a:t>切线的斜率为</a:t>
            </a:r>
            <a:endParaRPr lang="zh-CN" altLang="en-US" sz="2300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8550" y="742315"/>
          <a:ext cx="10064750" cy="112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4533900" imgH="571500" progId="Equation.KSEE3">
                  <p:embed/>
                </p:oleObj>
              </mc:Choice>
              <mc:Fallback>
                <p:oleObj name="" r:id="rId1" imgW="4533900" imgH="5715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98550" y="742315"/>
                        <a:ext cx="10064750" cy="1127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8550" y="2038350"/>
          <a:ext cx="9627870" cy="1350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3" imgW="4318000" imgH="647700" progId="Equation.KSEE3">
                  <p:embed/>
                </p:oleObj>
              </mc:Choice>
              <mc:Fallback>
                <p:oleObj name="" r:id="rId3" imgW="4318000" imgH="6477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8550" y="2038350"/>
                        <a:ext cx="9627870" cy="1350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1098550" y="3388360"/>
            <a:ext cx="9779635" cy="1294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/>
              <a:t>有导数的定义可知，导数          反应了因变量在点     处的变化率，故引例</a:t>
            </a:r>
            <a:r>
              <a:rPr lang="en-US" altLang="zh-CN" sz="2300"/>
              <a:t>1</a:t>
            </a:r>
            <a:r>
              <a:rPr lang="zh-CN" altLang="en-US" sz="2300"/>
              <a:t>、</a:t>
            </a:r>
            <a:r>
              <a:rPr lang="en-US" altLang="zh-CN" sz="2300"/>
              <a:t>2</a:t>
            </a:r>
            <a:r>
              <a:rPr lang="zh-CN" altLang="en-US" sz="2300"/>
              <a:t>中瞬时速度为</a:t>
            </a:r>
            <a:endParaRPr lang="zh-CN" altLang="en-US" sz="23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56748" y="3614420"/>
          <a:ext cx="636270" cy="4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5" imgW="368300" imgH="254000" progId="Equation.KSEE3">
                  <p:embed/>
                </p:oleObj>
              </mc:Choice>
              <mc:Fallback>
                <p:oleObj name="" r:id="rId5" imgW="368300" imgH="2540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56748" y="3614420"/>
                        <a:ext cx="636270" cy="438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56170" y="3643630"/>
          <a:ext cx="318770" cy="367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" r:id="rId7" imgW="165100" imgH="190500" progId="Equation.KSEE3">
                  <p:embed/>
                </p:oleObj>
              </mc:Choice>
              <mc:Fallback>
                <p:oleObj name="" r:id="rId7" imgW="165100" imgH="190500" progId="Equation.KSEE3">
                  <p:embed/>
                  <p:pic>
                    <p:nvPicPr>
                      <p:cNvPr id="0" name="图片 512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56170" y="3643630"/>
                        <a:ext cx="318770" cy="367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18790" y="4909185"/>
          <a:ext cx="1256665" cy="4006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" r:id="rId9" imgW="596900" imgH="190500" progId="Equation.KSEE3">
                  <p:embed/>
                </p:oleObj>
              </mc:Choice>
              <mc:Fallback>
                <p:oleObj name="" r:id="rId9" imgW="596900" imgH="190500" progId="Equation.KSEE3">
                  <p:embed/>
                  <p:pic>
                    <p:nvPicPr>
                      <p:cNvPr id="0" name="图片 512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018790" y="4909185"/>
                        <a:ext cx="1256665" cy="4006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" r:id="rId11" imgW="914400" imgH="190500" progId="Equation.KSEE3">
                  <p:embed/>
                </p:oleObj>
              </mc:Choice>
              <mc:Fallback>
                <p:oleObj name="" r:id="rId11" imgW="914400" imgH="190500" progId="Equation.KSEE3">
                  <p:embed/>
                  <p:pic>
                    <p:nvPicPr>
                      <p:cNvPr id="0" name="图片 512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143250" y="4231005"/>
          <a:ext cx="1943100" cy="4514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13" imgW="1066800" imgH="316865" progId="Equation.KSEE3">
                  <p:embed/>
                </p:oleObj>
              </mc:Choice>
              <mc:Fallback>
                <p:oleObj name="" r:id="rId13" imgW="1066800" imgH="316865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3143250" y="4231005"/>
                        <a:ext cx="1943100" cy="4514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8710" y="610870"/>
            <a:ext cx="998093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有关导数的几点说明：</a:t>
            </a:r>
            <a:endParaRPr lang="zh-CN" altLang="en-US" sz="2300" b="1"/>
          </a:p>
        </p:txBody>
      </p:sp>
      <p:sp>
        <p:nvSpPr>
          <p:cNvPr id="3" name="文本框 2"/>
          <p:cNvSpPr txBox="1"/>
          <p:nvPr/>
        </p:nvSpPr>
        <p:spPr>
          <a:xfrm>
            <a:off x="1096645" y="1167130"/>
            <a:ext cx="9483725" cy="1010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sz="2300">
                <a:latin typeface="+mn-ea"/>
                <a:cs typeface="+mn-ea"/>
              </a:rPr>
              <a:t>1.若函数y=f(x)在区间（</a:t>
            </a:r>
            <a:r>
              <a:rPr lang="en-US" altLang="zh-CN" sz="2300">
                <a:latin typeface="EU-B1X" panose="03000509000000000000" charset="-122"/>
                <a:ea typeface="EU-B1X" panose="03000509000000000000" charset="-122"/>
                <a:cs typeface="Times New Roman" panose="02020603050405020304" pitchFamily="18" charset="0"/>
              </a:rPr>
              <a:t>a</a:t>
            </a:r>
            <a:r>
              <a:rPr lang="en-US" altLang="zh-CN" sz="2300"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en-US" altLang="zh-CN" sz="2300">
                <a:latin typeface="+mn-ea"/>
                <a:cs typeface="+mn-ea"/>
              </a:rPr>
              <a:t>）内任意一点处都可导，则称函数y=f(x)在区间（</a:t>
            </a:r>
            <a:r>
              <a:rPr lang="en-US" altLang="zh-CN" sz="2300">
                <a:latin typeface="EU-B1X" panose="03000509000000000000" charset="-122"/>
                <a:ea typeface="EU-B1X" panose="03000509000000000000" charset="-122"/>
                <a:cs typeface="+mn-ea"/>
              </a:rPr>
              <a:t>a</a:t>
            </a:r>
            <a:r>
              <a:rPr lang="en-US" altLang="zh-CN" sz="2300">
                <a:latin typeface="+mn-ea"/>
                <a:cs typeface="+mn-ea"/>
              </a:rPr>
              <a:t>,b）内可导．</a:t>
            </a:r>
            <a:endParaRPr lang="en-US" altLang="zh-CN" sz="2300"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8710" y="2178050"/>
            <a:ext cx="10099675" cy="1576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en-US" altLang="zh-CN" sz="2300">
                <a:latin typeface="+mn-ea"/>
                <a:cs typeface="+mn-ea"/>
                <a:sym typeface="+mn-ea"/>
              </a:rPr>
              <a:t>若f(x)在区间(</a:t>
            </a:r>
            <a:r>
              <a:rPr lang="en-US" altLang="zh-CN" sz="2300">
                <a:latin typeface="EU-B1X" panose="03000509000000000000" charset="-122"/>
                <a:ea typeface="EU-B1X" panose="03000509000000000000" charset="-122"/>
                <a:cs typeface="+mn-ea"/>
                <a:sym typeface="+mn-ea"/>
              </a:rPr>
              <a:t>a,b</a:t>
            </a:r>
            <a:r>
              <a:rPr lang="en-US" altLang="zh-CN" sz="2300">
                <a:latin typeface="+mn-ea"/>
                <a:cs typeface="+mn-ea"/>
                <a:sym typeface="+mn-ea"/>
              </a:rPr>
              <a:t>)内可导，则对于(</a:t>
            </a:r>
            <a:r>
              <a:rPr lang="en-US" altLang="zh-CN" sz="2300">
                <a:latin typeface="EU-B1X" panose="03000509000000000000" charset="-122"/>
                <a:ea typeface="EU-B1X" panose="03000509000000000000" charset="-122"/>
                <a:cs typeface="+mn-ea"/>
                <a:sym typeface="+mn-ea"/>
              </a:rPr>
              <a:t>a,b</a:t>
            </a:r>
            <a:r>
              <a:rPr lang="en-US" altLang="zh-CN" sz="2300">
                <a:latin typeface="+mn-ea"/>
                <a:cs typeface="+mn-ea"/>
                <a:sym typeface="+mn-ea"/>
              </a:rPr>
              <a:t>)内每一个 x，都有唯一确定的导数值    与之对应，这样    就构成了一个新的函数，这个函数叫做函数y=f(x)的导函数，简称函数的导数，记为</a:t>
            </a:r>
            <a:endParaRPr lang="zh-CN" altLang="en-US" sz="2300">
              <a:latin typeface="+mn-ea"/>
              <a:cs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60090" y="2799715"/>
          <a:ext cx="58864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1" imgW="368300" imgH="165100" progId="Equation.KSEE3">
                  <p:embed/>
                </p:oleObj>
              </mc:Choice>
              <mc:Fallback>
                <p:oleObj name="" r:id="rId1" imgW="368300" imgH="1651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60090" y="2799715"/>
                        <a:ext cx="58864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960735" y="2350135"/>
          <a:ext cx="58864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368300" imgH="165100" progId="Equation.KSEE3">
                  <p:embed/>
                </p:oleObj>
              </mc:Choice>
              <mc:Fallback>
                <p:oleObj name="" r:id="rId3" imgW="368300" imgH="1651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960735" y="2350135"/>
                        <a:ext cx="58864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570605" y="3914775"/>
          <a:ext cx="2611755" cy="707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4" imgW="1219200" imgH="330200" progId="Equation.KSEE3">
                  <p:embed/>
                </p:oleObj>
              </mc:Choice>
              <mc:Fallback>
                <p:oleObj name="" r:id="rId4" imgW="1219200" imgH="3302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70605" y="3914775"/>
                        <a:ext cx="2611755" cy="7073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/>
          <p:nvPr/>
        </p:nvGraphicFramePr>
        <p:xfrm>
          <a:off x="1798003" y="5046345"/>
          <a:ext cx="5763895" cy="785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6" imgW="2438400" imgH="342900" progId="Equation.3">
                  <p:embed/>
                </p:oleObj>
              </mc:Choice>
              <mc:Fallback>
                <p:oleObj name="" r:id="rId6" imgW="2438400" imgH="342900" progId="Equation.3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98003" y="5046345"/>
                        <a:ext cx="5763895" cy="7854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1238885" y="5319395"/>
            <a:ext cx="62801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300"/>
              <a:t>即</a:t>
            </a:r>
            <a:endParaRPr lang="zh-CN" altLang="zh-CN" sz="23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1794</Words>
  <Application>WPS 演示</Application>
  <PresentationFormat>宽屏</PresentationFormat>
  <Paragraphs>130</Paragraphs>
  <Slides>20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105</vt:i4>
      </vt:variant>
      <vt:variant>
        <vt:lpstr>幻灯片标题</vt:lpstr>
      </vt:variant>
      <vt:variant>
        <vt:i4>20</vt:i4>
      </vt:variant>
    </vt:vector>
  </HeadingPairs>
  <TitlesOfParts>
    <vt:vector size="139" baseType="lpstr">
      <vt:lpstr>Arial</vt:lpstr>
      <vt:lpstr>宋体</vt:lpstr>
      <vt:lpstr>Wingdings</vt:lpstr>
      <vt:lpstr>Times New Roman</vt:lpstr>
      <vt:lpstr>EU-B1X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Equation.3</vt:lpstr>
      <vt:lpstr>Equation.KSEE3</vt:lpstr>
      <vt:lpstr>Equation.KSEE3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Equation.3</vt:lpstr>
      <vt:lpstr>Equation.3</vt:lpstr>
      <vt:lpstr>Equation.3</vt:lpstr>
      <vt:lpstr>Equation.3</vt:lpstr>
      <vt:lpstr>Equation.KSEE3</vt:lpstr>
      <vt:lpstr>Equation.KSEE3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Equation.3</vt:lpstr>
      <vt:lpstr>Equation.3</vt:lpstr>
      <vt:lpstr>Equation.3</vt:lpstr>
      <vt:lpstr>Equation.3</vt:lpstr>
      <vt:lpstr>Equation.3</vt:lpstr>
      <vt:lpstr>Equation.3</vt:lpstr>
      <vt:lpstr>Equation.3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69</cp:revision>
  <dcterms:created xsi:type="dcterms:W3CDTF">2018-10-12T15:11:00Z</dcterms:created>
  <dcterms:modified xsi:type="dcterms:W3CDTF">2021-01-08T06:18:43Z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